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7" r:id="rId1"/>
  </p:sldMasterIdLst>
  <p:notesMasterIdLst>
    <p:notesMasterId r:id="rId38"/>
  </p:notesMasterIdLst>
  <p:sldIdLst>
    <p:sldId id="256" r:id="rId2"/>
    <p:sldId id="258" r:id="rId3"/>
    <p:sldId id="259" r:id="rId4"/>
    <p:sldId id="260" r:id="rId5"/>
    <p:sldId id="261" r:id="rId6"/>
    <p:sldId id="262" r:id="rId7"/>
    <p:sldId id="327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5" r:id="rId20"/>
    <p:sldId id="277" r:id="rId21"/>
    <p:sldId id="328" r:id="rId22"/>
    <p:sldId id="283" r:id="rId23"/>
    <p:sldId id="276" r:id="rId24"/>
    <p:sldId id="278" r:id="rId25"/>
    <p:sldId id="279" r:id="rId26"/>
    <p:sldId id="281" r:id="rId27"/>
    <p:sldId id="326" r:id="rId28"/>
    <p:sldId id="282" r:id="rId29"/>
    <p:sldId id="287" r:id="rId30"/>
    <p:sldId id="317" r:id="rId31"/>
    <p:sldId id="318" r:id="rId32"/>
    <p:sldId id="324" r:id="rId33"/>
    <p:sldId id="325" r:id="rId34"/>
    <p:sldId id="323" r:id="rId35"/>
    <p:sldId id="320" r:id="rId36"/>
    <p:sldId id="321" r:id="rId37"/>
  </p:sldIdLst>
  <p:sldSz cx="9144000" cy="5143500" type="screen16x9"/>
  <p:notesSz cx="6858000" cy="9144000"/>
  <p:embeddedFontLst>
    <p:embeddedFont>
      <p:font typeface="DM Sans" panose="020B0604020202020204" charset="0"/>
      <p:regular r:id="rId39"/>
      <p:bold r:id="rId40"/>
      <p:italic r:id="rId41"/>
      <p:boldItalic r:id="rId42"/>
    </p:embeddedFont>
    <p:embeddedFont>
      <p:font typeface="PT Serif" panose="020B0604020202020204" charset="0"/>
      <p:regular r:id="rId43"/>
      <p:bold r:id="rId44"/>
      <p:italic r:id="rId45"/>
      <p:boldItalic r:id="rId46"/>
    </p:embeddedFont>
    <p:embeddedFont>
      <p:font typeface="Gorditas" panose="020B0604020202020204" charset="0"/>
      <p:regular r:id="rId47"/>
      <p:bold r:id="rId48"/>
    </p:embeddedFont>
    <p:embeddedFont>
      <p:font typeface="Bevan" panose="020B0604020202020204" charset="0"/>
      <p:regular r:id="rId49"/>
      <p:italic r:id="rId50"/>
    </p:embeddedFont>
    <p:embeddedFont>
      <p:font typeface="Chelsea Market" panose="020B0604020202020204" charset="0"/>
      <p:regular r:id="rId51"/>
    </p:embeddedFont>
    <p:embeddedFont>
      <p:font typeface="Nunito Light" panose="020B0604020202020204" charset="0"/>
      <p:regular r:id="rId52"/>
      <p:italic r:id="rId53"/>
    </p:embeddedFont>
    <p:embeddedFont>
      <p:font typeface="맑은 고딕" panose="020B0503020000020004" pitchFamily="34" charset="-127"/>
      <p:regular r:id="rId54"/>
      <p:bold r:id="rId55"/>
    </p:embeddedFont>
    <p:embeddedFont>
      <p:font typeface="Athiti Medium" panose="020B0604020202020204" charset="-34"/>
      <p:regular r:id="rId56"/>
      <p:bold r:id="rId57"/>
    </p:embeddedFont>
    <p:embeddedFont>
      <p:font typeface="Fira Sans Extra Condensed Medium" panose="020B0604020202020204" charset="0"/>
      <p:regular r:id="rId58"/>
      <p:bold r:id="rId59"/>
      <p:italic r:id="rId60"/>
      <p:boldItalic r:id="rId61"/>
    </p:embeddedFont>
    <p:embeddedFont>
      <p:font typeface="Bree Serif" panose="020B0604020202020204" charset="0"/>
      <p:regular r:id="rId62"/>
    </p:embeddedFont>
    <p:embeddedFont>
      <p:font typeface="Raleway SemiBold" panose="020B0604020202020204" charset="0"/>
      <p:bold r:id="rId63"/>
      <p:boldItalic r:id="rId64"/>
    </p:embeddedFont>
    <p:embeddedFont>
      <p:font typeface="Kanit Light" panose="020B0604020202020204" charset="0"/>
      <p:regular r:id="rId65"/>
      <p:bold r:id="rId66"/>
      <p:italic r:id="rId67"/>
      <p:boldItalic r:id="rId68"/>
    </p:embeddedFont>
    <p:embeddedFont>
      <p:font typeface="Kanit ExtraLight" panose="020B0604020202020204" charset="0"/>
      <p:regular r:id="rId69"/>
      <p:bold r:id="rId70"/>
      <p:italic r:id="rId71"/>
      <p:boldItalic r:id="rId72"/>
    </p:embeddedFont>
    <p:embeddedFont>
      <p:font typeface="Montserrat" pitchFamily="2" charset="0"/>
      <p:regular r:id="rId73"/>
      <p:bold r:id="rId74"/>
      <p:italic r:id="rId75"/>
      <p:boldItalic r:id="rId7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C000"/>
    <a:srgbClr val="FFFFFF"/>
    <a:srgbClr val="447C3C"/>
    <a:srgbClr val="F3F3F3"/>
    <a:srgbClr val="F5F5F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4CFFEC59-6F40-44CF-A3BE-14BC79306782}">
  <a:tblStyle styleId="{4CFFEC59-6F40-44CF-A3BE-14BC7930678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636" autoAdjust="0"/>
    <p:restoredTop sz="94660"/>
  </p:normalViewPr>
  <p:slideViewPr>
    <p:cSldViewPr snapToGrid="0">
      <p:cViewPr varScale="1">
        <p:scale>
          <a:sx n="143" d="100"/>
          <a:sy n="143" d="100"/>
        </p:scale>
        <p:origin x="798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1.fntdata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font" Target="fonts/font4.fntdata"/><Relationship Id="rId47" Type="http://schemas.openxmlformats.org/officeDocument/2006/relationships/font" Target="fonts/font9.fntdata"/><Relationship Id="rId50" Type="http://schemas.openxmlformats.org/officeDocument/2006/relationships/font" Target="fonts/font12.fntdata"/><Relationship Id="rId55" Type="http://schemas.openxmlformats.org/officeDocument/2006/relationships/font" Target="fonts/font17.fntdata"/><Relationship Id="rId63" Type="http://schemas.openxmlformats.org/officeDocument/2006/relationships/font" Target="fonts/font25.fntdata"/><Relationship Id="rId68" Type="http://schemas.openxmlformats.org/officeDocument/2006/relationships/font" Target="fonts/font30.fntdata"/><Relationship Id="rId76" Type="http://schemas.openxmlformats.org/officeDocument/2006/relationships/font" Target="fonts/font38.fntdata"/><Relationship Id="rId7" Type="http://schemas.openxmlformats.org/officeDocument/2006/relationships/slide" Target="slides/slide6.xml"/><Relationship Id="rId71" Type="http://schemas.openxmlformats.org/officeDocument/2006/relationships/font" Target="fonts/font33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font" Target="fonts/font2.fntdata"/><Relationship Id="rId45" Type="http://schemas.openxmlformats.org/officeDocument/2006/relationships/font" Target="fonts/font7.fntdata"/><Relationship Id="rId53" Type="http://schemas.openxmlformats.org/officeDocument/2006/relationships/font" Target="fonts/font15.fntdata"/><Relationship Id="rId58" Type="http://schemas.openxmlformats.org/officeDocument/2006/relationships/font" Target="fonts/font20.fntdata"/><Relationship Id="rId66" Type="http://schemas.openxmlformats.org/officeDocument/2006/relationships/font" Target="fonts/font28.fntdata"/><Relationship Id="rId74" Type="http://schemas.openxmlformats.org/officeDocument/2006/relationships/font" Target="fonts/font36.fntdata"/><Relationship Id="rId79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font" Target="fonts/font23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6.fntdata"/><Relationship Id="rId52" Type="http://schemas.openxmlformats.org/officeDocument/2006/relationships/font" Target="fonts/font14.fntdata"/><Relationship Id="rId60" Type="http://schemas.openxmlformats.org/officeDocument/2006/relationships/font" Target="fonts/font22.fntdata"/><Relationship Id="rId65" Type="http://schemas.openxmlformats.org/officeDocument/2006/relationships/font" Target="fonts/font27.fntdata"/><Relationship Id="rId73" Type="http://schemas.openxmlformats.org/officeDocument/2006/relationships/font" Target="fonts/font35.fntdata"/><Relationship Id="rId78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font" Target="fonts/font5.fntdata"/><Relationship Id="rId48" Type="http://schemas.openxmlformats.org/officeDocument/2006/relationships/font" Target="fonts/font10.fntdata"/><Relationship Id="rId56" Type="http://schemas.openxmlformats.org/officeDocument/2006/relationships/font" Target="fonts/font18.fntdata"/><Relationship Id="rId64" Type="http://schemas.openxmlformats.org/officeDocument/2006/relationships/font" Target="fonts/font26.fntdata"/><Relationship Id="rId69" Type="http://schemas.openxmlformats.org/officeDocument/2006/relationships/font" Target="fonts/font31.fntdata"/><Relationship Id="rId77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font" Target="fonts/font13.fntdata"/><Relationship Id="rId72" Type="http://schemas.openxmlformats.org/officeDocument/2006/relationships/font" Target="fonts/font34.fntdata"/><Relationship Id="rId80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notesMaster" Target="notesMasters/notesMaster1.xml"/><Relationship Id="rId46" Type="http://schemas.openxmlformats.org/officeDocument/2006/relationships/font" Target="fonts/font8.fntdata"/><Relationship Id="rId59" Type="http://schemas.openxmlformats.org/officeDocument/2006/relationships/font" Target="fonts/font21.fntdata"/><Relationship Id="rId67" Type="http://schemas.openxmlformats.org/officeDocument/2006/relationships/font" Target="fonts/font29.fntdata"/><Relationship Id="rId20" Type="http://schemas.openxmlformats.org/officeDocument/2006/relationships/slide" Target="slides/slide19.xml"/><Relationship Id="rId41" Type="http://schemas.openxmlformats.org/officeDocument/2006/relationships/font" Target="fonts/font3.fntdata"/><Relationship Id="rId54" Type="http://schemas.openxmlformats.org/officeDocument/2006/relationships/font" Target="fonts/font16.fntdata"/><Relationship Id="rId62" Type="http://schemas.openxmlformats.org/officeDocument/2006/relationships/font" Target="fonts/font24.fntdata"/><Relationship Id="rId70" Type="http://schemas.openxmlformats.org/officeDocument/2006/relationships/font" Target="fonts/font32.fntdata"/><Relationship Id="rId75" Type="http://schemas.openxmlformats.org/officeDocument/2006/relationships/font" Target="fonts/font37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11.fntdata"/><Relationship Id="rId57" Type="http://schemas.openxmlformats.org/officeDocument/2006/relationships/font" Target="fonts/font19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g6c9a9c3371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3" name="Google Shape;303;g6c9a9c3371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" name="Google Shape;1206;g6320de4b7d_0_1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7" name="Google Shape;1207;g6320de4b7d_0_1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g6408f5a9af_1_4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4" name="Google Shape;1214;g6408f5a9af_1_4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3" name="Google Shape;1283;g640c982cef_1_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4" name="Google Shape;1284;g640c982cef_1_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" name="Google Shape;1338;g6320de4b7d_0_1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9" name="Google Shape;1339;g6320de4b7d_0_1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" name="Google Shape;1389;g6579491373_0_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0" name="Google Shape;1390;g6579491373_0_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" name="Google Shape;1402;g6adfe1226e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3" name="Google Shape;1403;g6adfe1226e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" name="Google Shape;1423;g6320de4b7d_0_3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4" name="Google Shape;1424;g6320de4b7d_0_3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" name="Google Shape;1534;g6320de4b7d_0_1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5" name="Google Shape;1535;g6320de4b7d_0_1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7" name="Google Shape;1557;g63da1a4385_0_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8" name="Google Shape;1558;g63da1a4385_0_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" name="Google Shape;1677;g6320de4b7d_0_3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8" name="Google Shape;1678;g6320de4b7d_0_3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" name="Google Shape;704;g707c3e161e_0_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" name="Google Shape;705;g707c3e161e_0_6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3" name="Google Shape;1993;g707c3e161e_0_4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4" name="Google Shape;1994;g707c3e161e_0_4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6" name="Google Shape;1456;g895460ef75_0_5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7" name="Google Shape;1457;g895460ef75_0_5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96080142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8" name="Google Shape;1848;gc993b435f6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9" name="Google Shape;1849;gc993b435f6_0_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9565863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gc6be5a9a29_0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4" name="Google Shape;1684;gc6be5a9a29_0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1966005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" name="Google Shape;2078;g6408f5a9af_1_3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9" name="Google Shape;2079;g6408f5a9af_1_3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7" name="Google Shape;2157;g6320de4b7d_0_3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8" name="Google Shape;2158;g6320de4b7d_0_3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7" name="Google Shape;2217;g6320de4b7d_0_3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8" name="Google Shape;2218;g6320de4b7d_0_3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g79e5e2b96d_0_4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5" name="Google Shape;1235;g79e5e2b96d_0_4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897659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1" name="Google Shape;2291;g6320de4b7d_0_3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2" name="Google Shape;2292;g6320de4b7d_0_3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4" name="Google Shape;2644;g6320de4b7d_0_4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5" name="Google Shape;2645;g6320de4b7d_0_4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g6320de4b7d_0_1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" name="Google Shape;782;g6320de4b7d_0_1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316092596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5" name="Google Shape;2965;gbee43893fe_1_18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6" name="Google Shape;2966;gbee43893fe_1_18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75904684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5" name="Google Shape;2965;gbee43893fe_1_18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6" name="Google Shape;2966;gbee43893fe_1_18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2314017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5" name="Google Shape;2965;gbee43893fe_1_18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6" name="Google Shape;2966;gbee43893fe_1_18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6161752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58750" indent="0">
              <a:buNone/>
            </a:pPr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40462755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" name="Google Shape;863;g640c982cef_2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4" name="Google Shape;864;g640c982cef_2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g6320de4b7d_0_1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8" name="Google Shape;928;g6320de4b7d_0_1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" name="Google Shape;1131;g6320de4b7d_0_1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2" name="Google Shape;1132;g6320de4b7d_0_1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gc30578362d_0_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0" name="Google Shape;1240;gc30578362d_0_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7485375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Google Shape;1159;g6320de4b7d_0_1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0" name="Google Shape;1160;g6320de4b7d_0_1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g6320de4b7d_0_1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0" name="Google Shape;1190;g6320de4b7d_0_1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 rot="956">
            <a:off x="1874550" y="263200"/>
            <a:ext cx="53949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000">
                <a:solidFill>
                  <a:schemeClr val="accent5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 rot="1223">
            <a:off x="2041750" y="2141575"/>
            <a:ext cx="5060400" cy="6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Google Shape;78;p12"/>
          <p:cNvSpPr txBox="1">
            <a:spLocks noGrp="1"/>
          </p:cNvSpPr>
          <p:nvPr>
            <p:ph type="title" hasCustomPrompt="1"/>
          </p:nvPr>
        </p:nvSpPr>
        <p:spPr>
          <a:xfrm rot="143">
            <a:off x="974900" y="864400"/>
            <a:ext cx="7194300" cy="123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2000"/>
              <a:buNone/>
              <a:defRPr sz="7000">
                <a:solidFill>
                  <a:schemeClr val="accent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" name="Google Shape;79;p12"/>
          <p:cNvSpPr txBox="1">
            <a:spLocks noGrp="1"/>
          </p:cNvSpPr>
          <p:nvPr>
            <p:ph type="subTitle" idx="1"/>
          </p:nvPr>
        </p:nvSpPr>
        <p:spPr>
          <a:xfrm flipH="1">
            <a:off x="974775" y="2031625"/>
            <a:ext cx="29346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1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Google Shape;97;p13"/>
          <p:cNvSpPr txBox="1">
            <a:spLocks noGrp="1"/>
          </p:cNvSpPr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9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4"/>
          <p:cNvSpPr txBox="1">
            <a:spLocks noGrp="1"/>
          </p:cNvSpPr>
          <p:nvPr>
            <p:ph type="title" hasCustomPrompt="1"/>
          </p:nvPr>
        </p:nvSpPr>
        <p:spPr>
          <a:xfrm flipH="1">
            <a:off x="6749033" y="2626381"/>
            <a:ext cx="12096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4800">
                <a:solidFill>
                  <a:schemeClr val="l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0" name="Google Shape;100;p14"/>
          <p:cNvSpPr txBox="1">
            <a:spLocks noGrp="1"/>
          </p:cNvSpPr>
          <p:nvPr>
            <p:ph type="subTitle" idx="1"/>
          </p:nvPr>
        </p:nvSpPr>
        <p:spPr>
          <a:xfrm flipH="1">
            <a:off x="587465" y="39477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1" name="Google Shape;101;p14"/>
          <p:cNvSpPr txBox="1">
            <a:spLocks noGrp="1"/>
          </p:cNvSpPr>
          <p:nvPr>
            <p:ph type="subTitle" idx="2"/>
          </p:nvPr>
        </p:nvSpPr>
        <p:spPr>
          <a:xfrm>
            <a:off x="6148883" y="39477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2" name="Google Shape;102;p14"/>
          <p:cNvSpPr txBox="1">
            <a:spLocks noGrp="1"/>
          </p:cNvSpPr>
          <p:nvPr>
            <p:ph type="title" idx="3"/>
          </p:nvPr>
        </p:nvSpPr>
        <p:spPr>
          <a:xfrm>
            <a:off x="1800450" y="357520"/>
            <a:ext cx="5543100" cy="65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103" name="Google Shape;103;p14"/>
          <p:cNvSpPr txBox="1">
            <a:spLocks noGrp="1"/>
          </p:cNvSpPr>
          <p:nvPr>
            <p:ph type="subTitle" idx="4"/>
          </p:nvPr>
        </p:nvSpPr>
        <p:spPr>
          <a:xfrm flipH="1">
            <a:off x="3371975" y="39477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4" name="Google Shape;104;p14"/>
          <p:cNvSpPr txBox="1">
            <a:spLocks noGrp="1"/>
          </p:cNvSpPr>
          <p:nvPr>
            <p:ph type="subTitle" idx="5"/>
          </p:nvPr>
        </p:nvSpPr>
        <p:spPr>
          <a:xfrm flipH="1">
            <a:off x="587465" y="11569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5" name="Google Shape;105;p14"/>
          <p:cNvSpPr txBox="1">
            <a:spLocks noGrp="1"/>
          </p:cNvSpPr>
          <p:nvPr>
            <p:ph type="subTitle" idx="6"/>
          </p:nvPr>
        </p:nvSpPr>
        <p:spPr>
          <a:xfrm>
            <a:off x="6148883" y="11569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6" name="Google Shape;106;p14"/>
          <p:cNvSpPr txBox="1">
            <a:spLocks noGrp="1"/>
          </p:cNvSpPr>
          <p:nvPr>
            <p:ph type="subTitle" idx="7"/>
          </p:nvPr>
        </p:nvSpPr>
        <p:spPr>
          <a:xfrm flipH="1">
            <a:off x="3348825" y="1252675"/>
            <a:ext cx="24561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4"/>
          <p:cNvSpPr txBox="1">
            <a:spLocks noGrp="1"/>
          </p:cNvSpPr>
          <p:nvPr>
            <p:ph type="title" idx="8" hasCustomPrompt="1"/>
          </p:nvPr>
        </p:nvSpPr>
        <p:spPr>
          <a:xfrm>
            <a:off x="3915125" y="2626381"/>
            <a:ext cx="13236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48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8" name="Google Shape;108;p14"/>
          <p:cNvSpPr txBox="1">
            <a:spLocks noGrp="1"/>
          </p:cNvSpPr>
          <p:nvPr>
            <p:ph type="title" idx="9" hasCustomPrompt="1"/>
          </p:nvPr>
        </p:nvSpPr>
        <p:spPr>
          <a:xfrm>
            <a:off x="1130615" y="2626381"/>
            <a:ext cx="13236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48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15"/>
          <p:cNvSpPr txBox="1">
            <a:spLocks noGrp="1"/>
          </p:cNvSpPr>
          <p:nvPr>
            <p:ph type="ctrTitle"/>
          </p:nvPr>
        </p:nvSpPr>
        <p:spPr>
          <a:xfrm flipH="1">
            <a:off x="1125573" y="2663094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9pPr>
          </a:lstStyle>
          <a:p>
            <a:endParaRPr/>
          </a:p>
        </p:txBody>
      </p:sp>
      <p:sp>
        <p:nvSpPr>
          <p:cNvPr id="126" name="Google Shape;126;p15"/>
          <p:cNvSpPr txBox="1">
            <a:spLocks noGrp="1"/>
          </p:cNvSpPr>
          <p:nvPr>
            <p:ph type="subTitle" idx="1"/>
          </p:nvPr>
        </p:nvSpPr>
        <p:spPr>
          <a:xfrm flipH="1">
            <a:off x="788675" y="3099800"/>
            <a:ext cx="22344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27" name="Google Shape;127;p15"/>
          <p:cNvSpPr txBox="1">
            <a:spLocks noGrp="1"/>
          </p:cNvSpPr>
          <p:nvPr>
            <p:ph type="ctrTitle" idx="2"/>
          </p:nvPr>
        </p:nvSpPr>
        <p:spPr>
          <a:xfrm flipH="1">
            <a:off x="3792986" y="184974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9pPr>
          </a:lstStyle>
          <a:p>
            <a:endParaRPr/>
          </a:p>
        </p:txBody>
      </p:sp>
      <p:sp>
        <p:nvSpPr>
          <p:cNvPr id="128" name="Google Shape;128;p15"/>
          <p:cNvSpPr txBox="1">
            <a:spLocks noGrp="1"/>
          </p:cNvSpPr>
          <p:nvPr>
            <p:ph type="subTitle" idx="3"/>
          </p:nvPr>
        </p:nvSpPr>
        <p:spPr>
          <a:xfrm flipH="1">
            <a:off x="3434488" y="2917500"/>
            <a:ext cx="21312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29" name="Google Shape;129;p15"/>
          <p:cNvSpPr txBox="1">
            <a:spLocks noGrp="1"/>
          </p:cNvSpPr>
          <p:nvPr>
            <p:ph type="ctrTitle" idx="4"/>
          </p:nvPr>
        </p:nvSpPr>
        <p:spPr>
          <a:xfrm flipH="1">
            <a:off x="6458497" y="2660486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9pPr>
          </a:lstStyle>
          <a:p>
            <a:endParaRPr/>
          </a:p>
        </p:txBody>
      </p:sp>
      <p:sp>
        <p:nvSpPr>
          <p:cNvPr id="130" name="Google Shape;130;p15"/>
          <p:cNvSpPr txBox="1">
            <a:spLocks noGrp="1"/>
          </p:cNvSpPr>
          <p:nvPr>
            <p:ph type="subTitle" idx="5"/>
          </p:nvPr>
        </p:nvSpPr>
        <p:spPr>
          <a:xfrm flipH="1">
            <a:off x="6121597" y="3103575"/>
            <a:ext cx="22344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31" name="Google Shape;131;p15"/>
          <p:cNvSpPr txBox="1">
            <a:spLocks noGrp="1"/>
          </p:cNvSpPr>
          <p:nvPr>
            <p:ph type="title" idx="6"/>
          </p:nvPr>
        </p:nvSpPr>
        <p:spPr>
          <a:xfrm>
            <a:off x="1728975" y="356125"/>
            <a:ext cx="5685900" cy="75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CUSTOM_2">
    <p:spTree>
      <p:nvGrpSpPr>
        <p:cNvPr id="1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Google Shape;145;p17"/>
          <p:cNvSpPr txBox="1">
            <a:spLocks noGrp="1"/>
          </p:cNvSpPr>
          <p:nvPr>
            <p:ph type="ctrTitle"/>
          </p:nvPr>
        </p:nvSpPr>
        <p:spPr>
          <a:xfrm flipH="1">
            <a:off x="2248533" y="1477584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9pPr>
          </a:lstStyle>
          <a:p>
            <a:endParaRPr/>
          </a:p>
        </p:txBody>
      </p:sp>
      <p:sp>
        <p:nvSpPr>
          <p:cNvPr id="146" name="Google Shape;146;p17"/>
          <p:cNvSpPr txBox="1">
            <a:spLocks noGrp="1"/>
          </p:cNvSpPr>
          <p:nvPr>
            <p:ph type="subTitle" idx="1"/>
          </p:nvPr>
        </p:nvSpPr>
        <p:spPr>
          <a:xfrm flipH="1">
            <a:off x="1840405" y="1989800"/>
            <a:ext cx="23769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47" name="Google Shape;147;p17"/>
          <p:cNvSpPr txBox="1">
            <a:spLocks noGrp="1"/>
          </p:cNvSpPr>
          <p:nvPr>
            <p:ph type="ctrTitle" idx="2"/>
          </p:nvPr>
        </p:nvSpPr>
        <p:spPr>
          <a:xfrm flipH="1">
            <a:off x="5310471" y="1477584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9pPr>
          </a:lstStyle>
          <a:p>
            <a:endParaRPr/>
          </a:p>
        </p:txBody>
      </p:sp>
      <p:sp>
        <p:nvSpPr>
          <p:cNvPr id="148" name="Google Shape;148;p17"/>
          <p:cNvSpPr txBox="1">
            <a:spLocks noGrp="1"/>
          </p:cNvSpPr>
          <p:nvPr>
            <p:ph type="subTitle" idx="3"/>
          </p:nvPr>
        </p:nvSpPr>
        <p:spPr>
          <a:xfrm flipH="1">
            <a:off x="4878095" y="1992150"/>
            <a:ext cx="24255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49" name="Google Shape;149;p17"/>
          <p:cNvSpPr txBox="1">
            <a:spLocks noGrp="1"/>
          </p:cNvSpPr>
          <p:nvPr>
            <p:ph type="ctrTitle" idx="4"/>
          </p:nvPr>
        </p:nvSpPr>
        <p:spPr>
          <a:xfrm flipH="1">
            <a:off x="2248533" y="3211936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9pPr>
          </a:lstStyle>
          <a:p>
            <a:endParaRPr/>
          </a:p>
        </p:txBody>
      </p:sp>
      <p:sp>
        <p:nvSpPr>
          <p:cNvPr id="150" name="Google Shape;150;p17"/>
          <p:cNvSpPr txBox="1">
            <a:spLocks noGrp="1"/>
          </p:cNvSpPr>
          <p:nvPr>
            <p:ph type="subTitle" idx="5"/>
          </p:nvPr>
        </p:nvSpPr>
        <p:spPr>
          <a:xfrm flipH="1">
            <a:off x="1897621" y="3728102"/>
            <a:ext cx="22623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51" name="Google Shape;151;p17"/>
          <p:cNvSpPr txBox="1">
            <a:spLocks noGrp="1"/>
          </p:cNvSpPr>
          <p:nvPr>
            <p:ph type="ctrTitle" idx="6"/>
          </p:nvPr>
        </p:nvSpPr>
        <p:spPr>
          <a:xfrm flipH="1">
            <a:off x="5183121" y="3211936"/>
            <a:ext cx="18153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800"/>
              <a:buNone/>
              <a:defRPr sz="1800">
                <a:solidFill>
                  <a:schemeClr val="hlink"/>
                </a:solidFill>
              </a:defRPr>
            </a:lvl9pPr>
          </a:lstStyle>
          <a:p>
            <a:endParaRPr/>
          </a:p>
        </p:txBody>
      </p:sp>
      <p:sp>
        <p:nvSpPr>
          <p:cNvPr id="152" name="Google Shape;152;p17"/>
          <p:cNvSpPr txBox="1">
            <a:spLocks noGrp="1"/>
          </p:cNvSpPr>
          <p:nvPr>
            <p:ph type="subTitle" idx="7"/>
          </p:nvPr>
        </p:nvSpPr>
        <p:spPr>
          <a:xfrm flipH="1">
            <a:off x="4878095" y="3728100"/>
            <a:ext cx="24255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53" name="Google Shape;153;p17"/>
          <p:cNvSpPr txBox="1">
            <a:spLocks noGrp="1"/>
          </p:cNvSpPr>
          <p:nvPr>
            <p:ph type="title" idx="8"/>
          </p:nvPr>
        </p:nvSpPr>
        <p:spPr>
          <a:xfrm>
            <a:off x="1883050" y="355650"/>
            <a:ext cx="5377800" cy="12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3">
    <p:spTree>
      <p:nvGrpSpPr>
        <p:cNvPr id="1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18"/>
          <p:cNvSpPr txBox="1">
            <a:spLocks noGrp="1"/>
          </p:cNvSpPr>
          <p:nvPr>
            <p:ph type="ctrTitle"/>
          </p:nvPr>
        </p:nvSpPr>
        <p:spPr>
          <a:xfrm flipH="1">
            <a:off x="4973758" y="2219524"/>
            <a:ext cx="1824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65" name="Google Shape;165;p18"/>
          <p:cNvSpPr txBox="1">
            <a:spLocks noGrp="1"/>
          </p:cNvSpPr>
          <p:nvPr>
            <p:ph type="subTitle" idx="1"/>
          </p:nvPr>
        </p:nvSpPr>
        <p:spPr>
          <a:xfrm flipH="1">
            <a:off x="4828408" y="2684347"/>
            <a:ext cx="2114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66" name="Google Shape;166;p18"/>
          <p:cNvSpPr txBox="1">
            <a:spLocks noGrp="1"/>
          </p:cNvSpPr>
          <p:nvPr>
            <p:ph type="ctrTitle" idx="2"/>
          </p:nvPr>
        </p:nvSpPr>
        <p:spPr>
          <a:xfrm flipH="1">
            <a:off x="2477750" y="2219524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67" name="Google Shape;167;p18"/>
          <p:cNvSpPr txBox="1">
            <a:spLocks noGrp="1"/>
          </p:cNvSpPr>
          <p:nvPr>
            <p:ph type="subTitle" idx="3"/>
          </p:nvPr>
        </p:nvSpPr>
        <p:spPr>
          <a:xfrm flipH="1">
            <a:off x="2200700" y="2684347"/>
            <a:ext cx="2114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68" name="Google Shape;168;p18"/>
          <p:cNvSpPr txBox="1">
            <a:spLocks noGrp="1"/>
          </p:cNvSpPr>
          <p:nvPr>
            <p:ph type="ctrTitle" idx="4"/>
          </p:nvPr>
        </p:nvSpPr>
        <p:spPr>
          <a:xfrm flipH="1">
            <a:off x="5105458" y="3297008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69" name="Google Shape;169;p18"/>
          <p:cNvSpPr txBox="1">
            <a:spLocks noGrp="1"/>
          </p:cNvSpPr>
          <p:nvPr>
            <p:ph type="subTitle" idx="5"/>
          </p:nvPr>
        </p:nvSpPr>
        <p:spPr>
          <a:xfrm flipH="1">
            <a:off x="4828408" y="3760420"/>
            <a:ext cx="2114700" cy="72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70" name="Google Shape;170;p18"/>
          <p:cNvSpPr txBox="1">
            <a:spLocks noGrp="1"/>
          </p:cNvSpPr>
          <p:nvPr>
            <p:ph type="ctrTitle" idx="6"/>
          </p:nvPr>
        </p:nvSpPr>
        <p:spPr>
          <a:xfrm flipH="1">
            <a:off x="2477750" y="114680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71" name="Google Shape;171;p18"/>
          <p:cNvSpPr txBox="1">
            <a:spLocks noGrp="1"/>
          </p:cNvSpPr>
          <p:nvPr>
            <p:ph type="subTitle" idx="7"/>
          </p:nvPr>
        </p:nvSpPr>
        <p:spPr>
          <a:xfrm flipH="1">
            <a:off x="2200700" y="1612355"/>
            <a:ext cx="2114700" cy="63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72" name="Google Shape;172;p18"/>
          <p:cNvSpPr txBox="1">
            <a:spLocks noGrp="1"/>
          </p:cNvSpPr>
          <p:nvPr>
            <p:ph type="ctrTitle" idx="8"/>
          </p:nvPr>
        </p:nvSpPr>
        <p:spPr>
          <a:xfrm flipH="1">
            <a:off x="5105458" y="114680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73" name="Google Shape;173;p18"/>
          <p:cNvSpPr txBox="1">
            <a:spLocks noGrp="1"/>
          </p:cNvSpPr>
          <p:nvPr>
            <p:ph type="subTitle" idx="9"/>
          </p:nvPr>
        </p:nvSpPr>
        <p:spPr>
          <a:xfrm flipH="1">
            <a:off x="4828408" y="1612355"/>
            <a:ext cx="2114700" cy="72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74" name="Google Shape;174;p18"/>
          <p:cNvSpPr txBox="1">
            <a:spLocks noGrp="1"/>
          </p:cNvSpPr>
          <p:nvPr>
            <p:ph type="ctrTitle" idx="13"/>
          </p:nvPr>
        </p:nvSpPr>
        <p:spPr>
          <a:xfrm flipH="1">
            <a:off x="2346050" y="3297008"/>
            <a:ext cx="1824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75" name="Google Shape;175;p18"/>
          <p:cNvSpPr txBox="1">
            <a:spLocks noGrp="1"/>
          </p:cNvSpPr>
          <p:nvPr>
            <p:ph type="subTitle" idx="14"/>
          </p:nvPr>
        </p:nvSpPr>
        <p:spPr>
          <a:xfrm flipH="1">
            <a:off x="2200700" y="3760420"/>
            <a:ext cx="2114700" cy="63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76" name="Google Shape;176;p18"/>
          <p:cNvSpPr txBox="1">
            <a:spLocks noGrp="1"/>
          </p:cNvSpPr>
          <p:nvPr>
            <p:ph type="title" idx="15"/>
          </p:nvPr>
        </p:nvSpPr>
        <p:spPr>
          <a:xfrm>
            <a:off x="1038500" y="355650"/>
            <a:ext cx="7066800" cy="12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mall numbers">
  <p:cSld name="CUSTOM_4"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Google Shape;184;p19"/>
          <p:cNvSpPr txBox="1">
            <a:spLocks noGrp="1"/>
          </p:cNvSpPr>
          <p:nvPr>
            <p:ph type="title" hasCustomPrompt="1"/>
          </p:nvPr>
        </p:nvSpPr>
        <p:spPr>
          <a:xfrm>
            <a:off x="3640775" y="932800"/>
            <a:ext cx="4854900" cy="82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60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85" name="Google Shape;185;p19"/>
          <p:cNvSpPr txBox="1">
            <a:spLocks noGrp="1"/>
          </p:cNvSpPr>
          <p:nvPr>
            <p:ph type="subTitle" idx="1"/>
          </p:nvPr>
        </p:nvSpPr>
        <p:spPr>
          <a:xfrm flipH="1">
            <a:off x="4893825" y="1638490"/>
            <a:ext cx="2348700" cy="572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86" name="Google Shape;186;p19"/>
          <p:cNvSpPr txBox="1">
            <a:spLocks noGrp="1"/>
          </p:cNvSpPr>
          <p:nvPr>
            <p:ph type="title" idx="2" hasCustomPrompt="1"/>
          </p:nvPr>
        </p:nvSpPr>
        <p:spPr>
          <a:xfrm>
            <a:off x="1156471" y="2907047"/>
            <a:ext cx="3517500" cy="96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87" name="Google Shape;187;p19"/>
          <p:cNvSpPr txBox="1">
            <a:spLocks noGrp="1"/>
          </p:cNvSpPr>
          <p:nvPr>
            <p:ph type="subTitle" idx="3"/>
          </p:nvPr>
        </p:nvSpPr>
        <p:spPr>
          <a:xfrm flipH="1">
            <a:off x="2168075" y="3748462"/>
            <a:ext cx="1494300" cy="572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eader 2">
  <p:cSld name="CUSTOM_6">
    <p:spTree>
      <p:nvGrpSpPr>
        <p:cNvPr id="1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20"/>
          <p:cNvSpPr txBox="1">
            <a:spLocks noGrp="1"/>
          </p:cNvSpPr>
          <p:nvPr>
            <p:ph type="ctrTitle"/>
          </p:nvPr>
        </p:nvSpPr>
        <p:spPr>
          <a:xfrm flipH="1">
            <a:off x="1575150" y="2137875"/>
            <a:ext cx="2362200" cy="87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6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09" name="Google Shape;209;p20"/>
          <p:cNvSpPr txBox="1">
            <a:spLocks noGrp="1"/>
          </p:cNvSpPr>
          <p:nvPr>
            <p:ph type="subTitle" idx="1"/>
          </p:nvPr>
        </p:nvSpPr>
        <p:spPr>
          <a:xfrm flipH="1">
            <a:off x="1449150" y="2861475"/>
            <a:ext cx="26142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210" name="Google Shape;210;p20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4485475" y="2137875"/>
            <a:ext cx="3054600" cy="9201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10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8">
    <p:spTree>
      <p:nvGrpSpPr>
        <p:cNvPr id="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21"/>
          <p:cNvSpPr txBox="1">
            <a:spLocks noGrp="1"/>
          </p:cNvSpPr>
          <p:nvPr>
            <p:ph type="ctrTitle"/>
          </p:nvPr>
        </p:nvSpPr>
        <p:spPr>
          <a:xfrm flipH="1">
            <a:off x="5011925" y="2475250"/>
            <a:ext cx="3016800" cy="95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800"/>
              <a:buNone/>
              <a:defRPr sz="3000" b="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ubTitle" idx="1"/>
          </p:nvPr>
        </p:nvSpPr>
        <p:spPr>
          <a:xfrm flipH="1">
            <a:off x="2854325" y="830050"/>
            <a:ext cx="5174400" cy="133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list">
  <p:cSld name="CUSTOM_15"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25"/>
          <p:cNvSpPr txBox="1">
            <a:spLocks noGrp="1"/>
          </p:cNvSpPr>
          <p:nvPr>
            <p:ph type="body" idx="1"/>
          </p:nvPr>
        </p:nvSpPr>
        <p:spPr>
          <a:xfrm>
            <a:off x="720000" y="1743000"/>
            <a:ext cx="4065300" cy="26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81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Nunito Light"/>
              <a:buChar char="▢"/>
              <a:defRPr/>
            </a:lvl1pPr>
            <a:lvl2pPr marL="914400" lvl="1" indent="-3302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2385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1828800" lvl="3" indent="-32385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marL="3200400" lvl="6" indent="-31115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3657600" lvl="7" indent="-31115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263" name="Google Shape;263;p25"/>
          <p:cNvSpPr txBox="1">
            <a:spLocks noGrp="1"/>
          </p:cNvSpPr>
          <p:nvPr>
            <p:ph type="title"/>
          </p:nvPr>
        </p:nvSpPr>
        <p:spPr>
          <a:xfrm>
            <a:off x="2217000" y="355650"/>
            <a:ext cx="4710000" cy="12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3"/>
          <p:cNvSpPr txBox="1">
            <a:spLocks noGrp="1"/>
          </p:cNvSpPr>
          <p:nvPr>
            <p:ph type="ctrTitle"/>
          </p:nvPr>
        </p:nvSpPr>
        <p:spPr>
          <a:xfrm>
            <a:off x="5135725" y="2137875"/>
            <a:ext cx="2362200" cy="87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6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2" name="Google Shape;22;p3"/>
          <p:cNvSpPr txBox="1">
            <a:spLocks noGrp="1"/>
          </p:cNvSpPr>
          <p:nvPr>
            <p:ph type="subTitle" idx="1"/>
          </p:nvPr>
        </p:nvSpPr>
        <p:spPr>
          <a:xfrm>
            <a:off x="5009725" y="2861475"/>
            <a:ext cx="26142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23" name="Google Shape;23;p3"/>
          <p:cNvSpPr txBox="1">
            <a:spLocks noGrp="1"/>
          </p:cNvSpPr>
          <p:nvPr>
            <p:ph type="title" idx="2" hasCustomPrompt="1"/>
          </p:nvPr>
        </p:nvSpPr>
        <p:spPr>
          <a:xfrm>
            <a:off x="889575" y="2137884"/>
            <a:ext cx="4341600" cy="9201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10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SECTION_TITLE_AND_DESCRIPTION_1">
    <p:spTree>
      <p:nvGrpSpPr>
        <p:cNvPr id="1" name="Shape 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" name="Google Shape;271;p26"/>
          <p:cNvSpPr txBox="1">
            <a:spLocks noGrp="1"/>
          </p:cNvSpPr>
          <p:nvPr>
            <p:ph type="subTitle" idx="1"/>
          </p:nvPr>
        </p:nvSpPr>
        <p:spPr>
          <a:xfrm>
            <a:off x="1107025" y="1599875"/>
            <a:ext cx="3896100" cy="14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273" name="Google Shape;273;p26"/>
          <p:cNvSpPr txBox="1">
            <a:spLocks noGrp="1"/>
          </p:cNvSpPr>
          <p:nvPr>
            <p:ph type="title"/>
          </p:nvPr>
        </p:nvSpPr>
        <p:spPr>
          <a:xfrm>
            <a:off x="720000" y="541175"/>
            <a:ext cx="4670100" cy="9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title and text">
  <p:cSld name="SECTION_HEADER_1">
    <p:spTree>
      <p:nvGrpSpPr>
        <p:cNvPr id="1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27"/>
          <p:cNvSpPr txBox="1">
            <a:spLocks noGrp="1"/>
          </p:cNvSpPr>
          <p:nvPr>
            <p:ph type="title"/>
          </p:nvPr>
        </p:nvSpPr>
        <p:spPr>
          <a:xfrm>
            <a:off x="2764061" y="1993257"/>
            <a:ext cx="36159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2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88" name="Google Shape;288;p27"/>
          <p:cNvSpPr txBox="1">
            <a:spLocks noGrp="1"/>
          </p:cNvSpPr>
          <p:nvPr>
            <p:ph type="subTitle" idx="1"/>
          </p:nvPr>
        </p:nvSpPr>
        <p:spPr>
          <a:xfrm flipH="1">
            <a:off x="1855361" y="824625"/>
            <a:ext cx="5433300" cy="75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6">
    <p:spTree>
      <p:nvGrpSpPr>
        <p:cNvPr id="1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userDrawn="1">
  <p:cSld name="Title + 1 column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2;p2"/>
          <p:cNvSpPr txBox="1">
            <a:spLocks noGrp="1"/>
          </p:cNvSpPr>
          <p:nvPr>
            <p:ph type="ctrTitle"/>
          </p:nvPr>
        </p:nvSpPr>
        <p:spPr>
          <a:xfrm>
            <a:off x="988068" y="98856"/>
            <a:ext cx="7169308" cy="649291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3600">
                <a:solidFill>
                  <a:srgbClr val="27348B"/>
                </a:solidFill>
              </a:defRPr>
            </a:lvl1pPr>
            <a:lvl2pPr lvl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29643199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2646" y="92610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rgbClr val="000000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265508" y="848694"/>
            <a:ext cx="2670575" cy="4051921"/>
          </a:xfrm>
          <a:prstGeom prst="roundRect">
            <a:avLst>
              <a:gd name="adj" fmla="val 3968"/>
            </a:avLst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 dirty="0">
              <a:solidFill>
                <a:srgbClr val="5E4028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342358" y="972505"/>
            <a:ext cx="98156" cy="3199323"/>
          </a:xfrm>
          <a:prstGeom prst="roundRect">
            <a:avLst>
              <a:gd name="adj" fmla="val 50000"/>
            </a:avLst>
          </a:prstGeom>
          <a:solidFill>
            <a:srgbClr val="FFFFFF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grpSp>
        <p:nvGrpSpPr>
          <p:cNvPr id="6" name="Grupo 5"/>
          <p:cNvGrpSpPr/>
          <p:nvPr userDrawn="1"/>
        </p:nvGrpSpPr>
        <p:grpSpPr>
          <a:xfrm>
            <a:off x="1047037" y="1366628"/>
            <a:ext cx="1674186" cy="1419105"/>
            <a:chOff x="1476865" y="1865995"/>
            <a:chExt cx="2232248" cy="1337880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644E8BB-F13A-4AE0-889E-633DE4143787}"/>
                </a:ext>
              </a:extLst>
            </p:cNvPr>
            <p:cNvSpPr txBox="1"/>
            <p:nvPr userDrawn="1"/>
          </p:nvSpPr>
          <p:spPr>
            <a:xfrm>
              <a:off x="1476865" y="1865995"/>
              <a:ext cx="2232248" cy="73990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500" b="1" dirty="0">
                  <a:solidFill>
                    <a:srgbClr val="FFFFFF"/>
                  </a:solidFill>
                  <a:latin typeface="Arial" pitchFamily="34" charset="0"/>
                  <a:cs typeface="Arial" pitchFamily="34" charset="0"/>
                </a:rPr>
                <a:t>You can Resize without losing quality</a:t>
              </a:r>
              <a:endParaRPr lang="ko-KR" altLang="en-US" sz="1500" b="1" dirty="0">
                <a:solidFill>
                  <a:srgbClr val="FFFFFF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2CE2B8B-ED32-491A-95B2-D28904BC432C}"/>
                </a:ext>
              </a:extLst>
            </p:cNvPr>
            <p:cNvSpPr txBox="1"/>
            <p:nvPr userDrawn="1"/>
          </p:nvSpPr>
          <p:spPr>
            <a:xfrm>
              <a:off x="1476865" y="2463966"/>
              <a:ext cx="2232248" cy="73990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500" b="1" dirty="0">
                  <a:solidFill>
                    <a:srgbClr val="FFFFFF"/>
                  </a:solidFill>
                  <a:latin typeface="Arial" pitchFamily="34" charset="0"/>
                  <a:cs typeface="Arial" pitchFamily="34" charset="0"/>
                </a:rPr>
                <a:t>You can Change Fill Color &amp;</a:t>
              </a:r>
            </a:p>
            <a:p>
              <a:pPr algn="r"/>
              <a:r>
                <a:rPr lang="en-US" altLang="ko-KR" sz="1500" b="1" dirty="0">
                  <a:solidFill>
                    <a:srgbClr val="FFFFFF"/>
                  </a:solidFill>
                  <a:latin typeface="Arial" pitchFamily="34" charset="0"/>
                  <a:cs typeface="Arial" pitchFamily="34" charset="0"/>
                </a:rPr>
                <a:t>Line Color</a:t>
              </a:r>
              <a:endParaRPr lang="ko-KR" altLang="en-US" sz="1500" b="1" dirty="0">
                <a:solidFill>
                  <a:srgbClr val="FFFFFF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683251" y="3016435"/>
            <a:ext cx="2037972" cy="14773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00" b="1" dirty="0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GOOGLE </a:t>
            </a:r>
            <a:r>
              <a:rPr lang="en-US" altLang="ko-KR" sz="1800" b="1" baseline="0" dirty="0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SLIDES AND </a:t>
            </a:r>
            <a:r>
              <a:rPr lang="en-US" altLang="ko-KR" sz="1800" b="1" dirty="0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pPr algn="r"/>
            <a:r>
              <a:rPr lang="en-US" altLang="ko-KR" sz="1800" b="1" dirty="0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PPT </a:t>
            </a:r>
          </a:p>
          <a:p>
            <a:pPr algn="r"/>
            <a:r>
              <a:rPr lang="en-US" altLang="ko-KR" sz="1800" b="1" dirty="0">
                <a:solidFill>
                  <a:srgbClr val="FFFFFF"/>
                </a:solidFill>
                <a:latin typeface="+mn-lt"/>
                <a:ea typeface="+mn-ea"/>
                <a:cs typeface="Arial" pitchFamily="34" charset="0"/>
              </a:rPr>
              <a:t>TEMPLATES  </a:t>
            </a:r>
          </a:p>
        </p:txBody>
      </p:sp>
      <p:sp>
        <p:nvSpPr>
          <p:cNvPr id="25" name="Rounded Rectangle 3"/>
          <p:cNvSpPr/>
          <p:nvPr userDrawn="1"/>
        </p:nvSpPr>
        <p:spPr>
          <a:xfrm rot="5400000">
            <a:off x="1948930" y="3912558"/>
            <a:ext cx="76235" cy="1668469"/>
          </a:xfrm>
          <a:prstGeom prst="roundRect">
            <a:avLst>
              <a:gd name="adj" fmla="val 50000"/>
            </a:avLst>
          </a:prstGeom>
          <a:solidFill>
            <a:srgbClr val="FFFFFF">
              <a:alpha val="7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grpSp>
        <p:nvGrpSpPr>
          <p:cNvPr id="15" name="Grupo 14">
            <a:extLst>
              <a:ext uri="{FF2B5EF4-FFF2-40B4-BE49-F238E27FC236}">
                <a16:creationId xmlns:a16="http://schemas.microsoft.com/office/drawing/2014/main" id="{7EDC76E3-3725-C0E3-A193-518C5F245457}"/>
              </a:ext>
            </a:extLst>
          </p:cNvPr>
          <p:cNvGrpSpPr/>
          <p:nvPr userDrawn="1"/>
        </p:nvGrpSpPr>
        <p:grpSpPr>
          <a:xfrm>
            <a:off x="2141950" y="972505"/>
            <a:ext cx="679333" cy="682777"/>
            <a:chOff x="2844390" y="1337313"/>
            <a:chExt cx="905777" cy="910369"/>
          </a:xfrm>
          <a:solidFill>
            <a:srgbClr val="FFFFFF">
              <a:alpha val="78000"/>
            </a:srgbClr>
          </a:solidFill>
        </p:grpSpPr>
        <p:sp>
          <p:nvSpPr>
            <p:cNvPr id="34" name="Rounded Rectangle 3"/>
            <p:cNvSpPr/>
            <p:nvPr userDrawn="1"/>
          </p:nvSpPr>
          <p:spPr>
            <a:xfrm rot="10800000">
              <a:off x="3620828" y="1341905"/>
              <a:ext cx="129339" cy="905777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13">
                <a:solidFill>
                  <a:schemeClr val="bg1"/>
                </a:solidFill>
              </a:endParaRPr>
            </a:p>
          </p:txBody>
        </p:sp>
        <p:sp>
          <p:nvSpPr>
            <p:cNvPr id="35" name="Rounded Rectangle 3"/>
            <p:cNvSpPr/>
            <p:nvPr userDrawn="1"/>
          </p:nvSpPr>
          <p:spPr>
            <a:xfrm rot="5400000">
              <a:off x="3232609" y="949094"/>
              <a:ext cx="129339" cy="905777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13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619888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1_Caption">
    <p:spTree>
      <p:nvGrpSpPr>
        <p:cNvPr id="1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10"/>
          <p:cNvSpPr txBox="1">
            <a:spLocks noGrp="1"/>
          </p:cNvSpPr>
          <p:nvPr>
            <p:ph type="body" idx="1"/>
          </p:nvPr>
        </p:nvSpPr>
        <p:spPr>
          <a:xfrm>
            <a:off x="4027925" y="2732525"/>
            <a:ext cx="3049200" cy="18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Bree Serif"/>
              <a:buNone/>
              <a:defRPr sz="3000">
                <a:solidFill>
                  <a:schemeClr val="lt1"/>
                </a:solidFill>
                <a:latin typeface="Bree Serif"/>
                <a:ea typeface="Bree Serif"/>
                <a:cs typeface="Bree Serif"/>
                <a:sym typeface="Bree Serif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8184173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1_Main point">
    <p:spTree>
      <p:nvGrpSpPr>
        <p:cNvPr id="1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8"/>
          <p:cNvSpPr txBox="1">
            <a:spLocks noGrp="1"/>
          </p:cNvSpPr>
          <p:nvPr>
            <p:ph type="title"/>
          </p:nvPr>
        </p:nvSpPr>
        <p:spPr>
          <a:xfrm>
            <a:off x="2098050" y="859075"/>
            <a:ext cx="4947900" cy="171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62" name="Google Shape;162;p8"/>
          <p:cNvSpPr txBox="1">
            <a:spLocks noGrp="1"/>
          </p:cNvSpPr>
          <p:nvPr>
            <p:ph type="subTitle" idx="1"/>
          </p:nvPr>
        </p:nvSpPr>
        <p:spPr>
          <a:xfrm>
            <a:off x="2627550" y="2815875"/>
            <a:ext cx="3888900" cy="55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latin typeface="Kanit Light"/>
                <a:ea typeface="Kanit Light"/>
                <a:cs typeface="Kanit Light"/>
                <a:sym typeface="Kanit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8451682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" name="Google Shape;840;p29"/>
          <p:cNvSpPr txBox="1">
            <a:spLocks noGrp="1"/>
          </p:cNvSpPr>
          <p:nvPr>
            <p:ph type="title"/>
          </p:nvPr>
        </p:nvSpPr>
        <p:spPr>
          <a:xfrm>
            <a:off x="713225" y="372390"/>
            <a:ext cx="76992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765433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" name="Google Shape;567;p20"/>
          <p:cNvSpPr txBox="1">
            <a:spLocks noGrp="1"/>
          </p:cNvSpPr>
          <p:nvPr>
            <p:ph type="title" hasCustomPrompt="1"/>
          </p:nvPr>
        </p:nvSpPr>
        <p:spPr>
          <a:xfrm>
            <a:off x="1619250" y="691900"/>
            <a:ext cx="2876700" cy="627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68" name="Google Shape;568;p20"/>
          <p:cNvSpPr txBox="1">
            <a:spLocks noGrp="1"/>
          </p:cNvSpPr>
          <p:nvPr>
            <p:ph type="body" idx="1"/>
          </p:nvPr>
        </p:nvSpPr>
        <p:spPr>
          <a:xfrm>
            <a:off x="1619250" y="1249900"/>
            <a:ext cx="32967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latin typeface="Kanit Light"/>
                <a:ea typeface="Kanit Light"/>
                <a:cs typeface="Kanit Light"/>
                <a:sym typeface="Kanit Light"/>
              </a:defRPr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569" name="Google Shape;569;p20"/>
          <p:cNvSpPr txBox="1">
            <a:spLocks noGrp="1"/>
          </p:cNvSpPr>
          <p:nvPr>
            <p:ph type="title" idx="2" hasCustomPrompt="1"/>
          </p:nvPr>
        </p:nvSpPr>
        <p:spPr>
          <a:xfrm>
            <a:off x="1619250" y="3234054"/>
            <a:ext cx="2876700" cy="627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70" name="Google Shape;570;p20"/>
          <p:cNvSpPr txBox="1">
            <a:spLocks noGrp="1"/>
          </p:cNvSpPr>
          <p:nvPr>
            <p:ph type="body" idx="3"/>
          </p:nvPr>
        </p:nvSpPr>
        <p:spPr>
          <a:xfrm>
            <a:off x="1619250" y="3792026"/>
            <a:ext cx="32967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latin typeface="Kanit Light"/>
                <a:ea typeface="Kanit Light"/>
                <a:cs typeface="Kanit Light"/>
                <a:sym typeface="Kanit Light"/>
              </a:defRPr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  <p:sp>
        <p:nvSpPr>
          <p:cNvPr id="571" name="Google Shape;571;p20"/>
          <p:cNvSpPr txBox="1">
            <a:spLocks noGrp="1"/>
          </p:cNvSpPr>
          <p:nvPr>
            <p:ph type="title" idx="4" hasCustomPrompt="1"/>
          </p:nvPr>
        </p:nvSpPr>
        <p:spPr>
          <a:xfrm>
            <a:off x="1619250" y="1963002"/>
            <a:ext cx="2876700" cy="627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72" name="Google Shape;572;p20"/>
          <p:cNvSpPr txBox="1">
            <a:spLocks noGrp="1"/>
          </p:cNvSpPr>
          <p:nvPr>
            <p:ph type="body" idx="5"/>
          </p:nvPr>
        </p:nvSpPr>
        <p:spPr>
          <a:xfrm>
            <a:off x="1619250" y="2520975"/>
            <a:ext cx="32967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latin typeface="Kanit Light"/>
                <a:ea typeface="Kanit Light"/>
                <a:cs typeface="Kanit Light"/>
                <a:sym typeface="Kanit Light"/>
              </a:defRPr>
            </a:lvl1pPr>
            <a:lvl2pPr marL="914400" lvl="1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2pPr>
            <a:lvl3pPr marL="1371600" lvl="2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3pPr>
            <a:lvl4pPr marL="1828800" lvl="3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400"/>
            </a:lvl4pPr>
            <a:lvl5pPr marL="2286000" lvl="4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5pPr>
            <a:lvl6pPr marL="2743200" lvl="5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 sz="1400"/>
            </a:lvl6pPr>
            <a:lvl7pPr marL="3200400" lvl="6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 sz="1400"/>
            </a:lvl7pPr>
            <a:lvl8pPr marL="3657600" lvl="7" indent="-317500" algn="ct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 sz="1400"/>
            </a:lvl8pPr>
            <a:lvl9pPr marL="4114800" lvl="8" indent="-317500" algn="ct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 sz="1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3006308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4"/>
          <p:cNvSpPr txBox="1">
            <a:spLocks noGrp="1"/>
          </p:cNvSpPr>
          <p:nvPr>
            <p:ph type="body" idx="1"/>
          </p:nvPr>
        </p:nvSpPr>
        <p:spPr>
          <a:xfrm>
            <a:off x="1898275" y="1381825"/>
            <a:ext cx="5347200" cy="278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600"/>
              <a:buFont typeface="Raleway SemiBold"/>
              <a:buChar char="●"/>
              <a:defRPr/>
            </a:lvl1pPr>
            <a:lvl2pPr marL="914400" lvl="1" indent="-33020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371600" lvl="2" indent="-32385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1828800" lvl="3" indent="-32385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marL="3200400" lvl="6" indent="-31115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3657600" lvl="7" indent="-31115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26" name="Google Shape;26;p4"/>
          <p:cNvSpPr txBox="1">
            <a:spLocks noGrp="1"/>
          </p:cNvSpPr>
          <p:nvPr>
            <p:ph type="title"/>
          </p:nvPr>
        </p:nvSpPr>
        <p:spPr>
          <a:xfrm>
            <a:off x="1569900" y="355650"/>
            <a:ext cx="6004200" cy="6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5"/>
          <p:cNvSpPr txBox="1">
            <a:spLocks noGrp="1"/>
          </p:cNvSpPr>
          <p:nvPr>
            <p:ph type="ctrTitle"/>
          </p:nvPr>
        </p:nvSpPr>
        <p:spPr>
          <a:xfrm flipH="1">
            <a:off x="5508938" y="2873469"/>
            <a:ext cx="1560600" cy="4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3" name="Google Shape;43;p5"/>
          <p:cNvSpPr txBox="1">
            <a:spLocks noGrp="1"/>
          </p:cNvSpPr>
          <p:nvPr>
            <p:ph type="subTitle" idx="1"/>
          </p:nvPr>
        </p:nvSpPr>
        <p:spPr>
          <a:xfrm flipH="1">
            <a:off x="4753250" y="3279725"/>
            <a:ext cx="2316300" cy="11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44" name="Google Shape;44;p5"/>
          <p:cNvSpPr txBox="1">
            <a:spLocks noGrp="1"/>
          </p:cNvSpPr>
          <p:nvPr>
            <p:ph type="ctrTitle" idx="2"/>
          </p:nvPr>
        </p:nvSpPr>
        <p:spPr>
          <a:xfrm flipH="1">
            <a:off x="2074463" y="1790857"/>
            <a:ext cx="1817700" cy="4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5" name="Google Shape;45;p5"/>
          <p:cNvSpPr txBox="1">
            <a:spLocks noGrp="1"/>
          </p:cNvSpPr>
          <p:nvPr>
            <p:ph type="subTitle" idx="3"/>
          </p:nvPr>
        </p:nvSpPr>
        <p:spPr>
          <a:xfrm flipH="1">
            <a:off x="2074475" y="2197125"/>
            <a:ext cx="2463900" cy="113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46" name="Google Shape;46;p5"/>
          <p:cNvSpPr txBox="1">
            <a:spLocks noGrp="1"/>
          </p:cNvSpPr>
          <p:nvPr>
            <p:ph type="title" idx="4"/>
          </p:nvPr>
        </p:nvSpPr>
        <p:spPr>
          <a:xfrm>
            <a:off x="1699975" y="356125"/>
            <a:ext cx="5744100" cy="9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6"/>
          <p:cNvSpPr txBox="1">
            <a:spLocks noGrp="1"/>
          </p:cNvSpPr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8"/>
          <p:cNvSpPr txBox="1">
            <a:spLocks noGrp="1"/>
          </p:cNvSpPr>
          <p:nvPr>
            <p:ph type="title"/>
          </p:nvPr>
        </p:nvSpPr>
        <p:spPr>
          <a:xfrm>
            <a:off x="1046575" y="1568525"/>
            <a:ext cx="7050900" cy="227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9600">
                <a:solidFill>
                  <a:schemeClr val="accent3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9"/>
          <p:cNvSpPr txBox="1">
            <a:spLocks noGrp="1"/>
          </p:cNvSpPr>
          <p:nvPr>
            <p:ph type="subTitle" idx="1"/>
          </p:nvPr>
        </p:nvSpPr>
        <p:spPr>
          <a:xfrm>
            <a:off x="6010300" y="2131575"/>
            <a:ext cx="2505900" cy="14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65" name="Google Shape;65;p9"/>
          <p:cNvSpPr txBox="1">
            <a:spLocks noGrp="1"/>
          </p:cNvSpPr>
          <p:nvPr>
            <p:ph type="title"/>
          </p:nvPr>
        </p:nvSpPr>
        <p:spPr>
          <a:xfrm>
            <a:off x="5427350" y="356124"/>
            <a:ext cx="3097800" cy="9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6000"/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60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60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60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60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60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60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60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0"/>
          <p:cNvSpPr txBox="1">
            <a:spLocks noGrp="1"/>
          </p:cNvSpPr>
          <p:nvPr>
            <p:ph type="ctrTitle"/>
          </p:nvPr>
        </p:nvSpPr>
        <p:spPr>
          <a:xfrm flipH="1">
            <a:off x="4760350" y="1695413"/>
            <a:ext cx="3432900" cy="126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68" name="Google Shape;68;p10"/>
          <p:cNvSpPr txBox="1">
            <a:spLocks noGrp="1"/>
          </p:cNvSpPr>
          <p:nvPr>
            <p:ph type="subTitle" idx="1"/>
          </p:nvPr>
        </p:nvSpPr>
        <p:spPr>
          <a:xfrm flipH="1">
            <a:off x="5245738" y="2884792"/>
            <a:ext cx="24621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picture">
  <p:cSld name="CUSTOM_12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1"/>
          <p:cNvSpPr txBox="1">
            <a:spLocks noGrp="1"/>
          </p:cNvSpPr>
          <p:nvPr>
            <p:ph type="title"/>
          </p:nvPr>
        </p:nvSpPr>
        <p:spPr>
          <a:xfrm>
            <a:off x="624825" y="484623"/>
            <a:ext cx="4186500" cy="7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rditas"/>
              <a:buNone/>
              <a:defRPr sz="2400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thiti Medium"/>
              <a:buChar char="●"/>
              <a:defRPr sz="1800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thiti Medium"/>
              <a:buChar char="○"/>
              <a:defRPr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2pPr>
            <a:lvl3pPr marL="1371600" lvl="2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thiti Medium"/>
              <a:buChar char="■"/>
              <a:defRPr sz="1200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3pPr>
            <a:lvl4pPr marL="1828800" lvl="3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thiti Medium"/>
              <a:buChar char="●"/>
              <a:defRPr sz="1200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4pPr>
            <a:lvl5pPr marL="2286000" lvl="4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thiti Medium"/>
              <a:buChar char="○"/>
              <a:defRPr sz="1200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5pPr>
            <a:lvl6pPr marL="2743200" lvl="5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thiti Medium"/>
              <a:buChar char="■"/>
              <a:defRPr sz="1200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6pPr>
            <a:lvl7pPr marL="3200400" lvl="6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thiti Medium"/>
              <a:buChar char="●"/>
              <a:defRPr sz="1200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7pPr>
            <a:lvl8pPr marL="3657600" lvl="7" indent="-304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Athiti Medium"/>
              <a:buChar char="○"/>
              <a:defRPr sz="1200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8pPr>
            <a:lvl9pPr marL="4114800" lvl="8" indent="-30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Font typeface="Athiti Medium"/>
              <a:buChar char="■"/>
              <a:defRPr sz="1200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3" r:id="rId14"/>
    <p:sldLayoutId id="2147483664" r:id="rId15"/>
    <p:sldLayoutId id="2147483665" r:id="rId16"/>
    <p:sldLayoutId id="2147483666" r:id="rId17"/>
    <p:sldLayoutId id="2147483667" r:id="rId18"/>
    <p:sldLayoutId id="2147483671" r:id="rId19"/>
    <p:sldLayoutId id="2147483672" r:id="rId20"/>
    <p:sldLayoutId id="2147483673" r:id="rId21"/>
    <p:sldLayoutId id="2147483674" r:id="rId22"/>
    <p:sldLayoutId id="2147483678" r:id="rId23"/>
    <p:sldLayoutId id="2147483679" r:id="rId24"/>
    <p:sldLayoutId id="2147483680" r:id="rId25"/>
    <p:sldLayoutId id="2147483681" r:id="rId26"/>
    <p:sldLayoutId id="2147483682" r:id="rId27"/>
    <p:sldLayoutId id="2147483683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9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.emf"/><Relationship Id="rId5" Type="http://schemas.openxmlformats.org/officeDocument/2006/relationships/image" Target="../media/image13.emf"/><Relationship Id="rId4" Type="http://schemas.openxmlformats.org/officeDocument/2006/relationships/image" Target="../media/image12.em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7.emf"/><Relationship Id="rId4" Type="http://schemas.openxmlformats.org/officeDocument/2006/relationships/image" Target="../media/image16.e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7" Type="http://schemas.openxmlformats.org/officeDocument/2006/relationships/image" Target="../media/image21.em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.emf"/><Relationship Id="rId5" Type="http://schemas.openxmlformats.org/officeDocument/2006/relationships/image" Target="../media/image10.emf"/><Relationship Id="rId4" Type="http://schemas.openxmlformats.org/officeDocument/2006/relationships/image" Target="../media/image19.emf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8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foto enfocada flores amarillas y verdes">
            <a:extLst>
              <a:ext uri="{FF2B5EF4-FFF2-40B4-BE49-F238E27FC236}">
                <a16:creationId xmlns:a16="http://schemas.microsoft.com/office/drawing/2014/main" id="{EB94DFDC-B5DB-4285-A8DE-1873229DAD0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610"/>
          <a:stretch/>
        </p:blipFill>
        <p:spPr bwMode="auto">
          <a:xfrm>
            <a:off x="0" y="0"/>
            <a:ext cx="9124877" cy="51696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Grupo 2">
            <a:extLst>
              <a:ext uri="{FF2B5EF4-FFF2-40B4-BE49-F238E27FC236}">
                <a16:creationId xmlns:a16="http://schemas.microsoft.com/office/drawing/2014/main" id="{3865FD20-ABE2-46F4-936A-1E2D4AF18F40}"/>
              </a:ext>
            </a:extLst>
          </p:cNvPr>
          <p:cNvGrpSpPr/>
          <p:nvPr/>
        </p:nvGrpSpPr>
        <p:grpSpPr>
          <a:xfrm>
            <a:off x="7262382" y="1806405"/>
            <a:ext cx="1874893" cy="3585037"/>
            <a:chOff x="6700457" y="510087"/>
            <a:chExt cx="1874893" cy="3585037"/>
          </a:xfrm>
          <a:solidFill>
            <a:srgbClr val="FFFFFF"/>
          </a:solidFill>
        </p:grpSpPr>
        <p:sp>
          <p:nvSpPr>
            <p:cNvPr id="306" name="Google Shape;306;p32"/>
            <p:cNvSpPr/>
            <p:nvPr/>
          </p:nvSpPr>
          <p:spPr>
            <a:xfrm rot="20403886" flipH="1">
              <a:off x="8182759" y="1871225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193" y="0"/>
                  </a:moveTo>
                  <a:cubicBezTo>
                    <a:pt x="378" y="0"/>
                    <a:pt x="0" y="590"/>
                    <a:pt x="453" y="932"/>
                  </a:cubicBezTo>
                  <a:cubicBezTo>
                    <a:pt x="582" y="986"/>
                    <a:pt x="707" y="1009"/>
                    <a:pt x="827" y="1009"/>
                  </a:cubicBezTo>
                  <a:cubicBezTo>
                    <a:pt x="1538" y="1009"/>
                    <a:pt x="2046" y="189"/>
                    <a:pt x="1974" y="158"/>
                  </a:cubicBezTo>
                  <a:cubicBezTo>
                    <a:pt x="1685" y="47"/>
                    <a:pt x="1422" y="0"/>
                    <a:pt x="11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2"/>
            <p:cNvSpPr/>
            <p:nvPr/>
          </p:nvSpPr>
          <p:spPr>
            <a:xfrm rot="20403886" flipH="1">
              <a:off x="8245713" y="1918943"/>
              <a:ext cx="122889" cy="41177"/>
            </a:xfrm>
            <a:custGeom>
              <a:avLst/>
              <a:gdLst/>
              <a:ahLst/>
              <a:cxnLst/>
              <a:rect l="l" t="t" r="r" b="b"/>
              <a:pathLst>
                <a:path w="952" h="319" fill="none" extrusionOk="0">
                  <a:moveTo>
                    <a:pt x="951" y="0"/>
                  </a:moveTo>
                  <a:lnTo>
                    <a:pt x="1" y="319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2"/>
            <p:cNvSpPr/>
            <p:nvPr/>
          </p:nvSpPr>
          <p:spPr>
            <a:xfrm rot="20403886" flipH="1">
              <a:off x="8142543" y="1727854"/>
              <a:ext cx="177879" cy="180973"/>
            </a:xfrm>
            <a:custGeom>
              <a:avLst/>
              <a:gdLst/>
              <a:ahLst/>
              <a:cxnLst/>
              <a:rect l="l" t="t" r="r" b="b"/>
              <a:pathLst>
                <a:path w="1378" h="1402" extrusionOk="0">
                  <a:moveTo>
                    <a:pt x="401" y="0"/>
                  </a:moveTo>
                  <a:cubicBezTo>
                    <a:pt x="205" y="0"/>
                    <a:pt x="46" y="124"/>
                    <a:pt x="1" y="369"/>
                  </a:cubicBezTo>
                  <a:cubicBezTo>
                    <a:pt x="56" y="1175"/>
                    <a:pt x="977" y="1402"/>
                    <a:pt x="1280" y="1402"/>
                  </a:cubicBezTo>
                  <a:cubicBezTo>
                    <a:pt x="1341" y="1402"/>
                    <a:pt x="1377" y="1392"/>
                    <a:pt x="1376" y="1377"/>
                  </a:cubicBezTo>
                  <a:cubicBezTo>
                    <a:pt x="1285" y="455"/>
                    <a:pt x="777" y="0"/>
                    <a:pt x="4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2"/>
            <p:cNvSpPr/>
            <p:nvPr/>
          </p:nvSpPr>
          <p:spPr>
            <a:xfrm rot="20403886" flipH="1">
              <a:off x="8190146" y="1776346"/>
              <a:ext cx="91909" cy="92035"/>
            </a:xfrm>
            <a:custGeom>
              <a:avLst/>
              <a:gdLst/>
              <a:ahLst/>
              <a:cxnLst/>
              <a:rect l="l" t="t" r="r" b="b"/>
              <a:pathLst>
                <a:path w="712" h="713" fill="none" extrusionOk="0">
                  <a:moveTo>
                    <a:pt x="712" y="712"/>
                  </a:moveTo>
                  <a:lnTo>
                    <a:pt x="0" y="0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2"/>
            <p:cNvSpPr/>
            <p:nvPr/>
          </p:nvSpPr>
          <p:spPr>
            <a:xfrm rot="20403886" flipH="1">
              <a:off x="8227688" y="1962849"/>
              <a:ext cx="32658" cy="127275"/>
            </a:xfrm>
            <a:custGeom>
              <a:avLst/>
              <a:gdLst/>
              <a:ahLst/>
              <a:cxnLst/>
              <a:rect l="l" t="t" r="r" b="b"/>
              <a:pathLst>
                <a:path w="253" h="986" fill="none" extrusionOk="0">
                  <a:moveTo>
                    <a:pt x="253" y="0"/>
                  </a:moveTo>
                  <a:lnTo>
                    <a:pt x="1" y="986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2"/>
            <p:cNvSpPr/>
            <p:nvPr/>
          </p:nvSpPr>
          <p:spPr>
            <a:xfrm rot="20403886" flipH="1">
              <a:off x="7962129" y="1969057"/>
              <a:ext cx="297541" cy="465856"/>
            </a:xfrm>
            <a:custGeom>
              <a:avLst/>
              <a:gdLst/>
              <a:ahLst/>
              <a:cxnLst/>
              <a:rect l="l" t="t" r="r" b="b"/>
              <a:pathLst>
                <a:path w="2305" h="3609" extrusionOk="0">
                  <a:moveTo>
                    <a:pt x="14" y="0"/>
                  </a:moveTo>
                  <a:lnTo>
                    <a:pt x="1" y="14"/>
                  </a:lnTo>
                  <a:cubicBezTo>
                    <a:pt x="1" y="14"/>
                    <a:pt x="49" y="62"/>
                    <a:pt x="129" y="146"/>
                  </a:cubicBezTo>
                  <a:cubicBezTo>
                    <a:pt x="164" y="191"/>
                    <a:pt x="217" y="239"/>
                    <a:pt x="270" y="301"/>
                  </a:cubicBezTo>
                  <a:lnTo>
                    <a:pt x="447" y="509"/>
                  </a:lnTo>
                  <a:cubicBezTo>
                    <a:pt x="513" y="584"/>
                    <a:pt x="580" y="672"/>
                    <a:pt x="651" y="765"/>
                  </a:cubicBezTo>
                  <a:cubicBezTo>
                    <a:pt x="721" y="854"/>
                    <a:pt x="801" y="947"/>
                    <a:pt x="872" y="1053"/>
                  </a:cubicBezTo>
                  <a:lnTo>
                    <a:pt x="1093" y="1367"/>
                  </a:lnTo>
                  <a:cubicBezTo>
                    <a:pt x="1172" y="1473"/>
                    <a:pt x="1239" y="1592"/>
                    <a:pt x="1309" y="1703"/>
                  </a:cubicBezTo>
                  <a:lnTo>
                    <a:pt x="1522" y="2043"/>
                  </a:lnTo>
                  <a:cubicBezTo>
                    <a:pt x="1592" y="2154"/>
                    <a:pt x="1650" y="2273"/>
                    <a:pt x="1707" y="2383"/>
                  </a:cubicBezTo>
                  <a:cubicBezTo>
                    <a:pt x="1765" y="2494"/>
                    <a:pt x="1822" y="2600"/>
                    <a:pt x="1875" y="2702"/>
                  </a:cubicBezTo>
                  <a:cubicBezTo>
                    <a:pt x="1928" y="2795"/>
                    <a:pt x="1972" y="2892"/>
                    <a:pt x="2017" y="2994"/>
                  </a:cubicBezTo>
                  <a:lnTo>
                    <a:pt x="2282" y="3608"/>
                  </a:lnTo>
                  <a:lnTo>
                    <a:pt x="2304" y="3599"/>
                  </a:lnTo>
                  <a:cubicBezTo>
                    <a:pt x="2255" y="3378"/>
                    <a:pt x="2202" y="3157"/>
                    <a:pt x="2132" y="2941"/>
                  </a:cubicBezTo>
                  <a:cubicBezTo>
                    <a:pt x="2105" y="2834"/>
                    <a:pt x="2065" y="2733"/>
                    <a:pt x="2021" y="2631"/>
                  </a:cubicBezTo>
                  <a:cubicBezTo>
                    <a:pt x="1977" y="2525"/>
                    <a:pt x="1928" y="2410"/>
                    <a:pt x="1871" y="2295"/>
                  </a:cubicBezTo>
                  <a:lnTo>
                    <a:pt x="1791" y="2118"/>
                  </a:lnTo>
                  <a:cubicBezTo>
                    <a:pt x="1765" y="2056"/>
                    <a:pt x="1734" y="1994"/>
                    <a:pt x="1698" y="1941"/>
                  </a:cubicBezTo>
                  <a:lnTo>
                    <a:pt x="1491" y="1592"/>
                  </a:lnTo>
                  <a:cubicBezTo>
                    <a:pt x="1415" y="1473"/>
                    <a:pt x="1340" y="1362"/>
                    <a:pt x="1261" y="1252"/>
                  </a:cubicBezTo>
                  <a:cubicBezTo>
                    <a:pt x="1185" y="1141"/>
                    <a:pt x="1101" y="1039"/>
                    <a:pt x="1022" y="938"/>
                  </a:cubicBezTo>
                  <a:cubicBezTo>
                    <a:pt x="947" y="845"/>
                    <a:pt x="863" y="752"/>
                    <a:pt x="779" y="664"/>
                  </a:cubicBezTo>
                  <a:cubicBezTo>
                    <a:pt x="699" y="580"/>
                    <a:pt x="624" y="496"/>
                    <a:pt x="549" y="429"/>
                  </a:cubicBezTo>
                  <a:cubicBezTo>
                    <a:pt x="474" y="359"/>
                    <a:pt x="399" y="297"/>
                    <a:pt x="341" y="239"/>
                  </a:cubicBezTo>
                  <a:cubicBezTo>
                    <a:pt x="279" y="186"/>
                    <a:pt x="217" y="142"/>
                    <a:pt x="169" y="107"/>
                  </a:cubicBezTo>
                  <a:cubicBezTo>
                    <a:pt x="124" y="71"/>
                    <a:pt x="85" y="45"/>
                    <a:pt x="58" y="27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2"/>
            <p:cNvSpPr/>
            <p:nvPr/>
          </p:nvSpPr>
          <p:spPr>
            <a:xfrm rot="20403886" flipH="1">
              <a:off x="7241230" y="911581"/>
              <a:ext cx="857382" cy="3183543"/>
            </a:xfrm>
            <a:custGeom>
              <a:avLst/>
              <a:gdLst/>
              <a:ahLst/>
              <a:cxnLst/>
              <a:rect l="l" t="t" r="r" b="b"/>
              <a:pathLst>
                <a:path w="6642" h="24663" extrusionOk="0">
                  <a:moveTo>
                    <a:pt x="6628" y="1"/>
                  </a:moveTo>
                  <a:lnTo>
                    <a:pt x="6403" y="213"/>
                  </a:lnTo>
                  <a:cubicBezTo>
                    <a:pt x="6257" y="350"/>
                    <a:pt x="6036" y="544"/>
                    <a:pt x="5757" y="792"/>
                  </a:cubicBezTo>
                  <a:cubicBezTo>
                    <a:pt x="5479" y="1044"/>
                    <a:pt x="5134" y="1340"/>
                    <a:pt x="4745" y="1685"/>
                  </a:cubicBezTo>
                  <a:cubicBezTo>
                    <a:pt x="4351" y="2030"/>
                    <a:pt x="3909" y="2415"/>
                    <a:pt x="3445" y="2866"/>
                  </a:cubicBezTo>
                  <a:cubicBezTo>
                    <a:pt x="2941" y="3343"/>
                    <a:pt x="2468" y="3856"/>
                    <a:pt x="2030" y="4395"/>
                  </a:cubicBezTo>
                  <a:cubicBezTo>
                    <a:pt x="1531" y="5005"/>
                    <a:pt x="1115" y="5673"/>
                    <a:pt x="788" y="6385"/>
                  </a:cubicBezTo>
                  <a:cubicBezTo>
                    <a:pt x="447" y="7154"/>
                    <a:pt x="217" y="7972"/>
                    <a:pt x="116" y="8808"/>
                  </a:cubicBezTo>
                  <a:cubicBezTo>
                    <a:pt x="1" y="9661"/>
                    <a:pt x="23" y="10536"/>
                    <a:pt x="116" y="11399"/>
                  </a:cubicBezTo>
                  <a:cubicBezTo>
                    <a:pt x="164" y="11832"/>
                    <a:pt x="240" y="12256"/>
                    <a:pt x="324" y="12681"/>
                  </a:cubicBezTo>
                  <a:cubicBezTo>
                    <a:pt x="372" y="12888"/>
                    <a:pt x="421" y="13101"/>
                    <a:pt x="469" y="13309"/>
                  </a:cubicBezTo>
                  <a:lnTo>
                    <a:pt x="633" y="13923"/>
                  </a:lnTo>
                  <a:lnTo>
                    <a:pt x="792" y="14529"/>
                  </a:lnTo>
                  <a:cubicBezTo>
                    <a:pt x="845" y="14732"/>
                    <a:pt x="903" y="14931"/>
                    <a:pt x="947" y="15130"/>
                  </a:cubicBezTo>
                  <a:cubicBezTo>
                    <a:pt x="1027" y="15532"/>
                    <a:pt x="1128" y="15921"/>
                    <a:pt x="1181" y="16315"/>
                  </a:cubicBezTo>
                  <a:cubicBezTo>
                    <a:pt x="1212" y="16514"/>
                    <a:pt x="1256" y="16704"/>
                    <a:pt x="1279" y="16899"/>
                  </a:cubicBezTo>
                  <a:cubicBezTo>
                    <a:pt x="1296" y="17093"/>
                    <a:pt x="1318" y="17288"/>
                    <a:pt x="1345" y="17473"/>
                  </a:cubicBezTo>
                  <a:cubicBezTo>
                    <a:pt x="1371" y="17663"/>
                    <a:pt x="1385" y="17854"/>
                    <a:pt x="1398" y="18039"/>
                  </a:cubicBezTo>
                  <a:cubicBezTo>
                    <a:pt x="1407" y="18225"/>
                    <a:pt x="1429" y="18411"/>
                    <a:pt x="1433" y="18592"/>
                  </a:cubicBezTo>
                  <a:cubicBezTo>
                    <a:pt x="1455" y="19277"/>
                    <a:pt x="1433" y="19962"/>
                    <a:pt x="1358" y="20639"/>
                  </a:cubicBezTo>
                  <a:cubicBezTo>
                    <a:pt x="1310" y="20953"/>
                    <a:pt x="1274" y="21258"/>
                    <a:pt x="1212" y="21541"/>
                  </a:cubicBezTo>
                  <a:cubicBezTo>
                    <a:pt x="1181" y="21682"/>
                    <a:pt x="1159" y="21824"/>
                    <a:pt x="1124" y="21956"/>
                  </a:cubicBezTo>
                  <a:cubicBezTo>
                    <a:pt x="1088" y="22089"/>
                    <a:pt x="1053" y="22217"/>
                    <a:pt x="1022" y="22341"/>
                  </a:cubicBezTo>
                  <a:cubicBezTo>
                    <a:pt x="996" y="22469"/>
                    <a:pt x="951" y="22589"/>
                    <a:pt x="912" y="22699"/>
                  </a:cubicBezTo>
                  <a:cubicBezTo>
                    <a:pt x="876" y="22814"/>
                    <a:pt x="845" y="22929"/>
                    <a:pt x="801" y="23031"/>
                  </a:cubicBezTo>
                  <a:cubicBezTo>
                    <a:pt x="722" y="23243"/>
                    <a:pt x="655" y="23438"/>
                    <a:pt x="576" y="23606"/>
                  </a:cubicBezTo>
                  <a:cubicBezTo>
                    <a:pt x="531" y="23690"/>
                    <a:pt x="496" y="23769"/>
                    <a:pt x="465" y="23844"/>
                  </a:cubicBezTo>
                  <a:cubicBezTo>
                    <a:pt x="430" y="23920"/>
                    <a:pt x="390" y="23990"/>
                    <a:pt x="359" y="24057"/>
                  </a:cubicBezTo>
                  <a:cubicBezTo>
                    <a:pt x="297" y="24185"/>
                    <a:pt x="240" y="24295"/>
                    <a:pt x="191" y="24379"/>
                  </a:cubicBezTo>
                  <a:lnTo>
                    <a:pt x="36" y="24649"/>
                  </a:lnTo>
                  <a:lnTo>
                    <a:pt x="54" y="24662"/>
                  </a:lnTo>
                  <a:lnTo>
                    <a:pt x="213" y="24401"/>
                  </a:lnTo>
                  <a:cubicBezTo>
                    <a:pt x="271" y="24317"/>
                    <a:pt x="328" y="24207"/>
                    <a:pt x="394" y="24079"/>
                  </a:cubicBezTo>
                  <a:cubicBezTo>
                    <a:pt x="430" y="24017"/>
                    <a:pt x="469" y="23946"/>
                    <a:pt x="505" y="23875"/>
                  </a:cubicBezTo>
                  <a:lnTo>
                    <a:pt x="620" y="23632"/>
                  </a:lnTo>
                  <a:cubicBezTo>
                    <a:pt x="708" y="23469"/>
                    <a:pt x="779" y="23274"/>
                    <a:pt x="867" y="23062"/>
                  </a:cubicBezTo>
                  <a:cubicBezTo>
                    <a:pt x="912" y="22960"/>
                    <a:pt x="947" y="22850"/>
                    <a:pt x="987" y="22730"/>
                  </a:cubicBezTo>
                  <a:cubicBezTo>
                    <a:pt x="1022" y="22615"/>
                    <a:pt x="1071" y="22500"/>
                    <a:pt x="1106" y="22372"/>
                  </a:cubicBezTo>
                  <a:cubicBezTo>
                    <a:pt x="1270" y="21811"/>
                    <a:pt x="1398" y="21240"/>
                    <a:pt x="1478" y="20661"/>
                  </a:cubicBezTo>
                  <a:cubicBezTo>
                    <a:pt x="1562" y="19971"/>
                    <a:pt x="1597" y="19282"/>
                    <a:pt x="1584" y="18592"/>
                  </a:cubicBezTo>
                  <a:cubicBezTo>
                    <a:pt x="1584" y="18406"/>
                    <a:pt x="1566" y="18221"/>
                    <a:pt x="1557" y="18030"/>
                  </a:cubicBezTo>
                  <a:cubicBezTo>
                    <a:pt x="1548" y="17845"/>
                    <a:pt x="1535" y="17655"/>
                    <a:pt x="1513" y="17460"/>
                  </a:cubicBezTo>
                  <a:cubicBezTo>
                    <a:pt x="1491" y="17270"/>
                    <a:pt x="1478" y="17075"/>
                    <a:pt x="1451" y="16876"/>
                  </a:cubicBezTo>
                  <a:cubicBezTo>
                    <a:pt x="1424" y="16682"/>
                    <a:pt x="1389" y="16487"/>
                    <a:pt x="1358" y="16288"/>
                  </a:cubicBezTo>
                  <a:cubicBezTo>
                    <a:pt x="1305" y="15891"/>
                    <a:pt x="1208" y="15493"/>
                    <a:pt x="1128" y="15090"/>
                  </a:cubicBezTo>
                  <a:cubicBezTo>
                    <a:pt x="1035" y="14684"/>
                    <a:pt x="925" y="14281"/>
                    <a:pt x="819" y="13874"/>
                  </a:cubicBezTo>
                  <a:cubicBezTo>
                    <a:pt x="589" y="13052"/>
                    <a:pt x="425" y="12221"/>
                    <a:pt x="324" y="11376"/>
                  </a:cubicBezTo>
                  <a:cubicBezTo>
                    <a:pt x="226" y="10528"/>
                    <a:pt x="204" y="9665"/>
                    <a:pt x="310" y="8834"/>
                  </a:cubicBezTo>
                  <a:cubicBezTo>
                    <a:pt x="408" y="8016"/>
                    <a:pt x="624" y="7216"/>
                    <a:pt x="956" y="6460"/>
                  </a:cubicBezTo>
                  <a:cubicBezTo>
                    <a:pt x="1270" y="5757"/>
                    <a:pt x="1672" y="5098"/>
                    <a:pt x="2150" y="4493"/>
                  </a:cubicBezTo>
                  <a:cubicBezTo>
                    <a:pt x="2578" y="3953"/>
                    <a:pt x="3038" y="3436"/>
                    <a:pt x="3533" y="2954"/>
                  </a:cubicBezTo>
                  <a:cubicBezTo>
                    <a:pt x="3989" y="2503"/>
                    <a:pt x="4422" y="2105"/>
                    <a:pt x="4802" y="1751"/>
                  </a:cubicBezTo>
                  <a:cubicBezTo>
                    <a:pt x="5187" y="1398"/>
                    <a:pt x="5523" y="1093"/>
                    <a:pt x="5793" y="836"/>
                  </a:cubicBezTo>
                  <a:cubicBezTo>
                    <a:pt x="6067" y="580"/>
                    <a:pt x="6279" y="376"/>
                    <a:pt x="6421" y="235"/>
                  </a:cubicBezTo>
                  <a:lnTo>
                    <a:pt x="6642" y="18"/>
                  </a:lnTo>
                  <a:lnTo>
                    <a:pt x="66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2"/>
            <p:cNvSpPr/>
            <p:nvPr/>
          </p:nvSpPr>
          <p:spPr>
            <a:xfrm rot="20403886" flipH="1">
              <a:off x="7705002" y="976612"/>
              <a:ext cx="133087" cy="1007999"/>
            </a:xfrm>
            <a:custGeom>
              <a:avLst/>
              <a:gdLst/>
              <a:ahLst/>
              <a:cxnLst/>
              <a:rect l="l" t="t" r="r" b="b"/>
              <a:pathLst>
                <a:path w="1031" h="780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36"/>
                    <a:pt x="44" y="89"/>
                  </a:cubicBezTo>
                  <a:cubicBezTo>
                    <a:pt x="67" y="142"/>
                    <a:pt x="102" y="217"/>
                    <a:pt x="142" y="319"/>
                  </a:cubicBezTo>
                  <a:cubicBezTo>
                    <a:pt x="164" y="367"/>
                    <a:pt x="181" y="425"/>
                    <a:pt x="204" y="487"/>
                  </a:cubicBezTo>
                  <a:cubicBezTo>
                    <a:pt x="226" y="544"/>
                    <a:pt x="248" y="615"/>
                    <a:pt x="265" y="686"/>
                  </a:cubicBezTo>
                  <a:cubicBezTo>
                    <a:pt x="310" y="827"/>
                    <a:pt x="349" y="995"/>
                    <a:pt x="394" y="1172"/>
                  </a:cubicBezTo>
                  <a:cubicBezTo>
                    <a:pt x="411" y="1265"/>
                    <a:pt x="429" y="1358"/>
                    <a:pt x="451" y="1455"/>
                  </a:cubicBezTo>
                  <a:cubicBezTo>
                    <a:pt x="473" y="1552"/>
                    <a:pt x="495" y="1654"/>
                    <a:pt x="513" y="1756"/>
                  </a:cubicBezTo>
                  <a:cubicBezTo>
                    <a:pt x="531" y="1862"/>
                    <a:pt x="553" y="1968"/>
                    <a:pt x="566" y="2078"/>
                  </a:cubicBezTo>
                  <a:cubicBezTo>
                    <a:pt x="579" y="2189"/>
                    <a:pt x="597" y="2299"/>
                    <a:pt x="615" y="2414"/>
                  </a:cubicBezTo>
                  <a:cubicBezTo>
                    <a:pt x="650" y="2644"/>
                    <a:pt x="668" y="2883"/>
                    <a:pt x="699" y="3122"/>
                  </a:cubicBezTo>
                  <a:cubicBezTo>
                    <a:pt x="725" y="3365"/>
                    <a:pt x="739" y="3608"/>
                    <a:pt x="761" y="3856"/>
                  </a:cubicBezTo>
                  <a:cubicBezTo>
                    <a:pt x="783" y="4099"/>
                    <a:pt x="792" y="4346"/>
                    <a:pt x="809" y="4590"/>
                  </a:cubicBezTo>
                  <a:cubicBezTo>
                    <a:pt x="827" y="4833"/>
                    <a:pt x="831" y="5072"/>
                    <a:pt x="840" y="5301"/>
                  </a:cubicBezTo>
                  <a:cubicBezTo>
                    <a:pt x="849" y="5536"/>
                    <a:pt x="858" y="5757"/>
                    <a:pt x="862" y="5969"/>
                  </a:cubicBezTo>
                  <a:cubicBezTo>
                    <a:pt x="867" y="6181"/>
                    <a:pt x="867" y="6385"/>
                    <a:pt x="876" y="6570"/>
                  </a:cubicBezTo>
                  <a:cubicBezTo>
                    <a:pt x="884" y="6756"/>
                    <a:pt x="884" y="6924"/>
                    <a:pt x="884" y="7079"/>
                  </a:cubicBezTo>
                  <a:cubicBezTo>
                    <a:pt x="889" y="7229"/>
                    <a:pt x="893" y="7357"/>
                    <a:pt x="893" y="7468"/>
                  </a:cubicBezTo>
                  <a:cubicBezTo>
                    <a:pt x="898" y="7684"/>
                    <a:pt x="902" y="7808"/>
                    <a:pt x="902" y="7808"/>
                  </a:cubicBezTo>
                  <a:cubicBezTo>
                    <a:pt x="902" y="7808"/>
                    <a:pt x="915" y="7684"/>
                    <a:pt x="933" y="7468"/>
                  </a:cubicBezTo>
                  <a:cubicBezTo>
                    <a:pt x="942" y="7362"/>
                    <a:pt x="955" y="7229"/>
                    <a:pt x="964" y="7079"/>
                  </a:cubicBezTo>
                  <a:cubicBezTo>
                    <a:pt x="977" y="6928"/>
                    <a:pt x="995" y="6756"/>
                    <a:pt x="999" y="6570"/>
                  </a:cubicBezTo>
                  <a:cubicBezTo>
                    <a:pt x="1004" y="6385"/>
                    <a:pt x="1013" y="6186"/>
                    <a:pt x="1021" y="5969"/>
                  </a:cubicBezTo>
                  <a:cubicBezTo>
                    <a:pt x="1021" y="5858"/>
                    <a:pt x="1030" y="5748"/>
                    <a:pt x="1030" y="5637"/>
                  </a:cubicBezTo>
                  <a:lnTo>
                    <a:pt x="1030" y="5297"/>
                  </a:lnTo>
                  <a:cubicBezTo>
                    <a:pt x="1026" y="5063"/>
                    <a:pt x="1030" y="4824"/>
                    <a:pt x="1017" y="4576"/>
                  </a:cubicBezTo>
                  <a:cubicBezTo>
                    <a:pt x="1004" y="4333"/>
                    <a:pt x="999" y="4086"/>
                    <a:pt x="977" y="3838"/>
                  </a:cubicBezTo>
                  <a:cubicBezTo>
                    <a:pt x="951" y="3590"/>
                    <a:pt x="937" y="3338"/>
                    <a:pt x="902" y="3095"/>
                  </a:cubicBezTo>
                  <a:cubicBezTo>
                    <a:pt x="871" y="2852"/>
                    <a:pt x="845" y="2613"/>
                    <a:pt x="800" y="2383"/>
                  </a:cubicBezTo>
                  <a:cubicBezTo>
                    <a:pt x="778" y="2264"/>
                    <a:pt x="765" y="2153"/>
                    <a:pt x="739" y="2043"/>
                  </a:cubicBezTo>
                  <a:cubicBezTo>
                    <a:pt x="716" y="1932"/>
                    <a:pt x="690" y="1826"/>
                    <a:pt x="668" y="1720"/>
                  </a:cubicBezTo>
                  <a:cubicBezTo>
                    <a:pt x="624" y="1512"/>
                    <a:pt x="571" y="1318"/>
                    <a:pt x="513" y="1137"/>
                  </a:cubicBezTo>
                  <a:cubicBezTo>
                    <a:pt x="456" y="960"/>
                    <a:pt x="403" y="796"/>
                    <a:pt x="341" y="655"/>
                  </a:cubicBezTo>
                  <a:cubicBezTo>
                    <a:pt x="314" y="584"/>
                    <a:pt x="288" y="522"/>
                    <a:pt x="257" y="460"/>
                  </a:cubicBezTo>
                  <a:cubicBezTo>
                    <a:pt x="230" y="398"/>
                    <a:pt x="208" y="341"/>
                    <a:pt x="181" y="297"/>
                  </a:cubicBezTo>
                  <a:cubicBezTo>
                    <a:pt x="142" y="217"/>
                    <a:pt x="102" y="146"/>
                    <a:pt x="53" y="76"/>
                  </a:cubicBezTo>
                  <a:cubicBezTo>
                    <a:pt x="18" y="27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2"/>
            <p:cNvSpPr/>
            <p:nvPr/>
          </p:nvSpPr>
          <p:spPr>
            <a:xfrm rot="20403886" flipH="1">
              <a:off x="7281461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2"/>
            <p:cNvSpPr/>
            <p:nvPr/>
          </p:nvSpPr>
          <p:spPr>
            <a:xfrm rot="20403886" flipH="1">
              <a:off x="7440649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2"/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2"/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2"/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2"/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2"/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2"/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2"/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2"/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2"/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2"/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2"/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2"/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2"/>
            <p:cNvSpPr/>
            <p:nvPr/>
          </p:nvSpPr>
          <p:spPr>
            <a:xfrm rot="20403886" flipH="1">
              <a:off x="7658232" y="927960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2398" y="1"/>
                  </a:moveTo>
                  <a:cubicBezTo>
                    <a:pt x="2396" y="1"/>
                    <a:pt x="2394" y="1"/>
                    <a:pt x="2392" y="2"/>
                  </a:cubicBezTo>
                  <a:cubicBezTo>
                    <a:pt x="46" y="967"/>
                    <a:pt x="0" y="3002"/>
                    <a:pt x="1209" y="3002"/>
                  </a:cubicBezTo>
                  <a:cubicBezTo>
                    <a:pt x="1251" y="3002"/>
                    <a:pt x="1294" y="3000"/>
                    <a:pt x="1339" y="2995"/>
                  </a:cubicBezTo>
                  <a:cubicBezTo>
                    <a:pt x="3007" y="2353"/>
                    <a:pt x="2558" y="1"/>
                    <a:pt x="2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2"/>
            <p:cNvSpPr/>
            <p:nvPr/>
          </p:nvSpPr>
          <p:spPr>
            <a:xfrm rot="20403886" flipH="1">
              <a:off x="7761600" y="995049"/>
              <a:ext cx="125729" cy="189621"/>
            </a:xfrm>
            <a:custGeom>
              <a:avLst/>
              <a:gdLst/>
              <a:ahLst/>
              <a:cxnLst/>
              <a:rect l="l" t="t" r="r" b="b"/>
              <a:pathLst>
                <a:path w="974" h="1469" fill="none" extrusionOk="0">
                  <a:moveTo>
                    <a:pt x="1" y="1093"/>
                  </a:moveTo>
                  <a:lnTo>
                    <a:pt x="974" y="1"/>
                  </a:lnTo>
                  <a:lnTo>
                    <a:pt x="470" y="1468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2"/>
            <p:cNvSpPr/>
            <p:nvPr/>
          </p:nvSpPr>
          <p:spPr>
            <a:xfrm rot="20403886" flipH="1">
              <a:off x="7281461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2"/>
            <p:cNvSpPr/>
            <p:nvPr/>
          </p:nvSpPr>
          <p:spPr>
            <a:xfrm rot="20403886" flipH="1">
              <a:off x="7440649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2"/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2"/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2"/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2"/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2"/>
            <p:cNvSpPr/>
            <p:nvPr/>
          </p:nvSpPr>
          <p:spPr>
            <a:xfrm rot="20403886" flipH="1">
              <a:off x="7626418" y="633659"/>
              <a:ext cx="397840" cy="277397"/>
            </a:xfrm>
            <a:custGeom>
              <a:avLst/>
              <a:gdLst/>
              <a:ahLst/>
              <a:cxnLst/>
              <a:rect l="l" t="t" r="r" b="b"/>
              <a:pathLst>
                <a:path w="3082" h="2149" extrusionOk="0">
                  <a:moveTo>
                    <a:pt x="873" y="0"/>
                  </a:moveTo>
                  <a:cubicBezTo>
                    <a:pt x="361" y="0"/>
                    <a:pt x="0" y="336"/>
                    <a:pt x="65" y="913"/>
                  </a:cubicBezTo>
                  <a:cubicBezTo>
                    <a:pt x="445" y="1906"/>
                    <a:pt x="1433" y="2148"/>
                    <a:pt x="2171" y="2148"/>
                  </a:cubicBezTo>
                  <a:cubicBezTo>
                    <a:pt x="2688" y="2148"/>
                    <a:pt x="3081" y="2029"/>
                    <a:pt x="3054" y="1965"/>
                  </a:cubicBezTo>
                  <a:cubicBezTo>
                    <a:pt x="2485" y="584"/>
                    <a:pt x="1548" y="0"/>
                    <a:pt x="8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2"/>
            <p:cNvSpPr/>
            <p:nvPr/>
          </p:nvSpPr>
          <p:spPr>
            <a:xfrm rot="20403886" flipH="1">
              <a:off x="7697101" y="738300"/>
              <a:ext cx="189626" cy="125726"/>
            </a:xfrm>
            <a:custGeom>
              <a:avLst/>
              <a:gdLst/>
              <a:ahLst/>
              <a:cxnLst/>
              <a:rect l="l" t="t" r="r" b="b"/>
              <a:pathLst>
                <a:path w="1469" h="974" fill="none" extrusionOk="0">
                  <a:moveTo>
                    <a:pt x="376" y="1"/>
                  </a:moveTo>
                  <a:lnTo>
                    <a:pt x="1468" y="973"/>
                  </a:lnTo>
                  <a:lnTo>
                    <a:pt x="0" y="469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2"/>
            <p:cNvSpPr/>
            <p:nvPr/>
          </p:nvSpPr>
          <p:spPr>
            <a:xfrm rot="20403886" flipH="1">
              <a:off x="7303506" y="1012892"/>
              <a:ext cx="397840" cy="277138"/>
            </a:xfrm>
            <a:custGeom>
              <a:avLst/>
              <a:gdLst/>
              <a:ahLst/>
              <a:cxnLst/>
              <a:rect l="l" t="t" r="r" b="b"/>
              <a:pathLst>
                <a:path w="3082" h="2147" extrusionOk="0">
                  <a:moveTo>
                    <a:pt x="909" y="0"/>
                  </a:moveTo>
                  <a:cubicBezTo>
                    <a:pt x="393" y="0"/>
                    <a:pt x="1" y="118"/>
                    <a:pt x="28" y="180"/>
                  </a:cubicBezTo>
                  <a:cubicBezTo>
                    <a:pt x="597" y="1562"/>
                    <a:pt x="1535" y="2147"/>
                    <a:pt x="2210" y="2147"/>
                  </a:cubicBezTo>
                  <a:cubicBezTo>
                    <a:pt x="2721" y="2147"/>
                    <a:pt x="3082" y="1811"/>
                    <a:pt x="3017" y="1232"/>
                  </a:cubicBezTo>
                  <a:cubicBezTo>
                    <a:pt x="2637" y="241"/>
                    <a:pt x="1647" y="0"/>
                    <a:pt x="9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2"/>
            <p:cNvSpPr/>
            <p:nvPr/>
          </p:nvSpPr>
          <p:spPr>
            <a:xfrm rot="20403886" flipH="1">
              <a:off x="7441427" y="1059466"/>
              <a:ext cx="189109" cy="125597"/>
            </a:xfrm>
            <a:custGeom>
              <a:avLst/>
              <a:gdLst/>
              <a:ahLst/>
              <a:cxnLst/>
              <a:rect l="l" t="t" r="r" b="b"/>
              <a:pathLst>
                <a:path w="1465" h="973" fill="none" extrusionOk="0">
                  <a:moveTo>
                    <a:pt x="1088" y="973"/>
                  </a:moveTo>
                  <a:lnTo>
                    <a:pt x="1" y="0"/>
                  </a:lnTo>
                  <a:lnTo>
                    <a:pt x="1464" y="504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2"/>
            <p:cNvSpPr/>
            <p:nvPr/>
          </p:nvSpPr>
          <p:spPr>
            <a:xfrm rot="20403886" flipH="1">
              <a:off x="7489158" y="510087"/>
              <a:ext cx="367892" cy="414998"/>
            </a:xfrm>
            <a:custGeom>
              <a:avLst/>
              <a:gdLst/>
              <a:ahLst/>
              <a:cxnLst/>
              <a:rect l="l" t="t" r="r" b="b"/>
              <a:pathLst>
                <a:path w="2850" h="3215" extrusionOk="0">
                  <a:moveTo>
                    <a:pt x="1327" y="1"/>
                  </a:moveTo>
                  <a:cubicBezTo>
                    <a:pt x="1106" y="1"/>
                    <a:pt x="884" y="110"/>
                    <a:pt x="696" y="346"/>
                  </a:cubicBezTo>
                  <a:cubicBezTo>
                    <a:pt x="0" y="1909"/>
                    <a:pt x="1799" y="3214"/>
                    <a:pt x="2042" y="3214"/>
                  </a:cubicBezTo>
                  <a:cubicBezTo>
                    <a:pt x="2055" y="3214"/>
                    <a:pt x="2063" y="3210"/>
                    <a:pt x="2067" y="3202"/>
                  </a:cubicBezTo>
                  <a:cubicBezTo>
                    <a:pt x="2850" y="1320"/>
                    <a:pt x="2096" y="1"/>
                    <a:pt x="13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2"/>
            <p:cNvSpPr/>
            <p:nvPr/>
          </p:nvSpPr>
          <p:spPr>
            <a:xfrm rot="20403886" flipH="1">
              <a:off x="7622619" y="672225"/>
              <a:ext cx="87907" cy="189105"/>
            </a:xfrm>
            <a:custGeom>
              <a:avLst/>
              <a:gdLst/>
              <a:ahLst/>
              <a:cxnLst/>
              <a:rect l="l" t="t" r="r" b="b"/>
              <a:pathLst>
                <a:path w="681" h="1465" fill="none" extrusionOk="0">
                  <a:moveTo>
                    <a:pt x="597" y="1"/>
                  </a:moveTo>
                  <a:lnTo>
                    <a:pt x="681" y="1464"/>
                  </a:lnTo>
                  <a:lnTo>
                    <a:pt x="0" y="72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2"/>
            <p:cNvSpPr/>
            <p:nvPr/>
          </p:nvSpPr>
          <p:spPr>
            <a:xfrm rot="20403886" flipH="1">
              <a:off x="7470688" y="998457"/>
              <a:ext cx="368021" cy="415385"/>
            </a:xfrm>
            <a:custGeom>
              <a:avLst/>
              <a:gdLst/>
              <a:ahLst/>
              <a:cxnLst/>
              <a:rect l="l" t="t" r="r" b="b"/>
              <a:pathLst>
                <a:path w="2851" h="3218" extrusionOk="0">
                  <a:moveTo>
                    <a:pt x="809" y="0"/>
                  </a:moveTo>
                  <a:cubicBezTo>
                    <a:pt x="796" y="0"/>
                    <a:pt x="787" y="4"/>
                    <a:pt x="784" y="12"/>
                  </a:cubicBezTo>
                  <a:cubicBezTo>
                    <a:pt x="1" y="1895"/>
                    <a:pt x="755" y="3217"/>
                    <a:pt x="1525" y="3217"/>
                  </a:cubicBezTo>
                  <a:cubicBezTo>
                    <a:pt x="1746" y="3217"/>
                    <a:pt x="1968" y="3108"/>
                    <a:pt x="2155" y="2873"/>
                  </a:cubicBezTo>
                  <a:cubicBezTo>
                    <a:pt x="2850" y="1306"/>
                    <a:pt x="1051" y="0"/>
                    <a:pt x="8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2"/>
            <p:cNvSpPr/>
            <p:nvPr/>
          </p:nvSpPr>
          <p:spPr>
            <a:xfrm rot="20403886" flipH="1">
              <a:off x="7617212" y="1062728"/>
              <a:ext cx="88036" cy="188459"/>
            </a:xfrm>
            <a:custGeom>
              <a:avLst/>
              <a:gdLst/>
              <a:ahLst/>
              <a:cxnLst/>
              <a:rect l="l" t="t" r="r" b="b"/>
              <a:pathLst>
                <a:path w="682" h="1460" fill="none" extrusionOk="0">
                  <a:moveTo>
                    <a:pt x="85" y="1459"/>
                  </a:moveTo>
                  <a:lnTo>
                    <a:pt x="1" y="0"/>
                  </a:lnTo>
                  <a:lnTo>
                    <a:pt x="682" y="1393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2"/>
            <p:cNvSpPr/>
            <p:nvPr/>
          </p:nvSpPr>
          <p:spPr>
            <a:xfrm rot="20403886" flipH="1">
              <a:off x="7519245" y="822641"/>
              <a:ext cx="346851" cy="294177"/>
            </a:xfrm>
            <a:custGeom>
              <a:avLst/>
              <a:gdLst/>
              <a:ahLst/>
              <a:cxnLst/>
              <a:rect l="l" t="t" r="r" b="b"/>
              <a:pathLst>
                <a:path w="2687" h="2279" extrusionOk="0">
                  <a:moveTo>
                    <a:pt x="1399" y="1"/>
                  </a:moveTo>
                  <a:cubicBezTo>
                    <a:pt x="608" y="1"/>
                    <a:pt x="1" y="847"/>
                    <a:pt x="378" y="1633"/>
                  </a:cubicBezTo>
                  <a:cubicBezTo>
                    <a:pt x="588" y="2067"/>
                    <a:pt x="996" y="2279"/>
                    <a:pt x="1403" y="2279"/>
                  </a:cubicBezTo>
                  <a:cubicBezTo>
                    <a:pt x="1853" y="2279"/>
                    <a:pt x="2302" y="2020"/>
                    <a:pt x="2479" y="1518"/>
                  </a:cubicBezTo>
                  <a:cubicBezTo>
                    <a:pt x="2686" y="926"/>
                    <a:pt x="2377" y="276"/>
                    <a:pt x="1784" y="68"/>
                  </a:cubicBezTo>
                  <a:cubicBezTo>
                    <a:pt x="1653" y="22"/>
                    <a:pt x="1524" y="1"/>
                    <a:pt x="13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2"/>
            <p:cNvSpPr/>
            <p:nvPr/>
          </p:nvSpPr>
          <p:spPr>
            <a:xfrm rot="20403886" flipH="1">
              <a:off x="7597486" y="2057872"/>
              <a:ext cx="340913" cy="797338"/>
            </a:xfrm>
            <a:custGeom>
              <a:avLst/>
              <a:gdLst/>
              <a:ahLst/>
              <a:cxnLst/>
              <a:rect l="l" t="t" r="r" b="b"/>
              <a:pathLst>
                <a:path w="2641" h="6177" extrusionOk="0">
                  <a:moveTo>
                    <a:pt x="2640" y="0"/>
                  </a:moveTo>
                  <a:lnTo>
                    <a:pt x="2640" y="0"/>
                  </a:lnTo>
                  <a:cubicBezTo>
                    <a:pt x="2640" y="0"/>
                    <a:pt x="2614" y="5"/>
                    <a:pt x="2552" y="27"/>
                  </a:cubicBezTo>
                  <a:cubicBezTo>
                    <a:pt x="2525" y="40"/>
                    <a:pt x="2494" y="49"/>
                    <a:pt x="2463" y="62"/>
                  </a:cubicBezTo>
                  <a:cubicBezTo>
                    <a:pt x="2423" y="80"/>
                    <a:pt x="2388" y="98"/>
                    <a:pt x="2348" y="120"/>
                  </a:cubicBezTo>
                  <a:cubicBezTo>
                    <a:pt x="2247" y="173"/>
                    <a:pt x="2149" y="239"/>
                    <a:pt x="2052" y="305"/>
                  </a:cubicBezTo>
                  <a:lnTo>
                    <a:pt x="1889" y="443"/>
                  </a:lnTo>
                  <a:cubicBezTo>
                    <a:pt x="1827" y="487"/>
                    <a:pt x="1774" y="549"/>
                    <a:pt x="1716" y="606"/>
                  </a:cubicBezTo>
                  <a:cubicBezTo>
                    <a:pt x="1685" y="637"/>
                    <a:pt x="1654" y="664"/>
                    <a:pt x="1623" y="695"/>
                  </a:cubicBezTo>
                  <a:lnTo>
                    <a:pt x="1539" y="796"/>
                  </a:lnTo>
                  <a:cubicBezTo>
                    <a:pt x="1482" y="867"/>
                    <a:pt x="1420" y="938"/>
                    <a:pt x="1362" y="1013"/>
                  </a:cubicBezTo>
                  <a:cubicBezTo>
                    <a:pt x="1243" y="1176"/>
                    <a:pt x="1137" y="1344"/>
                    <a:pt x="1040" y="1521"/>
                  </a:cubicBezTo>
                  <a:cubicBezTo>
                    <a:pt x="991" y="1610"/>
                    <a:pt x="929" y="1698"/>
                    <a:pt x="885" y="1795"/>
                  </a:cubicBezTo>
                  <a:cubicBezTo>
                    <a:pt x="841" y="1893"/>
                    <a:pt x="796" y="1994"/>
                    <a:pt x="752" y="2092"/>
                  </a:cubicBezTo>
                  <a:lnTo>
                    <a:pt x="686" y="2242"/>
                  </a:lnTo>
                  <a:cubicBezTo>
                    <a:pt x="668" y="2291"/>
                    <a:pt x="651" y="2344"/>
                    <a:pt x="628" y="2397"/>
                  </a:cubicBezTo>
                  <a:cubicBezTo>
                    <a:pt x="593" y="2503"/>
                    <a:pt x="558" y="2604"/>
                    <a:pt x="518" y="2711"/>
                  </a:cubicBezTo>
                  <a:cubicBezTo>
                    <a:pt x="500" y="2759"/>
                    <a:pt x="478" y="2812"/>
                    <a:pt x="465" y="2865"/>
                  </a:cubicBezTo>
                  <a:lnTo>
                    <a:pt x="421" y="3025"/>
                  </a:lnTo>
                  <a:cubicBezTo>
                    <a:pt x="390" y="3131"/>
                    <a:pt x="363" y="3237"/>
                    <a:pt x="332" y="3343"/>
                  </a:cubicBezTo>
                  <a:cubicBezTo>
                    <a:pt x="270" y="3551"/>
                    <a:pt x="244" y="3763"/>
                    <a:pt x="200" y="3966"/>
                  </a:cubicBezTo>
                  <a:cubicBezTo>
                    <a:pt x="182" y="4068"/>
                    <a:pt x="160" y="4165"/>
                    <a:pt x="147" y="4267"/>
                  </a:cubicBezTo>
                  <a:cubicBezTo>
                    <a:pt x="129" y="4364"/>
                    <a:pt x="120" y="4461"/>
                    <a:pt x="107" y="4554"/>
                  </a:cubicBezTo>
                  <a:cubicBezTo>
                    <a:pt x="85" y="4740"/>
                    <a:pt x="71" y="4917"/>
                    <a:pt x="49" y="5080"/>
                  </a:cubicBezTo>
                  <a:cubicBezTo>
                    <a:pt x="27" y="5244"/>
                    <a:pt x="27" y="5399"/>
                    <a:pt x="23" y="5531"/>
                  </a:cubicBezTo>
                  <a:cubicBezTo>
                    <a:pt x="14" y="5664"/>
                    <a:pt x="9" y="5783"/>
                    <a:pt x="9" y="5876"/>
                  </a:cubicBezTo>
                  <a:cubicBezTo>
                    <a:pt x="1" y="6066"/>
                    <a:pt x="1" y="6177"/>
                    <a:pt x="1" y="6177"/>
                  </a:cubicBezTo>
                  <a:cubicBezTo>
                    <a:pt x="1" y="6177"/>
                    <a:pt x="18" y="6071"/>
                    <a:pt x="49" y="5881"/>
                  </a:cubicBezTo>
                  <a:cubicBezTo>
                    <a:pt x="63" y="5788"/>
                    <a:pt x="80" y="5673"/>
                    <a:pt x="102" y="5540"/>
                  </a:cubicBezTo>
                  <a:cubicBezTo>
                    <a:pt x="111" y="5474"/>
                    <a:pt x="120" y="5403"/>
                    <a:pt x="133" y="5328"/>
                  </a:cubicBezTo>
                  <a:cubicBezTo>
                    <a:pt x="142" y="5257"/>
                    <a:pt x="151" y="5178"/>
                    <a:pt x="169" y="5098"/>
                  </a:cubicBezTo>
                  <a:cubicBezTo>
                    <a:pt x="200" y="4934"/>
                    <a:pt x="231" y="4762"/>
                    <a:pt x="266" y="4576"/>
                  </a:cubicBezTo>
                  <a:cubicBezTo>
                    <a:pt x="284" y="4488"/>
                    <a:pt x="297" y="4391"/>
                    <a:pt x="319" y="4298"/>
                  </a:cubicBezTo>
                  <a:cubicBezTo>
                    <a:pt x="341" y="4201"/>
                    <a:pt x="363" y="4103"/>
                    <a:pt x="385" y="4002"/>
                  </a:cubicBezTo>
                  <a:cubicBezTo>
                    <a:pt x="434" y="3807"/>
                    <a:pt x="474" y="3599"/>
                    <a:pt x="536" y="3396"/>
                  </a:cubicBezTo>
                  <a:cubicBezTo>
                    <a:pt x="567" y="3294"/>
                    <a:pt x="598" y="3188"/>
                    <a:pt x="624" y="3086"/>
                  </a:cubicBezTo>
                  <a:lnTo>
                    <a:pt x="668" y="2932"/>
                  </a:lnTo>
                  <a:cubicBezTo>
                    <a:pt x="686" y="2879"/>
                    <a:pt x="708" y="2830"/>
                    <a:pt x="726" y="2777"/>
                  </a:cubicBezTo>
                  <a:lnTo>
                    <a:pt x="832" y="2472"/>
                  </a:lnTo>
                  <a:cubicBezTo>
                    <a:pt x="850" y="2423"/>
                    <a:pt x="867" y="2370"/>
                    <a:pt x="885" y="2322"/>
                  </a:cubicBezTo>
                  <a:lnTo>
                    <a:pt x="951" y="2176"/>
                  </a:lnTo>
                  <a:cubicBezTo>
                    <a:pt x="991" y="2074"/>
                    <a:pt x="1031" y="1981"/>
                    <a:pt x="1075" y="1884"/>
                  </a:cubicBezTo>
                  <a:cubicBezTo>
                    <a:pt x="1115" y="1787"/>
                    <a:pt x="1168" y="1698"/>
                    <a:pt x="1212" y="1605"/>
                  </a:cubicBezTo>
                  <a:cubicBezTo>
                    <a:pt x="1300" y="1424"/>
                    <a:pt x="1407" y="1260"/>
                    <a:pt x="1499" y="1106"/>
                  </a:cubicBezTo>
                  <a:cubicBezTo>
                    <a:pt x="1548" y="1022"/>
                    <a:pt x="1610" y="955"/>
                    <a:pt x="1659" y="885"/>
                  </a:cubicBezTo>
                  <a:lnTo>
                    <a:pt x="1734" y="779"/>
                  </a:lnTo>
                  <a:cubicBezTo>
                    <a:pt x="1756" y="743"/>
                    <a:pt x="1787" y="717"/>
                    <a:pt x="1813" y="686"/>
                  </a:cubicBezTo>
                  <a:cubicBezTo>
                    <a:pt x="1866" y="624"/>
                    <a:pt x="1915" y="566"/>
                    <a:pt x="1964" y="509"/>
                  </a:cubicBezTo>
                  <a:lnTo>
                    <a:pt x="2114" y="363"/>
                  </a:lnTo>
                  <a:cubicBezTo>
                    <a:pt x="2198" y="288"/>
                    <a:pt x="2286" y="217"/>
                    <a:pt x="2379" y="151"/>
                  </a:cubicBezTo>
                  <a:cubicBezTo>
                    <a:pt x="2441" y="106"/>
                    <a:pt x="2503" y="67"/>
                    <a:pt x="2569" y="31"/>
                  </a:cubicBezTo>
                  <a:cubicBezTo>
                    <a:pt x="2591" y="22"/>
                    <a:pt x="2614" y="9"/>
                    <a:pt x="26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2"/>
            <p:cNvSpPr/>
            <p:nvPr/>
          </p:nvSpPr>
          <p:spPr>
            <a:xfrm rot="20403886" flipH="1">
              <a:off x="7428736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2"/>
            <p:cNvSpPr/>
            <p:nvPr/>
          </p:nvSpPr>
          <p:spPr>
            <a:xfrm rot="20403886" flipH="1">
              <a:off x="7504894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2"/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2"/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2"/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2"/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2"/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2"/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2"/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2"/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2"/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2"/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2"/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2"/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2"/>
            <p:cNvSpPr/>
            <p:nvPr/>
          </p:nvSpPr>
          <p:spPr>
            <a:xfrm rot="20403886" flipH="1">
              <a:off x="7609762" y="2132240"/>
              <a:ext cx="186528" cy="186136"/>
            </a:xfrm>
            <a:custGeom>
              <a:avLst/>
              <a:gdLst/>
              <a:ahLst/>
              <a:cxnLst/>
              <a:rect l="l" t="t" r="r" b="b"/>
              <a:pathLst>
                <a:path w="1445" h="1442" extrusionOk="0">
                  <a:moveTo>
                    <a:pt x="1153" y="1"/>
                  </a:moveTo>
                  <a:cubicBezTo>
                    <a:pt x="1152" y="1"/>
                    <a:pt x="1151" y="1"/>
                    <a:pt x="1150" y="1"/>
                  </a:cubicBezTo>
                  <a:cubicBezTo>
                    <a:pt x="21" y="463"/>
                    <a:pt x="1" y="1442"/>
                    <a:pt x="584" y="1442"/>
                  </a:cubicBezTo>
                  <a:cubicBezTo>
                    <a:pt x="604" y="1442"/>
                    <a:pt x="625" y="1440"/>
                    <a:pt x="646" y="1438"/>
                  </a:cubicBezTo>
                  <a:cubicBezTo>
                    <a:pt x="1444" y="1128"/>
                    <a:pt x="1231" y="1"/>
                    <a:pt x="11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2"/>
            <p:cNvSpPr/>
            <p:nvPr/>
          </p:nvSpPr>
          <p:spPr>
            <a:xfrm rot="20403886" flipH="1">
              <a:off x="7659396" y="2163960"/>
              <a:ext cx="60025" cy="91519"/>
            </a:xfrm>
            <a:custGeom>
              <a:avLst/>
              <a:gdLst/>
              <a:ahLst/>
              <a:cxnLst/>
              <a:rect l="l" t="t" r="r" b="b"/>
              <a:pathLst>
                <a:path w="465" h="709" fill="none" extrusionOk="0">
                  <a:moveTo>
                    <a:pt x="1" y="527"/>
                  </a:moveTo>
                  <a:lnTo>
                    <a:pt x="465" y="1"/>
                  </a:lnTo>
                  <a:lnTo>
                    <a:pt x="226" y="70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2"/>
            <p:cNvSpPr/>
            <p:nvPr/>
          </p:nvSpPr>
          <p:spPr>
            <a:xfrm rot="20403886" flipH="1">
              <a:off x="7428736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2"/>
            <p:cNvSpPr/>
            <p:nvPr/>
          </p:nvSpPr>
          <p:spPr>
            <a:xfrm rot="20403886" flipH="1">
              <a:off x="7504894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2"/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2"/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2"/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2"/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2"/>
            <p:cNvSpPr/>
            <p:nvPr/>
          </p:nvSpPr>
          <p:spPr>
            <a:xfrm rot="20403886" flipH="1">
              <a:off x="7594298" y="1990709"/>
              <a:ext cx="191304" cy="133212"/>
            </a:xfrm>
            <a:custGeom>
              <a:avLst/>
              <a:gdLst/>
              <a:ahLst/>
              <a:cxnLst/>
              <a:rect l="l" t="t" r="r" b="b"/>
              <a:pathLst>
                <a:path w="1482" h="1032" extrusionOk="0">
                  <a:moveTo>
                    <a:pt x="421" y="1"/>
                  </a:moveTo>
                  <a:cubicBezTo>
                    <a:pt x="175" y="1"/>
                    <a:pt x="1" y="162"/>
                    <a:pt x="31" y="440"/>
                  </a:cubicBezTo>
                  <a:cubicBezTo>
                    <a:pt x="216" y="915"/>
                    <a:pt x="691" y="1032"/>
                    <a:pt x="1045" y="1032"/>
                  </a:cubicBezTo>
                  <a:cubicBezTo>
                    <a:pt x="1293" y="1032"/>
                    <a:pt x="1481" y="975"/>
                    <a:pt x="1468" y="944"/>
                  </a:cubicBezTo>
                  <a:cubicBezTo>
                    <a:pt x="1197" y="282"/>
                    <a:pt x="746" y="1"/>
                    <a:pt x="4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2"/>
            <p:cNvSpPr/>
            <p:nvPr/>
          </p:nvSpPr>
          <p:spPr>
            <a:xfrm rot="20403886" flipH="1">
              <a:off x="7628277" y="2041225"/>
              <a:ext cx="90876" cy="60023"/>
            </a:xfrm>
            <a:custGeom>
              <a:avLst/>
              <a:gdLst/>
              <a:ahLst/>
              <a:cxnLst/>
              <a:rect l="l" t="t" r="r" b="b"/>
              <a:pathLst>
                <a:path w="704" h="465" fill="none" extrusionOk="0">
                  <a:moveTo>
                    <a:pt x="182" y="0"/>
                  </a:moveTo>
                  <a:lnTo>
                    <a:pt x="703" y="465"/>
                  </a:lnTo>
                  <a:lnTo>
                    <a:pt x="0" y="226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2"/>
            <p:cNvSpPr/>
            <p:nvPr/>
          </p:nvSpPr>
          <p:spPr>
            <a:xfrm rot="20403886" flipH="1">
              <a:off x="7439158" y="2172866"/>
              <a:ext cx="191433" cy="133212"/>
            </a:xfrm>
            <a:custGeom>
              <a:avLst/>
              <a:gdLst/>
              <a:ahLst/>
              <a:cxnLst/>
              <a:rect l="l" t="t" r="r" b="b"/>
              <a:pathLst>
                <a:path w="1483" h="1032" extrusionOk="0">
                  <a:moveTo>
                    <a:pt x="438" y="0"/>
                  </a:moveTo>
                  <a:cubicBezTo>
                    <a:pt x="190" y="0"/>
                    <a:pt x="0" y="58"/>
                    <a:pt x="13" y="89"/>
                  </a:cubicBezTo>
                  <a:cubicBezTo>
                    <a:pt x="287" y="751"/>
                    <a:pt x="739" y="1031"/>
                    <a:pt x="1064" y="1031"/>
                  </a:cubicBezTo>
                  <a:cubicBezTo>
                    <a:pt x="1310" y="1031"/>
                    <a:pt x="1482" y="871"/>
                    <a:pt x="1450" y="593"/>
                  </a:cubicBezTo>
                  <a:cubicBezTo>
                    <a:pt x="1268" y="117"/>
                    <a:pt x="793" y="0"/>
                    <a:pt x="4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2"/>
            <p:cNvSpPr/>
            <p:nvPr/>
          </p:nvSpPr>
          <p:spPr>
            <a:xfrm rot="20403886" flipH="1">
              <a:off x="7505143" y="2195106"/>
              <a:ext cx="91392" cy="60539"/>
            </a:xfrm>
            <a:custGeom>
              <a:avLst/>
              <a:gdLst/>
              <a:ahLst/>
              <a:cxnLst/>
              <a:rect l="l" t="t" r="r" b="b"/>
              <a:pathLst>
                <a:path w="708" h="469" fill="none" extrusionOk="0">
                  <a:moveTo>
                    <a:pt x="526" y="469"/>
                  </a:moveTo>
                  <a:lnTo>
                    <a:pt x="0" y="0"/>
                  </a:lnTo>
                  <a:lnTo>
                    <a:pt x="708" y="243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2"/>
            <p:cNvSpPr/>
            <p:nvPr/>
          </p:nvSpPr>
          <p:spPr>
            <a:xfrm rot="20403886" flipH="1">
              <a:off x="7528205" y="1931441"/>
              <a:ext cx="177363" cy="199431"/>
            </a:xfrm>
            <a:custGeom>
              <a:avLst/>
              <a:gdLst/>
              <a:ahLst/>
              <a:cxnLst/>
              <a:rect l="l" t="t" r="r" b="b"/>
              <a:pathLst>
                <a:path w="1374" h="1545" extrusionOk="0">
                  <a:moveTo>
                    <a:pt x="638" y="1"/>
                  </a:moveTo>
                  <a:cubicBezTo>
                    <a:pt x="532" y="1"/>
                    <a:pt x="426" y="53"/>
                    <a:pt x="337" y="164"/>
                  </a:cubicBezTo>
                  <a:cubicBezTo>
                    <a:pt x="1" y="920"/>
                    <a:pt x="870" y="1545"/>
                    <a:pt x="984" y="1545"/>
                  </a:cubicBezTo>
                  <a:cubicBezTo>
                    <a:pt x="990" y="1545"/>
                    <a:pt x="994" y="1543"/>
                    <a:pt x="996" y="1540"/>
                  </a:cubicBezTo>
                  <a:cubicBezTo>
                    <a:pt x="1374" y="635"/>
                    <a:pt x="1008" y="1"/>
                    <a:pt x="6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2"/>
            <p:cNvSpPr/>
            <p:nvPr/>
          </p:nvSpPr>
          <p:spPr>
            <a:xfrm rot="20403886" flipH="1">
              <a:off x="7592840" y="2009213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288" y="1"/>
                  </a:moveTo>
                  <a:lnTo>
                    <a:pt x="328" y="703"/>
                  </a:lnTo>
                  <a:lnTo>
                    <a:pt x="0" y="3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2"/>
            <p:cNvSpPr/>
            <p:nvPr/>
          </p:nvSpPr>
          <p:spPr>
            <a:xfrm rot="20403886" flipH="1">
              <a:off x="7519454" y="2165938"/>
              <a:ext cx="176846" cy="199431"/>
            </a:xfrm>
            <a:custGeom>
              <a:avLst/>
              <a:gdLst/>
              <a:ahLst/>
              <a:cxnLst/>
              <a:rect l="l" t="t" r="r" b="b"/>
              <a:pathLst>
                <a:path w="1370" h="1545" extrusionOk="0">
                  <a:moveTo>
                    <a:pt x="386" y="1"/>
                  </a:moveTo>
                  <a:cubicBezTo>
                    <a:pt x="380" y="1"/>
                    <a:pt x="376" y="2"/>
                    <a:pt x="375" y="6"/>
                  </a:cubicBezTo>
                  <a:cubicBezTo>
                    <a:pt x="0" y="910"/>
                    <a:pt x="363" y="1545"/>
                    <a:pt x="733" y="1545"/>
                  </a:cubicBezTo>
                  <a:cubicBezTo>
                    <a:pt x="838" y="1545"/>
                    <a:pt x="944" y="1493"/>
                    <a:pt x="1034" y="1381"/>
                  </a:cubicBezTo>
                  <a:cubicBezTo>
                    <a:pt x="1370" y="625"/>
                    <a:pt x="501" y="1"/>
                    <a:pt x="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2"/>
            <p:cNvSpPr/>
            <p:nvPr/>
          </p:nvSpPr>
          <p:spPr>
            <a:xfrm rot="20403886" flipH="1">
              <a:off x="7589826" y="2196635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41" y="704"/>
                  </a:moveTo>
                  <a:lnTo>
                    <a:pt x="1" y="1"/>
                  </a:lnTo>
                  <a:lnTo>
                    <a:pt x="328" y="673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2"/>
            <p:cNvSpPr/>
            <p:nvPr/>
          </p:nvSpPr>
          <p:spPr>
            <a:xfrm rot="20403886" flipH="1">
              <a:off x="7542859" y="2081420"/>
              <a:ext cx="166391" cy="141215"/>
            </a:xfrm>
            <a:custGeom>
              <a:avLst/>
              <a:gdLst/>
              <a:ahLst/>
              <a:cxnLst/>
              <a:rect l="l" t="t" r="r" b="b"/>
              <a:pathLst>
                <a:path w="1289" h="1094" extrusionOk="0">
                  <a:moveTo>
                    <a:pt x="672" y="1"/>
                  </a:moveTo>
                  <a:cubicBezTo>
                    <a:pt x="293" y="1"/>
                    <a:pt x="0" y="404"/>
                    <a:pt x="183" y="781"/>
                  </a:cubicBezTo>
                  <a:cubicBezTo>
                    <a:pt x="282" y="992"/>
                    <a:pt x="479" y="1094"/>
                    <a:pt x="675" y="1094"/>
                  </a:cubicBezTo>
                  <a:cubicBezTo>
                    <a:pt x="890" y="1094"/>
                    <a:pt x="1106" y="971"/>
                    <a:pt x="1191" y="732"/>
                  </a:cubicBezTo>
                  <a:cubicBezTo>
                    <a:pt x="1289" y="445"/>
                    <a:pt x="1143" y="135"/>
                    <a:pt x="860" y="34"/>
                  </a:cubicBezTo>
                  <a:cubicBezTo>
                    <a:pt x="796" y="11"/>
                    <a:pt x="733" y="1"/>
                    <a:pt x="6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2"/>
            <p:cNvSpPr/>
            <p:nvPr/>
          </p:nvSpPr>
          <p:spPr>
            <a:xfrm rot="20403886" flipH="1">
              <a:off x="7499694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2"/>
            <p:cNvSpPr/>
            <p:nvPr/>
          </p:nvSpPr>
          <p:spPr>
            <a:xfrm rot="20403886" flipH="1">
              <a:off x="760861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2"/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2"/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2"/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2"/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2"/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32"/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32"/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2"/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2"/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2"/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2"/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2"/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2"/>
            <p:cNvSpPr/>
            <p:nvPr/>
          </p:nvSpPr>
          <p:spPr>
            <a:xfrm rot="20403886" flipH="1">
              <a:off x="7757479" y="3458853"/>
              <a:ext cx="265786" cy="265134"/>
            </a:xfrm>
            <a:custGeom>
              <a:avLst/>
              <a:gdLst/>
              <a:ahLst/>
              <a:cxnLst/>
              <a:rect l="l" t="t" r="r" b="b"/>
              <a:pathLst>
                <a:path w="2059" h="2054" extrusionOk="0">
                  <a:moveTo>
                    <a:pt x="1640" y="0"/>
                  </a:moveTo>
                  <a:cubicBezTo>
                    <a:pt x="1639" y="0"/>
                    <a:pt x="1637" y="1"/>
                    <a:pt x="1636" y="1"/>
                  </a:cubicBezTo>
                  <a:cubicBezTo>
                    <a:pt x="33" y="664"/>
                    <a:pt x="0" y="2053"/>
                    <a:pt x="831" y="2053"/>
                  </a:cubicBezTo>
                  <a:cubicBezTo>
                    <a:pt x="859" y="2053"/>
                    <a:pt x="889" y="2052"/>
                    <a:pt x="920" y="2048"/>
                  </a:cubicBezTo>
                  <a:cubicBezTo>
                    <a:pt x="2058" y="1612"/>
                    <a:pt x="1750" y="0"/>
                    <a:pt x="16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2"/>
            <p:cNvSpPr/>
            <p:nvPr/>
          </p:nvSpPr>
          <p:spPr>
            <a:xfrm rot="20403886" flipH="1">
              <a:off x="7828003" y="3504769"/>
              <a:ext cx="86229" cy="129598"/>
            </a:xfrm>
            <a:custGeom>
              <a:avLst/>
              <a:gdLst/>
              <a:ahLst/>
              <a:cxnLst/>
              <a:rect l="l" t="t" r="r" b="b"/>
              <a:pathLst>
                <a:path w="668" h="1004" fill="none" extrusionOk="0">
                  <a:moveTo>
                    <a:pt x="0" y="747"/>
                  </a:moveTo>
                  <a:lnTo>
                    <a:pt x="668" y="0"/>
                  </a:lnTo>
                  <a:lnTo>
                    <a:pt x="323" y="1004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2"/>
            <p:cNvSpPr/>
            <p:nvPr/>
          </p:nvSpPr>
          <p:spPr>
            <a:xfrm rot="20403886" flipH="1">
              <a:off x="7499694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2"/>
            <p:cNvSpPr/>
            <p:nvPr/>
          </p:nvSpPr>
          <p:spPr>
            <a:xfrm rot="20403886" flipH="1">
              <a:off x="760861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2"/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2"/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2"/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2"/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2"/>
            <p:cNvSpPr/>
            <p:nvPr/>
          </p:nvSpPr>
          <p:spPr>
            <a:xfrm rot="20403886" flipH="1">
              <a:off x="7735756" y="3257920"/>
              <a:ext cx="271982" cy="189492"/>
            </a:xfrm>
            <a:custGeom>
              <a:avLst/>
              <a:gdLst/>
              <a:ahLst/>
              <a:cxnLst/>
              <a:rect l="l" t="t" r="r" b="b"/>
              <a:pathLst>
                <a:path w="2107" h="1468" extrusionOk="0">
                  <a:moveTo>
                    <a:pt x="597" y="1"/>
                  </a:moveTo>
                  <a:cubicBezTo>
                    <a:pt x="247" y="1"/>
                    <a:pt x="0" y="230"/>
                    <a:pt x="46" y="625"/>
                  </a:cubicBezTo>
                  <a:cubicBezTo>
                    <a:pt x="305" y="1302"/>
                    <a:pt x="978" y="1468"/>
                    <a:pt x="1481" y="1468"/>
                  </a:cubicBezTo>
                  <a:cubicBezTo>
                    <a:pt x="1836" y="1468"/>
                    <a:pt x="2107" y="1385"/>
                    <a:pt x="2088" y="1341"/>
                  </a:cubicBezTo>
                  <a:cubicBezTo>
                    <a:pt x="1699" y="399"/>
                    <a:pt x="1058" y="1"/>
                    <a:pt x="5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2"/>
            <p:cNvSpPr/>
            <p:nvPr/>
          </p:nvSpPr>
          <p:spPr>
            <a:xfrm rot="20403886" flipH="1">
              <a:off x="7783982" y="3329259"/>
              <a:ext cx="129730" cy="86356"/>
            </a:xfrm>
            <a:custGeom>
              <a:avLst/>
              <a:gdLst/>
              <a:ahLst/>
              <a:cxnLst/>
              <a:rect l="l" t="t" r="r" b="b"/>
              <a:pathLst>
                <a:path w="1005" h="669" fill="none" extrusionOk="0">
                  <a:moveTo>
                    <a:pt x="257" y="1"/>
                  </a:moveTo>
                  <a:lnTo>
                    <a:pt x="1005" y="668"/>
                  </a:lnTo>
                  <a:lnTo>
                    <a:pt x="1" y="323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2"/>
            <p:cNvSpPr/>
            <p:nvPr/>
          </p:nvSpPr>
          <p:spPr>
            <a:xfrm rot="20403886" flipH="1">
              <a:off x="7514781" y="3517051"/>
              <a:ext cx="272369" cy="189621"/>
            </a:xfrm>
            <a:custGeom>
              <a:avLst/>
              <a:gdLst/>
              <a:ahLst/>
              <a:cxnLst/>
              <a:rect l="l" t="t" r="r" b="b"/>
              <a:pathLst>
                <a:path w="2110" h="1469" extrusionOk="0">
                  <a:moveTo>
                    <a:pt x="624" y="1"/>
                  </a:moveTo>
                  <a:cubicBezTo>
                    <a:pt x="270" y="1"/>
                    <a:pt x="0" y="82"/>
                    <a:pt x="19" y="126"/>
                  </a:cubicBezTo>
                  <a:cubicBezTo>
                    <a:pt x="408" y="1069"/>
                    <a:pt x="1050" y="1468"/>
                    <a:pt x="1512" y="1468"/>
                  </a:cubicBezTo>
                  <a:cubicBezTo>
                    <a:pt x="1862" y="1468"/>
                    <a:pt x="2109" y="1239"/>
                    <a:pt x="2066" y="842"/>
                  </a:cubicBezTo>
                  <a:cubicBezTo>
                    <a:pt x="1806" y="166"/>
                    <a:pt x="1129" y="1"/>
                    <a:pt x="6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2"/>
            <p:cNvSpPr/>
            <p:nvPr/>
          </p:nvSpPr>
          <p:spPr>
            <a:xfrm rot="20403886" flipH="1">
              <a:off x="7609227" y="3549290"/>
              <a:ext cx="129730" cy="85710"/>
            </a:xfrm>
            <a:custGeom>
              <a:avLst/>
              <a:gdLst/>
              <a:ahLst/>
              <a:cxnLst/>
              <a:rect l="l" t="t" r="r" b="b"/>
              <a:pathLst>
                <a:path w="1005" h="664" fill="none" extrusionOk="0">
                  <a:moveTo>
                    <a:pt x="748" y="664"/>
                  </a:moveTo>
                  <a:lnTo>
                    <a:pt x="0" y="0"/>
                  </a:lnTo>
                  <a:lnTo>
                    <a:pt x="1004" y="34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2"/>
            <p:cNvSpPr/>
            <p:nvPr/>
          </p:nvSpPr>
          <p:spPr>
            <a:xfrm rot="20403886" flipH="1">
              <a:off x="7641811" y="3173123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909" y="0"/>
                  </a:moveTo>
                  <a:cubicBezTo>
                    <a:pt x="758" y="0"/>
                    <a:pt x="606" y="74"/>
                    <a:pt x="478" y="235"/>
                  </a:cubicBezTo>
                  <a:cubicBezTo>
                    <a:pt x="0" y="1304"/>
                    <a:pt x="1231" y="2197"/>
                    <a:pt x="1398" y="2197"/>
                  </a:cubicBezTo>
                  <a:cubicBezTo>
                    <a:pt x="1407" y="2197"/>
                    <a:pt x="1413" y="2195"/>
                    <a:pt x="1415" y="2189"/>
                  </a:cubicBezTo>
                  <a:cubicBezTo>
                    <a:pt x="1952" y="904"/>
                    <a:pt x="1435" y="0"/>
                    <a:pt x="9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2"/>
            <p:cNvSpPr/>
            <p:nvPr/>
          </p:nvSpPr>
          <p:spPr>
            <a:xfrm rot="20403886" flipH="1">
              <a:off x="7733210" y="3284528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412" y="0"/>
                  </a:moveTo>
                  <a:lnTo>
                    <a:pt x="469" y="999"/>
                  </a:lnTo>
                  <a:lnTo>
                    <a:pt x="1" y="44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2"/>
            <p:cNvSpPr/>
            <p:nvPr/>
          </p:nvSpPr>
          <p:spPr>
            <a:xfrm rot="20403886" flipH="1">
              <a:off x="7629044" y="3507434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554" y="1"/>
                  </a:moveTo>
                  <a:cubicBezTo>
                    <a:pt x="545" y="1"/>
                    <a:pt x="539" y="4"/>
                    <a:pt x="537" y="9"/>
                  </a:cubicBezTo>
                  <a:cubicBezTo>
                    <a:pt x="1" y="1295"/>
                    <a:pt x="517" y="2198"/>
                    <a:pt x="1044" y="2198"/>
                  </a:cubicBezTo>
                  <a:cubicBezTo>
                    <a:pt x="1194" y="2198"/>
                    <a:pt x="1346" y="2124"/>
                    <a:pt x="1474" y="1963"/>
                  </a:cubicBezTo>
                  <a:cubicBezTo>
                    <a:pt x="1952" y="895"/>
                    <a:pt x="721" y="1"/>
                    <a:pt x="5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2"/>
            <p:cNvSpPr/>
            <p:nvPr/>
          </p:nvSpPr>
          <p:spPr>
            <a:xfrm rot="20403886" flipH="1">
              <a:off x="7729169" y="3551276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58" y="999"/>
                  </a:moveTo>
                  <a:lnTo>
                    <a:pt x="1" y="0"/>
                  </a:lnTo>
                  <a:lnTo>
                    <a:pt x="469" y="95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2"/>
            <p:cNvSpPr/>
            <p:nvPr/>
          </p:nvSpPr>
          <p:spPr>
            <a:xfrm rot="20403886" flipH="1">
              <a:off x="7662220" y="3387076"/>
              <a:ext cx="237387" cy="201109"/>
            </a:xfrm>
            <a:custGeom>
              <a:avLst/>
              <a:gdLst/>
              <a:ahLst/>
              <a:cxnLst/>
              <a:rect l="l" t="t" r="r" b="b"/>
              <a:pathLst>
                <a:path w="1839" h="1558" extrusionOk="0">
                  <a:moveTo>
                    <a:pt x="956" y="1"/>
                  </a:moveTo>
                  <a:cubicBezTo>
                    <a:pt x="416" y="1"/>
                    <a:pt x="1" y="578"/>
                    <a:pt x="260" y="1117"/>
                  </a:cubicBezTo>
                  <a:cubicBezTo>
                    <a:pt x="403" y="1413"/>
                    <a:pt x="681" y="1557"/>
                    <a:pt x="959" y="1557"/>
                  </a:cubicBezTo>
                  <a:cubicBezTo>
                    <a:pt x="1266" y="1557"/>
                    <a:pt x="1572" y="1380"/>
                    <a:pt x="1693" y="1037"/>
                  </a:cubicBezTo>
                  <a:cubicBezTo>
                    <a:pt x="1838" y="635"/>
                    <a:pt x="1622" y="188"/>
                    <a:pt x="1219" y="47"/>
                  </a:cubicBezTo>
                  <a:cubicBezTo>
                    <a:pt x="1130" y="15"/>
                    <a:pt x="1041" y="1"/>
                    <a:pt x="9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2"/>
            <p:cNvSpPr/>
            <p:nvPr/>
          </p:nvSpPr>
          <p:spPr>
            <a:xfrm rot="20403886" flipH="1">
              <a:off x="7906824" y="1875188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223" y="0"/>
                  </a:moveTo>
                  <a:cubicBezTo>
                    <a:pt x="511" y="0"/>
                    <a:pt x="1" y="823"/>
                    <a:pt x="73" y="849"/>
                  </a:cubicBezTo>
                  <a:cubicBezTo>
                    <a:pt x="363" y="962"/>
                    <a:pt x="628" y="1010"/>
                    <a:pt x="857" y="1010"/>
                  </a:cubicBezTo>
                  <a:cubicBezTo>
                    <a:pt x="1669" y="1010"/>
                    <a:pt x="2045" y="420"/>
                    <a:pt x="1594" y="76"/>
                  </a:cubicBezTo>
                  <a:cubicBezTo>
                    <a:pt x="1466" y="23"/>
                    <a:pt x="1342" y="0"/>
                    <a:pt x="12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2"/>
            <p:cNvSpPr/>
            <p:nvPr/>
          </p:nvSpPr>
          <p:spPr>
            <a:xfrm rot="20403886" flipH="1">
              <a:off x="8004303" y="1919808"/>
              <a:ext cx="123405" cy="46857"/>
            </a:xfrm>
            <a:custGeom>
              <a:avLst/>
              <a:gdLst/>
              <a:ahLst/>
              <a:cxnLst/>
              <a:rect l="l" t="t" r="r" b="b"/>
              <a:pathLst>
                <a:path w="956" h="363" fill="none" extrusionOk="0">
                  <a:moveTo>
                    <a:pt x="1" y="363"/>
                  </a:moveTo>
                  <a:lnTo>
                    <a:pt x="956" y="0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2"/>
            <p:cNvSpPr/>
            <p:nvPr/>
          </p:nvSpPr>
          <p:spPr>
            <a:xfrm rot="20403886" flipH="1">
              <a:off x="8033145" y="1967988"/>
              <a:ext cx="177234" cy="181102"/>
            </a:xfrm>
            <a:custGeom>
              <a:avLst/>
              <a:gdLst/>
              <a:ahLst/>
              <a:cxnLst/>
              <a:rect l="l" t="t" r="r" b="b"/>
              <a:pathLst>
                <a:path w="1373" h="1403" extrusionOk="0">
                  <a:moveTo>
                    <a:pt x="91" y="1"/>
                  </a:moveTo>
                  <a:cubicBezTo>
                    <a:pt x="34" y="1"/>
                    <a:pt x="0" y="10"/>
                    <a:pt x="1" y="24"/>
                  </a:cubicBezTo>
                  <a:cubicBezTo>
                    <a:pt x="89" y="949"/>
                    <a:pt x="597" y="1403"/>
                    <a:pt x="972" y="1403"/>
                  </a:cubicBezTo>
                  <a:cubicBezTo>
                    <a:pt x="1167" y="1403"/>
                    <a:pt x="1327" y="1280"/>
                    <a:pt x="1372" y="1036"/>
                  </a:cubicBezTo>
                  <a:cubicBezTo>
                    <a:pt x="1317" y="226"/>
                    <a:pt x="388" y="1"/>
                    <a:pt x="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2"/>
            <p:cNvSpPr/>
            <p:nvPr/>
          </p:nvSpPr>
          <p:spPr>
            <a:xfrm rot="20403886" flipH="1">
              <a:off x="8083211" y="1994501"/>
              <a:ext cx="96556" cy="89712"/>
            </a:xfrm>
            <a:custGeom>
              <a:avLst/>
              <a:gdLst/>
              <a:ahLst/>
              <a:cxnLst/>
              <a:rect l="l" t="t" r="r" b="b"/>
              <a:pathLst>
                <a:path w="748" h="695" fill="none" extrusionOk="0">
                  <a:moveTo>
                    <a:pt x="1" y="1"/>
                  </a:moveTo>
                  <a:lnTo>
                    <a:pt x="748" y="695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2"/>
            <p:cNvSpPr/>
            <p:nvPr/>
          </p:nvSpPr>
          <p:spPr>
            <a:xfrm rot="20403886" flipH="1">
              <a:off x="7996471" y="1729132"/>
              <a:ext cx="212087" cy="222537"/>
            </a:xfrm>
            <a:custGeom>
              <a:avLst/>
              <a:gdLst/>
              <a:ahLst/>
              <a:cxnLst/>
              <a:rect l="l" t="t" r="r" b="b"/>
              <a:pathLst>
                <a:path w="1643" h="1724" extrusionOk="0">
                  <a:moveTo>
                    <a:pt x="972" y="1"/>
                  </a:moveTo>
                  <a:cubicBezTo>
                    <a:pt x="919" y="1"/>
                    <a:pt x="863" y="10"/>
                    <a:pt x="802" y="29"/>
                  </a:cubicBezTo>
                  <a:cubicBezTo>
                    <a:pt x="0" y="540"/>
                    <a:pt x="478" y="1724"/>
                    <a:pt x="568" y="1724"/>
                  </a:cubicBezTo>
                  <a:cubicBezTo>
                    <a:pt x="569" y="1724"/>
                    <a:pt x="571" y="1723"/>
                    <a:pt x="572" y="1722"/>
                  </a:cubicBezTo>
                  <a:cubicBezTo>
                    <a:pt x="1643" y="1003"/>
                    <a:pt x="1529" y="1"/>
                    <a:pt x="9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2"/>
            <p:cNvSpPr/>
            <p:nvPr/>
          </p:nvSpPr>
          <p:spPr>
            <a:xfrm rot="20403886" flipH="1">
              <a:off x="8084742" y="1769200"/>
              <a:ext cx="36531" cy="123918"/>
            </a:xfrm>
            <a:custGeom>
              <a:avLst/>
              <a:gdLst/>
              <a:ahLst/>
              <a:cxnLst/>
              <a:rect l="l" t="t" r="r" b="b"/>
              <a:pathLst>
                <a:path w="283" h="960" fill="none" extrusionOk="0">
                  <a:moveTo>
                    <a:pt x="0" y="960"/>
                  </a:moveTo>
                  <a:lnTo>
                    <a:pt x="283" y="0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2"/>
            <p:cNvSpPr/>
            <p:nvPr/>
          </p:nvSpPr>
          <p:spPr>
            <a:xfrm rot="20403886" flipH="1">
              <a:off x="8145043" y="1925459"/>
              <a:ext cx="211828" cy="222150"/>
            </a:xfrm>
            <a:custGeom>
              <a:avLst/>
              <a:gdLst/>
              <a:ahLst/>
              <a:cxnLst/>
              <a:rect l="l" t="t" r="r" b="b"/>
              <a:pathLst>
                <a:path w="1641" h="1721" extrusionOk="0">
                  <a:moveTo>
                    <a:pt x="1077" y="1"/>
                  </a:moveTo>
                  <a:cubicBezTo>
                    <a:pt x="1075" y="1"/>
                    <a:pt x="1074" y="1"/>
                    <a:pt x="1073" y="2"/>
                  </a:cubicBezTo>
                  <a:cubicBezTo>
                    <a:pt x="0" y="719"/>
                    <a:pt x="111" y="1720"/>
                    <a:pt x="666" y="1720"/>
                  </a:cubicBezTo>
                  <a:cubicBezTo>
                    <a:pt x="719" y="1720"/>
                    <a:pt x="777" y="1711"/>
                    <a:pt x="838" y="1691"/>
                  </a:cubicBezTo>
                  <a:cubicBezTo>
                    <a:pt x="1640" y="1179"/>
                    <a:pt x="1163" y="1"/>
                    <a:pt x="10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2"/>
            <p:cNvSpPr/>
            <p:nvPr/>
          </p:nvSpPr>
          <p:spPr>
            <a:xfrm rot="20403886" flipH="1">
              <a:off x="8104563" y="1868362"/>
              <a:ext cx="187173" cy="158254"/>
            </a:xfrm>
            <a:custGeom>
              <a:avLst/>
              <a:gdLst/>
              <a:ahLst/>
              <a:cxnLst/>
              <a:rect l="l" t="t" r="r" b="b"/>
              <a:pathLst>
                <a:path w="1450" h="1226" extrusionOk="0">
                  <a:moveTo>
                    <a:pt x="755" y="1"/>
                  </a:moveTo>
                  <a:cubicBezTo>
                    <a:pt x="323" y="1"/>
                    <a:pt x="0" y="465"/>
                    <a:pt x="216" y="890"/>
                  </a:cubicBezTo>
                  <a:cubicBezTo>
                    <a:pt x="332" y="1116"/>
                    <a:pt x="547" y="1226"/>
                    <a:pt x="761" y="1226"/>
                  </a:cubicBezTo>
                  <a:cubicBezTo>
                    <a:pt x="1007" y="1226"/>
                    <a:pt x="1252" y="1082"/>
                    <a:pt x="1344" y="806"/>
                  </a:cubicBezTo>
                  <a:cubicBezTo>
                    <a:pt x="1450" y="483"/>
                    <a:pt x="1273" y="134"/>
                    <a:pt x="950" y="32"/>
                  </a:cubicBezTo>
                  <a:cubicBezTo>
                    <a:pt x="884" y="11"/>
                    <a:pt x="818" y="1"/>
                    <a:pt x="7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2"/>
            <p:cNvSpPr/>
            <p:nvPr/>
          </p:nvSpPr>
          <p:spPr>
            <a:xfrm rot="20403886" flipH="1">
              <a:off x="6814200" y="1097852"/>
              <a:ext cx="290054" cy="311345"/>
            </a:xfrm>
            <a:custGeom>
              <a:avLst/>
              <a:gdLst/>
              <a:ahLst/>
              <a:cxnLst/>
              <a:rect l="l" t="t" r="r" b="b"/>
              <a:pathLst>
                <a:path w="2247" h="2412" extrusionOk="0">
                  <a:moveTo>
                    <a:pt x="1062" y="0"/>
                  </a:moveTo>
                  <a:lnTo>
                    <a:pt x="1062" y="0"/>
                  </a:lnTo>
                  <a:cubicBezTo>
                    <a:pt x="10" y="863"/>
                    <a:pt x="1" y="2282"/>
                    <a:pt x="1" y="2282"/>
                  </a:cubicBezTo>
                  <a:cubicBezTo>
                    <a:pt x="207" y="2371"/>
                    <a:pt x="414" y="2412"/>
                    <a:pt x="615" y="2412"/>
                  </a:cubicBezTo>
                  <a:cubicBezTo>
                    <a:pt x="1297" y="2412"/>
                    <a:pt x="1916" y="1951"/>
                    <a:pt x="2247" y="1398"/>
                  </a:cubicBezTo>
                  <a:lnTo>
                    <a:pt x="2247" y="1398"/>
                  </a:lnTo>
                  <a:cubicBezTo>
                    <a:pt x="1906" y="1655"/>
                    <a:pt x="1574" y="1856"/>
                    <a:pt x="1310" y="1856"/>
                  </a:cubicBezTo>
                  <a:cubicBezTo>
                    <a:pt x="1129" y="1856"/>
                    <a:pt x="980" y="1761"/>
                    <a:pt x="881" y="1526"/>
                  </a:cubicBezTo>
                  <a:cubicBezTo>
                    <a:pt x="757" y="1154"/>
                    <a:pt x="1027" y="571"/>
                    <a:pt x="1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2"/>
            <p:cNvSpPr/>
            <p:nvPr/>
          </p:nvSpPr>
          <p:spPr>
            <a:xfrm rot="20403886" flipH="1">
              <a:off x="6700457" y="1051605"/>
              <a:ext cx="285536" cy="323350"/>
            </a:xfrm>
            <a:custGeom>
              <a:avLst/>
              <a:gdLst/>
              <a:ahLst/>
              <a:cxnLst/>
              <a:rect l="l" t="t" r="r" b="b"/>
              <a:pathLst>
                <a:path w="2212" h="2505" extrusionOk="0">
                  <a:moveTo>
                    <a:pt x="2211" y="1"/>
                  </a:moveTo>
                  <a:cubicBezTo>
                    <a:pt x="1349" y="32"/>
                    <a:pt x="739" y="293"/>
                    <a:pt x="306" y="646"/>
                  </a:cubicBezTo>
                  <a:cubicBezTo>
                    <a:pt x="271" y="1217"/>
                    <a:pt x="1" y="1800"/>
                    <a:pt x="125" y="2176"/>
                  </a:cubicBezTo>
                  <a:cubicBezTo>
                    <a:pt x="225" y="2411"/>
                    <a:pt x="374" y="2505"/>
                    <a:pt x="554" y="2505"/>
                  </a:cubicBezTo>
                  <a:cubicBezTo>
                    <a:pt x="818" y="2505"/>
                    <a:pt x="1149" y="2303"/>
                    <a:pt x="1491" y="2048"/>
                  </a:cubicBezTo>
                  <a:cubicBezTo>
                    <a:pt x="1584" y="1893"/>
                    <a:pt x="1654" y="1725"/>
                    <a:pt x="1703" y="1548"/>
                  </a:cubicBezTo>
                  <a:cubicBezTo>
                    <a:pt x="1831" y="1022"/>
                    <a:pt x="2004" y="505"/>
                    <a:pt x="22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2"/>
            <p:cNvSpPr/>
            <p:nvPr/>
          </p:nvSpPr>
          <p:spPr>
            <a:xfrm rot="20403886" flipH="1">
              <a:off x="7251810" y="1401869"/>
              <a:ext cx="204987" cy="176326"/>
            </a:xfrm>
            <a:custGeom>
              <a:avLst/>
              <a:gdLst/>
              <a:ahLst/>
              <a:cxnLst/>
              <a:rect l="l" t="t" r="r" b="b"/>
              <a:pathLst>
                <a:path w="1588" h="1366" extrusionOk="0">
                  <a:moveTo>
                    <a:pt x="1486" y="1"/>
                  </a:moveTo>
                  <a:lnTo>
                    <a:pt x="1486" y="1"/>
                  </a:lnTo>
                  <a:cubicBezTo>
                    <a:pt x="566" y="72"/>
                    <a:pt x="1" y="854"/>
                    <a:pt x="1" y="854"/>
                  </a:cubicBezTo>
                  <a:cubicBezTo>
                    <a:pt x="220" y="1218"/>
                    <a:pt x="595" y="1366"/>
                    <a:pt x="971" y="1366"/>
                  </a:cubicBezTo>
                  <a:cubicBezTo>
                    <a:pt x="1185" y="1366"/>
                    <a:pt x="1400" y="1318"/>
                    <a:pt x="1588" y="1234"/>
                  </a:cubicBezTo>
                  <a:lnTo>
                    <a:pt x="1588" y="1234"/>
                  </a:lnTo>
                  <a:cubicBezTo>
                    <a:pt x="1549" y="1235"/>
                    <a:pt x="1510" y="1236"/>
                    <a:pt x="1472" y="1236"/>
                  </a:cubicBezTo>
                  <a:cubicBezTo>
                    <a:pt x="1038" y="1236"/>
                    <a:pt x="698" y="1157"/>
                    <a:pt x="783" y="775"/>
                  </a:cubicBezTo>
                  <a:cubicBezTo>
                    <a:pt x="863" y="523"/>
                    <a:pt x="1243" y="306"/>
                    <a:pt x="14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2"/>
            <p:cNvSpPr/>
            <p:nvPr/>
          </p:nvSpPr>
          <p:spPr>
            <a:xfrm rot="20403886" flipH="1">
              <a:off x="7100942" y="1443679"/>
              <a:ext cx="270304" cy="160190"/>
            </a:xfrm>
            <a:custGeom>
              <a:avLst/>
              <a:gdLst/>
              <a:ahLst/>
              <a:cxnLst/>
              <a:rect l="l" t="t" r="r" b="b"/>
              <a:pathLst>
                <a:path w="2094" h="1241" extrusionOk="0">
                  <a:moveTo>
                    <a:pt x="916" y="0"/>
                  </a:moveTo>
                  <a:cubicBezTo>
                    <a:pt x="873" y="0"/>
                    <a:pt x="831" y="2"/>
                    <a:pt x="789" y="5"/>
                  </a:cubicBezTo>
                  <a:cubicBezTo>
                    <a:pt x="546" y="310"/>
                    <a:pt x="166" y="527"/>
                    <a:pt x="86" y="779"/>
                  </a:cubicBezTo>
                  <a:cubicBezTo>
                    <a:pt x="1" y="1161"/>
                    <a:pt x="341" y="1240"/>
                    <a:pt x="775" y="1240"/>
                  </a:cubicBezTo>
                  <a:cubicBezTo>
                    <a:pt x="813" y="1240"/>
                    <a:pt x="852" y="1239"/>
                    <a:pt x="891" y="1238"/>
                  </a:cubicBezTo>
                  <a:cubicBezTo>
                    <a:pt x="1001" y="1190"/>
                    <a:pt x="1107" y="1123"/>
                    <a:pt x="1200" y="1044"/>
                  </a:cubicBezTo>
                  <a:cubicBezTo>
                    <a:pt x="1483" y="805"/>
                    <a:pt x="1779" y="584"/>
                    <a:pt x="2093" y="385"/>
                  </a:cubicBezTo>
                  <a:cubicBezTo>
                    <a:pt x="1660" y="102"/>
                    <a:pt x="1266" y="0"/>
                    <a:pt x="9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2"/>
            <p:cNvSpPr/>
            <p:nvPr/>
          </p:nvSpPr>
          <p:spPr>
            <a:xfrm rot="20403886" flipH="1">
              <a:off x="8251811" y="2987080"/>
              <a:ext cx="255201" cy="777459"/>
            </a:xfrm>
            <a:custGeom>
              <a:avLst/>
              <a:gdLst/>
              <a:ahLst/>
              <a:cxnLst/>
              <a:rect l="l" t="t" r="r" b="b"/>
              <a:pathLst>
                <a:path w="1977" h="6023" extrusionOk="0">
                  <a:moveTo>
                    <a:pt x="14" y="0"/>
                  </a:moveTo>
                  <a:lnTo>
                    <a:pt x="0" y="18"/>
                  </a:lnTo>
                  <a:cubicBezTo>
                    <a:pt x="75" y="76"/>
                    <a:pt x="151" y="138"/>
                    <a:pt x="221" y="199"/>
                  </a:cubicBezTo>
                  <a:cubicBezTo>
                    <a:pt x="407" y="367"/>
                    <a:pt x="579" y="553"/>
                    <a:pt x="734" y="748"/>
                  </a:cubicBezTo>
                  <a:cubicBezTo>
                    <a:pt x="840" y="876"/>
                    <a:pt x="938" y="1013"/>
                    <a:pt x="1030" y="1154"/>
                  </a:cubicBezTo>
                  <a:cubicBezTo>
                    <a:pt x="1132" y="1309"/>
                    <a:pt x="1225" y="1473"/>
                    <a:pt x="1305" y="1641"/>
                  </a:cubicBezTo>
                  <a:cubicBezTo>
                    <a:pt x="1393" y="1818"/>
                    <a:pt x="1468" y="2003"/>
                    <a:pt x="1534" y="2193"/>
                  </a:cubicBezTo>
                  <a:cubicBezTo>
                    <a:pt x="1601" y="2388"/>
                    <a:pt x="1649" y="2587"/>
                    <a:pt x="1689" y="2790"/>
                  </a:cubicBezTo>
                  <a:cubicBezTo>
                    <a:pt x="1729" y="2994"/>
                    <a:pt x="1751" y="3197"/>
                    <a:pt x="1764" y="3405"/>
                  </a:cubicBezTo>
                  <a:cubicBezTo>
                    <a:pt x="1769" y="3507"/>
                    <a:pt x="1769" y="3608"/>
                    <a:pt x="1769" y="3705"/>
                  </a:cubicBezTo>
                  <a:cubicBezTo>
                    <a:pt x="1769" y="3807"/>
                    <a:pt x="1760" y="3904"/>
                    <a:pt x="1756" y="4002"/>
                  </a:cubicBezTo>
                  <a:cubicBezTo>
                    <a:pt x="1738" y="4187"/>
                    <a:pt x="1716" y="4373"/>
                    <a:pt x="1680" y="4554"/>
                  </a:cubicBezTo>
                  <a:cubicBezTo>
                    <a:pt x="1667" y="4643"/>
                    <a:pt x="1645" y="4727"/>
                    <a:pt x="1623" y="4806"/>
                  </a:cubicBezTo>
                  <a:cubicBezTo>
                    <a:pt x="1601" y="4890"/>
                    <a:pt x="1588" y="4970"/>
                    <a:pt x="1561" y="5041"/>
                  </a:cubicBezTo>
                  <a:cubicBezTo>
                    <a:pt x="1517" y="5191"/>
                    <a:pt x="1473" y="5328"/>
                    <a:pt x="1428" y="5447"/>
                  </a:cubicBezTo>
                  <a:cubicBezTo>
                    <a:pt x="1384" y="5562"/>
                    <a:pt x="1349" y="5669"/>
                    <a:pt x="1309" y="5753"/>
                  </a:cubicBezTo>
                  <a:lnTo>
                    <a:pt x="1194" y="6013"/>
                  </a:lnTo>
                  <a:lnTo>
                    <a:pt x="1216" y="6022"/>
                  </a:lnTo>
                  <a:lnTo>
                    <a:pt x="1252" y="5956"/>
                  </a:lnTo>
                  <a:cubicBezTo>
                    <a:pt x="1278" y="5916"/>
                    <a:pt x="1318" y="5850"/>
                    <a:pt x="1362" y="5775"/>
                  </a:cubicBezTo>
                  <a:cubicBezTo>
                    <a:pt x="1411" y="5695"/>
                    <a:pt x="1459" y="5593"/>
                    <a:pt x="1517" y="5478"/>
                  </a:cubicBezTo>
                  <a:cubicBezTo>
                    <a:pt x="1579" y="5346"/>
                    <a:pt x="1636" y="5213"/>
                    <a:pt x="1685" y="5076"/>
                  </a:cubicBezTo>
                  <a:cubicBezTo>
                    <a:pt x="1716" y="5005"/>
                    <a:pt x="1738" y="4926"/>
                    <a:pt x="1764" y="4842"/>
                  </a:cubicBezTo>
                  <a:cubicBezTo>
                    <a:pt x="1795" y="4758"/>
                    <a:pt x="1817" y="4674"/>
                    <a:pt x="1840" y="4585"/>
                  </a:cubicBezTo>
                  <a:cubicBezTo>
                    <a:pt x="1857" y="4497"/>
                    <a:pt x="1884" y="4404"/>
                    <a:pt x="1901" y="4307"/>
                  </a:cubicBezTo>
                  <a:cubicBezTo>
                    <a:pt x="1915" y="4214"/>
                    <a:pt x="1937" y="4117"/>
                    <a:pt x="1946" y="4015"/>
                  </a:cubicBezTo>
                  <a:cubicBezTo>
                    <a:pt x="1950" y="3913"/>
                    <a:pt x="1968" y="3812"/>
                    <a:pt x="1968" y="3710"/>
                  </a:cubicBezTo>
                  <a:cubicBezTo>
                    <a:pt x="1968" y="3604"/>
                    <a:pt x="1977" y="3498"/>
                    <a:pt x="1968" y="3392"/>
                  </a:cubicBezTo>
                  <a:cubicBezTo>
                    <a:pt x="1959" y="3175"/>
                    <a:pt x="1937" y="2963"/>
                    <a:pt x="1897" y="2751"/>
                  </a:cubicBezTo>
                  <a:cubicBezTo>
                    <a:pt x="1857" y="2538"/>
                    <a:pt x="1800" y="2330"/>
                    <a:pt x="1729" y="2127"/>
                  </a:cubicBezTo>
                  <a:cubicBezTo>
                    <a:pt x="1689" y="2025"/>
                    <a:pt x="1658" y="1924"/>
                    <a:pt x="1610" y="1831"/>
                  </a:cubicBezTo>
                  <a:lnTo>
                    <a:pt x="1543" y="1689"/>
                  </a:lnTo>
                  <a:lnTo>
                    <a:pt x="1473" y="1557"/>
                  </a:lnTo>
                  <a:cubicBezTo>
                    <a:pt x="1428" y="1464"/>
                    <a:pt x="1380" y="1380"/>
                    <a:pt x="1327" y="1296"/>
                  </a:cubicBezTo>
                  <a:cubicBezTo>
                    <a:pt x="1269" y="1216"/>
                    <a:pt x="1221" y="1137"/>
                    <a:pt x="1163" y="1066"/>
                  </a:cubicBezTo>
                  <a:cubicBezTo>
                    <a:pt x="1061" y="925"/>
                    <a:pt x="951" y="792"/>
                    <a:pt x="831" y="664"/>
                  </a:cubicBezTo>
                  <a:cubicBezTo>
                    <a:pt x="734" y="558"/>
                    <a:pt x="628" y="456"/>
                    <a:pt x="518" y="363"/>
                  </a:cubicBezTo>
                  <a:cubicBezTo>
                    <a:pt x="420" y="279"/>
                    <a:pt x="332" y="213"/>
                    <a:pt x="257" y="155"/>
                  </a:cubicBezTo>
                  <a:cubicBezTo>
                    <a:pt x="182" y="98"/>
                    <a:pt x="120" y="62"/>
                    <a:pt x="80" y="36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2"/>
            <p:cNvSpPr/>
            <p:nvPr/>
          </p:nvSpPr>
          <p:spPr>
            <a:xfrm rot="20403886" flipH="1">
              <a:off x="8202037" y="2724779"/>
              <a:ext cx="343753" cy="295726"/>
            </a:xfrm>
            <a:custGeom>
              <a:avLst/>
              <a:gdLst/>
              <a:ahLst/>
              <a:cxnLst/>
              <a:rect l="l" t="t" r="r" b="b"/>
              <a:pathLst>
                <a:path w="2663" h="2291" extrusionOk="0">
                  <a:moveTo>
                    <a:pt x="1464" y="1"/>
                  </a:moveTo>
                  <a:cubicBezTo>
                    <a:pt x="1862" y="598"/>
                    <a:pt x="2110" y="1155"/>
                    <a:pt x="1517" y="1371"/>
                  </a:cubicBezTo>
                  <a:cubicBezTo>
                    <a:pt x="1463" y="1386"/>
                    <a:pt x="1405" y="1392"/>
                    <a:pt x="1344" y="1392"/>
                  </a:cubicBezTo>
                  <a:cubicBezTo>
                    <a:pt x="976" y="1392"/>
                    <a:pt x="490" y="1163"/>
                    <a:pt x="1" y="1106"/>
                  </a:cubicBezTo>
                  <a:lnTo>
                    <a:pt x="1" y="1106"/>
                  </a:lnTo>
                  <a:cubicBezTo>
                    <a:pt x="806" y="2207"/>
                    <a:pt x="2220" y="2291"/>
                    <a:pt x="2220" y="2291"/>
                  </a:cubicBezTo>
                  <a:cubicBezTo>
                    <a:pt x="2662" y="1407"/>
                    <a:pt x="2154" y="469"/>
                    <a:pt x="14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2"/>
            <p:cNvSpPr/>
            <p:nvPr/>
          </p:nvSpPr>
          <p:spPr>
            <a:xfrm rot="20403886" flipH="1">
              <a:off x="8231080" y="2599771"/>
              <a:ext cx="344270" cy="287078"/>
            </a:xfrm>
            <a:custGeom>
              <a:avLst/>
              <a:gdLst/>
              <a:ahLst/>
              <a:cxnLst/>
              <a:rect l="l" t="t" r="r" b="b"/>
              <a:pathLst>
                <a:path w="2667" h="2224" extrusionOk="0">
                  <a:moveTo>
                    <a:pt x="18" y="1"/>
                  </a:moveTo>
                  <a:lnTo>
                    <a:pt x="18" y="1"/>
                  </a:lnTo>
                  <a:cubicBezTo>
                    <a:pt x="1" y="858"/>
                    <a:pt x="226" y="1486"/>
                    <a:pt x="558" y="1937"/>
                  </a:cubicBezTo>
                  <a:cubicBezTo>
                    <a:pt x="1047" y="1994"/>
                    <a:pt x="1533" y="2223"/>
                    <a:pt x="1901" y="2223"/>
                  </a:cubicBezTo>
                  <a:cubicBezTo>
                    <a:pt x="1962" y="2223"/>
                    <a:pt x="2020" y="2217"/>
                    <a:pt x="2074" y="2202"/>
                  </a:cubicBezTo>
                  <a:cubicBezTo>
                    <a:pt x="2667" y="1986"/>
                    <a:pt x="2419" y="1429"/>
                    <a:pt x="2021" y="832"/>
                  </a:cubicBezTo>
                  <a:cubicBezTo>
                    <a:pt x="1871" y="730"/>
                    <a:pt x="1707" y="651"/>
                    <a:pt x="1539" y="593"/>
                  </a:cubicBezTo>
                  <a:cubicBezTo>
                    <a:pt x="828" y="372"/>
                    <a:pt x="823" y="412"/>
                    <a:pt x="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2"/>
            <p:cNvSpPr/>
            <p:nvPr/>
          </p:nvSpPr>
          <p:spPr>
            <a:xfrm rot="20403886" flipH="1">
              <a:off x="8232710" y="3163809"/>
              <a:ext cx="230804" cy="176067"/>
            </a:xfrm>
            <a:custGeom>
              <a:avLst/>
              <a:gdLst/>
              <a:ahLst/>
              <a:cxnLst/>
              <a:rect l="l" t="t" r="r" b="b"/>
              <a:pathLst>
                <a:path w="1788" h="1364" extrusionOk="0">
                  <a:moveTo>
                    <a:pt x="713" y="1"/>
                  </a:moveTo>
                  <a:lnTo>
                    <a:pt x="713" y="1"/>
                  </a:lnTo>
                  <a:cubicBezTo>
                    <a:pt x="1097" y="301"/>
                    <a:pt x="1376" y="611"/>
                    <a:pt x="1035" y="867"/>
                  </a:cubicBezTo>
                  <a:cubicBezTo>
                    <a:pt x="814" y="1013"/>
                    <a:pt x="386" y="938"/>
                    <a:pt x="1" y="1013"/>
                  </a:cubicBezTo>
                  <a:cubicBezTo>
                    <a:pt x="396" y="1297"/>
                    <a:pt x="843" y="1364"/>
                    <a:pt x="1177" y="1364"/>
                  </a:cubicBezTo>
                  <a:cubicBezTo>
                    <a:pt x="1479" y="1364"/>
                    <a:pt x="1690" y="1309"/>
                    <a:pt x="1690" y="1309"/>
                  </a:cubicBezTo>
                  <a:cubicBezTo>
                    <a:pt x="1787" y="655"/>
                    <a:pt x="1261" y="160"/>
                    <a:pt x="7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2"/>
            <p:cNvSpPr/>
            <p:nvPr/>
          </p:nvSpPr>
          <p:spPr>
            <a:xfrm rot="20403886" flipH="1">
              <a:off x="8271144" y="3125060"/>
              <a:ext cx="275209" cy="145733"/>
            </a:xfrm>
            <a:custGeom>
              <a:avLst/>
              <a:gdLst/>
              <a:ahLst/>
              <a:cxnLst/>
              <a:rect l="l" t="t" r="r" b="b"/>
              <a:pathLst>
                <a:path w="2132" h="1129" extrusionOk="0">
                  <a:moveTo>
                    <a:pt x="1" y="1"/>
                  </a:moveTo>
                  <a:lnTo>
                    <a:pt x="1" y="1"/>
                  </a:lnTo>
                  <a:cubicBezTo>
                    <a:pt x="173" y="553"/>
                    <a:pt x="452" y="907"/>
                    <a:pt x="761" y="1128"/>
                  </a:cubicBezTo>
                  <a:cubicBezTo>
                    <a:pt x="1142" y="1053"/>
                    <a:pt x="1570" y="1128"/>
                    <a:pt x="1796" y="982"/>
                  </a:cubicBezTo>
                  <a:cubicBezTo>
                    <a:pt x="2132" y="726"/>
                    <a:pt x="1853" y="416"/>
                    <a:pt x="1473" y="116"/>
                  </a:cubicBezTo>
                  <a:cubicBezTo>
                    <a:pt x="1354" y="85"/>
                    <a:pt x="1230" y="67"/>
                    <a:pt x="1106" y="67"/>
                  </a:cubicBezTo>
                  <a:cubicBezTo>
                    <a:pt x="1076" y="67"/>
                    <a:pt x="1045" y="67"/>
                    <a:pt x="1014" y="67"/>
                  </a:cubicBezTo>
                  <a:cubicBezTo>
                    <a:pt x="677" y="67"/>
                    <a:pt x="337" y="45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rupo 1">
            <a:extLst>
              <a:ext uri="{FF2B5EF4-FFF2-40B4-BE49-F238E27FC236}">
                <a16:creationId xmlns:a16="http://schemas.microsoft.com/office/drawing/2014/main" id="{C105F8BA-2209-480E-8BB8-F39D546FBB74}"/>
              </a:ext>
            </a:extLst>
          </p:cNvPr>
          <p:cNvGrpSpPr/>
          <p:nvPr/>
        </p:nvGrpSpPr>
        <p:grpSpPr>
          <a:xfrm>
            <a:off x="20284" y="1857190"/>
            <a:ext cx="1874893" cy="3585037"/>
            <a:chOff x="568656" y="510087"/>
            <a:chExt cx="1874893" cy="3585037"/>
          </a:xfrm>
          <a:solidFill>
            <a:srgbClr val="FFFFFF"/>
          </a:solidFill>
        </p:grpSpPr>
        <p:sp>
          <p:nvSpPr>
            <p:cNvPr id="440" name="Google Shape;440;p32"/>
            <p:cNvSpPr/>
            <p:nvPr/>
          </p:nvSpPr>
          <p:spPr>
            <a:xfrm rot="1196114">
              <a:off x="697139" y="1871225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193" y="0"/>
                  </a:moveTo>
                  <a:cubicBezTo>
                    <a:pt x="378" y="0"/>
                    <a:pt x="0" y="590"/>
                    <a:pt x="453" y="932"/>
                  </a:cubicBezTo>
                  <a:cubicBezTo>
                    <a:pt x="582" y="986"/>
                    <a:pt x="707" y="1009"/>
                    <a:pt x="827" y="1009"/>
                  </a:cubicBezTo>
                  <a:cubicBezTo>
                    <a:pt x="1538" y="1009"/>
                    <a:pt x="2046" y="189"/>
                    <a:pt x="1974" y="158"/>
                  </a:cubicBezTo>
                  <a:cubicBezTo>
                    <a:pt x="1685" y="47"/>
                    <a:pt x="1422" y="0"/>
                    <a:pt x="11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2"/>
            <p:cNvSpPr/>
            <p:nvPr/>
          </p:nvSpPr>
          <p:spPr>
            <a:xfrm rot="1196114">
              <a:off x="775405" y="1918943"/>
              <a:ext cx="122889" cy="41177"/>
            </a:xfrm>
            <a:custGeom>
              <a:avLst/>
              <a:gdLst/>
              <a:ahLst/>
              <a:cxnLst/>
              <a:rect l="l" t="t" r="r" b="b"/>
              <a:pathLst>
                <a:path w="952" h="319" fill="none" extrusionOk="0">
                  <a:moveTo>
                    <a:pt x="951" y="0"/>
                  </a:moveTo>
                  <a:lnTo>
                    <a:pt x="1" y="319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2"/>
            <p:cNvSpPr/>
            <p:nvPr/>
          </p:nvSpPr>
          <p:spPr>
            <a:xfrm rot="1196114">
              <a:off x="823584" y="1727854"/>
              <a:ext cx="177879" cy="180973"/>
            </a:xfrm>
            <a:custGeom>
              <a:avLst/>
              <a:gdLst/>
              <a:ahLst/>
              <a:cxnLst/>
              <a:rect l="l" t="t" r="r" b="b"/>
              <a:pathLst>
                <a:path w="1378" h="1402" extrusionOk="0">
                  <a:moveTo>
                    <a:pt x="401" y="0"/>
                  </a:moveTo>
                  <a:cubicBezTo>
                    <a:pt x="205" y="0"/>
                    <a:pt x="46" y="124"/>
                    <a:pt x="1" y="369"/>
                  </a:cubicBezTo>
                  <a:cubicBezTo>
                    <a:pt x="56" y="1175"/>
                    <a:pt x="977" y="1402"/>
                    <a:pt x="1280" y="1402"/>
                  </a:cubicBezTo>
                  <a:cubicBezTo>
                    <a:pt x="1341" y="1402"/>
                    <a:pt x="1377" y="1392"/>
                    <a:pt x="1376" y="1377"/>
                  </a:cubicBezTo>
                  <a:cubicBezTo>
                    <a:pt x="1285" y="455"/>
                    <a:pt x="777" y="0"/>
                    <a:pt x="4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2"/>
            <p:cNvSpPr/>
            <p:nvPr/>
          </p:nvSpPr>
          <p:spPr>
            <a:xfrm rot="1196114">
              <a:off x="861951" y="1776346"/>
              <a:ext cx="91909" cy="92035"/>
            </a:xfrm>
            <a:custGeom>
              <a:avLst/>
              <a:gdLst/>
              <a:ahLst/>
              <a:cxnLst/>
              <a:rect l="l" t="t" r="r" b="b"/>
              <a:pathLst>
                <a:path w="712" h="713" fill="none" extrusionOk="0">
                  <a:moveTo>
                    <a:pt x="712" y="712"/>
                  </a:moveTo>
                  <a:lnTo>
                    <a:pt x="0" y="0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2"/>
            <p:cNvSpPr/>
            <p:nvPr/>
          </p:nvSpPr>
          <p:spPr>
            <a:xfrm rot="1196114">
              <a:off x="883659" y="1962849"/>
              <a:ext cx="32658" cy="127275"/>
            </a:xfrm>
            <a:custGeom>
              <a:avLst/>
              <a:gdLst/>
              <a:ahLst/>
              <a:cxnLst/>
              <a:rect l="l" t="t" r="r" b="b"/>
              <a:pathLst>
                <a:path w="253" h="986" fill="none" extrusionOk="0">
                  <a:moveTo>
                    <a:pt x="253" y="0"/>
                  </a:moveTo>
                  <a:lnTo>
                    <a:pt x="1" y="986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2"/>
            <p:cNvSpPr/>
            <p:nvPr/>
          </p:nvSpPr>
          <p:spPr>
            <a:xfrm rot="1196114">
              <a:off x="884336" y="1969057"/>
              <a:ext cx="297541" cy="465856"/>
            </a:xfrm>
            <a:custGeom>
              <a:avLst/>
              <a:gdLst/>
              <a:ahLst/>
              <a:cxnLst/>
              <a:rect l="l" t="t" r="r" b="b"/>
              <a:pathLst>
                <a:path w="2305" h="3609" extrusionOk="0">
                  <a:moveTo>
                    <a:pt x="14" y="0"/>
                  </a:moveTo>
                  <a:lnTo>
                    <a:pt x="1" y="14"/>
                  </a:lnTo>
                  <a:cubicBezTo>
                    <a:pt x="1" y="14"/>
                    <a:pt x="49" y="62"/>
                    <a:pt x="129" y="146"/>
                  </a:cubicBezTo>
                  <a:cubicBezTo>
                    <a:pt x="164" y="191"/>
                    <a:pt x="217" y="239"/>
                    <a:pt x="270" y="301"/>
                  </a:cubicBezTo>
                  <a:lnTo>
                    <a:pt x="447" y="509"/>
                  </a:lnTo>
                  <a:cubicBezTo>
                    <a:pt x="513" y="584"/>
                    <a:pt x="580" y="672"/>
                    <a:pt x="651" y="765"/>
                  </a:cubicBezTo>
                  <a:cubicBezTo>
                    <a:pt x="721" y="854"/>
                    <a:pt x="801" y="947"/>
                    <a:pt x="872" y="1053"/>
                  </a:cubicBezTo>
                  <a:lnTo>
                    <a:pt x="1093" y="1367"/>
                  </a:lnTo>
                  <a:cubicBezTo>
                    <a:pt x="1172" y="1473"/>
                    <a:pt x="1239" y="1592"/>
                    <a:pt x="1309" y="1703"/>
                  </a:cubicBezTo>
                  <a:lnTo>
                    <a:pt x="1522" y="2043"/>
                  </a:lnTo>
                  <a:cubicBezTo>
                    <a:pt x="1592" y="2154"/>
                    <a:pt x="1650" y="2273"/>
                    <a:pt x="1707" y="2383"/>
                  </a:cubicBezTo>
                  <a:cubicBezTo>
                    <a:pt x="1765" y="2494"/>
                    <a:pt x="1822" y="2600"/>
                    <a:pt x="1875" y="2702"/>
                  </a:cubicBezTo>
                  <a:cubicBezTo>
                    <a:pt x="1928" y="2795"/>
                    <a:pt x="1972" y="2892"/>
                    <a:pt x="2017" y="2994"/>
                  </a:cubicBezTo>
                  <a:lnTo>
                    <a:pt x="2282" y="3608"/>
                  </a:lnTo>
                  <a:lnTo>
                    <a:pt x="2304" y="3599"/>
                  </a:lnTo>
                  <a:cubicBezTo>
                    <a:pt x="2255" y="3378"/>
                    <a:pt x="2202" y="3157"/>
                    <a:pt x="2132" y="2941"/>
                  </a:cubicBezTo>
                  <a:cubicBezTo>
                    <a:pt x="2105" y="2834"/>
                    <a:pt x="2065" y="2733"/>
                    <a:pt x="2021" y="2631"/>
                  </a:cubicBezTo>
                  <a:cubicBezTo>
                    <a:pt x="1977" y="2525"/>
                    <a:pt x="1928" y="2410"/>
                    <a:pt x="1871" y="2295"/>
                  </a:cubicBezTo>
                  <a:lnTo>
                    <a:pt x="1791" y="2118"/>
                  </a:lnTo>
                  <a:cubicBezTo>
                    <a:pt x="1765" y="2056"/>
                    <a:pt x="1734" y="1994"/>
                    <a:pt x="1698" y="1941"/>
                  </a:cubicBezTo>
                  <a:lnTo>
                    <a:pt x="1491" y="1592"/>
                  </a:lnTo>
                  <a:cubicBezTo>
                    <a:pt x="1415" y="1473"/>
                    <a:pt x="1340" y="1362"/>
                    <a:pt x="1261" y="1252"/>
                  </a:cubicBezTo>
                  <a:cubicBezTo>
                    <a:pt x="1185" y="1141"/>
                    <a:pt x="1101" y="1039"/>
                    <a:pt x="1022" y="938"/>
                  </a:cubicBezTo>
                  <a:cubicBezTo>
                    <a:pt x="947" y="845"/>
                    <a:pt x="863" y="752"/>
                    <a:pt x="779" y="664"/>
                  </a:cubicBezTo>
                  <a:cubicBezTo>
                    <a:pt x="699" y="580"/>
                    <a:pt x="624" y="496"/>
                    <a:pt x="549" y="429"/>
                  </a:cubicBezTo>
                  <a:cubicBezTo>
                    <a:pt x="474" y="359"/>
                    <a:pt x="399" y="297"/>
                    <a:pt x="341" y="239"/>
                  </a:cubicBezTo>
                  <a:cubicBezTo>
                    <a:pt x="279" y="186"/>
                    <a:pt x="217" y="142"/>
                    <a:pt x="169" y="107"/>
                  </a:cubicBezTo>
                  <a:cubicBezTo>
                    <a:pt x="124" y="71"/>
                    <a:pt x="85" y="45"/>
                    <a:pt x="58" y="27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2"/>
            <p:cNvSpPr/>
            <p:nvPr/>
          </p:nvSpPr>
          <p:spPr>
            <a:xfrm rot="1196114">
              <a:off x="1045394" y="911581"/>
              <a:ext cx="857382" cy="3183543"/>
            </a:xfrm>
            <a:custGeom>
              <a:avLst/>
              <a:gdLst/>
              <a:ahLst/>
              <a:cxnLst/>
              <a:rect l="l" t="t" r="r" b="b"/>
              <a:pathLst>
                <a:path w="6642" h="24663" extrusionOk="0">
                  <a:moveTo>
                    <a:pt x="6628" y="1"/>
                  </a:moveTo>
                  <a:lnTo>
                    <a:pt x="6403" y="213"/>
                  </a:lnTo>
                  <a:cubicBezTo>
                    <a:pt x="6257" y="350"/>
                    <a:pt x="6036" y="544"/>
                    <a:pt x="5757" y="792"/>
                  </a:cubicBezTo>
                  <a:cubicBezTo>
                    <a:pt x="5479" y="1044"/>
                    <a:pt x="5134" y="1340"/>
                    <a:pt x="4745" y="1685"/>
                  </a:cubicBezTo>
                  <a:cubicBezTo>
                    <a:pt x="4351" y="2030"/>
                    <a:pt x="3909" y="2415"/>
                    <a:pt x="3445" y="2866"/>
                  </a:cubicBezTo>
                  <a:cubicBezTo>
                    <a:pt x="2941" y="3343"/>
                    <a:pt x="2468" y="3856"/>
                    <a:pt x="2030" y="4395"/>
                  </a:cubicBezTo>
                  <a:cubicBezTo>
                    <a:pt x="1531" y="5005"/>
                    <a:pt x="1115" y="5673"/>
                    <a:pt x="788" y="6385"/>
                  </a:cubicBezTo>
                  <a:cubicBezTo>
                    <a:pt x="447" y="7154"/>
                    <a:pt x="217" y="7972"/>
                    <a:pt x="116" y="8808"/>
                  </a:cubicBezTo>
                  <a:cubicBezTo>
                    <a:pt x="1" y="9661"/>
                    <a:pt x="23" y="10536"/>
                    <a:pt x="116" y="11399"/>
                  </a:cubicBezTo>
                  <a:cubicBezTo>
                    <a:pt x="164" y="11832"/>
                    <a:pt x="240" y="12256"/>
                    <a:pt x="324" y="12681"/>
                  </a:cubicBezTo>
                  <a:cubicBezTo>
                    <a:pt x="372" y="12888"/>
                    <a:pt x="421" y="13101"/>
                    <a:pt x="469" y="13309"/>
                  </a:cubicBezTo>
                  <a:lnTo>
                    <a:pt x="633" y="13923"/>
                  </a:lnTo>
                  <a:lnTo>
                    <a:pt x="792" y="14529"/>
                  </a:lnTo>
                  <a:cubicBezTo>
                    <a:pt x="845" y="14732"/>
                    <a:pt x="903" y="14931"/>
                    <a:pt x="947" y="15130"/>
                  </a:cubicBezTo>
                  <a:cubicBezTo>
                    <a:pt x="1027" y="15532"/>
                    <a:pt x="1128" y="15921"/>
                    <a:pt x="1181" y="16315"/>
                  </a:cubicBezTo>
                  <a:cubicBezTo>
                    <a:pt x="1212" y="16514"/>
                    <a:pt x="1256" y="16704"/>
                    <a:pt x="1279" y="16899"/>
                  </a:cubicBezTo>
                  <a:cubicBezTo>
                    <a:pt x="1296" y="17093"/>
                    <a:pt x="1318" y="17288"/>
                    <a:pt x="1345" y="17473"/>
                  </a:cubicBezTo>
                  <a:cubicBezTo>
                    <a:pt x="1371" y="17663"/>
                    <a:pt x="1385" y="17854"/>
                    <a:pt x="1398" y="18039"/>
                  </a:cubicBezTo>
                  <a:cubicBezTo>
                    <a:pt x="1407" y="18225"/>
                    <a:pt x="1429" y="18411"/>
                    <a:pt x="1433" y="18592"/>
                  </a:cubicBezTo>
                  <a:cubicBezTo>
                    <a:pt x="1455" y="19277"/>
                    <a:pt x="1433" y="19962"/>
                    <a:pt x="1358" y="20639"/>
                  </a:cubicBezTo>
                  <a:cubicBezTo>
                    <a:pt x="1310" y="20953"/>
                    <a:pt x="1274" y="21258"/>
                    <a:pt x="1212" y="21541"/>
                  </a:cubicBezTo>
                  <a:cubicBezTo>
                    <a:pt x="1181" y="21682"/>
                    <a:pt x="1159" y="21824"/>
                    <a:pt x="1124" y="21956"/>
                  </a:cubicBezTo>
                  <a:cubicBezTo>
                    <a:pt x="1088" y="22089"/>
                    <a:pt x="1053" y="22217"/>
                    <a:pt x="1022" y="22341"/>
                  </a:cubicBezTo>
                  <a:cubicBezTo>
                    <a:pt x="996" y="22469"/>
                    <a:pt x="951" y="22589"/>
                    <a:pt x="912" y="22699"/>
                  </a:cubicBezTo>
                  <a:cubicBezTo>
                    <a:pt x="876" y="22814"/>
                    <a:pt x="845" y="22929"/>
                    <a:pt x="801" y="23031"/>
                  </a:cubicBezTo>
                  <a:cubicBezTo>
                    <a:pt x="722" y="23243"/>
                    <a:pt x="655" y="23438"/>
                    <a:pt x="576" y="23606"/>
                  </a:cubicBezTo>
                  <a:cubicBezTo>
                    <a:pt x="531" y="23690"/>
                    <a:pt x="496" y="23769"/>
                    <a:pt x="465" y="23844"/>
                  </a:cubicBezTo>
                  <a:cubicBezTo>
                    <a:pt x="430" y="23920"/>
                    <a:pt x="390" y="23990"/>
                    <a:pt x="359" y="24057"/>
                  </a:cubicBezTo>
                  <a:cubicBezTo>
                    <a:pt x="297" y="24185"/>
                    <a:pt x="240" y="24295"/>
                    <a:pt x="191" y="24379"/>
                  </a:cubicBezTo>
                  <a:lnTo>
                    <a:pt x="36" y="24649"/>
                  </a:lnTo>
                  <a:lnTo>
                    <a:pt x="54" y="24662"/>
                  </a:lnTo>
                  <a:lnTo>
                    <a:pt x="213" y="24401"/>
                  </a:lnTo>
                  <a:cubicBezTo>
                    <a:pt x="271" y="24317"/>
                    <a:pt x="328" y="24207"/>
                    <a:pt x="394" y="24079"/>
                  </a:cubicBezTo>
                  <a:cubicBezTo>
                    <a:pt x="430" y="24017"/>
                    <a:pt x="469" y="23946"/>
                    <a:pt x="505" y="23875"/>
                  </a:cubicBezTo>
                  <a:lnTo>
                    <a:pt x="620" y="23632"/>
                  </a:lnTo>
                  <a:cubicBezTo>
                    <a:pt x="708" y="23469"/>
                    <a:pt x="779" y="23274"/>
                    <a:pt x="867" y="23062"/>
                  </a:cubicBezTo>
                  <a:cubicBezTo>
                    <a:pt x="912" y="22960"/>
                    <a:pt x="947" y="22850"/>
                    <a:pt x="987" y="22730"/>
                  </a:cubicBezTo>
                  <a:cubicBezTo>
                    <a:pt x="1022" y="22615"/>
                    <a:pt x="1071" y="22500"/>
                    <a:pt x="1106" y="22372"/>
                  </a:cubicBezTo>
                  <a:cubicBezTo>
                    <a:pt x="1270" y="21811"/>
                    <a:pt x="1398" y="21240"/>
                    <a:pt x="1478" y="20661"/>
                  </a:cubicBezTo>
                  <a:cubicBezTo>
                    <a:pt x="1562" y="19971"/>
                    <a:pt x="1597" y="19282"/>
                    <a:pt x="1584" y="18592"/>
                  </a:cubicBezTo>
                  <a:cubicBezTo>
                    <a:pt x="1584" y="18406"/>
                    <a:pt x="1566" y="18221"/>
                    <a:pt x="1557" y="18030"/>
                  </a:cubicBezTo>
                  <a:cubicBezTo>
                    <a:pt x="1548" y="17845"/>
                    <a:pt x="1535" y="17655"/>
                    <a:pt x="1513" y="17460"/>
                  </a:cubicBezTo>
                  <a:cubicBezTo>
                    <a:pt x="1491" y="17270"/>
                    <a:pt x="1478" y="17075"/>
                    <a:pt x="1451" y="16876"/>
                  </a:cubicBezTo>
                  <a:cubicBezTo>
                    <a:pt x="1424" y="16682"/>
                    <a:pt x="1389" y="16487"/>
                    <a:pt x="1358" y="16288"/>
                  </a:cubicBezTo>
                  <a:cubicBezTo>
                    <a:pt x="1305" y="15891"/>
                    <a:pt x="1208" y="15493"/>
                    <a:pt x="1128" y="15090"/>
                  </a:cubicBezTo>
                  <a:cubicBezTo>
                    <a:pt x="1035" y="14684"/>
                    <a:pt x="925" y="14281"/>
                    <a:pt x="819" y="13874"/>
                  </a:cubicBezTo>
                  <a:cubicBezTo>
                    <a:pt x="589" y="13052"/>
                    <a:pt x="425" y="12221"/>
                    <a:pt x="324" y="11376"/>
                  </a:cubicBezTo>
                  <a:cubicBezTo>
                    <a:pt x="226" y="10528"/>
                    <a:pt x="204" y="9665"/>
                    <a:pt x="310" y="8834"/>
                  </a:cubicBezTo>
                  <a:cubicBezTo>
                    <a:pt x="408" y="8016"/>
                    <a:pt x="624" y="7216"/>
                    <a:pt x="956" y="6460"/>
                  </a:cubicBezTo>
                  <a:cubicBezTo>
                    <a:pt x="1270" y="5757"/>
                    <a:pt x="1672" y="5098"/>
                    <a:pt x="2150" y="4493"/>
                  </a:cubicBezTo>
                  <a:cubicBezTo>
                    <a:pt x="2578" y="3953"/>
                    <a:pt x="3038" y="3436"/>
                    <a:pt x="3533" y="2954"/>
                  </a:cubicBezTo>
                  <a:cubicBezTo>
                    <a:pt x="3989" y="2503"/>
                    <a:pt x="4422" y="2105"/>
                    <a:pt x="4802" y="1751"/>
                  </a:cubicBezTo>
                  <a:cubicBezTo>
                    <a:pt x="5187" y="1398"/>
                    <a:pt x="5523" y="1093"/>
                    <a:pt x="5793" y="836"/>
                  </a:cubicBezTo>
                  <a:cubicBezTo>
                    <a:pt x="6067" y="580"/>
                    <a:pt x="6279" y="376"/>
                    <a:pt x="6421" y="235"/>
                  </a:cubicBezTo>
                  <a:lnTo>
                    <a:pt x="6642" y="18"/>
                  </a:lnTo>
                  <a:lnTo>
                    <a:pt x="66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2"/>
            <p:cNvSpPr/>
            <p:nvPr/>
          </p:nvSpPr>
          <p:spPr>
            <a:xfrm rot="1196114">
              <a:off x="1305918" y="976612"/>
              <a:ext cx="133087" cy="1007999"/>
            </a:xfrm>
            <a:custGeom>
              <a:avLst/>
              <a:gdLst/>
              <a:ahLst/>
              <a:cxnLst/>
              <a:rect l="l" t="t" r="r" b="b"/>
              <a:pathLst>
                <a:path w="1031" h="780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36"/>
                    <a:pt x="44" y="89"/>
                  </a:cubicBezTo>
                  <a:cubicBezTo>
                    <a:pt x="67" y="142"/>
                    <a:pt x="102" y="217"/>
                    <a:pt x="142" y="319"/>
                  </a:cubicBezTo>
                  <a:cubicBezTo>
                    <a:pt x="164" y="367"/>
                    <a:pt x="181" y="425"/>
                    <a:pt x="204" y="487"/>
                  </a:cubicBezTo>
                  <a:cubicBezTo>
                    <a:pt x="226" y="544"/>
                    <a:pt x="248" y="615"/>
                    <a:pt x="265" y="686"/>
                  </a:cubicBezTo>
                  <a:cubicBezTo>
                    <a:pt x="310" y="827"/>
                    <a:pt x="349" y="995"/>
                    <a:pt x="394" y="1172"/>
                  </a:cubicBezTo>
                  <a:cubicBezTo>
                    <a:pt x="411" y="1265"/>
                    <a:pt x="429" y="1358"/>
                    <a:pt x="451" y="1455"/>
                  </a:cubicBezTo>
                  <a:cubicBezTo>
                    <a:pt x="473" y="1552"/>
                    <a:pt x="495" y="1654"/>
                    <a:pt x="513" y="1756"/>
                  </a:cubicBezTo>
                  <a:cubicBezTo>
                    <a:pt x="531" y="1862"/>
                    <a:pt x="553" y="1968"/>
                    <a:pt x="566" y="2078"/>
                  </a:cubicBezTo>
                  <a:cubicBezTo>
                    <a:pt x="579" y="2189"/>
                    <a:pt x="597" y="2299"/>
                    <a:pt x="615" y="2414"/>
                  </a:cubicBezTo>
                  <a:cubicBezTo>
                    <a:pt x="650" y="2644"/>
                    <a:pt x="668" y="2883"/>
                    <a:pt x="699" y="3122"/>
                  </a:cubicBezTo>
                  <a:cubicBezTo>
                    <a:pt x="725" y="3365"/>
                    <a:pt x="739" y="3608"/>
                    <a:pt x="761" y="3856"/>
                  </a:cubicBezTo>
                  <a:cubicBezTo>
                    <a:pt x="783" y="4099"/>
                    <a:pt x="792" y="4346"/>
                    <a:pt x="809" y="4590"/>
                  </a:cubicBezTo>
                  <a:cubicBezTo>
                    <a:pt x="827" y="4833"/>
                    <a:pt x="831" y="5072"/>
                    <a:pt x="840" y="5301"/>
                  </a:cubicBezTo>
                  <a:cubicBezTo>
                    <a:pt x="849" y="5536"/>
                    <a:pt x="858" y="5757"/>
                    <a:pt x="862" y="5969"/>
                  </a:cubicBezTo>
                  <a:cubicBezTo>
                    <a:pt x="867" y="6181"/>
                    <a:pt x="867" y="6385"/>
                    <a:pt x="876" y="6570"/>
                  </a:cubicBezTo>
                  <a:cubicBezTo>
                    <a:pt x="884" y="6756"/>
                    <a:pt x="884" y="6924"/>
                    <a:pt x="884" y="7079"/>
                  </a:cubicBezTo>
                  <a:cubicBezTo>
                    <a:pt x="889" y="7229"/>
                    <a:pt x="893" y="7357"/>
                    <a:pt x="893" y="7468"/>
                  </a:cubicBezTo>
                  <a:cubicBezTo>
                    <a:pt x="898" y="7684"/>
                    <a:pt x="902" y="7808"/>
                    <a:pt x="902" y="7808"/>
                  </a:cubicBezTo>
                  <a:cubicBezTo>
                    <a:pt x="902" y="7808"/>
                    <a:pt x="915" y="7684"/>
                    <a:pt x="933" y="7468"/>
                  </a:cubicBezTo>
                  <a:cubicBezTo>
                    <a:pt x="942" y="7362"/>
                    <a:pt x="955" y="7229"/>
                    <a:pt x="964" y="7079"/>
                  </a:cubicBezTo>
                  <a:cubicBezTo>
                    <a:pt x="977" y="6928"/>
                    <a:pt x="995" y="6756"/>
                    <a:pt x="999" y="6570"/>
                  </a:cubicBezTo>
                  <a:cubicBezTo>
                    <a:pt x="1004" y="6385"/>
                    <a:pt x="1013" y="6186"/>
                    <a:pt x="1021" y="5969"/>
                  </a:cubicBezTo>
                  <a:cubicBezTo>
                    <a:pt x="1021" y="5858"/>
                    <a:pt x="1030" y="5748"/>
                    <a:pt x="1030" y="5637"/>
                  </a:cubicBezTo>
                  <a:lnTo>
                    <a:pt x="1030" y="5297"/>
                  </a:lnTo>
                  <a:cubicBezTo>
                    <a:pt x="1026" y="5063"/>
                    <a:pt x="1030" y="4824"/>
                    <a:pt x="1017" y="4576"/>
                  </a:cubicBezTo>
                  <a:cubicBezTo>
                    <a:pt x="1004" y="4333"/>
                    <a:pt x="999" y="4086"/>
                    <a:pt x="977" y="3838"/>
                  </a:cubicBezTo>
                  <a:cubicBezTo>
                    <a:pt x="951" y="3590"/>
                    <a:pt x="937" y="3338"/>
                    <a:pt x="902" y="3095"/>
                  </a:cubicBezTo>
                  <a:cubicBezTo>
                    <a:pt x="871" y="2852"/>
                    <a:pt x="845" y="2613"/>
                    <a:pt x="800" y="2383"/>
                  </a:cubicBezTo>
                  <a:cubicBezTo>
                    <a:pt x="778" y="2264"/>
                    <a:pt x="765" y="2153"/>
                    <a:pt x="739" y="2043"/>
                  </a:cubicBezTo>
                  <a:cubicBezTo>
                    <a:pt x="716" y="1932"/>
                    <a:pt x="690" y="1826"/>
                    <a:pt x="668" y="1720"/>
                  </a:cubicBezTo>
                  <a:cubicBezTo>
                    <a:pt x="624" y="1512"/>
                    <a:pt x="571" y="1318"/>
                    <a:pt x="513" y="1137"/>
                  </a:cubicBezTo>
                  <a:cubicBezTo>
                    <a:pt x="456" y="960"/>
                    <a:pt x="403" y="796"/>
                    <a:pt x="341" y="655"/>
                  </a:cubicBezTo>
                  <a:cubicBezTo>
                    <a:pt x="314" y="584"/>
                    <a:pt x="288" y="522"/>
                    <a:pt x="257" y="460"/>
                  </a:cubicBezTo>
                  <a:cubicBezTo>
                    <a:pt x="230" y="398"/>
                    <a:pt x="208" y="341"/>
                    <a:pt x="181" y="297"/>
                  </a:cubicBezTo>
                  <a:cubicBezTo>
                    <a:pt x="142" y="217"/>
                    <a:pt x="102" y="146"/>
                    <a:pt x="53" y="76"/>
                  </a:cubicBezTo>
                  <a:cubicBezTo>
                    <a:pt x="18" y="27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2"/>
            <p:cNvSpPr/>
            <p:nvPr/>
          </p:nvSpPr>
          <p:spPr>
            <a:xfrm rot="1196114">
              <a:off x="1474386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2"/>
            <p:cNvSpPr/>
            <p:nvPr/>
          </p:nvSpPr>
          <p:spPr>
            <a:xfrm rot="1196114">
              <a:off x="1577758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2"/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2"/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2"/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2"/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2"/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2"/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2"/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2"/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2"/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2"/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2"/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2"/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2"/>
            <p:cNvSpPr/>
            <p:nvPr/>
          </p:nvSpPr>
          <p:spPr>
            <a:xfrm rot="1196114">
              <a:off x="1097615" y="927960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2398" y="1"/>
                  </a:moveTo>
                  <a:cubicBezTo>
                    <a:pt x="2396" y="1"/>
                    <a:pt x="2394" y="1"/>
                    <a:pt x="2392" y="2"/>
                  </a:cubicBezTo>
                  <a:cubicBezTo>
                    <a:pt x="46" y="967"/>
                    <a:pt x="0" y="3002"/>
                    <a:pt x="1209" y="3002"/>
                  </a:cubicBezTo>
                  <a:cubicBezTo>
                    <a:pt x="1251" y="3002"/>
                    <a:pt x="1294" y="3000"/>
                    <a:pt x="1339" y="2995"/>
                  </a:cubicBezTo>
                  <a:cubicBezTo>
                    <a:pt x="3007" y="2353"/>
                    <a:pt x="2558" y="1"/>
                    <a:pt x="23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2"/>
            <p:cNvSpPr/>
            <p:nvPr/>
          </p:nvSpPr>
          <p:spPr>
            <a:xfrm rot="1196114">
              <a:off x="1256678" y="995049"/>
              <a:ext cx="125729" cy="189621"/>
            </a:xfrm>
            <a:custGeom>
              <a:avLst/>
              <a:gdLst/>
              <a:ahLst/>
              <a:cxnLst/>
              <a:rect l="l" t="t" r="r" b="b"/>
              <a:pathLst>
                <a:path w="974" h="1469" fill="none" extrusionOk="0">
                  <a:moveTo>
                    <a:pt x="1" y="1093"/>
                  </a:moveTo>
                  <a:lnTo>
                    <a:pt x="974" y="1"/>
                  </a:lnTo>
                  <a:lnTo>
                    <a:pt x="470" y="1468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2"/>
            <p:cNvSpPr/>
            <p:nvPr/>
          </p:nvSpPr>
          <p:spPr>
            <a:xfrm rot="1196114">
              <a:off x="1474386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2"/>
            <p:cNvSpPr/>
            <p:nvPr/>
          </p:nvSpPr>
          <p:spPr>
            <a:xfrm rot="1196114">
              <a:off x="1577758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2"/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2"/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2"/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2"/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2"/>
            <p:cNvSpPr/>
            <p:nvPr/>
          </p:nvSpPr>
          <p:spPr>
            <a:xfrm rot="1196114">
              <a:off x="1119748" y="633659"/>
              <a:ext cx="397840" cy="277397"/>
            </a:xfrm>
            <a:custGeom>
              <a:avLst/>
              <a:gdLst/>
              <a:ahLst/>
              <a:cxnLst/>
              <a:rect l="l" t="t" r="r" b="b"/>
              <a:pathLst>
                <a:path w="3082" h="2149" extrusionOk="0">
                  <a:moveTo>
                    <a:pt x="873" y="0"/>
                  </a:moveTo>
                  <a:cubicBezTo>
                    <a:pt x="361" y="0"/>
                    <a:pt x="0" y="336"/>
                    <a:pt x="65" y="913"/>
                  </a:cubicBezTo>
                  <a:cubicBezTo>
                    <a:pt x="445" y="1906"/>
                    <a:pt x="1433" y="2148"/>
                    <a:pt x="2171" y="2148"/>
                  </a:cubicBezTo>
                  <a:cubicBezTo>
                    <a:pt x="2688" y="2148"/>
                    <a:pt x="3081" y="2029"/>
                    <a:pt x="3054" y="1965"/>
                  </a:cubicBezTo>
                  <a:cubicBezTo>
                    <a:pt x="2485" y="584"/>
                    <a:pt x="1548" y="0"/>
                    <a:pt x="8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2"/>
            <p:cNvSpPr/>
            <p:nvPr/>
          </p:nvSpPr>
          <p:spPr>
            <a:xfrm rot="1196114">
              <a:off x="1257279" y="738300"/>
              <a:ext cx="189626" cy="125726"/>
            </a:xfrm>
            <a:custGeom>
              <a:avLst/>
              <a:gdLst/>
              <a:ahLst/>
              <a:cxnLst/>
              <a:rect l="l" t="t" r="r" b="b"/>
              <a:pathLst>
                <a:path w="1469" h="974" fill="none" extrusionOk="0">
                  <a:moveTo>
                    <a:pt x="376" y="1"/>
                  </a:moveTo>
                  <a:lnTo>
                    <a:pt x="1468" y="973"/>
                  </a:lnTo>
                  <a:lnTo>
                    <a:pt x="0" y="469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2"/>
            <p:cNvSpPr/>
            <p:nvPr/>
          </p:nvSpPr>
          <p:spPr>
            <a:xfrm rot="1196114">
              <a:off x="1442661" y="1012892"/>
              <a:ext cx="397840" cy="277138"/>
            </a:xfrm>
            <a:custGeom>
              <a:avLst/>
              <a:gdLst/>
              <a:ahLst/>
              <a:cxnLst/>
              <a:rect l="l" t="t" r="r" b="b"/>
              <a:pathLst>
                <a:path w="3082" h="2147" extrusionOk="0">
                  <a:moveTo>
                    <a:pt x="909" y="0"/>
                  </a:moveTo>
                  <a:cubicBezTo>
                    <a:pt x="393" y="0"/>
                    <a:pt x="1" y="118"/>
                    <a:pt x="28" y="180"/>
                  </a:cubicBezTo>
                  <a:cubicBezTo>
                    <a:pt x="597" y="1562"/>
                    <a:pt x="1535" y="2147"/>
                    <a:pt x="2210" y="2147"/>
                  </a:cubicBezTo>
                  <a:cubicBezTo>
                    <a:pt x="2721" y="2147"/>
                    <a:pt x="3082" y="1811"/>
                    <a:pt x="3017" y="1232"/>
                  </a:cubicBezTo>
                  <a:cubicBezTo>
                    <a:pt x="2637" y="241"/>
                    <a:pt x="1647" y="0"/>
                    <a:pt x="9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2"/>
            <p:cNvSpPr/>
            <p:nvPr/>
          </p:nvSpPr>
          <p:spPr>
            <a:xfrm rot="1196114">
              <a:off x="1513469" y="1059466"/>
              <a:ext cx="189109" cy="125597"/>
            </a:xfrm>
            <a:custGeom>
              <a:avLst/>
              <a:gdLst/>
              <a:ahLst/>
              <a:cxnLst/>
              <a:rect l="l" t="t" r="r" b="b"/>
              <a:pathLst>
                <a:path w="1465" h="973" fill="none" extrusionOk="0">
                  <a:moveTo>
                    <a:pt x="1088" y="973"/>
                  </a:moveTo>
                  <a:lnTo>
                    <a:pt x="1" y="0"/>
                  </a:lnTo>
                  <a:lnTo>
                    <a:pt x="1464" y="504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2"/>
            <p:cNvSpPr/>
            <p:nvPr/>
          </p:nvSpPr>
          <p:spPr>
            <a:xfrm rot="1196114">
              <a:off x="1286956" y="510087"/>
              <a:ext cx="367892" cy="414998"/>
            </a:xfrm>
            <a:custGeom>
              <a:avLst/>
              <a:gdLst/>
              <a:ahLst/>
              <a:cxnLst/>
              <a:rect l="l" t="t" r="r" b="b"/>
              <a:pathLst>
                <a:path w="2850" h="3215" extrusionOk="0">
                  <a:moveTo>
                    <a:pt x="1327" y="1"/>
                  </a:moveTo>
                  <a:cubicBezTo>
                    <a:pt x="1106" y="1"/>
                    <a:pt x="884" y="110"/>
                    <a:pt x="696" y="346"/>
                  </a:cubicBezTo>
                  <a:cubicBezTo>
                    <a:pt x="0" y="1909"/>
                    <a:pt x="1799" y="3214"/>
                    <a:pt x="2042" y="3214"/>
                  </a:cubicBezTo>
                  <a:cubicBezTo>
                    <a:pt x="2055" y="3214"/>
                    <a:pt x="2063" y="3210"/>
                    <a:pt x="2067" y="3202"/>
                  </a:cubicBezTo>
                  <a:cubicBezTo>
                    <a:pt x="2850" y="1320"/>
                    <a:pt x="2096" y="1"/>
                    <a:pt x="13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2"/>
            <p:cNvSpPr/>
            <p:nvPr/>
          </p:nvSpPr>
          <p:spPr>
            <a:xfrm rot="1196114">
              <a:off x="1433481" y="672225"/>
              <a:ext cx="87907" cy="189105"/>
            </a:xfrm>
            <a:custGeom>
              <a:avLst/>
              <a:gdLst/>
              <a:ahLst/>
              <a:cxnLst/>
              <a:rect l="l" t="t" r="r" b="b"/>
              <a:pathLst>
                <a:path w="681" h="1465" fill="none" extrusionOk="0">
                  <a:moveTo>
                    <a:pt x="597" y="1"/>
                  </a:moveTo>
                  <a:lnTo>
                    <a:pt x="681" y="1464"/>
                  </a:lnTo>
                  <a:lnTo>
                    <a:pt x="0" y="72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2"/>
            <p:cNvSpPr/>
            <p:nvPr/>
          </p:nvSpPr>
          <p:spPr>
            <a:xfrm rot="1196114">
              <a:off x="1305297" y="998457"/>
              <a:ext cx="368021" cy="415385"/>
            </a:xfrm>
            <a:custGeom>
              <a:avLst/>
              <a:gdLst/>
              <a:ahLst/>
              <a:cxnLst/>
              <a:rect l="l" t="t" r="r" b="b"/>
              <a:pathLst>
                <a:path w="2851" h="3218" extrusionOk="0">
                  <a:moveTo>
                    <a:pt x="809" y="0"/>
                  </a:moveTo>
                  <a:cubicBezTo>
                    <a:pt x="796" y="0"/>
                    <a:pt x="787" y="4"/>
                    <a:pt x="784" y="12"/>
                  </a:cubicBezTo>
                  <a:cubicBezTo>
                    <a:pt x="1" y="1895"/>
                    <a:pt x="755" y="3217"/>
                    <a:pt x="1525" y="3217"/>
                  </a:cubicBezTo>
                  <a:cubicBezTo>
                    <a:pt x="1746" y="3217"/>
                    <a:pt x="1968" y="3108"/>
                    <a:pt x="2155" y="2873"/>
                  </a:cubicBezTo>
                  <a:cubicBezTo>
                    <a:pt x="2850" y="1306"/>
                    <a:pt x="1051" y="0"/>
                    <a:pt x="8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2"/>
            <p:cNvSpPr/>
            <p:nvPr/>
          </p:nvSpPr>
          <p:spPr>
            <a:xfrm rot="1196114">
              <a:off x="1438758" y="1062728"/>
              <a:ext cx="88036" cy="188459"/>
            </a:xfrm>
            <a:custGeom>
              <a:avLst/>
              <a:gdLst/>
              <a:ahLst/>
              <a:cxnLst/>
              <a:rect l="l" t="t" r="r" b="b"/>
              <a:pathLst>
                <a:path w="682" h="1460" fill="none" extrusionOk="0">
                  <a:moveTo>
                    <a:pt x="85" y="1459"/>
                  </a:moveTo>
                  <a:lnTo>
                    <a:pt x="1" y="0"/>
                  </a:lnTo>
                  <a:lnTo>
                    <a:pt x="682" y="1393"/>
                  </a:lnTo>
                </a:path>
              </a:pathLst>
            </a:custGeom>
            <a:grp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2"/>
            <p:cNvSpPr/>
            <p:nvPr/>
          </p:nvSpPr>
          <p:spPr>
            <a:xfrm rot="1196114">
              <a:off x="1277910" y="822641"/>
              <a:ext cx="346851" cy="294177"/>
            </a:xfrm>
            <a:custGeom>
              <a:avLst/>
              <a:gdLst/>
              <a:ahLst/>
              <a:cxnLst/>
              <a:rect l="l" t="t" r="r" b="b"/>
              <a:pathLst>
                <a:path w="2687" h="2279" extrusionOk="0">
                  <a:moveTo>
                    <a:pt x="1399" y="1"/>
                  </a:moveTo>
                  <a:cubicBezTo>
                    <a:pt x="608" y="1"/>
                    <a:pt x="1" y="847"/>
                    <a:pt x="378" y="1633"/>
                  </a:cubicBezTo>
                  <a:cubicBezTo>
                    <a:pt x="588" y="2067"/>
                    <a:pt x="996" y="2279"/>
                    <a:pt x="1403" y="2279"/>
                  </a:cubicBezTo>
                  <a:cubicBezTo>
                    <a:pt x="1853" y="2279"/>
                    <a:pt x="2302" y="2020"/>
                    <a:pt x="2479" y="1518"/>
                  </a:cubicBezTo>
                  <a:cubicBezTo>
                    <a:pt x="2686" y="926"/>
                    <a:pt x="2377" y="276"/>
                    <a:pt x="1784" y="68"/>
                  </a:cubicBezTo>
                  <a:cubicBezTo>
                    <a:pt x="1653" y="22"/>
                    <a:pt x="1524" y="1"/>
                    <a:pt x="13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2"/>
            <p:cNvSpPr/>
            <p:nvPr/>
          </p:nvSpPr>
          <p:spPr>
            <a:xfrm rot="1196114">
              <a:off x="1205607" y="2057872"/>
              <a:ext cx="340913" cy="797338"/>
            </a:xfrm>
            <a:custGeom>
              <a:avLst/>
              <a:gdLst/>
              <a:ahLst/>
              <a:cxnLst/>
              <a:rect l="l" t="t" r="r" b="b"/>
              <a:pathLst>
                <a:path w="2641" h="6177" extrusionOk="0">
                  <a:moveTo>
                    <a:pt x="2640" y="0"/>
                  </a:moveTo>
                  <a:lnTo>
                    <a:pt x="2640" y="0"/>
                  </a:lnTo>
                  <a:cubicBezTo>
                    <a:pt x="2640" y="0"/>
                    <a:pt x="2614" y="5"/>
                    <a:pt x="2552" y="27"/>
                  </a:cubicBezTo>
                  <a:cubicBezTo>
                    <a:pt x="2525" y="40"/>
                    <a:pt x="2494" y="49"/>
                    <a:pt x="2463" y="62"/>
                  </a:cubicBezTo>
                  <a:cubicBezTo>
                    <a:pt x="2423" y="80"/>
                    <a:pt x="2388" y="98"/>
                    <a:pt x="2348" y="120"/>
                  </a:cubicBezTo>
                  <a:cubicBezTo>
                    <a:pt x="2247" y="173"/>
                    <a:pt x="2149" y="239"/>
                    <a:pt x="2052" y="305"/>
                  </a:cubicBezTo>
                  <a:lnTo>
                    <a:pt x="1889" y="443"/>
                  </a:lnTo>
                  <a:cubicBezTo>
                    <a:pt x="1827" y="487"/>
                    <a:pt x="1774" y="549"/>
                    <a:pt x="1716" y="606"/>
                  </a:cubicBezTo>
                  <a:cubicBezTo>
                    <a:pt x="1685" y="637"/>
                    <a:pt x="1654" y="664"/>
                    <a:pt x="1623" y="695"/>
                  </a:cubicBezTo>
                  <a:lnTo>
                    <a:pt x="1539" y="796"/>
                  </a:lnTo>
                  <a:cubicBezTo>
                    <a:pt x="1482" y="867"/>
                    <a:pt x="1420" y="938"/>
                    <a:pt x="1362" y="1013"/>
                  </a:cubicBezTo>
                  <a:cubicBezTo>
                    <a:pt x="1243" y="1176"/>
                    <a:pt x="1137" y="1344"/>
                    <a:pt x="1040" y="1521"/>
                  </a:cubicBezTo>
                  <a:cubicBezTo>
                    <a:pt x="991" y="1610"/>
                    <a:pt x="929" y="1698"/>
                    <a:pt x="885" y="1795"/>
                  </a:cubicBezTo>
                  <a:cubicBezTo>
                    <a:pt x="841" y="1893"/>
                    <a:pt x="796" y="1994"/>
                    <a:pt x="752" y="2092"/>
                  </a:cubicBezTo>
                  <a:lnTo>
                    <a:pt x="686" y="2242"/>
                  </a:lnTo>
                  <a:cubicBezTo>
                    <a:pt x="668" y="2291"/>
                    <a:pt x="651" y="2344"/>
                    <a:pt x="628" y="2397"/>
                  </a:cubicBezTo>
                  <a:cubicBezTo>
                    <a:pt x="593" y="2503"/>
                    <a:pt x="558" y="2604"/>
                    <a:pt x="518" y="2711"/>
                  </a:cubicBezTo>
                  <a:cubicBezTo>
                    <a:pt x="500" y="2759"/>
                    <a:pt x="478" y="2812"/>
                    <a:pt x="465" y="2865"/>
                  </a:cubicBezTo>
                  <a:lnTo>
                    <a:pt x="421" y="3025"/>
                  </a:lnTo>
                  <a:cubicBezTo>
                    <a:pt x="390" y="3131"/>
                    <a:pt x="363" y="3237"/>
                    <a:pt x="332" y="3343"/>
                  </a:cubicBezTo>
                  <a:cubicBezTo>
                    <a:pt x="270" y="3551"/>
                    <a:pt x="244" y="3763"/>
                    <a:pt x="200" y="3966"/>
                  </a:cubicBezTo>
                  <a:cubicBezTo>
                    <a:pt x="182" y="4068"/>
                    <a:pt x="160" y="4165"/>
                    <a:pt x="147" y="4267"/>
                  </a:cubicBezTo>
                  <a:cubicBezTo>
                    <a:pt x="129" y="4364"/>
                    <a:pt x="120" y="4461"/>
                    <a:pt x="107" y="4554"/>
                  </a:cubicBezTo>
                  <a:cubicBezTo>
                    <a:pt x="85" y="4740"/>
                    <a:pt x="71" y="4917"/>
                    <a:pt x="49" y="5080"/>
                  </a:cubicBezTo>
                  <a:cubicBezTo>
                    <a:pt x="27" y="5244"/>
                    <a:pt x="27" y="5399"/>
                    <a:pt x="23" y="5531"/>
                  </a:cubicBezTo>
                  <a:cubicBezTo>
                    <a:pt x="14" y="5664"/>
                    <a:pt x="9" y="5783"/>
                    <a:pt x="9" y="5876"/>
                  </a:cubicBezTo>
                  <a:cubicBezTo>
                    <a:pt x="1" y="6066"/>
                    <a:pt x="1" y="6177"/>
                    <a:pt x="1" y="6177"/>
                  </a:cubicBezTo>
                  <a:cubicBezTo>
                    <a:pt x="1" y="6177"/>
                    <a:pt x="18" y="6071"/>
                    <a:pt x="49" y="5881"/>
                  </a:cubicBezTo>
                  <a:cubicBezTo>
                    <a:pt x="63" y="5788"/>
                    <a:pt x="80" y="5673"/>
                    <a:pt x="102" y="5540"/>
                  </a:cubicBezTo>
                  <a:cubicBezTo>
                    <a:pt x="111" y="5474"/>
                    <a:pt x="120" y="5403"/>
                    <a:pt x="133" y="5328"/>
                  </a:cubicBezTo>
                  <a:cubicBezTo>
                    <a:pt x="142" y="5257"/>
                    <a:pt x="151" y="5178"/>
                    <a:pt x="169" y="5098"/>
                  </a:cubicBezTo>
                  <a:cubicBezTo>
                    <a:pt x="200" y="4934"/>
                    <a:pt x="231" y="4762"/>
                    <a:pt x="266" y="4576"/>
                  </a:cubicBezTo>
                  <a:cubicBezTo>
                    <a:pt x="284" y="4488"/>
                    <a:pt x="297" y="4391"/>
                    <a:pt x="319" y="4298"/>
                  </a:cubicBezTo>
                  <a:cubicBezTo>
                    <a:pt x="341" y="4201"/>
                    <a:pt x="363" y="4103"/>
                    <a:pt x="385" y="4002"/>
                  </a:cubicBezTo>
                  <a:cubicBezTo>
                    <a:pt x="434" y="3807"/>
                    <a:pt x="474" y="3599"/>
                    <a:pt x="536" y="3396"/>
                  </a:cubicBezTo>
                  <a:cubicBezTo>
                    <a:pt x="567" y="3294"/>
                    <a:pt x="598" y="3188"/>
                    <a:pt x="624" y="3086"/>
                  </a:cubicBezTo>
                  <a:lnTo>
                    <a:pt x="668" y="2932"/>
                  </a:lnTo>
                  <a:cubicBezTo>
                    <a:pt x="686" y="2879"/>
                    <a:pt x="708" y="2830"/>
                    <a:pt x="726" y="2777"/>
                  </a:cubicBezTo>
                  <a:lnTo>
                    <a:pt x="832" y="2472"/>
                  </a:lnTo>
                  <a:cubicBezTo>
                    <a:pt x="850" y="2423"/>
                    <a:pt x="867" y="2370"/>
                    <a:pt x="885" y="2322"/>
                  </a:cubicBezTo>
                  <a:lnTo>
                    <a:pt x="951" y="2176"/>
                  </a:lnTo>
                  <a:cubicBezTo>
                    <a:pt x="991" y="2074"/>
                    <a:pt x="1031" y="1981"/>
                    <a:pt x="1075" y="1884"/>
                  </a:cubicBezTo>
                  <a:cubicBezTo>
                    <a:pt x="1115" y="1787"/>
                    <a:pt x="1168" y="1698"/>
                    <a:pt x="1212" y="1605"/>
                  </a:cubicBezTo>
                  <a:cubicBezTo>
                    <a:pt x="1300" y="1424"/>
                    <a:pt x="1407" y="1260"/>
                    <a:pt x="1499" y="1106"/>
                  </a:cubicBezTo>
                  <a:cubicBezTo>
                    <a:pt x="1548" y="1022"/>
                    <a:pt x="1610" y="955"/>
                    <a:pt x="1659" y="885"/>
                  </a:cubicBezTo>
                  <a:lnTo>
                    <a:pt x="1734" y="779"/>
                  </a:lnTo>
                  <a:cubicBezTo>
                    <a:pt x="1756" y="743"/>
                    <a:pt x="1787" y="717"/>
                    <a:pt x="1813" y="686"/>
                  </a:cubicBezTo>
                  <a:cubicBezTo>
                    <a:pt x="1866" y="624"/>
                    <a:pt x="1915" y="566"/>
                    <a:pt x="1964" y="509"/>
                  </a:cubicBezTo>
                  <a:lnTo>
                    <a:pt x="2114" y="363"/>
                  </a:lnTo>
                  <a:cubicBezTo>
                    <a:pt x="2198" y="288"/>
                    <a:pt x="2286" y="217"/>
                    <a:pt x="2379" y="151"/>
                  </a:cubicBezTo>
                  <a:cubicBezTo>
                    <a:pt x="2441" y="106"/>
                    <a:pt x="2503" y="67"/>
                    <a:pt x="2569" y="31"/>
                  </a:cubicBezTo>
                  <a:cubicBezTo>
                    <a:pt x="2591" y="22"/>
                    <a:pt x="2614" y="9"/>
                    <a:pt x="26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2"/>
            <p:cNvSpPr/>
            <p:nvPr/>
          </p:nvSpPr>
          <p:spPr>
            <a:xfrm rot="1196114">
              <a:off x="1529388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2"/>
            <p:cNvSpPr/>
            <p:nvPr/>
          </p:nvSpPr>
          <p:spPr>
            <a:xfrm rot="1196114">
              <a:off x="1578442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2"/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2"/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2"/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2"/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2"/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2"/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2"/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2"/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2"/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2"/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2"/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2"/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2"/>
            <p:cNvSpPr/>
            <p:nvPr/>
          </p:nvSpPr>
          <p:spPr>
            <a:xfrm rot="1196114">
              <a:off x="1347716" y="2132240"/>
              <a:ext cx="186528" cy="186136"/>
            </a:xfrm>
            <a:custGeom>
              <a:avLst/>
              <a:gdLst/>
              <a:ahLst/>
              <a:cxnLst/>
              <a:rect l="l" t="t" r="r" b="b"/>
              <a:pathLst>
                <a:path w="1445" h="1442" extrusionOk="0">
                  <a:moveTo>
                    <a:pt x="1153" y="1"/>
                  </a:moveTo>
                  <a:cubicBezTo>
                    <a:pt x="1152" y="1"/>
                    <a:pt x="1151" y="1"/>
                    <a:pt x="1150" y="1"/>
                  </a:cubicBezTo>
                  <a:cubicBezTo>
                    <a:pt x="21" y="463"/>
                    <a:pt x="1" y="1442"/>
                    <a:pt x="584" y="1442"/>
                  </a:cubicBezTo>
                  <a:cubicBezTo>
                    <a:pt x="604" y="1442"/>
                    <a:pt x="625" y="1440"/>
                    <a:pt x="646" y="1438"/>
                  </a:cubicBezTo>
                  <a:cubicBezTo>
                    <a:pt x="1444" y="1128"/>
                    <a:pt x="1231" y="1"/>
                    <a:pt x="11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2"/>
            <p:cNvSpPr/>
            <p:nvPr/>
          </p:nvSpPr>
          <p:spPr>
            <a:xfrm rot="1196114">
              <a:off x="1424586" y="2163960"/>
              <a:ext cx="60025" cy="91519"/>
            </a:xfrm>
            <a:custGeom>
              <a:avLst/>
              <a:gdLst/>
              <a:ahLst/>
              <a:cxnLst/>
              <a:rect l="l" t="t" r="r" b="b"/>
              <a:pathLst>
                <a:path w="465" h="709" fill="none" extrusionOk="0">
                  <a:moveTo>
                    <a:pt x="1" y="527"/>
                  </a:moveTo>
                  <a:lnTo>
                    <a:pt x="465" y="1"/>
                  </a:lnTo>
                  <a:lnTo>
                    <a:pt x="226" y="70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2"/>
            <p:cNvSpPr/>
            <p:nvPr/>
          </p:nvSpPr>
          <p:spPr>
            <a:xfrm rot="1196114">
              <a:off x="1529388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2"/>
            <p:cNvSpPr/>
            <p:nvPr/>
          </p:nvSpPr>
          <p:spPr>
            <a:xfrm rot="1196114">
              <a:off x="1578442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2"/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2"/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2"/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2"/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2"/>
            <p:cNvSpPr/>
            <p:nvPr/>
          </p:nvSpPr>
          <p:spPr>
            <a:xfrm rot="1196114">
              <a:off x="1358404" y="1990709"/>
              <a:ext cx="191304" cy="133212"/>
            </a:xfrm>
            <a:custGeom>
              <a:avLst/>
              <a:gdLst/>
              <a:ahLst/>
              <a:cxnLst/>
              <a:rect l="l" t="t" r="r" b="b"/>
              <a:pathLst>
                <a:path w="1482" h="1032" extrusionOk="0">
                  <a:moveTo>
                    <a:pt x="421" y="1"/>
                  </a:moveTo>
                  <a:cubicBezTo>
                    <a:pt x="175" y="1"/>
                    <a:pt x="1" y="162"/>
                    <a:pt x="31" y="440"/>
                  </a:cubicBezTo>
                  <a:cubicBezTo>
                    <a:pt x="216" y="915"/>
                    <a:pt x="691" y="1032"/>
                    <a:pt x="1045" y="1032"/>
                  </a:cubicBezTo>
                  <a:cubicBezTo>
                    <a:pt x="1293" y="1032"/>
                    <a:pt x="1481" y="975"/>
                    <a:pt x="1468" y="944"/>
                  </a:cubicBezTo>
                  <a:cubicBezTo>
                    <a:pt x="1197" y="282"/>
                    <a:pt x="746" y="1"/>
                    <a:pt x="4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2"/>
            <p:cNvSpPr/>
            <p:nvPr/>
          </p:nvSpPr>
          <p:spPr>
            <a:xfrm rot="1196114">
              <a:off x="1424853" y="2041225"/>
              <a:ext cx="90876" cy="60023"/>
            </a:xfrm>
            <a:custGeom>
              <a:avLst/>
              <a:gdLst/>
              <a:ahLst/>
              <a:cxnLst/>
              <a:rect l="l" t="t" r="r" b="b"/>
              <a:pathLst>
                <a:path w="704" h="465" fill="none" extrusionOk="0">
                  <a:moveTo>
                    <a:pt x="182" y="0"/>
                  </a:moveTo>
                  <a:lnTo>
                    <a:pt x="703" y="465"/>
                  </a:lnTo>
                  <a:lnTo>
                    <a:pt x="0" y="226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2"/>
            <p:cNvSpPr/>
            <p:nvPr/>
          </p:nvSpPr>
          <p:spPr>
            <a:xfrm rot="1196114">
              <a:off x="1513415" y="2172866"/>
              <a:ext cx="191433" cy="133212"/>
            </a:xfrm>
            <a:custGeom>
              <a:avLst/>
              <a:gdLst/>
              <a:ahLst/>
              <a:cxnLst/>
              <a:rect l="l" t="t" r="r" b="b"/>
              <a:pathLst>
                <a:path w="1483" h="1032" extrusionOk="0">
                  <a:moveTo>
                    <a:pt x="438" y="0"/>
                  </a:moveTo>
                  <a:cubicBezTo>
                    <a:pt x="190" y="0"/>
                    <a:pt x="0" y="58"/>
                    <a:pt x="13" y="89"/>
                  </a:cubicBezTo>
                  <a:cubicBezTo>
                    <a:pt x="287" y="751"/>
                    <a:pt x="739" y="1031"/>
                    <a:pt x="1064" y="1031"/>
                  </a:cubicBezTo>
                  <a:cubicBezTo>
                    <a:pt x="1310" y="1031"/>
                    <a:pt x="1482" y="871"/>
                    <a:pt x="1450" y="593"/>
                  </a:cubicBezTo>
                  <a:cubicBezTo>
                    <a:pt x="1268" y="117"/>
                    <a:pt x="793" y="0"/>
                    <a:pt x="4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2"/>
            <p:cNvSpPr/>
            <p:nvPr/>
          </p:nvSpPr>
          <p:spPr>
            <a:xfrm rot="1196114">
              <a:off x="1547471" y="2195106"/>
              <a:ext cx="91392" cy="60539"/>
            </a:xfrm>
            <a:custGeom>
              <a:avLst/>
              <a:gdLst/>
              <a:ahLst/>
              <a:cxnLst/>
              <a:rect l="l" t="t" r="r" b="b"/>
              <a:pathLst>
                <a:path w="708" h="469" fill="none" extrusionOk="0">
                  <a:moveTo>
                    <a:pt x="526" y="469"/>
                  </a:moveTo>
                  <a:lnTo>
                    <a:pt x="0" y="0"/>
                  </a:lnTo>
                  <a:lnTo>
                    <a:pt x="708" y="243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2"/>
            <p:cNvSpPr/>
            <p:nvPr/>
          </p:nvSpPr>
          <p:spPr>
            <a:xfrm rot="1196114">
              <a:off x="1438438" y="1931441"/>
              <a:ext cx="177363" cy="199431"/>
            </a:xfrm>
            <a:custGeom>
              <a:avLst/>
              <a:gdLst/>
              <a:ahLst/>
              <a:cxnLst/>
              <a:rect l="l" t="t" r="r" b="b"/>
              <a:pathLst>
                <a:path w="1374" h="1545" extrusionOk="0">
                  <a:moveTo>
                    <a:pt x="638" y="1"/>
                  </a:moveTo>
                  <a:cubicBezTo>
                    <a:pt x="532" y="1"/>
                    <a:pt x="426" y="53"/>
                    <a:pt x="337" y="164"/>
                  </a:cubicBezTo>
                  <a:cubicBezTo>
                    <a:pt x="1" y="920"/>
                    <a:pt x="870" y="1545"/>
                    <a:pt x="984" y="1545"/>
                  </a:cubicBezTo>
                  <a:cubicBezTo>
                    <a:pt x="990" y="1545"/>
                    <a:pt x="994" y="1543"/>
                    <a:pt x="996" y="1540"/>
                  </a:cubicBezTo>
                  <a:cubicBezTo>
                    <a:pt x="1374" y="635"/>
                    <a:pt x="1008" y="1"/>
                    <a:pt x="6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2"/>
            <p:cNvSpPr/>
            <p:nvPr/>
          </p:nvSpPr>
          <p:spPr>
            <a:xfrm rot="1196114">
              <a:off x="1508826" y="2009213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288" y="1"/>
                  </a:moveTo>
                  <a:lnTo>
                    <a:pt x="328" y="703"/>
                  </a:lnTo>
                  <a:lnTo>
                    <a:pt x="0" y="31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2"/>
            <p:cNvSpPr/>
            <p:nvPr/>
          </p:nvSpPr>
          <p:spPr>
            <a:xfrm rot="1196114">
              <a:off x="1447706" y="2165938"/>
              <a:ext cx="176846" cy="199431"/>
            </a:xfrm>
            <a:custGeom>
              <a:avLst/>
              <a:gdLst/>
              <a:ahLst/>
              <a:cxnLst/>
              <a:rect l="l" t="t" r="r" b="b"/>
              <a:pathLst>
                <a:path w="1370" h="1545" extrusionOk="0">
                  <a:moveTo>
                    <a:pt x="386" y="1"/>
                  </a:moveTo>
                  <a:cubicBezTo>
                    <a:pt x="380" y="1"/>
                    <a:pt x="376" y="2"/>
                    <a:pt x="375" y="6"/>
                  </a:cubicBezTo>
                  <a:cubicBezTo>
                    <a:pt x="0" y="910"/>
                    <a:pt x="363" y="1545"/>
                    <a:pt x="733" y="1545"/>
                  </a:cubicBezTo>
                  <a:cubicBezTo>
                    <a:pt x="838" y="1545"/>
                    <a:pt x="944" y="1493"/>
                    <a:pt x="1034" y="1381"/>
                  </a:cubicBezTo>
                  <a:cubicBezTo>
                    <a:pt x="1370" y="625"/>
                    <a:pt x="501" y="1"/>
                    <a:pt x="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2"/>
            <p:cNvSpPr/>
            <p:nvPr/>
          </p:nvSpPr>
          <p:spPr>
            <a:xfrm rot="1196114">
              <a:off x="1511840" y="2196635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41" y="704"/>
                  </a:moveTo>
                  <a:lnTo>
                    <a:pt x="1" y="1"/>
                  </a:lnTo>
                  <a:lnTo>
                    <a:pt x="328" y="673"/>
                  </a:lnTo>
                </a:path>
              </a:pathLst>
            </a:custGeom>
            <a:grp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2"/>
            <p:cNvSpPr/>
            <p:nvPr/>
          </p:nvSpPr>
          <p:spPr>
            <a:xfrm rot="1196114">
              <a:off x="1434757" y="2081420"/>
              <a:ext cx="166391" cy="141215"/>
            </a:xfrm>
            <a:custGeom>
              <a:avLst/>
              <a:gdLst/>
              <a:ahLst/>
              <a:cxnLst/>
              <a:rect l="l" t="t" r="r" b="b"/>
              <a:pathLst>
                <a:path w="1289" h="1094" extrusionOk="0">
                  <a:moveTo>
                    <a:pt x="672" y="1"/>
                  </a:moveTo>
                  <a:cubicBezTo>
                    <a:pt x="293" y="1"/>
                    <a:pt x="0" y="404"/>
                    <a:pt x="183" y="781"/>
                  </a:cubicBezTo>
                  <a:cubicBezTo>
                    <a:pt x="282" y="992"/>
                    <a:pt x="479" y="1094"/>
                    <a:pt x="675" y="1094"/>
                  </a:cubicBezTo>
                  <a:cubicBezTo>
                    <a:pt x="890" y="1094"/>
                    <a:pt x="1106" y="971"/>
                    <a:pt x="1191" y="732"/>
                  </a:cubicBezTo>
                  <a:cubicBezTo>
                    <a:pt x="1289" y="445"/>
                    <a:pt x="1143" y="135"/>
                    <a:pt x="860" y="34"/>
                  </a:cubicBezTo>
                  <a:cubicBezTo>
                    <a:pt x="796" y="11"/>
                    <a:pt x="733" y="1"/>
                    <a:pt x="6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2"/>
            <p:cNvSpPr/>
            <p:nvPr/>
          </p:nvSpPr>
          <p:spPr>
            <a:xfrm rot="1196114">
              <a:off x="1379172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2"/>
            <p:cNvSpPr/>
            <p:nvPr/>
          </p:nvSpPr>
          <p:spPr>
            <a:xfrm rot="1196114">
              <a:off x="144915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2"/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2"/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2"/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2"/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2"/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2"/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2"/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2"/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2"/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2"/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2"/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2"/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2"/>
            <p:cNvSpPr/>
            <p:nvPr/>
          </p:nvSpPr>
          <p:spPr>
            <a:xfrm rot="1196114">
              <a:off x="1120741" y="3458853"/>
              <a:ext cx="265786" cy="265134"/>
            </a:xfrm>
            <a:custGeom>
              <a:avLst/>
              <a:gdLst/>
              <a:ahLst/>
              <a:cxnLst/>
              <a:rect l="l" t="t" r="r" b="b"/>
              <a:pathLst>
                <a:path w="2059" h="2054" extrusionOk="0">
                  <a:moveTo>
                    <a:pt x="1640" y="0"/>
                  </a:moveTo>
                  <a:cubicBezTo>
                    <a:pt x="1639" y="0"/>
                    <a:pt x="1637" y="1"/>
                    <a:pt x="1636" y="1"/>
                  </a:cubicBezTo>
                  <a:cubicBezTo>
                    <a:pt x="33" y="664"/>
                    <a:pt x="0" y="2053"/>
                    <a:pt x="831" y="2053"/>
                  </a:cubicBezTo>
                  <a:cubicBezTo>
                    <a:pt x="859" y="2053"/>
                    <a:pt x="889" y="2052"/>
                    <a:pt x="920" y="2048"/>
                  </a:cubicBezTo>
                  <a:cubicBezTo>
                    <a:pt x="2058" y="1612"/>
                    <a:pt x="1750" y="0"/>
                    <a:pt x="16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2"/>
            <p:cNvSpPr/>
            <p:nvPr/>
          </p:nvSpPr>
          <p:spPr>
            <a:xfrm rot="1196114">
              <a:off x="1229774" y="3504769"/>
              <a:ext cx="86229" cy="129598"/>
            </a:xfrm>
            <a:custGeom>
              <a:avLst/>
              <a:gdLst/>
              <a:ahLst/>
              <a:cxnLst/>
              <a:rect l="l" t="t" r="r" b="b"/>
              <a:pathLst>
                <a:path w="668" h="1004" fill="none" extrusionOk="0">
                  <a:moveTo>
                    <a:pt x="0" y="747"/>
                  </a:moveTo>
                  <a:lnTo>
                    <a:pt x="668" y="0"/>
                  </a:lnTo>
                  <a:lnTo>
                    <a:pt x="323" y="1004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2"/>
            <p:cNvSpPr/>
            <p:nvPr/>
          </p:nvSpPr>
          <p:spPr>
            <a:xfrm rot="1196114">
              <a:off x="1379172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2"/>
            <p:cNvSpPr/>
            <p:nvPr/>
          </p:nvSpPr>
          <p:spPr>
            <a:xfrm rot="1196114">
              <a:off x="144915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2"/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2"/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2"/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2"/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2"/>
            <p:cNvSpPr/>
            <p:nvPr/>
          </p:nvSpPr>
          <p:spPr>
            <a:xfrm rot="1196114">
              <a:off x="1136268" y="3257920"/>
              <a:ext cx="271982" cy="189492"/>
            </a:xfrm>
            <a:custGeom>
              <a:avLst/>
              <a:gdLst/>
              <a:ahLst/>
              <a:cxnLst/>
              <a:rect l="l" t="t" r="r" b="b"/>
              <a:pathLst>
                <a:path w="2107" h="1468" extrusionOk="0">
                  <a:moveTo>
                    <a:pt x="597" y="1"/>
                  </a:moveTo>
                  <a:cubicBezTo>
                    <a:pt x="247" y="1"/>
                    <a:pt x="0" y="230"/>
                    <a:pt x="46" y="625"/>
                  </a:cubicBezTo>
                  <a:cubicBezTo>
                    <a:pt x="305" y="1302"/>
                    <a:pt x="978" y="1468"/>
                    <a:pt x="1481" y="1468"/>
                  </a:cubicBezTo>
                  <a:cubicBezTo>
                    <a:pt x="1836" y="1468"/>
                    <a:pt x="2107" y="1385"/>
                    <a:pt x="2088" y="1341"/>
                  </a:cubicBezTo>
                  <a:cubicBezTo>
                    <a:pt x="1699" y="399"/>
                    <a:pt x="1058" y="1"/>
                    <a:pt x="5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2"/>
            <p:cNvSpPr/>
            <p:nvPr/>
          </p:nvSpPr>
          <p:spPr>
            <a:xfrm rot="1196114">
              <a:off x="1230294" y="3329259"/>
              <a:ext cx="129730" cy="86356"/>
            </a:xfrm>
            <a:custGeom>
              <a:avLst/>
              <a:gdLst/>
              <a:ahLst/>
              <a:cxnLst/>
              <a:rect l="l" t="t" r="r" b="b"/>
              <a:pathLst>
                <a:path w="1005" h="669" fill="none" extrusionOk="0">
                  <a:moveTo>
                    <a:pt x="257" y="1"/>
                  </a:moveTo>
                  <a:lnTo>
                    <a:pt x="1005" y="668"/>
                  </a:lnTo>
                  <a:lnTo>
                    <a:pt x="1" y="323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2"/>
            <p:cNvSpPr/>
            <p:nvPr/>
          </p:nvSpPr>
          <p:spPr>
            <a:xfrm rot="1196114">
              <a:off x="1356856" y="3517051"/>
              <a:ext cx="272369" cy="189621"/>
            </a:xfrm>
            <a:custGeom>
              <a:avLst/>
              <a:gdLst/>
              <a:ahLst/>
              <a:cxnLst/>
              <a:rect l="l" t="t" r="r" b="b"/>
              <a:pathLst>
                <a:path w="2110" h="1469" extrusionOk="0">
                  <a:moveTo>
                    <a:pt x="624" y="1"/>
                  </a:moveTo>
                  <a:cubicBezTo>
                    <a:pt x="270" y="1"/>
                    <a:pt x="0" y="82"/>
                    <a:pt x="19" y="126"/>
                  </a:cubicBezTo>
                  <a:cubicBezTo>
                    <a:pt x="408" y="1069"/>
                    <a:pt x="1050" y="1468"/>
                    <a:pt x="1512" y="1468"/>
                  </a:cubicBezTo>
                  <a:cubicBezTo>
                    <a:pt x="1862" y="1468"/>
                    <a:pt x="2109" y="1239"/>
                    <a:pt x="2066" y="842"/>
                  </a:cubicBezTo>
                  <a:cubicBezTo>
                    <a:pt x="1806" y="166"/>
                    <a:pt x="1129" y="1"/>
                    <a:pt x="6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2"/>
            <p:cNvSpPr/>
            <p:nvPr/>
          </p:nvSpPr>
          <p:spPr>
            <a:xfrm rot="1196114">
              <a:off x="1405049" y="3549290"/>
              <a:ext cx="129730" cy="85710"/>
            </a:xfrm>
            <a:custGeom>
              <a:avLst/>
              <a:gdLst/>
              <a:ahLst/>
              <a:cxnLst/>
              <a:rect l="l" t="t" r="r" b="b"/>
              <a:pathLst>
                <a:path w="1005" h="664" fill="none" extrusionOk="0">
                  <a:moveTo>
                    <a:pt x="748" y="664"/>
                  </a:moveTo>
                  <a:lnTo>
                    <a:pt x="0" y="0"/>
                  </a:lnTo>
                  <a:lnTo>
                    <a:pt x="1004" y="34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2"/>
            <p:cNvSpPr/>
            <p:nvPr/>
          </p:nvSpPr>
          <p:spPr>
            <a:xfrm rot="1196114">
              <a:off x="1250222" y="3173123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909" y="0"/>
                  </a:moveTo>
                  <a:cubicBezTo>
                    <a:pt x="758" y="0"/>
                    <a:pt x="606" y="74"/>
                    <a:pt x="478" y="235"/>
                  </a:cubicBezTo>
                  <a:cubicBezTo>
                    <a:pt x="0" y="1304"/>
                    <a:pt x="1231" y="2197"/>
                    <a:pt x="1398" y="2197"/>
                  </a:cubicBezTo>
                  <a:cubicBezTo>
                    <a:pt x="1407" y="2197"/>
                    <a:pt x="1413" y="2195"/>
                    <a:pt x="1415" y="2189"/>
                  </a:cubicBezTo>
                  <a:cubicBezTo>
                    <a:pt x="1952" y="904"/>
                    <a:pt x="1435" y="0"/>
                    <a:pt x="9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2"/>
            <p:cNvSpPr/>
            <p:nvPr/>
          </p:nvSpPr>
          <p:spPr>
            <a:xfrm rot="1196114">
              <a:off x="1350126" y="3284528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412" y="0"/>
                  </a:moveTo>
                  <a:lnTo>
                    <a:pt x="469" y="999"/>
                  </a:lnTo>
                  <a:lnTo>
                    <a:pt x="1" y="44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2"/>
            <p:cNvSpPr/>
            <p:nvPr/>
          </p:nvSpPr>
          <p:spPr>
            <a:xfrm rot="1196114">
              <a:off x="1262988" y="3507434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554" y="1"/>
                  </a:moveTo>
                  <a:cubicBezTo>
                    <a:pt x="545" y="1"/>
                    <a:pt x="539" y="4"/>
                    <a:pt x="537" y="9"/>
                  </a:cubicBezTo>
                  <a:cubicBezTo>
                    <a:pt x="1" y="1295"/>
                    <a:pt x="517" y="2198"/>
                    <a:pt x="1044" y="2198"/>
                  </a:cubicBezTo>
                  <a:cubicBezTo>
                    <a:pt x="1194" y="2198"/>
                    <a:pt x="1346" y="2124"/>
                    <a:pt x="1474" y="1963"/>
                  </a:cubicBezTo>
                  <a:cubicBezTo>
                    <a:pt x="1952" y="895"/>
                    <a:pt x="721" y="1"/>
                    <a:pt x="5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2"/>
            <p:cNvSpPr/>
            <p:nvPr/>
          </p:nvSpPr>
          <p:spPr>
            <a:xfrm rot="1196114">
              <a:off x="1354167" y="3551276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58" y="999"/>
                  </a:moveTo>
                  <a:lnTo>
                    <a:pt x="1" y="0"/>
                  </a:lnTo>
                  <a:lnTo>
                    <a:pt x="469" y="951"/>
                  </a:lnTo>
                </a:path>
              </a:pathLst>
            </a:custGeom>
            <a:grp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2"/>
            <p:cNvSpPr/>
            <p:nvPr/>
          </p:nvSpPr>
          <p:spPr>
            <a:xfrm rot="1196114">
              <a:off x="1244399" y="3387076"/>
              <a:ext cx="237387" cy="201109"/>
            </a:xfrm>
            <a:custGeom>
              <a:avLst/>
              <a:gdLst/>
              <a:ahLst/>
              <a:cxnLst/>
              <a:rect l="l" t="t" r="r" b="b"/>
              <a:pathLst>
                <a:path w="1839" h="1558" extrusionOk="0">
                  <a:moveTo>
                    <a:pt x="956" y="1"/>
                  </a:moveTo>
                  <a:cubicBezTo>
                    <a:pt x="416" y="1"/>
                    <a:pt x="1" y="578"/>
                    <a:pt x="260" y="1117"/>
                  </a:cubicBezTo>
                  <a:cubicBezTo>
                    <a:pt x="403" y="1413"/>
                    <a:pt x="681" y="1557"/>
                    <a:pt x="959" y="1557"/>
                  </a:cubicBezTo>
                  <a:cubicBezTo>
                    <a:pt x="1266" y="1557"/>
                    <a:pt x="1572" y="1380"/>
                    <a:pt x="1693" y="1037"/>
                  </a:cubicBezTo>
                  <a:cubicBezTo>
                    <a:pt x="1838" y="635"/>
                    <a:pt x="1622" y="188"/>
                    <a:pt x="1219" y="47"/>
                  </a:cubicBezTo>
                  <a:cubicBezTo>
                    <a:pt x="1130" y="15"/>
                    <a:pt x="1041" y="1"/>
                    <a:pt x="9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2"/>
            <p:cNvSpPr/>
            <p:nvPr/>
          </p:nvSpPr>
          <p:spPr>
            <a:xfrm rot="1196114">
              <a:off x="973074" y="1875188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223" y="0"/>
                  </a:moveTo>
                  <a:cubicBezTo>
                    <a:pt x="511" y="0"/>
                    <a:pt x="1" y="823"/>
                    <a:pt x="73" y="849"/>
                  </a:cubicBezTo>
                  <a:cubicBezTo>
                    <a:pt x="363" y="962"/>
                    <a:pt x="628" y="1010"/>
                    <a:pt x="857" y="1010"/>
                  </a:cubicBezTo>
                  <a:cubicBezTo>
                    <a:pt x="1669" y="1010"/>
                    <a:pt x="2045" y="420"/>
                    <a:pt x="1594" y="76"/>
                  </a:cubicBezTo>
                  <a:cubicBezTo>
                    <a:pt x="1466" y="23"/>
                    <a:pt x="1342" y="0"/>
                    <a:pt x="12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2"/>
            <p:cNvSpPr/>
            <p:nvPr/>
          </p:nvSpPr>
          <p:spPr>
            <a:xfrm rot="1196114">
              <a:off x="1016298" y="1919808"/>
              <a:ext cx="123405" cy="46857"/>
            </a:xfrm>
            <a:custGeom>
              <a:avLst/>
              <a:gdLst/>
              <a:ahLst/>
              <a:cxnLst/>
              <a:rect l="l" t="t" r="r" b="b"/>
              <a:pathLst>
                <a:path w="956" h="363" fill="none" extrusionOk="0">
                  <a:moveTo>
                    <a:pt x="1" y="363"/>
                  </a:moveTo>
                  <a:lnTo>
                    <a:pt x="956" y="0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2"/>
            <p:cNvSpPr/>
            <p:nvPr/>
          </p:nvSpPr>
          <p:spPr>
            <a:xfrm rot="1196114">
              <a:off x="933627" y="1967988"/>
              <a:ext cx="177234" cy="181102"/>
            </a:xfrm>
            <a:custGeom>
              <a:avLst/>
              <a:gdLst/>
              <a:ahLst/>
              <a:cxnLst/>
              <a:rect l="l" t="t" r="r" b="b"/>
              <a:pathLst>
                <a:path w="1373" h="1403" extrusionOk="0">
                  <a:moveTo>
                    <a:pt x="91" y="1"/>
                  </a:moveTo>
                  <a:cubicBezTo>
                    <a:pt x="34" y="1"/>
                    <a:pt x="0" y="10"/>
                    <a:pt x="1" y="24"/>
                  </a:cubicBezTo>
                  <a:cubicBezTo>
                    <a:pt x="89" y="949"/>
                    <a:pt x="597" y="1403"/>
                    <a:pt x="972" y="1403"/>
                  </a:cubicBezTo>
                  <a:cubicBezTo>
                    <a:pt x="1167" y="1403"/>
                    <a:pt x="1327" y="1280"/>
                    <a:pt x="1372" y="1036"/>
                  </a:cubicBezTo>
                  <a:cubicBezTo>
                    <a:pt x="1317" y="226"/>
                    <a:pt x="388" y="1"/>
                    <a:pt x="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2"/>
            <p:cNvSpPr/>
            <p:nvPr/>
          </p:nvSpPr>
          <p:spPr>
            <a:xfrm rot="1196114">
              <a:off x="964239" y="1994501"/>
              <a:ext cx="96556" cy="89712"/>
            </a:xfrm>
            <a:custGeom>
              <a:avLst/>
              <a:gdLst/>
              <a:ahLst/>
              <a:cxnLst/>
              <a:rect l="l" t="t" r="r" b="b"/>
              <a:pathLst>
                <a:path w="748" h="695" fill="none" extrusionOk="0">
                  <a:moveTo>
                    <a:pt x="1" y="1"/>
                  </a:moveTo>
                  <a:lnTo>
                    <a:pt x="748" y="695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2"/>
            <p:cNvSpPr/>
            <p:nvPr/>
          </p:nvSpPr>
          <p:spPr>
            <a:xfrm rot="1196114">
              <a:off x="935449" y="1729132"/>
              <a:ext cx="212087" cy="222537"/>
            </a:xfrm>
            <a:custGeom>
              <a:avLst/>
              <a:gdLst/>
              <a:ahLst/>
              <a:cxnLst/>
              <a:rect l="l" t="t" r="r" b="b"/>
              <a:pathLst>
                <a:path w="1643" h="1724" extrusionOk="0">
                  <a:moveTo>
                    <a:pt x="972" y="1"/>
                  </a:moveTo>
                  <a:cubicBezTo>
                    <a:pt x="919" y="1"/>
                    <a:pt x="863" y="10"/>
                    <a:pt x="802" y="29"/>
                  </a:cubicBezTo>
                  <a:cubicBezTo>
                    <a:pt x="0" y="540"/>
                    <a:pt x="478" y="1724"/>
                    <a:pt x="568" y="1724"/>
                  </a:cubicBezTo>
                  <a:cubicBezTo>
                    <a:pt x="569" y="1724"/>
                    <a:pt x="571" y="1723"/>
                    <a:pt x="572" y="1722"/>
                  </a:cubicBezTo>
                  <a:cubicBezTo>
                    <a:pt x="1643" y="1003"/>
                    <a:pt x="1529" y="1"/>
                    <a:pt x="9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2"/>
            <p:cNvSpPr/>
            <p:nvPr/>
          </p:nvSpPr>
          <p:spPr>
            <a:xfrm rot="1196114">
              <a:off x="1022733" y="1769200"/>
              <a:ext cx="36531" cy="123918"/>
            </a:xfrm>
            <a:custGeom>
              <a:avLst/>
              <a:gdLst/>
              <a:ahLst/>
              <a:cxnLst/>
              <a:rect l="l" t="t" r="r" b="b"/>
              <a:pathLst>
                <a:path w="283" h="960" fill="none" extrusionOk="0">
                  <a:moveTo>
                    <a:pt x="0" y="960"/>
                  </a:moveTo>
                  <a:lnTo>
                    <a:pt x="283" y="0"/>
                  </a:lnTo>
                </a:path>
              </a:pathLst>
            </a:custGeom>
            <a:grp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2"/>
            <p:cNvSpPr/>
            <p:nvPr/>
          </p:nvSpPr>
          <p:spPr>
            <a:xfrm rot="1196114">
              <a:off x="787135" y="1925459"/>
              <a:ext cx="211828" cy="222150"/>
            </a:xfrm>
            <a:custGeom>
              <a:avLst/>
              <a:gdLst/>
              <a:ahLst/>
              <a:cxnLst/>
              <a:rect l="l" t="t" r="r" b="b"/>
              <a:pathLst>
                <a:path w="1641" h="1721" extrusionOk="0">
                  <a:moveTo>
                    <a:pt x="1077" y="1"/>
                  </a:moveTo>
                  <a:cubicBezTo>
                    <a:pt x="1075" y="1"/>
                    <a:pt x="1074" y="1"/>
                    <a:pt x="1073" y="2"/>
                  </a:cubicBezTo>
                  <a:cubicBezTo>
                    <a:pt x="0" y="719"/>
                    <a:pt x="111" y="1720"/>
                    <a:pt x="666" y="1720"/>
                  </a:cubicBezTo>
                  <a:cubicBezTo>
                    <a:pt x="719" y="1720"/>
                    <a:pt x="777" y="1711"/>
                    <a:pt x="838" y="1691"/>
                  </a:cubicBezTo>
                  <a:cubicBezTo>
                    <a:pt x="1640" y="1179"/>
                    <a:pt x="1163" y="1"/>
                    <a:pt x="10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2"/>
            <p:cNvSpPr/>
            <p:nvPr/>
          </p:nvSpPr>
          <p:spPr>
            <a:xfrm rot="1196114">
              <a:off x="852270" y="1868362"/>
              <a:ext cx="187173" cy="158254"/>
            </a:xfrm>
            <a:custGeom>
              <a:avLst/>
              <a:gdLst/>
              <a:ahLst/>
              <a:cxnLst/>
              <a:rect l="l" t="t" r="r" b="b"/>
              <a:pathLst>
                <a:path w="1450" h="1226" extrusionOk="0">
                  <a:moveTo>
                    <a:pt x="755" y="1"/>
                  </a:moveTo>
                  <a:cubicBezTo>
                    <a:pt x="323" y="1"/>
                    <a:pt x="0" y="465"/>
                    <a:pt x="216" y="890"/>
                  </a:cubicBezTo>
                  <a:cubicBezTo>
                    <a:pt x="332" y="1116"/>
                    <a:pt x="547" y="1226"/>
                    <a:pt x="761" y="1226"/>
                  </a:cubicBezTo>
                  <a:cubicBezTo>
                    <a:pt x="1007" y="1226"/>
                    <a:pt x="1252" y="1082"/>
                    <a:pt x="1344" y="806"/>
                  </a:cubicBezTo>
                  <a:cubicBezTo>
                    <a:pt x="1450" y="483"/>
                    <a:pt x="1273" y="134"/>
                    <a:pt x="950" y="32"/>
                  </a:cubicBezTo>
                  <a:cubicBezTo>
                    <a:pt x="884" y="11"/>
                    <a:pt x="818" y="1"/>
                    <a:pt x="7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2"/>
            <p:cNvSpPr/>
            <p:nvPr/>
          </p:nvSpPr>
          <p:spPr>
            <a:xfrm rot="1196114">
              <a:off x="2039752" y="1097852"/>
              <a:ext cx="290054" cy="311345"/>
            </a:xfrm>
            <a:custGeom>
              <a:avLst/>
              <a:gdLst/>
              <a:ahLst/>
              <a:cxnLst/>
              <a:rect l="l" t="t" r="r" b="b"/>
              <a:pathLst>
                <a:path w="2247" h="2412" extrusionOk="0">
                  <a:moveTo>
                    <a:pt x="1062" y="0"/>
                  </a:moveTo>
                  <a:lnTo>
                    <a:pt x="1062" y="0"/>
                  </a:lnTo>
                  <a:cubicBezTo>
                    <a:pt x="10" y="863"/>
                    <a:pt x="1" y="2282"/>
                    <a:pt x="1" y="2282"/>
                  </a:cubicBezTo>
                  <a:cubicBezTo>
                    <a:pt x="207" y="2371"/>
                    <a:pt x="414" y="2412"/>
                    <a:pt x="615" y="2412"/>
                  </a:cubicBezTo>
                  <a:cubicBezTo>
                    <a:pt x="1297" y="2412"/>
                    <a:pt x="1916" y="1951"/>
                    <a:pt x="2247" y="1398"/>
                  </a:cubicBezTo>
                  <a:lnTo>
                    <a:pt x="2247" y="1398"/>
                  </a:lnTo>
                  <a:cubicBezTo>
                    <a:pt x="1906" y="1655"/>
                    <a:pt x="1574" y="1856"/>
                    <a:pt x="1310" y="1856"/>
                  </a:cubicBezTo>
                  <a:cubicBezTo>
                    <a:pt x="1129" y="1856"/>
                    <a:pt x="980" y="1761"/>
                    <a:pt x="881" y="1526"/>
                  </a:cubicBezTo>
                  <a:cubicBezTo>
                    <a:pt x="757" y="1154"/>
                    <a:pt x="1027" y="571"/>
                    <a:pt x="1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2"/>
            <p:cNvSpPr/>
            <p:nvPr/>
          </p:nvSpPr>
          <p:spPr>
            <a:xfrm rot="1196114">
              <a:off x="2158013" y="1051605"/>
              <a:ext cx="285536" cy="323350"/>
            </a:xfrm>
            <a:custGeom>
              <a:avLst/>
              <a:gdLst/>
              <a:ahLst/>
              <a:cxnLst/>
              <a:rect l="l" t="t" r="r" b="b"/>
              <a:pathLst>
                <a:path w="2212" h="2505" extrusionOk="0">
                  <a:moveTo>
                    <a:pt x="2211" y="1"/>
                  </a:moveTo>
                  <a:cubicBezTo>
                    <a:pt x="1349" y="32"/>
                    <a:pt x="739" y="293"/>
                    <a:pt x="306" y="646"/>
                  </a:cubicBezTo>
                  <a:cubicBezTo>
                    <a:pt x="271" y="1217"/>
                    <a:pt x="1" y="1800"/>
                    <a:pt x="125" y="2176"/>
                  </a:cubicBezTo>
                  <a:cubicBezTo>
                    <a:pt x="225" y="2411"/>
                    <a:pt x="374" y="2505"/>
                    <a:pt x="554" y="2505"/>
                  </a:cubicBezTo>
                  <a:cubicBezTo>
                    <a:pt x="818" y="2505"/>
                    <a:pt x="1149" y="2303"/>
                    <a:pt x="1491" y="2048"/>
                  </a:cubicBezTo>
                  <a:cubicBezTo>
                    <a:pt x="1584" y="1893"/>
                    <a:pt x="1654" y="1725"/>
                    <a:pt x="1703" y="1548"/>
                  </a:cubicBezTo>
                  <a:cubicBezTo>
                    <a:pt x="1831" y="1022"/>
                    <a:pt x="2004" y="505"/>
                    <a:pt x="22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2"/>
            <p:cNvSpPr/>
            <p:nvPr/>
          </p:nvSpPr>
          <p:spPr>
            <a:xfrm rot="1196114">
              <a:off x="1687209" y="1401869"/>
              <a:ext cx="204987" cy="176326"/>
            </a:xfrm>
            <a:custGeom>
              <a:avLst/>
              <a:gdLst/>
              <a:ahLst/>
              <a:cxnLst/>
              <a:rect l="l" t="t" r="r" b="b"/>
              <a:pathLst>
                <a:path w="1588" h="1366" extrusionOk="0">
                  <a:moveTo>
                    <a:pt x="1486" y="1"/>
                  </a:moveTo>
                  <a:lnTo>
                    <a:pt x="1486" y="1"/>
                  </a:lnTo>
                  <a:cubicBezTo>
                    <a:pt x="566" y="72"/>
                    <a:pt x="1" y="854"/>
                    <a:pt x="1" y="854"/>
                  </a:cubicBezTo>
                  <a:cubicBezTo>
                    <a:pt x="220" y="1218"/>
                    <a:pt x="595" y="1366"/>
                    <a:pt x="971" y="1366"/>
                  </a:cubicBezTo>
                  <a:cubicBezTo>
                    <a:pt x="1185" y="1366"/>
                    <a:pt x="1400" y="1318"/>
                    <a:pt x="1588" y="1234"/>
                  </a:cubicBezTo>
                  <a:lnTo>
                    <a:pt x="1588" y="1234"/>
                  </a:lnTo>
                  <a:cubicBezTo>
                    <a:pt x="1549" y="1235"/>
                    <a:pt x="1510" y="1236"/>
                    <a:pt x="1472" y="1236"/>
                  </a:cubicBezTo>
                  <a:cubicBezTo>
                    <a:pt x="1038" y="1236"/>
                    <a:pt x="698" y="1157"/>
                    <a:pt x="783" y="775"/>
                  </a:cubicBezTo>
                  <a:cubicBezTo>
                    <a:pt x="863" y="523"/>
                    <a:pt x="1243" y="306"/>
                    <a:pt x="14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2"/>
            <p:cNvSpPr/>
            <p:nvPr/>
          </p:nvSpPr>
          <p:spPr>
            <a:xfrm rot="1196114">
              <a:off x="1772760" y="1443679"/>
              <a:ext cx="270304" cy="160190"/>
            </a:xfrm>
            <a:custGeom>
              <a:avLst/>
              <a:gdLst/>
              <a:ahLst/>
              <a:cxnLst/>
              <a:rect l="l" t="t" r="r" b="b"/>
              <a:pathLst>
                <a:path w="2094" h="1241" extrusionOk="0">
                  <a:moveTo>
                    <a:pt x="916" y="0"/>
                  </a:moveTo>
                  <a:cubicBezTo>
                    <a:pt x="873" y="0"/>
                    <a:pt x="831" y="2"/>
                    <a:pt x="789" y="5"/>
                  </a:cubicBezTo>
                  <a:cubicBezTo>
                    <a:pt x="546" y="310"/>
                    <a:pt x="166" y="527"/>
                    <a:pt x="86" y="779"/>
                  </a:cubicBezTo>
                  <a:cubicBezTo>
                    <a:pt x="1" y="1161"/>
                    <a:pt x="341" y="1240"/>
                    <a:pt x="775" y="1240"/>
                  </a:cubicBezTo>
                  <a:cubicBezTo>
                    <a:pt x="813" y="1240"/>
                    <a:pt x="852" y="1239"/>
                    <a:pt x="891" y="1238"/>
                  </a:cubicBezTo>
                  <a:cubicBezTo>
                    <a:pt x="1001" y="1190"/>
                    <a:pt x="1107" y="1123"/>
                    <a:pt x="1200" y="1044"/>
                  </a:cubicBezTo>
                  <a:cubicBezTo>
                    <a:pt x="1483" y="805"/>
                    <a:pt x="1779" y="584"/>
                    <a:pt x="2093" y="385"/>
                  </a:cubicBezTo>
                  <a:cubicBezTo>
                    <a:pt x="1660" y="102"/>
                    <a:pt x="1266" y="0"/>
                    <a:pt x="9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2"/>
            <p:cNvSpPr/>
            <p:nvPr/>
          </p:nvSpPr>
          <p:spPr>
            <a:xfrm rot="1196114">
              <a:off x="636994" y="2987080"/>
              <a:ext cx="255201" cy="777459"/>
            </a:xfrm>
            <a:custGeom>
              <a:avLst/>
              <a:gdLst/>
              <a:ahLst/>
              <a:cxnLst/>
              <a:rect l="l" t="t" r="r" b="b"/>
              <a:pathLst>
                <a:path w="1977" h="6023" extrusionOk="0">
                  <a:moveTo>
                    <a:pt x="14" y="0"/>
                  </a:moveTo>
                  <a:lnTo>
                    <a:pt x="0" y="18"/>
                  </a:lnTo>
                  <a:cubicBezTo>
                    <a:pt x="75" y="76"/>
                    <a:pt x="151" y="138"/>
                    <a:pt x="221" y="199"/>
                  </a:cubicBezTo>
                  <a:cubicBezTo>
                    <a:pt x="407" y="367"/>
                    <a:pt x="579" y="553"/>
                    <a:pt x="734" y="748"/>
                  </a:cubicBezTo>
                  <a:cubicBezTo>
                    <a:pt x="840" y="876"/>
                    <a:pt x="938" y="1013"/>
                    <a:pt x="1030" y="1154"/>
                  </a:cubicBezTo>
                  <a:cubicBezTo>
                    <a:pt x="1132" y="1309"/>
                    <a:pt x="1225" y="1473"/>
                    <a:pt x="1305" y="1641"/>
                  </a:cubicBezTo>
                  <a:cubicBezTo>
                    <a:pt x="1393" y="1818"/>
                    <a:pt x="1468" y="2003"/>
                    <a:pt x="1534" y="2193"/>
                  </a:cubicBezTo>
                  <a:cubicBezTo>
                    <a:pt x="1601" y="2388"/>
                    <a:pt x="1649" y="2587"/>
                    <a:pt x="1689" y="2790"/>
                  </a:cubicBezTo>
                  <a:cubicBezTo>
                    <a:pt x="1729" y="2994"/>
                    <a:pt x="1751" y="3197"/>
                    <a:pt x="1764" y="3405"/>
                  </a:cubicBezTo>
                  <a:cubicBezTo>
                    <a:pt x="1769" y="3507"/>
                    <a:pt x="1769" y="3608"/>
                    <a:pt x="1769" y="3705"/>
                  </a:cubicBezTo>
                  <a:cubicBezTo>
                    <a:pt x="1769" y="3807"/>
                    <a:pt x="1760" y="3904"/>
                    <a:pt x="1756" y="4002"/>
                  </a:cubicBezTo>
                  <a:cubicBezTo>
                    <a:pt x="1738" y="4187"/>
                    <a:pt x="1716" y="4373"/>
                    <a:pt x="1680" y="4554"/>
                  </a:cubicBezTo>
                  <a:cubicBezTo>
                    <a:pt x="1667" y="4643"/>
                    <a:pt x="1645" y="4727"/>
                    <a:pt x="1623" y="4806"/>
                  </a:cubicBezTo>
                  <a:cubicBezTo>
                    <a:pt x="1601" y="4890"/>
                    <a:pt x="1588" y="4970"/>
                    <a:pt x="1561" y="5041"/>
                  </a:cubicBezTo>
                  <a:cubicBezTo>
                    <a:pt x="1517" y="5191"/>
                    <a:pt x="1473" y="5328"/>
                    <a:pt x="1428" y="5447"/>
                  </a:cubicBezTo>
                  <a:cubicBezTo>
                    <a:pt x="1384" y="5562"/>
                    <a:pt x="1349" y="5669"/>
                    <a:pt x="1309" y="5753"/>
                  </a:cubicBezTo>
                  <a:lnTo>
                    <a:pt x="1194" y="6013"/>
                  </a:lnTo>
                  <a:lnTo>
                    <a:pt x="1216" y="6022"/>
                  </a:lnTo>
                  <a:lnTo>
                    <a:pt x="1252" y="5956"/>
                  </a:lnTo>
                  <a:cubicBezTo>
                    <a:pt x="1278" y="5916"/>
                    <a:pt x="1318" y="5850"/>
                    <a:pt x="1362" y="5775"/>
                  </a:cubicBezTo>
                  <a:cubicBezTo>
                    <a:pt x="1411" y="5695"/>
                    <a:pt x="1459" y="5593"/>
                    <a:pt x="1517" y="5478"/>
                  </a:cubicBezTo>
                  <a:cubicBezTo>
                    <a:pt x="1579" y="5346"/>
                    <a:pt x="1636" y="5213"/>
                    <a:pt x="1685" y="5076"/>
                  </a:cubicBezTo>
                  <a:cubicBezTo>
                    <a:pt x="1716" y="5005"/>
                    <a:pt x="1738" y="4926"/>
                    <a:pt x="1764" y="4842"/>
                  </a:cubicBezTo>
                  <a:cubicBezTo>
                    <a:pt x="1795" y="4758"/>
                    <a:pt x="1817" y="4674"/>
                    <a:pt x="1840" y="4585"/>
                  </a:cubicBezTo>
                  <a:cubicBezTo>
                    <a:pt x="1857" y="4497"/>
                    <a:pt x="1884" y="4404"/>
                    <a:pt x="1901" y="4307"/>
                  </a:cubicBezTo>
                  <a:cubicBezTo>
                    <a:pt x="1915" y="4214"/>
                    <a:pt x="1937" y="4117"/>
                    <a:pt x="1946" y="4015"/>
                  </a:cubicBezTo>
                  <a:cubicBezTo>
                    <a:pt x="1950" y="3913"/>
                    <a:pt x="1968" y="3812"/>
                    <a:pt x="1968" y="3710"/>
                  </a:cubicBezTo>
                  <a:cubicBezTo>
                    <a:pt x="1968" y="3604"/>
                    <a:pt x="1977" y="3498"/>
                    <a:pt x="1968" y="3392"/>
                  </a:cubicBezTo>
                  <a:cubicBezTo>
                    <a:pt x="1959" y="3175"/>
                    <a:pt x="1937" y="2963"/>
                    <a:pt x="1897" y="2751"/>
                  </a:cubicBezTo>
                  <a:cubicBezTo>
                    <a:pt x="1857" y="2538"/>
                    <a:pt x="1800" y="2330"/>
                    <a:pt x="1729" y="2127"/>
                  </a:cubicBezTo>
                  <a:cubicBezTo>
                    <a:pt x="1689" y="2025"/>
                    <a:pt x="1658" y="1924"/>
                    <a:pt x="1610" y="1831"/>
                  </a:cubicBezTo>
                  <a:lnTo>
                    <a:pt x="1543" y="1689"/>
                  </a:lnTo>
                  <a:lnTo>
                    <a:pt x="1473" y="1557"/>
                  </a:lnTo>
                  <a:cubicBezTo>
                    <a:pt x="1428" y="1464"/>
                    <a:pt x="1380" y="1380"/>
                    <a:pt x="1327" y="1296"/>
                  </a:cubicBezTo>
                  <a:cubicBezTo>
                    <a:pt x="1269" y="1216"/>
                    <a:pt x="1221" y="1137"/>
                    <a:pt x="1163" y="1066"/>
                  </a:cubicBezTo>
                  <a:cubicBezTo>
                    <a:pt x="1061" y="925"/>
                    <a:pt x="951" y="792"/>
                    <a:pt x="831" y="664"/>
                  </a:cubicBezTo>
                  <a:cubicBezTo>
                    <a:pt x="734" y="558"/>
                    <a:pt x="628" y="456"/>
                    <a:pt x="518" y="363"/>
                  </a:cubicBezTo>
                  <a:cubicBezTo>
                    <a:pt x="420" y="279"/>
                    <a:pt x="332" y="213"/>
                    <a:pt x="257" y="155"/>
                  </a:cubicBezTo>
                  <a:cubicBezTo>
                    <a:pt x="182" y="98"/>
                    <a:pt x="120" y="62"/>
                    <a:pt x="80" y="36"/>
                  </a:cubicBezTo>
                  <a:lnTo>
                    <a:pt x="1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2"/>
            <p:cNvSpPr/>
            <p:nvPr/>
          </p:nvSpPr>
          <p:spPr>
            <a:xfrm rot="1196114">
              <a:off x="598216" y="2724779"/>
              <a:ext cx="343753" cy="295726"/>
            </a:xfrm>
            <a:custGeom>
              <a:avLst/>
              <a:gdLst/>
              <a:ahLst/>
              <a:cxnLst/>
              <a:rect l="l" t="t" r="r" b="b"/>
              <a:pathLst>
                <a:path w="2663" h="2291" extrusionOk="0">
                  <a:moveTo>
                    <a:pt x="1464" y="1"/>
                  </a:moveTo>
                  <a:cubicBezTo>
                    <a:pt x="1862" y="598"/>
                    <a:pt x="2110" y="1155"/>
                    <a:pt x="1517" y="1371"/>
                  </a:cubicBezTo>
                  <a:cubicBezTo>
                    <a:pt x="1463" y="1386"/>
                    <a:pt x="1405" y="1392"/>
                    <a:pt x="1344" y="1392"/>
                  </a:cubicBezTo>
                  <a:cubicBezTo>
                    <a:pt x="976" y="1392"/>
                    <a:pt x="490" y="1163"/>
                    <a:pt x="1" y="1106"/>
                  </a:cubicBezTo>
                  <a:lnTo>
                    <a:pt x="1" y="1106"/>
                  </a:lnTo>
                  <a:cubicBezTo>
                    <a:pt x="806" y="2207"/>
                    <a:pt x="2220" y="2291"/>
                    <a:pt x="2220" y="2291"/>
                  </a:cubicBezTo>
                  <a:cubicBezTo>
                    <a:pt x="2662" y="1407"/>
                    <a:pt x="2154" y="469"/>
                    <a:pt x="14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2"/>
            <p:cNvSpPr/>
            <p:nvPr/>
          </p:nvSpPr>
          <p:spPr>
            <a:xfrm rot="1196114">
              <a:off x="568656" y="2599771"/>
              <a:ext cx="344270" cy="287078"/>
            </a:xfrm>
            <a:custGeom>
              <a:avLst/>
              <a:gdLst/>
              <a:ahLst/>
              <a:cxnLst/>
              <a:rect l="l" t="t" r="r" b="b"/>
              <a:pathLst>
                <a:path w="2667" h="2224" extrusionOk="0">
                  <a:moveTo>
                    <a:pt x="18" y="1"/>
                  </a:moveTo>
                  <a:lnTo>
                    <a:pt x="18" y="1"/>
                  </a:lnTo>
                  <a:cubicBezTo>
                    <a:pt x="1" y="858"/>
                    <a:pt x="226" y="1486"/>
                    <a:pt x="558" y="1937"/>
                  </a:cubicBezTo>
                  <a:cubicBezTo>
                    <a:pt x="1047" y="1994"/>
                    <a:pt x="1533" y="2223"/>
                    <a:pt x="1901" y="2223"/>
                  </a:cubicBezTo>
                  <a:cubicBezTo>
                    <a:pt x="1962" y="2223"/>
                    <a:pt x="2020" y="2217"/>
                    <a:pt x="2074" y="2202"/>
                  </a:cubicBezTo>
                  <a:cubicBezTo>
                    <a:pt x="2667" y="1986"/>
                    <a:pt x="2419" y="1429"/>
                    <a:pt x="2021" y="832"/>
                  </a:cubicBezTo>
                  <a:cubicBezTo>
                    <a:pt x="1871" y="730"/>
                    <a:pt x="1707" y="651"/>
                    <a:pt x="1539" y="593"/>
                  </a:cubicBezTo>
                  <a:cubicBezTo>
                    <a:pt x="828" y="372"/>
                    <a:pt x="823" y="412"/>
                    <a:pt x="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2"/>
            <p:cNvSpPr/>
            <p:nvPr/>
          </p:nvSpPr>
          <p:spPr>
            <a:xfrm rot="1196114">
              <a:off x="680492" y="3163809"/>
              <a:ext cx="230804" cy="176067"/>
            </a:xfrm>
            <a:custGeom>
              <a:avLst/>
              <a:gdLst/>
              <a:ahLst/>
              <a:cxnLst/>
              <a:rect l="l" t="t" r="r" b="b"/>
              <a:pathLst>
                <a:path w="1788" h="1364" extrusionOk="0">
                  <a:moveTo>
                    <a:pt x="713" y="1"/>
                  </a:moveTo>
                  <a:lnTo>
                    <a:pt x="713" y="1"/>
                  </a:lnTo>
                  <a:cubicBezTo>
                    <a:pt x="1097" y="301"/>
                    <a:pt x="1376" y="611"/>
                    <a:pt x="1035" y="867"/>
                  </a:cubicBezTo>
                  <a:cubicBezTo>
                    <a:pt x="814" y="1013"/>
                    <a:pt x="386" y="938"/>
                    <a:pt x="1" y="1013"/>
                  </a:cubicBezTo>
                  <a:cubicBezTo>
                    <a:pt x="396" y="1297"/>
                    <a:pt x="843" y="1364"/>
                    <a:pt x="1177" y="1364"/>
                  </a:cubicBezTo>
                  <a:cubicBezTo>
                    <a:pt x="1479" y="1364"/>
                    <a:pt x="1690" y="1309"/>
                    <a:pt x="1690" y="1309"/>
                  </a:cubicBezTo>
                  <a:cubicBezTo>
                    <a:pt x="1787" y="655"/>
                    <a:pt x="1261" y="160"/>
                    <a:pt x="7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2"/>
            <p:cNvSpPr/>
            <p:nvPr/>
          </p:nvSpPr>
          <p:spPr>
            <a:xfrm rot="1196114">
              <a:off x="597653" y="3125060"/>
              <a:ext cx="275209" cy="145733"/>
            </a:xfrm>
            <a:custGeom>
              <a:avLst/>
              <a:gdLst/>
              <a:ahLst/>
              <a:cxnLst/>
              <a:rect l="l" t="t" r="r" b="b"/>
              <a:pathLst>
                <a:path w="2132" h="1129" extrusionOk="0">
                  <a:moveTo>
                    <a:pt x="1" y="1"/>
                  </a:moveTo>
                  <a:lnTo>
                    <a:pt x="1" y="1"/>
                  </a:lnTo>
                  <a:cubicBezTo>
                    <a:pt x="173" y="553"/>
                    <a:pt x="452" y="907"/>
                    <a:pt x="761" y="1128"/>
                  </a:cubicBezTo>
                  <a:cubicBezTo>
                    <a:pt x="1142" y="1053"/>
                    <a:pt x="1570" y="1128"/>
                    <a:pt x="1796" y="982"/>
                  </a:cubicBezTo>
                  <a:cubicBezTo>
                    <a:pt x="2132" y="726"/>
                    <a:pt x="1853" y="416"/>
                    <a:pt x="1473" y="116"/>
                  </a:cubicBezTo>
                  <a:cubicBezTo>
                    <a:pt x="1354" y="85"/>
                    <a:pt x="1230" y="67"/>
                    <a:pt x="1106" y="67"/>
                  </a:cubicBezTo>
                  <a:cubicBezTo>
                    <a:pt x="1076" y="67"/>
                    <a:pt x="1045" y="67"/>
                    <a:pt x="1014" y="67"/>
                  </a:cubicBezTo>
                  <a:cubicBezTo>
                    <a:pt x="677" y="67"/>
                    <a:pt x="337" y="45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" name="Google Shape;687;p32"/>
          <p:cNvSpPr txBox="1">
            <a:spLocks noGrp="1"/>
          </p:cNvSpPr>
          <p:nvPr>
            <p:ph type="subTitle" idx="1"/>
          </p:nvPr>
        </p:nvSpPr>
        <p:spPr>
          <a:xfrm rot="1223">
            <a:off x="2054023" y="4343746"/>
            <a:ext cx="5060400" cy="6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Free Template</a:t>
            </a:r>
            <a:endParaRPr dirty="0"/>
          </a:p>
        </p:txBody>
      </p:sp>
      <p:sp>
        <p:nvSpPr>
          <p:cNvPr id="688" name="Google Shape;688;p32"/>
          <p:cNvSpPr txBox="1">
            <a:spLocks noGrp="1"/>
          </p:cNvSpPr>
          <p:nvPr>
            <p:ph type="ctrTitle"/>
          </p:nvPr>
        </p:nvSpPr>
        <p:spPr>
          <a:xfrm rot="956">
            <a:off x="1886823" y="2465371"/>
            <a:ext cx="53949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PE" dirty="0">
                <a:solidFill>
                  <a:srgbClr val="FFFFFF"/>
                </a:solidFill>
              </a:rPr>
              <a:t>YELLOW FLOWERS</a:t>
            </a:r>
            <a:endParaRPr dirty="0">
              <a:solidFill>
                <a:srgbClr val="FFFFFF"/>
              </a:solidFill>
            </a:endParaRPr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0DA6F867-56E6-4C0A-B9E2-3648EF72A396}"/>
              </a:ext>
            </a:extLst>
          </p:cNvPr>
          <p:cNvSpPr>
            <a:spLocks noEditPoints="1"/>
          </p:cNvSpPr>
          <p:nvPr/>
        </p:nvSpPr>
        <p:spPr bwMode="auto">
          <a:xfrm>
            <a:off x="3714750" y="671513"/>
            <a:ext cx="1797050" cy="1797050"/>
          </a:xfrm>
          <a:custGeom>
            <a:avLst/>
            <a:gdLst>
              <a:gd name="T0" fmla="*/ 359 w 475"/>
              <a:gd name="T1" fmla="*/ 426 h 475"/>
              <a:gd name="T2" fmla="*/ 324 w 475"/>
              <a:gd name="T3" fmla="*/ 439 h 475"/>
              <a:gd name="T4" fmla="*/ 292 w 475"/>
              <a:gd name="T5" fmla="*/ 466 h 475"/>
              <a:gd name="T6" fmla="*/ 241 w 475"/>
              <a:gd name="T7" fmla="*/ 473 h 475"/>
              <a:gd name="T8" fmla="*/ 205 w 475"/>
              <a:gd name="T9" fmla="*/ 454 h 475"/>
              <a:gd name="T10" fmla="*/ 162 w 475"/>
              <a:gd name="T11" fmla="*/ 442 h 475"/>
              <a:gd name="T12" fmla="*/ 120 w 475"/>
              <a:gd name="T13" fmla="*/ 440 h 475"/>
              <a:gd name="T14" fmla="*/ 80 w 475"/>
              <a:gd name="T15" fmla="*/ 412 h 475"/>
              <a:gd name="T16" fmla="*/ 67 w 475"/>
              <a:gd name="T17" fmla="*/ 374 h 475"/>
              <a:gd name="T18" fmla="*/ 41 w 475"/>
              <a:gd name="T19" fmla="*/ 336 h 475"/>
              <a:gd name="T20" fmla="*/ 13 w 475"/>
              <a:gd name="T21" fmla="*/ 304 h 475"/>
              <a:gd name="T22" fmla="*/ 2 w 475"/>
              <a:gd name="T23" fmla="*/ 257 h 475"/>
              <a:gd name="T24" fmla="*/ 17 w 475"/>
              <a:gd name="T25" fmla="*/ 217 h 475"/>
              <a:gd name="T26" fmla="*/ 30 w 475"/>
              <a:gd name="T27" fmla="*/ 173 h 475"/>
              <a:gd name="T28" fmla="*/ 27 w 475"/>
              <a:gd name="T29" fmla="*/ 133 h 475"/>
              <a:gd name="T30" fmla="*/ 54 w 475"/>
              <a:gd name="T31" fmla="*/ 90 h 475"/>
              <a:gd name="T32" fmla="*/ 91 w 475"/>
              <a:gd name="T33" fmla="*/ 75 h 475"/>
              <a:gd name="T34" fmla="*/ 121 w 475"/>
              <a:gd name="T35" fmla="*/ 47 h 475"/>
              <a:gd name="T36" fmla="*/ 147 w 475"/>
              <a:gd name="T37" fmla="*/ 19 h 475"/>
              <a:gd name="T38" fmla="*/ 190 w 475"/>
              <a:gd name="T39" fmla="*/ 22 h 475"/>
              <a:gd name="T40" fmla="*/ 234 w 475"/>
              <a:gd name="T41" fmla="*/ 19 h 475"/>
              <a:gd name="T42" fmla="*/ 272 w 475"/>
              <a:gd name="T43" fmla="*/ 5 h 475"/>
              <a:gd name="T44" fmla="*/ 320 w 475"/>
              <a:gd name="T45" fmla="*/ 18 h 475"/>
              <a:gd name="T46" fmla="*/ 346 w 475"/>
              <a:gd name="T47" fmla="*/ 49 h 475"/>
              <a:gd name="T48" fmla="*/ 384 w 475"/>
              <a:gd name="T49" fmla="*/ 77 h 475"/>
              <a:gd name="T50" fmla="*/ 421 w 475"/>
              <a:gd name="T51" fmla="*/ 90 h 475"/>
              <a:gd name="T52" fmla="*/ 449 w 475"/>
              <a:gd name="T53" fmla="*/ 135 h 475"/>
              <a:gd name="T54" fmla="*/ 444 w 475"/>
              <a:gd name="T55" fmla="*/ 173 h 475"/>
              <a:gd name="T56" fmla="*/ 454 w 475"/>
              <a:gd name="T57" fmla="*/ 220 h 475"/>
              <a:gd name="T58" fmla="*/ 472 w 475"/>
              <a:gd name="T59" fmla="*/ 255 h 475"/>
              <a:gd name="T60" fmla="*/ 462 w 475"/>
              <a:gd name="T61" fmla="*/ 305 h 475"/>
              <a:gd name="T62" fmla="*/ 432 w 475"/>
              <a:gd name="T63" fmla="*/ 333 h 475"/>
              <a:gd name="T64" fmla="*/ 409 w 475"/>
              <a:gd name="T65" fmla="*/ 372 h 475"/>
              <a:gd name="T66" fmla="*/ 395 w 475"/>
              <a:gd name="T67" fmla="*/ 411 h 475"/>
              <a:gd name="T68" fmla="*/ 276 w 475"/>
              <a:gd name="T69" fmla="*/ 238 h 475"/>
              <a:gd name="T70" fmla="*/ 237 w 475"/>
              <a:gd name="T71" fmla="*/ 277 h 475"/>
              <a:gd name="T72" fmla="*/ 159 w 475"/>
              <a:gd name="T73" fmla="*/ 141 h 475"/>
              <a:gd name="T74" fmla="*/ 189 w 475"/>
              <a:gd name="T75" fmla="*/ 217 h 475"/>
              <a:gd name="T76" fmla="*/ 215 w 475"/>
              <a:gd name="T77" fmla="*/ 190 h 475"/>
              <a:gd name="T78" fmla="*/ 311 w 475"/>
              <a:gd name="T79" fmla="*/ 336 h 475"/>
              <a:gd name="T80" fmla="*/ 284 w 475"/>
              <a:gd name="T81" fmla="*/ 260 h 475"/>
              <a:gd name="T82" fmla="*/ 260 w 475"/>
              <a:gd name="T83" fmla="*/ 287 h 475"/>
              <a:gd name="T84" fmla="*/ 324 w 475"/>
              <a:gd name="T85" fmla="*/ 211 h 475"/>
              <a:gd name="T86" fmla="*/ 285 w 475"/>
              <a:gd name="T87" fmla="*/ 252 h 475"/>
              <a:gd name="T88" fmla="*/ 359 w 475"/>
              <a:gd name="T89" fmla="*/ 255 h 475"/>
              <a:gd name="T90" fmla="*/ 140 w 475"/>
              <a:gd name="T91" fmla="*/ 311 h 475"/>
              <a:gd name="T92" fmla="*/ 216 w 475"/>
              <a:gd name="T93" fmla="*/ 286 h 475"/>
              <a:gd name="T94" fmla="*/ 190 w 475"/>
              <a:gd name="T95" fmla="*/ 260 h 475"/>
              <a:gd name="T96" fmla="*/ 264 w 475"/>
              <a:gd name="T97" fmla="*/ 328 h 475"/>
              <a:gd name="T98" fmla="*/ 224 w 475"/>
              <a:gd name="T99" fmla="*/ 286 h 475"/>
              <a:gd name="T100" fmla="*/ 218 w 475"/>
              <a:gd name="T101" fmla="*/ 357 h 475"/>
              <a:gd name="T102" fmla="*/ 335 w 475"/>
              <a:gd name="T103" fmla="*/ 165 h 475"/>
              <a:gd name="T104" fmla="*/ 260 w 475"/>
              <a:gd name="T105" fmla="*/ 191 h 475"/>
              <a:gd name="T106" fmla="*/ 287 w 475"/>
              <a:gd name="T107" fmla="*/ 216 h 475"/>
              <a:gd name="T108" fmla="*/ 265 w 475"/>
              <a:gd name="T109" fmla="*/ 144 h 475"/>
              <a:gd name="T110" fmla="*/ 213 w 475"/>
              <a:gd name="T111" fmla="*/ 131 h 475"/>
              <a:gd name="T112" fmla="*/ 252 w 475"/>
              <a:gd name="T113" fmla="*/ 191 h 475"/>
              <a:gd name="T114" fmla="*/ 148 w 475"/>
              <a:gd name="T115" fmla="*/ 211 h 475"/>
              <a:gd name="T116" fmla="*/ 143 w 475"/>
              <a:gd name="T117" fmla="*/ 265 h 475"/>
              <a:gd name="T118" fmla="*/ 189 w 475"/>
              <a:gd name="T119" fmla="*/ 230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5" h="475">
                <a:moveTo>
                  <a:pt x="382" y="411"/>
                </a:moveTo>
                <a:cubicBezTo>
                  <a:pt x="381" y="411"/>
                  <a:pt x="380" y="411"/>
                  <a:pt x="379" y="411"/>
                </a:cubicBezTo>
                <a:cubicBezTo>
                  <a:pt x="363" y="411"/>
                  <a:pt x="363" y="411"/>
                  <a:pt x="359" y="426"/>
                </a:cubicBezTo>
                <a:cubicBezTo>
                  <a:pt x="357" y="431"/>
                  <a:pt x="355" y="436"/>
                  <a:pt x="354" y="442"/>
                </a:cubicBezTo>
                <a:cubicBezTo>
                  <a:pt x="353" y="445"/>
                  <a:pt x="350" y="446"/>
                  <a:pt x="347" y="445"/>
                </a:cubicBezTo>
                <a:cubicBezTo>
                  <a:pt x="339" y="443"/>
                  <a:pt x="332" y="441"/>
                  <a:pt x="324" y="439"/>
                </a:cubicBezTo>
                <a:cubicBezTo>
                  <a:pt x="316" y="437"/>
                  <a:pt x="315" y="437"/>
                  <a:pt x="311" y="445"/>
                </a:cubicBezTo>
                <a:cubicBezTo>
                  <a:pt x="308" y="451"/>
                  <a:pt x="304" y="457"/>
                  <a:pt x="300" y="464"/>
                </a:cubicBezTo>
                <a:cubicBezTo>
                  <a:pt x="298" y="467"/>
                  <a:pt x="296" y="468"/>
                  <a:pt x="292" y="466"/>
                </a:cubicBezTo>
                <a:cubicBezTo>
                  <a:pt x="284" y="461"/>
                  <a:pt x="276" y="457"/>
                  <a:pt x="268" y="453"/>
                </a:cubicBezTo>
                <a:cubicBezTo>
                  <a:pt x="265" y="451"/>
                  <a:pt x="264" y="451"/>
                  <a:pt x="261" y="453"/>
                </a:cubicBezTo>
                <a:cubicBezTo>
                  <a:pt x="254" y="459"/>
                  <a:pt x="248" y="467"/>
                  <a:pt x="241" y="473"/>
                </a:cubicBezTo>
                <a:cubicBezTo>
                  <a:pt x="238" y="475"/>
                  <a:pt x="236" y="475"/>
                  <a:pt x="234" y="473"/>
                </a:cubicBezTo>
                <a:cubicBezTo>
                  <a:pt x="228" y="467"/>
                  <a:pt x="221" y="461"/>
                  <a:pt x="215" y="455"/>
                </a:cubicBezTo>
                <a:cubicBezTo>
                  <a:pt x="212" y="452"/>
                  <a:pt x="209" y="451"/>
                  <a:pt x="205" y="454"/>
                </a:cubicBezTo>
                <a:cubicBezTo>
                  <a:pt x="198" y="458"/>
                  <a:pt x="190" y="462"/>
                  <a:pt x="183" y="466"/>
                </a:cubicBezTo>
                <a:cubicBezTo>
                  <a:pt x="180" y="468"/>
                  <a:pt x="178" y="468"/>
                  <a:pt x="176" y="465"/>
                </a:cubicBezTo>
                <a:cubicBezTo>
                  <a:pt x="171" y="457"/>
                  <a:pt x="166" y="450"/>
                  <a:pt x="162" y="442"/>
                </a:cubicBezTo>
                <a:cubicBezTo>
                  <a:pt x="160" y="439"/>
                  <a:pt x="158" y="437"/>
                  <a:pt x="154" y="438"/>
                </a:cubicBezTo>
                <a:cubicBezTo>
                  <a:pt x="146" y="441"/>
                  <a:pt x="138" y="443"/>
                  <a:pt x="130" y="445"/>
                </a:cubicBezTo>
                <a:cubicBezTo>
                  <a:pt x="123" y="447"/>
                  <a:pt x="121" y="446"/>
                  <a:pt x="120" y="440"/>
                </a:cubicBezTo>
                <a:cubicBezTo>
                  <a:pt x="118" y="432"/>
                  <a:pt x="115" y="424"/>
                  <a:pt x="112" y="416"/>
                </a:cubicBezTo>
                <a:cubicBezTo>
                  <a:pt x="111" y="413"/>
                  <a:pt x="110" y="412"/>
                  <a:pt x="107" y="412"/>
                </a:cubicBezTo>
                <a:cubicBezTo>
                  <a:pt x="98" y="412"/>
                  <a:pt x="89" y="412"/>
                  <a:pt x="80" y="412"/>
                </a:cubicBezTo>
                <a:cubicBezTo>
                  <a:pt x="76" y="412"/>
                  <a:pt x="74" y="411"/>
                  <a:pt x="74" y="406"/>
                </a:cubicBezTo>
                <a:cubicBezTo>
                  <a:pt x="73" y="397"/>
                  <a:pt x="72" y="388"/>
                  <a:pt x="71" y="378"/>
                </a:cubicBezTo>
                <a:cubicBezTo>
                  <a:pt x="71" y="375"/>
                  <a:pt x="69" y="374"/>
                  <a:pt x="67" y="374"/>
                </a:cubicBezTo>
                <a:cubicBezTo>
                  <a:pt x="58" y="372"/>
                  <a:pt x="49" y="370"/>
                  <a:pt x="41" y="367"/>
                </a:cubicBezTo>
                <a:cubicBezTo>
                  <a:pt x="37" y="366"/>
                  <a:pt x="35" y="364"/>
                  <a:pt x="36" y="360"/>
                </a:cubicBezTo>
                <a:cubicBezTo>
                  <a:pt x="38" y="352"/>
                  <a:pt x="39" y="344"/>
                  <a:pt x="41" y="336"/>
                </a:cubicBezTo>
                <a:cubicBezTo>
                  <a:pt x="43" y="330"/>
                  <a:pt x="40" y="328"/>
                  <a:pt x="36" y="325"/>
                </a:cubicBezTo>
                <a:cubicBezTo>
                  <a:pt x="29" y="321"/>
                  <a:pt x="21" y="318"/>
                  <a:pt x="14" y="314"/>
                </a:cubicBezTo>
                <a:cubicBezTo>
                  <a:pt x="11" y="312"/>
                  <a:pt x="10" y="309"/>
                  <a:pt x="13" y="304"/>
                </a:cubicBezTo>
                <a:cubicBezTo>
                  <a:pt x="17" y="296"/>
                  <a:pt x="20" y="289"/>
                  <a:pt x="24" y="282"/>
                </a:cubicBezTo>
                <a:cubicBezTo>
                  <a:pt x="25" y="279"/>
                  <a:pt x="25" y="277"/>
                  <a:pt x="22" y="275"/>
                </a:cubicBezTo>
                <a:cubicBezTo>
                  <a:pt x="16" y="269"/>
                  <a:pt x="9" y="263"/>
                  <a:pt x="2" y="257"/>
                </a:cubicBezTo>
                <a:cubicBezTo>
                  <a:pt x="0" y="254"/>
                  <a:pt x="0" y="251"/>
                  <a:pt x="2" y="249"/>
                </a:cubicBezTo>
                <a:cubicBezTo>
                  <a:pt x="7" y="243"/>
                  <a:pt x="11" y="237"/>
                  <a:pt x="16" y="231"/>
                </a:cubicBezTo>
                <a:cubicBezTo>
                  <a:pt x="23" y="224"/>
                  <a:pt x="22" y="225"/>
                  <a:pt x="17" y="217"/>
                </a:cubicBezTo>
                <a:cubicBezTo>
                  <a:pt x="14" y="210"/>
                  <a:pt x="10" y="204"/>
                  <a:pt x="5" y="198"/>
                </a:cubicBezTo>
                <a:cubicBezTo>
                  <a:pt x="2" y="194"/>
                  <a:pt x="4" y="191"/>
                  <a:pt x="7" y="189"/>
                </a:cubicBezTo>
                <a:cubicBezTo>
                  <a:pt x="15" y="184"/>
                  <a:pt x="22" y="178"/>
                  <a:pt x="30" y="173"/>
                </a:cubicBezTo>
                <a:cubicBezTo>
                  <a:pt x="32" y="172"/>
                  <a:pt x="33" y="169"/>
                  <a:pt x="31" y="166"/>
                </a:cubicBezTo>
                <a:cubicBezTo>
                  <a:pt x="28" y="158"/>
                  <a:pt x="25" y="150"/>
                  <a:pt x="22" y="142"/>
                </a:cubicBezTo>
                <a:cubicBezTo>
                  <a:pt x="21" y="137"/>
                  <a:pt x="22" y="135"/>
                  <a:pt x="27" y="133"/>
                </a:cubicBezTo>
                <a:cubicBezTo>
                  <a:pt x="35" y="130"/>
                  <a:pt x="43" y="127"/>
                  <a:pt x="51" y="123"/>
                </a:cubicBezTo>
                <a:cubicBezTo>
                  <a:pt x="54" y="122"/>
                  <a:pt x="55" y="121"/>
                  <a:pt x="55" y="118"/>
                </a:cubicBezTo>
                <a:cubicBezTo>
                  <a:pt x="55" y="109"/>
                  <a:pt x="54" y="100"/>
                  <a:pt x="54" y="90"/>
                </a:cubicBezTo>
                <a:cubicBezTo>
                  <a:pt x="53" y="86"/>
                  <a:pt x="56" y="83"/>
                  <a:pt x="60" y="84"/>
                </a:cubicBezTo>
                <a:cubicBezTo>
                  <a:pt x="69" y="85"/>
                  <a:pt x="77" y="81"/>
                  <a:pt x="86" y="81"/>
                </a:cubicBezTo>
                <a:cubicBezTo>
                  <a:pt x="89" y="81"/>
                  <a:pt x="91" y="78"/>
                  <a:pt x="91" y="75"/>
                </a:cubicBezTo>
                <a:cubicBezTo>
                  <a:pt x="91" y="66"/>
                  <a:pt x="95" y="58"/>
                  <a:pt x="96" y="49"/>
                </a:cubicBezTo>
                <a:cubicBezTo>
                  <a:pt x="96" y="43"/>
                  <a:pt x="98" y="43"/>
                  <a:pt x="104" y="45"/>
                </a:cubicBezTo>
                <a:cubicBezTo>
                  <a:pt x="109" y="46"/>
                  <a:pt x="115" y="45"/>
                  <a:pt x="121" y="47"/>
                </a:cubicBezTo>
                <a:cubicBezTo>
                  <a:pt x="122" y="47"/>
                  <a:pt x="123" y="47"/>
                  <a:pt x="124" y="47"/>
                </a:cubicBezTo>
                <a:cubicBezTo>
                  <a:pt x="133" y="49"/>
                  <a:pt x="136" y="46"/>
                  <a:pt x="139" y="38"/>
                </a:cubicBezTo>
                <a:cubicBezTo>
                  <a:pt x="141" y="31"/>
                  <a:pt x="144" y="25"/>
                  <a:pt x="147" y="19"/>
                </a:cubicBezTo>
                <a:cubicBezTo>
                  <a:pt x="148" y="15"/>
                  <a:pt x="151" y="15"/>
                  <a:pt x="154" y="17"/>
                </a:cubicBezTo>
                <a:cubicBezTo>
                  <a:pt x="163" y="20"/>
                  <a:pt x="171" y="24"/>
                  <a:pt x="180" y="27"/>
                </a:cubicBezTo>
                <a:cubicBezTo>
                  <a:pt x="185" y="29"/>
                  <a:pt x="187" y="25"/>
                  <a:pt x="190" y="22"/>
                </a:cubicBezTo>
                <a:cubicBezTo>
                  <a:pt x="195" y="16"/>
                  <a:pt x="199" y="10"/>
                  <a:pt x="203" y="4"/>
                </a:cubicBezTo>
                <a:cubicBezTo>
                  <a:pt x="206" y="1"/>
                  <a:pt x="209" y="0"/>
                  <a:pt x="213" y="4"/>
                </a:cubicBezTo>
                <a:cubicBezTo>
                  <a:pt x="219" y="9"/>
                  <a:pt x="227" y="14"/>
                  <a:pt x="234" y="19"/>
                </a:cubicBezTo>
                <a:cubicBezTo>
                  <a:pt x="237" y="22"/>
                  <a:pt x="240" y="20"/>
                  <a:pt x="243" y="18"/>
                </a:cubicBezTo>
                <a:cubicBezTo>
                  <a:pt x="249" y="13"/>
                  <a:pt x="256" y="9"/>
                  <a:pt x="262" y="3"/>
                </a:cubicBezTo>
                <a:cubicBezTo>
                  <a:pt x="265" y="0"/>
                  <a:pt x="269" y="1"/>
                  <a:pt x="272" y="5"/>
                </a:cubicBezTo>
                <a:cubicBezTo>
                  <a:pt x="276" y="11"/>
                  <a:pt x="281" y="17"/>
                  <a:pt x="285" y="23"/>
                </a:cubicBezTo>
                <a:cubicBezTo>
                  <a:pt x="290" y="29"/>
                  <a:pt x="291" y="29"/>
                  <a:pt x="299" y="26"/>
                </a:cubicBezTo>
                <a:cubicBezTo>
                  <a:pt x="306" y="23"/>
                  <a:pt x="313" y="21"/>
                  <a:pt x="320" y="18"/>
                </a:cubicBezTo>
                <a:cubicBezTo>
                  <a:pt x="324" y="16"/>
                  <a:pt x="326" y="17"/>
                  <a:pt x="328" y="21"/>
                </a:cubicBezTo>
                <a:cubicBezTo>
                  <a:pt x="331" y="29"/>
                  <a:pt x="335" y="37"/>
                  <a:pt x="339" y="45"/>
                </a:cubicBezTo>
                <a:cubicBezTo>
                  <a:pt x="340" y="49"/>
                  <a:pt x="343" y="50"/>
                  <a:pt x="346" y="49"/>
                </a:cubicBezTo>
                <a:cubicBezTo>
                  <a:pt x="355" y="47"/>
                  <a:pt x="364" y="46"/>
                  <a:pt x="372" y="45"/>
                </a:cubicBezTo>
                <a:cubicBezTo>
                  <a:pt x="376" y="45"/>
                  <a:pt x="378" y="45"/>
                  <a:pt x="379" y="50"/>
                </a:cubicBezTo>
                <a:cubicBezTo>
                  <a:pt x="380" y="59"/>
                  <a:pt x="382" y="68"/>
                  <a:pt x="384" y="77"/>
                </a:cubicBezTo>
                <a:cubicBezTo>
                  <a:pt x="384" y="80"/>
                  <a:pt x="386" y="81"/>
                  <a:pt x="389" y="82"/>
                </a:cubicBezTo>
                <a:cubicBezTo>
                  <a:pt x="398" y="83"/>
                  <a:pt x="407" y="84"/>
                  <a:pt x="416" y="85"/>
                </a:cubicBezTo>
                <a:cubicBezTo>
                  <a:pt x="420" y="85"/>
                  <a:pt x="421" y="86"/>
                  <a:pt x="421" y="90"/>
                </a:cubicBezTo>
                <a:cubicBezTo>
                  <a:pt x="420" y="99"/>
                  <a:pt x="420" y="109"/>
                  <a:pt x="419" y="118"/>
                </a:cubicBezTo>
                <a:cubicBezTo>
                  <a:pt x="418" y="122"/>
                  <a:pt x="420" y="123"/>
                  <a:pt x="423" y="124"/>
                </a:cubicBezTo>
                <a:cubicBezTo>
                  <a:pt x="432" y="128"/>
                  <a:pt x="440" y="131"/>
                  <a:pt x="449" y="135"/>
                </a:cubicBezTo>
                <a:cubicBezTo>
                  <a:pt x="452" y="136"/>
                  <a:pt x="453" y="138"/>
                  <a:pt x="452" y="141"/>
                </a:cubicBezTo>
                <a:cubicBezTo>
                  <a:pt x="448" y="150"/>
                  <a:pt x="446" y="159"/>
                  <a:pt x="442" y="168"/>
                </a:cubicBezTo>
                <a:cubicBezTo>
                  <a:pt x="441" y="171"/>
                  <a:pt x="442" y="172"/>
                  <a:pt x="444" y="173"/>
                </a:cubicBezTo>
                <a:cubicBezTo>
                  <a:pt x="450" y="179"/>
                  <a:pt x="457" y="183"/>
                  <a:pt x="464" y="188"/>
                </a:cubicBezTo>
                <a:cubicBezTo>
                  <a:pt x="471" y="192"/>
                  <a:pt x="471" y="193"/>
                  <a:pt x="467" y="200"/>
                </a:cubicBezTo>
                <a:cubicBezTo>
                  <a:pt x="463" y="206"/>
                  <a:pt x="459" y="213"/>
                  <a:pt x="454" y="220"/>
                </a:cubicBezTo>
                <a:cubicBezTo>
                  <a:pt x="452" y="223"/>
                  <a:pt x="452" y="225"/>
                  <a:pt x="455" y="228"/>
                </a:cubicBezTo>
                <a:cubicBezTo>
                  <a:pt x="461" y="235"/>
                  <a:pt x="466" y="242"/>
                  <a:pt x="472" y="249"/>
                </a:cubicBezTo>
                <a:cubicBezTo>
                  <a:pt x="475" y="251"/>
                  <a:pt x="474" y="253"/>
                  <a:pt x="472" y="255"/>
                </a:cubicBezTo>
                <a:cubicBezTo>
                  <a:pt x="465" y="261"/>
                  <a:pt x="459" y="267"/>
                  <a:pt x="452" y="274"/>
                </a:cubicBezTo>
                <a:cubicBezTo>
                  <a:pt x="447" y="279"/>
                  <a:pt x="447" y="279"/>
                  <a:pt x="451" y="285"/>
                </a:cubicBezTo>
                <a:cubicBezTo>
                  <a:pt x="455" y="292"/>
                  <a:pt x="458" y="299"/>
                  <a:pt x="462" y="305"/>
                </a:cubicBezTo>
                <a:cubicBezTo>
                  <a:pt x="464" y="309"/>
                  <a:pt x="463" y="312"/>
                  <a:pt x="459" y="314"/>
                </a:cubicBezTo>
                <a:cubicBezTo>
                  <a:pt x="450" y="318"/>
                  <a:pt x="443" y="323"/>
                  <a:pt x="435" y="327"/>
                </a:cubicBezTo>
                <a:cubicBezTo>
                  <a:pt x="432" y="328"/>
                  <a:pt x="432" y="330"/>
                  <a:pt x="432" y="333"/>
                </a:cubicBezTo>
                <a:cubicBezTo>
                  <a:pt x="434" y="342"/>
                  <a:pt x="436" y="352"/>
                  <a:pt x="438" y="361"/>
                </a:cubicBezTo>
                <a:cubicBezTo>
                  <a:pt x="438" y="364"/>
                  <a:pt x="437" y="366"/>
                  <a:pt x="434" y="366"/>
                </a:cubicBezTo>
                <a:cubicBezTo>
                  <a:pt x="426" y="368"/>
                  <a:pt x="417" y="371"/>
                  <a:pt x="409" y="372"/>
                </a:cubicBezTo>
                <a:cubicBezTo>
                  <a:pt x="404" y="373"/>
                  <a:pt x="402" y="375"/>
                  <a:pt x="402" y="380"/>
                </a:cubicBezTo>
                <a:cubicBezTo>
                  <a:pt x="402" y="389"/>
                  <a:pt x="401" y="397"/>
                  <a:pt x="401" y="406"/>
                </a:cubicBezTo>
                <a:cubicBezTo>
                  <a:pt x="401" y="410"/>
                  <a:pt x="399" y="411"/>
                  <a:pt x="395" y="411"/>
                </a:cubicBezTo>
                <a:cubicBezTo>
                  <a:pt x="391" y="411"/>
                  <a:pt x="386" y="411"/>
                  <a:pt x="382" y="411"/>
                </a:cubicBezTo>
                <a:cubicBezTo>
                  <a:pt x="382" y="411"/>
                  <a:pt x="382" y="411"/>
                  <a:pt x="382" y="411"/>
                </a:cubicBezTo>
                <a:close/>
                <a:moveTo>
                  <a:pt x="276" y="238"/>
                </a:moveTo>
                <a:cubicBezTo>
                  <a:pt x="278" y="218"/>
                  <a:pt x="259" y="199"/>
                  <a:pt x="238" y="199"/>
                </a:cubicBezTo>
                <a:cubicBezTo>
                  <a:pt x="217" y="199"/>
                  <a:pt x="198" y="216"/>
                  <a:pt x="198" y="238"/>
                </a:cubicBezTo>
                <a:cubicBezTo>
                  <a:pt x="198" y="260"/>
                  <a:pt x="216" y="277"/>
                  <a:pt x="237" y="277"/>
                </a:cubicBezTo>
                <a:cubicBezTo>
                  <a:pt x="259" y="277"/>
                  <a:pt x="276" y="260"/>
                  <a:pt x="276" y="238"/>
                </a:cubicBezTo>
                <a:close/>
                <a:moveTo>
                  <a:pt x="161" y="141"/>
                </a:moveTo>
                <a:cubicBezTo>
                  <a:pt x="160" y="141"/>
                  <a:pt x="160" y="141"/>
                  <a:pt x="159" y="141"/>
                </a:cubicBezTo>
                <a:cubicBezTo>
                  <a:pt x="151" y="141"/>
                  <a:pt x="142" y="146"/>
                  <a:pt x="140" y="153"/>
                </a:cubicBezTo>
                <a:cubicBezTo>
                  <a:pt x="137" y="166"/>
                  <a:pt x="142" y="177"/>
                  <a:pt x="149" y="188"/>
                </a:cubicBezTo>
                <a:cubicBezTo>
                  <a:pt x="159" y="202"/>
                  <a:pt x="175" y="208"/>
                  <a:pt x="189" y="217"/>
                </a:cubicBezTo>
                <a:cubicBezTo>
                  <a:pt x="191" y="218"/>
                  <a:pt x="193" y="217"/>
                  <a:pt x="194" y="215"/>
                </a:cubicBezTo>
                <a:cubicBezTo>
                  <a:pt x="198" y="206"/>
                  <a:pt x="205" y="199"/>
                  <a:pt x="213" y="195"/>
                </a:cubicBezTo>
                <a:cubicBezTo>
                  <a:pt x="215" y="194"/>
                  <a:pt x="216" y="193"/>
                  <a:pt x="215" y="190"/>
                </a:cubicBezTo>
                <a:cubicBezTo>
                  <a:pt x="210" y="180"/>
                  <a:pt x="205" y="170"/>
                  <a:pt x="198" y="161"/>
                </a:cubicBezTo>
                <a:cubicBezTo>
                  <a:pt x="189" y="149"/>
                  <a:pt x="177" y="142"/>
                  <a:pt x="161" y="141"/>
                </a:cubicBezTo>
                <a:close/>
                <a:moveTo>
                  <a:pt x="311" y="336"/>
                </a:moveTo>
                <a:cubicBezTo>
                  <a:pt x="327" y="336"/>
                  <a:pt x="335" y="328"/>
                  <a:pt x="335" y="315"/>
                </a:cubicBezTo>
                <a:cubicBezTo>
                  <a:pt x="335" y="306"/>
                  <a:pt x="332" y="298"/>
                  <a:pt x="327" y="291"/>
                </a:cubicBezTo>
                <a:cubicBezTo>
                  <a:pt x="316" y="275"/>
                  <a:pt x="300" y="268"/>
                  <a:pt x="284" y="260"/>
                </a:cubicBezTo>
                <a:cubicBezTo>
                  <a:pt x="282" y="259"/>
                  <a:pt x="281" y="261"/>
                  <a:pt x="281" y="262"/>
                </a:cubicBezTo>
                <a:cubicBezTo>
                  <a:pt x="276" y="270"/>
                  <a:pt x="270" y="277"/>
                  <a:pt x="262" y="281"/>
                </a:cubicBezTo>
                <a:cubicBezTo>
                  <a:pt x="259" y="283"/>
                  <a:pt x="258" y="284"/>
                  <a:pt x="260" y="287"/>
                </a:cubicBezTo>
                <a:cubicBezTo>
                  <a:pt x="265" y="297"/>
                  <a:pt x="270" y="306"/>
                  <a:pt x="276" y="315"/>
                </a:cubicBezTo>
                <a:cubicBezTo>
                  <a:pt x="286" y="327"/>
                  <a:pt x="298" y="335"/>
                  <a:pt x="311" y="336"/>
                </a:cubicBezTo>
                <a:close/>
                <a:moveTo>
                  <a:pt x="324" y="211"/>
                </a:moveTo>
                <a:cubicBezTo>
                  <a:pt x="314" y="211"/>
                  <a:pt x="302" y="216"/>
                  <a:pt x="289" y="219"/>
                </a:cubicBezTo>
                <a:cubicBezTo>
                  <a:pt x="285" y="221"/>
                  <a:pt x="284" y="222"/>
                  <a:pt x="285" y="226"/>
                </a:cubicBezTo>
                <a:cubicBezTo>
                  <a:pt x="288" y="235"/>
                  <a:pt x="288" y="243"/>
                  <a:pt x="285" y="252"/>
                </a:cubicBezTo>
                <a:cubicBezTo>
                  <a:pt x="283" y="255"/>
                  <a:pt x="284" y="256"/>
                  <a:pt x="287" y="257"/>
                </a:cubicBezTo>
                <a:cubicBezTo>
                  <a:pt x="297" y="260"/>
                  <a:pt x="308" y="264"/>
                  <a:pt x="319" y="265"/>
                </a:cubicBezTo>
                <a:cubicBezTo>
                  <a:pt x="333" y="267"/>
                  <a:pt x="347" y="265"/>
                  <a:pt x="359" y="255"/>
                </a:cubicBezTo>
                <a:cubicBezTo>
                  <a:pt x="370" y="246"/>
                  <a:pt x="371" y="233"/>
                  <a:pt x="360" y="223"/>
                </a:cubicBezTo>
                <a:cubicBezTo>
                  <a:pt x="351" y="214"/>
                  <a:pt x="340" y="212"/>
                  <a:pt x="324" y="211"/>
                </a:cubicBezTo>
                <a:close/>
                <a:moveTo>
                  <a:pt x="140" y="311"/>
                </a:moveTo>
                <a:cubicBezTo>
                  <a:pt x="139" y="327"/>
                  <a:pt x="146" y="337"/>
                  <a:pt x="160" y="336"/>
                </a:cubicBezTo>
                <a:cubicBezTo>
                  <a:pt x="176" y="336"/>
                  <a:pt x="187" y="328"/>
                  <a:pt x="197" y="317"/>
                </a:cubicBezTo>
                <a:cubicBezTo>
                  <a:pt x="205" y="308"/>
                  <a:pt x="210" y="297"/>
                  <a:pt x="216" y="286"/>
                </a:cubicBezTo>
                <a:cubicBezTo>
                  <a:pt x="217" y="284"/>
                  <a:pt x="216" y="283"/>
                  <a:pt x="214" y="282"/>
                </a:cubicBezTo>
                <a:cubicBezTo>
                  <a:pt x="205" y="277"/>
                  <a:pt x="199" y="270"/>
                  <a:pt x="194" y="261"/>
                </a:cubicBezTo>
                <a:cubicBezTo>
                  <a:pt x="193" y="260"/>
                  <a:pt x="192" y="259"/>
                  <a:pt x="190" y="260"/>
                </a:cubicBezTo>
                <a:cubicBezTo>
                  <a:pt x="178" y="267"/>
                  <a:pt x="165" y="272"/>
                  <a:pt x="155" y="282"/>
                </a:cubicBezTo>
                <a:cubicBezTo>
                  <a:pt x="146" y="291"/>
                  <a:pt x="140" y="302"/>
                  <a:pt x="140" y="311"/>
                </a:cubicBezTo>
                <a:close/>
                <a:moveTo>
                  <a:pt x="264" y="328"/>
                </a:moveTo>
                <a:cubicBezTo>
                  <a:pt x="265" y="314"/>
                  <a:pt x="259" y="301"/>
                  <a:pt x="256" y="287"/>
                </a:cubicBezTo>
                <a:cubicBezTo>
                  <a:pt x="255" y="285"/>
                  <a:pt x="253" y="285"/>
                  <a:pt x="251" y="286"/>
                </a:cubicBezTo>
                <a:cubicBezTo>
                  <a:pt x="242" y="288"/>
                  <a:pt x="233" y="288"/>
                  <a:pt x="224" y="286"/>
                </a:cubicBezTo>
                <a:cubicBezTo>
                  <a:pt x="221" y="285"/>
                  <a:pt x="220" y="286"/>
                  <a:pt x="219" y="289"/>
                </a:cubicBezTo>
                <a:cubicBezTo>
                  <a:pt x="216" y="299"/>
                  <a:pt x="213" y="309"/>
                  <a:pt x="211" y="319"/>
                </a:cubicBezTo>
                <a:cubicBezTo>
                  <a:pt x="209" y="332"/>
                  <a:pt x="211" y="345"/>
                  <a:pt x="218" y="357"/>
                </a:cubicBezTo>
                <a:cubicBezTo>
                  <a:pt x="227" y="371"/>
                  <a:pt x="242" y="373"/>
                  <a:pt x="253" y="361"/>
                </a:cubicBezTo>
                <a:cubicBezTo>
                  <a:pt x="262" y="352"/>
                  <a:pt x="264" y="340"/>
                  <a:pt x="264" y="328"/>
                </a:cubicBezTo>
                <a:close/>
                <a:moveTo>
                  <a:pt x="335" y="165"/>
                </a:moveTo>
                <a:cubicBezTo>
                  <a:pt x="336" y="148"/>
                  <a:pt x="326" y="139"/>
                  <a:pt x="312" y="141"/>
                </a:cubicBezTo>
                <a:cubicBezTo>
                  <a:pt x="302" y="142"/>
                  <a:pt x="294" y="146"/>
                  <a:pt x="286" y="152"/>
                </a:cubicBezTo>
                <a:cubicBezTo>
                  <a:pt x="273" y="162"/>
                  <a:pt x="267" y="177"/>
                  <a:pt x="260" y="191"/>
                </a:cubicBezTo>
                <a:cubicBezTo>
                  <a:pt x="258" y="194"/>
                  <a:pt x="260" y="194"/>
                  <a:pt x="262" y="195"/>
                </a:cubicBezTo>
                <a:cubicBezTo>
                  <a:pt x="270" y="200"/>
                  <a:pt x="276" y="205"/>
                  <a:pt x="280" y="214"/>
                </a:cubicBezTo>
                <a:cubicBezTo>
                  <a:pt x="282" y="217"/>
                  <a:pt x="284" y="217"/>
                  <a:pt x="287" y="216"/>
                </a:cubicBezTo>
                <a:cubicBezTo>
                  <a:pt x="296" y="211"/>
                  <a:pt x="305" y="207"/>
                  <a:pt x="313" y="201"/>
                </a:cubicBezTo>
                <a:cubicBezTo>
                  <a:pt x="326" y="191"/>
                  <a:pt x="334" y="179"/>
                  <a:pt x="335" y="165"/>
                </a:cubicBezTo>
                <a:close/>
                <a:moveTo>
                  <a:pt x="265" y="144"/>
                </a:moveTo>
                <a:cubicBezTo>
                  <a:pt x="265" y="134"/>
                  <a:pt x="259" y="120"/>
                  <a:pt x="250" y="113"/>
                </a:cubicBezTo>
                <a:cubicBezTo>
                  <a:pt x="245" y="108"/>
                  <a:pt x="238" y="107"/>
                  <a:pt x="231" y="109"/>
                </a:cubicBezTo>
                <a:cubicBezTo>
                  <a:pt x="221" y="113"/>
                  <a:pt x="217" y="121"/>
                  <a:pt x="213" y="131"/>
                </a:cubicBezTo>
                <a:cubicBezTo>
                  <a:pt x="206" y="151"/>
                  <a:pt x="213" y="170"/>
                  <a:pt x="220" y="189"/>
                </a:cubicBezTo>
                <a:cubicBezTo>
                  <a:pt x="220" y="191"/>
                  <a:pt x="221" y="191"/>
                  <a:pt x="223" y="191"/>
                </a:cubicBezTo>
                <a:cubicBezTo>
                  <a:pt x="233" y="188"/>
                  <a:pt x="242" y="188"/>
                  <a:pt x="252" y="191"/>
                </a:cubicBezTo>
                <a:cubicBezTo>
                  <a:pt x="254" y="191"/>
                  <a:pt x="255" y="191"/>
                  <a:pt x="256" y="189"/>
                </a:cubicBezTo>
                <a:cubicBezTo>
                  <a:pt x="259" y="176"/>
                  <a:pt x="265" y="163"/>
                  <a:pt x="265" y="144"/>
                </a:cubicBezTo>
                <a:close/>
                <a:moveTo>
                  <a:pt x="148" y="211"/>
                </a:moveTo>
                <a:cubicBezTo>
                  <a:pt x="137" y="211"/>
                  <a:pt x="127" y="214"/>
                  <a:pt x="118" y="220"/>
                </a:cubicBezTo>
                <a:cubicBezTo>
                  <a:pt x="103" y="230"/>
                  <a:pt x="103" y="246"/>
                  <a:pt x="117" y="256"/>
                </a:cubicBezTo>
                <a:cubicBezTo>
                  <a:pt x="125" y="262"/>
                  <a:pt x="134" y="265"/>
                  <a:pt x="143" y="265"/>
                </a:cubicBezTo>
                <a:cubicBezTo>
                  <a:pt x="158" y="267"/>
                  <a:pt x="172" y="261"/>
                  <a:pt x="186" y="257"/>
                </a:cubicBezTo>
                <a:cubicBezTo>
                  <a:pt x="190" y="256"/>
                  <a:pt x="191" y="254"/>
                  <a:pt x="190" y="251"/>
                </a:cubicBezTo>
                <a:cubicBezTo>
                  <a:pt x="187" y="244"/>
                  <a:pt x="187" y="237"/>
                  <a:pt x="189" y="230"/>
                </a:cubicBezTo>
                <a:cubicBezTo>
                  <a:pt x="190" y="221"/>
                  <a:pt x="191" y="221"/>
                  <a:pt x="183" y="219"/>
                </a:cubicBezTo>
                <a:cubicBezTo>
                  <a:pt x="171" y="215"/>
                  <a:pt x="160" y="211"/>
                  <a:pt x="148" y="21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upo 7">
            <a:extLst>
              <a:ext uri="{FF2B5EF4-FFF2-40B4-BE49-F238E27FC236}">
                <a16:creationId xmlns:a16="http://schemas.microsoft.com/office/drawing/2014/main" id="{48BC617D-EFEB-49F5-BA59-74A34281BBDE}"/>
              </a:ext>
            </a:extLst>
          </p:cNvPr>
          <p:cNvGrpSpPr/>
          <p:nvPr/>
        </p:nvGrpSpPr>
        <p:grpSpPr>
          <a:xfrm rot="5400000">
            <a:off x="6334530" y="2336042"/>
            <a:ext cx="4742170" cy="580218"/>
            <a:chOff x="0" y="4024521"/>
            <a:chExt cx="9145498" cy="1118979"/>
          </a:xfrm>
        </p:grpSpPr>
        <p:grpSp>
          <p:nvGrpSpPr>
            <p:cNvPr id="9" name="Grupo 8">
              <a:extLst>
                <a:ext uri="{FF2B5EF4-FFF2-40B4-BE49-F238E27FC236}">
                  <a16:creationId xmlns:a16="http://schemas.microsoft.com/office/drawing/2014/main" id="{4FA8DBDC-9FFD-4CE1-A530-682AD3596E0B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71" name="Freeform 10">
                <a:extLst>
                  <a:ext uri="{FF2B5EF4-FFF2-40B4-BE49-F238E27FC236}">
                    <a16:creationId xmlns:a16="http://schemas.microsoft.com/office/drawing/2014/main" id="{0E3918EB-BFF4-42DD-A73D-833D92FC3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72" name="Grupo 71">
                <a:extLst>
                  <a:ext uri="{FF2B5EF4-FFF2-40B4-BE49-F238E27FC236}">
                    <a16:creationId xmlns:a16="http://schemas.microsoft.com/office/drawing/2014/main" id="{6361C28A-6E21-4469-9118-7C502DA7B09D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73" name="Freeform 5">
                  <a:extLst>
                    <a:ext uri="{FF2B5EF4-FFF2-40B4-BE49-F238E27FC236}">
                      <a16:creationId xmlns:a16="http://schemas.microsoft.com/office/drawing/2014/main" id="{2A807D05-7DD4-497B-9BBB-343EE59D6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4" name="Freeform 6">
                  <a:extLst>
                    <a:ext uri="{FF2B5EF4-FFF2-40B4-BE49-F238E27FC236}">
                      <a16:creationId xmlns:a16="http://schemas.microsoft.com/office/drawing/2014/main" id="{3A8C9960-4AA6-4279-82B7-3633E95947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5" name="Freeform 7">
                  <a:extLst>
                    <a:ext uri="{FF2B5EF4-FFF2-40B4-BE49-F238E27FC236}">
                      <a16:creationId xmlns:a16="http://schemas.microsoft.com/office/drawing/2014/main" id="{380C27B6-C414-47AC-965B-60DE442B0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6" name="Freeform 8">
                  <a:extLst>
                    <a:ext uri="{FF2B5EF4-FFF2-40B4-BE49-F238E27FC236}">
                      <a16:creationId xmlns:a16="http://schemas.microsoft.com/office/drawing/2014/main" id="{89D8DE91-F6A5-44FD-9AA4-CCB7806E6A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7" name="Freeform 9">
                  <a:extLst>
                    <a:ext uri="{FF2B5EF4-FFF2-40B4-BE49-F238E27FC236}">
                      <a16:creationId xmlns:a16="http://schemas.microsoft.com/office/drawing/2014/main" id="{6D07D734-34AC-4DBE-BDFE-CD644E11D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8" name="Freeform 11">
                  <a:extLst>
                    <a:ext uri="{FF2B5EF4-FFF2-40B4-BE49-F238E27FC236}">
                      <a16:creationId xmlns:a16="http://schemas.microsoft.com/office/drawing/2014/main" id="{7BDE89C8-CB59-4F50-9313-D44437CDBB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9" name="Freeform 12">
                  <a:extLst>
                    <a:ext uri="{FF2B5EF4-FFF2-40B4-BE49-F238E27FC236}">
                      <a16:creationId xmlns:a16="http://schemas.microsoft.com/office/drawing/2014/main" id="{2B933D78-7408-48CB-A6E0-A806899AB1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0" name="Freeform 13">
                  <a:extLst>
                    <a:ext uri="{FF2B5EF4-FFF2-40B4-BE49-F238E27FC236}">
                      <a16:creationId xmlns:a16="http://schemas.microsoft.com/office/drawing/2014/main" id="{17D759C0-ED8B-478F-BB78-034A01468E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1" name="Freeform 14">
                  <a:extLst>
                    <a:ext uri="{FF2B5EF4-FFF2-40B4-BE49-F238E27FC236}">
                      <a16:creationId xmlns:a16="http://schemas.microsoft.com/office/drawing/2014/main" id="{1B224290-A4AD-4840-B507-4F51D7C167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2" name="Freeform 15">
                  <a:extLst>
                    <a:ext uri="{FF2B5EF4-FFF2-40B4-BE49-F238E27FC236}">
                      <a16:creationId xmlns:a16="http://schemas.microsoft.com/office/drawing/2014/main" id="{2646C7DE-E3FF-497D-BEA4-55149EA9A00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3" name="Freeform 16">
                  <a:extLst>
                    <a:ext uri="{FF2B5EF4-FFF2-40B4-BE49-F238E27FC236}">
                      <a16:creationId xmlns:a16="http://schemas.microsoft.com/office/drawing/2014/main" id="{3100F5CB-F6E7-49B7-80E7-D2AC7421F5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4" name="Freeform 17">
                  <a:extLst>
                    <a:ext uri="{FF2B5EF4-FFF2-40B4-BE49-F238E27FC236}">
                      <a16:creationId xmlns:a16="http://schemas.microsoft.com/office/drawing/2014/main" id="{A85A3CB5-DDF3-4011-BEF4-88B30C2CB7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5" name="Freeform 18">
                  <a:extLst>
                    <a:ext uri="{FF2B5EF4-FFF2-40B4-BE49-F238E27FC236}">
                      <a16:creationId xmlns:a16="http://schemas.microsoft.com/office/drawing/2014/main" id="{452389A6-C0E4-427B-870C-4F1D4DDBAE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6" name="Freeform 19">
                  <a:extLst>
                    <a:ext uri="{FF2B5EF4-FFF2-40B4-BE49-F238E27FC236}">
                      <a16:creationId xmlns:a16="http://schemas.microsoft.com/office/drawing/2014/main" id="{70CB14F4-D1E0-4E83-B894-72C20E44D4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7" name="Freeform 20">
                  <a:extLst>
                    <a:ext uri="{FF2B5EF4-FFF2-40B4-BE49-F238E27FC236}">
                      <a16:creationId xmlns:a16="http://schemas.microsoft.com/office/drawing/2014/main" id="{8F9329DC-C1FC-49D8-8258-6A3F20BF3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8" name="Freeform 21">
                  <a:extLst>
                    <a:ext uri="{FF2B5EF4-FFF2-40B4-BE49-F238E27FC236}">
                      <a16:creationId xmlns:a16="http://schemas.microsoft.com/office/drawing/2014/main" id="{E5408293-84CA-4AAC-AA5F-954EB5369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9" name="Freeform 22">
                  <a:extLst>
                    <a:ext uri="{FF2B5EF4-FFF2-40B4-BE49-F238E27FC236}">
                      <a16:creationId xmlns:a16="http://schemas.microsoft.com/office/drawing/2014/main" id="{8711A6AE-6C5A-4C87-8C4A-B8A683D023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0" name="Freeform 23">
                  <a:extLst>
                    <a:ext uri="{FF2B5EF4-FFF2-40B4-BE49-F238E27FC236}">
                      <a16:creationId xmlns:a16="http://schemas.microsoft.com/office/drawing/2014/main" id="{94E4B819-A520-42CA-8E34-F4BC6AE57B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1" name="Freeform 24">
                  <a:extLst>
                    <a:ext uri="{FF2B5EF4-FFF2-40B4-BE49-F238E27FC236}">
                      <a16:creationId xmlns:a16="http://schemas.microsoft.com/office/drawing/2014/main" id="{EA374664-F45C-423A-A130-851DBDCC6EA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2" name="Freeform 25">
                  <a:extLst>
                    <a:ext uri="{FF2B5EF4-FFF2-40B4-BE49-F238E27FC236}">
                      <a16:creationId xmlns:a16="http://schemas.microsoft.com/office/drawing/2014/main" id="{D4D17720-41AF-4E2B-9204-4B7C8E523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3" name="Freeform 26">
                  <a:extLst>
                    <a:ext uri="{FF2B5EF4-FFF2-40B4-BE49-F238E27FC236}">
                      <a16:creationId xmlns:a16="http://schemas.microsoft.com/office/drawing/2014/main" id="{BD7395A9-B723-4AF4-8F89-BFF762997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4" name="Freeform 27">
                  <a:extLst>
                    <a:ext uri="{FF2B5EF4-FFF2-40B4-BE49-F238E27FC236}">
                      <a16:creationId xmlns:a16="http://schemas.microsoft.com/office/drawing/2014/main" id="{4B2EF46B-BC8E-46AA-BAF5-4D8B278144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5" name="Freeform 28">
                  <a:extLst>
                    <a:ext uri="{FF2B5EF4-FFF2-40B4-BE49-F238E27FC236}">
                      <a16:creationId xmlns:a16="http://schemas.microsoft.com/office/drawing/2014/main" id="{506B3FC0-AE8B-4573-9F82-E98E4B19A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6" name="Freeform 29">
                  <a:extLst>
                    <a:ext uri="{FF2B5EF4-FFF2-40B4-BE49-F238E27FC236}">
                      <a16:creationId xmlns:a16="http://schemas.microsoft.com/office/drawing/2014/main" id="{7D881989-43C0-4721-B9D1-4074579E47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7" name="Freeform 30">
                  <a:extLst>
                    <a:ext uri="{FF2B5EF4-FFF2-40B4-BE49-F238E27FC236}">
                      <a16:creationId xmlns:a16="http://schemas.microsoft.com/office/drawing/2014/main" id="{377B0760-F627-4760-B5CB-551AE070FA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8" name="Freeform 31">
                  <a:extLst>
                    <a:ext uri="{FF2B5EF4-FFF2-40B4-BE49-F238E27FC236}">
                      <a16:creationId xmlns:a16="http://schemas.microsoft.com/office/drawing/2014/main" id="{F47D2C6D-2680-49BC-9011-3042D141EF9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9" name="Freeform 32">
                  <a:extLst>
                    <a:ext uri="{FF2B5EF4-FFF2-40B4-BE49-F238E27FC236}">
                      <a16:creationId xmlns:a16="http://schemas.microsoft.com/office/drawing/2014/main" id="{2931515D-EF69-4CD5-AB5E-D2AE7E2A9C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0" name="Freeform 33">
                  <a:extLst>
                    <a:ext uri="{FF2B5EF4-FFF2-40B4-BE49-F238E27FC236}">
                      <a16:creationId xmlns:a16="http://schemas.microsoft.com/office/drawing/2014/main" id="{52207DD9-11B4-4CB7-B4AD-7179F3B94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1" name="Freeform 34">
                  <a:extLst>
                    <a:ext uri="{FF2B5EF4-FFF2-40B4-BE49-F238E27FC236}">
                      <a16:creationId xmlns:a16="http://schemas.microsoft.com/office/drawing/2014/main" id="{21208AF1-9FB7-4195-8DD9-F8D8881D18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2" name="Freeform 35">
                  <a:extLst>
                    <a:ext uri="{FF2B5EF4-FFF2-40B4-BE49-F238E27FC236}">
                      <a16:creationId xmlns:a16="http://schemas.microsoft.com/office/drawing/2014/main" id="{559E212D-D904-4CD7-AE42-8202EA57B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3" name="Freeform 36">
                  <a:extLst>
                    <a:ext uri="{FF2B5EF4-FFF2-40B4-BE49-F238E27FC236}">
                      <a16:creationId xmlns:a16="http://schemas.microsoft.com/office/drawing/2014/main" id="{4D52C77E-0CDB-4E21-BCB3-21DCB2304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4" name="Freeform 37">
                  <a:extLst>
                    <a:ext uri="{FF2B5EF4-FFF2-40B4-BE49-F238E27FC236}">
                      <a16:creationId xmlns:a16="http://schemas.microsoft.com/office/drawing/2014/main" id="{BDCCCA37-C97E-42EB-A109-E8FBF4701E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5" name="Freeform 38">
                  <a:extLst>
                    <a:ext uri="{FF2B5EF4-FFF2-40B4-BE49-F238E27FC236}">
                      <a16:creationId xmlns:a16="http://schemas.microsoft.com/office/drawing/2014/main" id="{8278FB38-F11D-4FFA-9493-1422BA5AC3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6" name="Freeform 39">
                  <a:extLst>
                    <a:ext uri="{FF2B5EF4-FFF2-40B4-BE49-F238E27FC236}">
                      <a16:creationId xmlns:a16="http://schemas.microsoft.com/office/drawing/2014/main" id="{098E2509-62F6-43BD-AB02-F2C1C9450A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7" name="Freeform 40">
                  <a:extLst>
                    <a:ext uri="{FF2B5EF4-FFF2-40B4-BE49-F238E27FC236}">
                      <a16:creationId xmlns:a16="http://schemas.microsoft.com/office/drawing/2014/main" id="{BF7B7F6D-5F46-470E-9B59-6DC14352B8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8" name="Freeform 41">
                  <a:extLst>
                    <a:ext uri="{FF2B5EF4-FFF2-40B4-BE49-F238E27FC236}">
                      <a16:creationId xmlns:a16="http://schemas.microsoft.com/office/drawing/2014/main" id="{22C9FB8D-F257-471D-A66E-3941BB46E7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9" name="Freeform 42">
                  <a:extLst>
                    <a:ext uri="{FF2B5EF4-FFF2-40B4-BE49-F238E27FC236}">
                      <a16:creationId xmlns:a16="http://schemas.microsoft.com/office/drawing/2014/main" id="{4C0F267F-6190-404E-A91A-DD22357D19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0" name="Freeform 43">
                  <a:extLst>
                    <a:ext uri="{FF2B5EF4-FFF2-40B4-BE49-F238E27FC236}">
                      <a16:creationId xmlns:a16="http://schemas.microsoft.com/office/drawing/2014/main" id="{8F78A090-A202-4B05-9E29-968A29124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1" name="Freeform 44">
                  <a:extLst>
                    <a:ext uri="{FF2B5EF4-FFF2-40B4-BE49-F238E27FC236}">
                      <a16:creationId xmlns:a16="http://schemas.microsoft.com/office/drawing/2014/main" id="{F405F2F2-F992-4F4F-BA26-390057AFF5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2" name="Freeform 45">
                  <a:extLst>
                    <a:ext uri="{FF2B5EF4-FFF2-40B4-BE49-F238E27FC236}">
                      <a16:creationId xmlns:a16="http://schemas.microsoft.com/office/drawing/2014/main" id="{ED6FC7B2-7A8B-4E68-9EDF-9783780021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3" name="Freeform 46">
                  <a:extLst>
                    <a:ext uri="{FF2B5EF4-FFF2-40B4-BE49-F238E27FC236}">
                      <a16:creationId xmlns:a16="http://schemas.microsoft.com/office/drawing/2014/main" id="{B6447BE3-305B-4E06-B378-B16CBE5C56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14" name="Grupo 113">
                  <a:extLst>
                    <a:ext uri="{FF2B5EF4-FFF2-40B4-BE49-F238E27FC236}">
                      <a16:creationId xmlns:a16="http://schemas.microsoft.com/office/drawing/2014/main" id="{F7A49878-3F10-4C3D-8507-D50E8E357839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18" name="Freeform 47">
                    <a:extLst>
                      <a:ext uri="{FF2B5EF4-FFF2-40B4-BE49-F238E27FC236}">
                        <a16:creationId xmlns:a16="http://schemas.microsoft.com/office/drawing/2014/main" id="{870777D3-B7DC-4320-8B8D-6FA39EF16D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19" name="Freeform 48">
                    <a:extLst>
                      <a:ext uri="{FF2B5EF4-FFF2-40B4-BE49-F238E27FC236}">
                        <a16:creationId xmlns:a16="http://schemas.microsoft.com/office/drawing/2014/main" id="{B8D45535-1211-4562-A98C-04418F373E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0" name="Freeform 49">
                    <a:extLst>
                      <a:ext uri="{FF2B5EF4-FFF2-40B4-BE49-F238E27FC236}">
                        <a16:creationId xmlns:a16="http://schemas.microsoft.com/office/drawing/2014/main" id="{81C0E9EB-9667-4259-812D-EE3E71A310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1" name="Freeform 50">
                    <a:extLst>
                      <a:ext uri="{FF2B5EF4-FFF2-40B4-BE49-F238E27FC236}">
                        <a16:creationId xmlns:a16="http://schemas.microsoft.com/office/drawing/2014/main" id="{8FC1B98A-0CD7-41F8-89C0-47E25A7BE6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2" name="Freeform 51">
                    <a:extLst>
                      <a:ext uri="{FF2B5EF4-FFF2-40B4-BE49-F238E27FC236}">
                        <a16:creationId xmlns:a16="http://schemas.microsoft.com/office/drawing/2014/main" id="{B8D69F9A-1E50-4274-9121-C81CA56559D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3" name="Freeform 52">
                    <a:extLst>
                      <a:ext uri="{FF2B5EF4-FFF2-40B4-BE49-F238E27FC236}">
                        <a16:creationId xmlns:a16="http://schemas.microsoft.com/office/drawing/2014/main" id="{A107E497-1FE8-47C9-AAD9-D80379E4090B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4" name="Freeform 53">
                    <a:extLst>
                      <a:ext uri="{FF2B5EF4-FFF2-40B4-BE49-F238E27FC236}">
                        <a16:creationId xmlns:a16="http://schemas.microsoft.com/office/drawing/2014/main" id="{EFB3DB25-D1A7-4400-B3A4-21EA299134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5" name="Freeform 54">
                    <a:extLst>
                      <a:ext uri="{FF2B5EF4-FFF2-40B4-BE49-F238E27FC236}">
                        <a16:creationId xmlns:a16="http://schemas.microsoft.com/office/drawing/2014/main" id="{1146570B-D72E-4FC0-A0B0-B09667CF1C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6" name="Freeform 55">
                    <a:extLst>
                      <a:ext uri="{FF2B5EF4-FFF2-40B4-BE49-F238E27FC236}">
                        <a16:creationId xmlns:a16="http://schemas.microsoft.com/office/drawing/2014/main" id="{88DEDE48-6514-429C-9F79-2B8F434207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7" name="Freeform 56">
                    <a:extLst>
                      <a:ext uri="{FF2B5EF4-FFF2-40B4-BE49-F238E27FC236}">
                        <a16:creationId xmlns:a16="http://schemas.microsoft.com/office/drawing/2014/main" id="{683A1467-37FA-45F0-945D-7617D8227D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8" name="Freeform 57">
                    <a:extLst>
                      <a:ext uri="{FF2B5EF4-FFF2-40B4-BE49-F238E27FC236}">
                        <a16:creationId xmlns:a16="http://schemas.microsoft.com/office/drawing/2014/main" id="{D1D24051-B0BE-4D02-BF20-F5BEA66B23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9" name="Freeform 58">
                    <a:extLst>
                      <a:ext uri="{FF2B5EF4-FFF2-40B4-BE49-F238E27FC236}">
                        <a16:creationId xmlns:a16="http://schemas.microsoft.com/office/drawing/2014/main" id="{B88F2E3C-42CC-4836-AF07-400A06B9CD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0" name="Freeform 59">
                    <a:extLst>
                      <a:ext uri="{FF2B5EF4-FFF2-40B4-BE49-F238E27FC236}">
                        <a16:creationId xmlns:a16="http://schemas.microsoft.com/office/drawing/2014/main" id="{7736EA56-C416-4EB1-975D-D652EAEB62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15" name="Freeform 60">
                  <a:extLst>
                    <a:ext uri="{FF2B5EF4-FFF2-40B4-BE49-F238E27FC236}">
                      <a16:creationId xmlns:a16="http://schemas.microsoft.com/office/drawing/2014/main" id="{6EA47C83-AC2C-4F45-815C-56F27F5B5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6" name="Freeform 61">
                  <a:extLst>
                    <a:ext uri="{FF2B5EF4-FFF2-40B4-BE49-F238E27FC236}">
                      <a16:creationId xmlns:a16="http://schemas.microsoft.com/office/drawing/2014/main" id="{16C63AA1-A7F7-4E53-AFCD-BA444E80B6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7" name="Freeform 62">
                  <a:extLst>
                    <a:ext uri="{FF2B5EF4-FFF2-40B4-BE49-F238E27FC236}">
                      <a16:creationId xmlns:a16="http://schemas.microsoft.com/office/drawing/2014/main" id="{DB279BCA-D5F7-4794-8832-42927B948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10" name="Grupo 9">
              <a:extLst>
                <a:ext uri="{FF2B5EF4-FFF2-40B4-BE49-F238E27FC236}">
                  <a16:creationId xmlns:a16="http://schemas.microsoft.com/office/drawing/2014/main" id="{A57D68BB-BA8F-42EC-AE5D-FDD030E49260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11" name="Freeform 10">
                <a:extLst>
                  <a:ext uri="{FF2B5EF4-FFF2-40B4-BE49-F238E27FC236}">
                    <a16:creationId xmlns:a16="http://schemas.microsoft.com/office/drawing/2014/main" id="{62818D8F-B2FF-407A-873A-E021D75D6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2" name="Grupo 11">
                <a:extLst>
                  <a:ext uri="{FF2B5EF4-FFF2-40B4-BE49-F238E27FC236}">
                    <a16:creationId xmlns:a16="http://schemas.microsoft.com/office/drawing/2014/main" id="{6451BF95-B5BF-403A-890F-86400C814CD4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3" name="Freeform 5">
                  <a:extLst>
                    <a:ext uri="{FF2B5EF4-FFF2-40B4-BE49-F238E27FC236}">
                      <a16:creationId xmlns:a16="http://schemas.microsoft.com/office/drawing/2014/main" id="{781B52D8-A549-4A20-B5DB-4CDF3D536A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" name="Freeform 6">
                  <a:extLst>
                    <a:ext uri="{FF2B5EF4-FFF2-40B4-BE49-F238E27FC236}">
                      <a16:creationId xmlns:a16="http://schemas.microsoft.com/office/drawing/2014/main" id="{08BCBEBE-94F1-4B6F-9851-AB53B90F2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" name="Freeform 7">
                  <a:extLst>
                    <a:ext uri="{FF2B5EF4-FFF2-40B4-BE49-F238E27FC236}">
                      <a16:creationId xmlns:a16="http://schemas.microsoft.com/office/drawing/2014/main" id="{03DD1FB2-8F11-488B-8C71-1B36C04E2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" name="Freeform 8">
                  <a:extLst>
                    <a:ext uri="{FF2B5EF4-FFF2-40B4-BE49-F238E27FC236}">
                      <a16:creationId xmlns:a16="http://schemas.microsoft.com/office/drawing/2014/main" id="{7DE71B6A-2E2C-481C-B29E-888C51F542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" name="Freeform 9">
                  <a:extLst>
                    <a:ext uri="{FF2B5EF4-FFF2-40B4-BE49-F238E27FC236}">
                      <a16:creationId xmlns:a16="http://schemas.microsoft.com/office/drawing/2014/main" id="{EBCC4052-ADBE-4570-BACC-D4AA28FCF5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" name="Freeform 11">
                  <a:extLst>
                    <a:ext uri="{FF2B5EF4-FFF2-40B4-BE49-F238E27FC236}">
                      <a16:creationId xmlns:a16="http://schemas.microsoft.com/office/drawing/2014/main" id="{9C00AE87-CAD4-43B5-9FE0-7D1EDF7C39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" name="Freeform 12">
                  <a:extLst>
                    <a:ext uri="{FF2B5EF4-FFF2-40B4-BE49-F238E27FC236}">
                      <a16:creationId xmlns:a16="http://schemas.microsoft.com/office/drawing/2014/main" id="{BD1EA1C8-C7F8-449A-A8FE-2D94854C8A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" name="Freeform 13">
                  <a:extLst>
                    <a:ext uri="{FF2B5EF4-FFF2-40B4-BE49-F238E27FC236}">
                      <a16:creationId xmlns:a16="http://schemas.microsoft.com/office/drawing/2014/main" id="{C3852434-B7F1-49BC-8BC4-A9B2D447D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" name="Freeform 14">
                  <a:extLst>
                    <a:ext uri="{FF2B5EF4-FFF2-40B4-BE49-F238E27FC236}">
                      <a16:creationId xmlns:a16="http://schemas.microsoft.com/office/drawing/2014/main" id="{AF87D3B3-A924-44AD-AF84-66C28828EC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" name="Freeform 15">
                  <a:extLst>
                    <a:ext uri="{FF2B5EF4-FFF2-40B4-BE49-F238E27FC236}">
                      <a16:creationId xmlns:a16="http://schemas.microsoft.com/office/drawing/2014/main" id="{9369124C-576E-406B-A206-8327C11478D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" name="Freeform 16">
                  <a:extLst>
                    <a:ext uri="{FF2B5EF4-FFF2-40B4-BE49-F238E27FC236}">
                      <a16:creationId xmlns:a16="http://schemas.microsoft.com/office/drawing/2014/main" id="{C9B55669-0557-43F6-96CA-65DF2A4049F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" name="Freeform 17">
                  <a:extLst>
                    <a:ext uri="{FF2B5EF4-FFF2-40B4-BE49-F238E27FC236}">
                      <a16:creationId xmlns:a16="http://schemas.microsoft.com/office/drawing/2014/main" id="{40430E9C-C7F0-43CF-8256-2538CECB4E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" name="Freeform 18">
                  <a:extLst>
                    <a:ext uri="{FF2B5EF4-FFF2-40B4-BE49-F238E27FC236}">
                      <a16:creationId xmlns:a16="http://schemas.microsoft.com/office/drawing/2014/main" id="{B2B2821E-4716-441F-932D-564DED8CCE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" name="Freeform 19">
                  <a:extLst>
                    <a:ext uri="{FF2B5EF4-FFF2-40B4-BE49-F238E27FC236}">
                      <a16:creationId xmlns:a16="http://schemas.microsoft.com/office/drawing/2014/main" id="{FCB8D116-8CE7-4E6E-9EC5-A869AC6253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" name="Freeform 20">
                  <a:extLst>
                    <a:ext uri="{FF2B5EF4-FFF2-40B4-BE49-F238E27FC236}">
                      <a16:creationId xmlns:a16="http://schemas.microsoft.com/office/drawing/2014/main" id="{6CE255CD-AE75-4C83-88BF-5C9EB4F4B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" name="Freeform 21">
                  <a:extLst>
                    <a:ext uri="{FF2B5EF4-FFF2-40B4-BE49-F238E27FC236}">
                      <a16:creationId xmlns:a16="http://schemas.microsoft.com/office/drawing/2014/main" id="{6F72F083-3C20-456C-A5FA-B6BD07EA2D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" name="Freeform 22">
                  <a:extLst>
                    <a:ext uri="{FF2B5EF4-FFF2-40B4-BE49-F238E27FC236}">
                      <a16:creationId xmlns:a16="http://schemas.microsoft.com/office/drawing/2014/main" id="{197E212C-7308-4248-8783-22333FF7F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0" name="Freeform 23">
                  <a:extLst>
                    <a:ext uri="{FF2B5EF4-FFF2-40B4-BE49-F238E27FC236}">
                      <a16:creationId xmlns:a16="http://schemas.microsoft.com/office/drawing/2014/main" id="{7941470C-B7FD-4BAD-8E3F-87C4B47D789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1" name="Freeform 24">
                  <a:extLst>
                    <a:ext uri="{FF2B5EF4-FFF2-40B4-BE49-F238E27FC236}">
                      <a16:creationId xmlns:a16="http://schemas.microsoft.com/office/drawing/2014/main" id="{95030418-5C0C-4E6C-9552-75CA739F635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2" name="Freeform 25">
                  <a:extLst>
                    <a:ext uri="{FF2B5EF4-FFF2-40B4-BE49-F238E27FC236}">
                      <a16:creationId xmlns:a16="http://schemas.microsoft.com/office/drawing/2014/main" id="{766BE374-C31E-4DA8-B010-F9C42BD534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3" name="Freeform 26">
                  <a:extLst>
                    <a:ext uri="{FF2B5EF4-FFF2-40B4-BE49-F238E27FC236}">
                      <a16:creationId xmlns:a16="http://schemas.microsoft.com/office/drawing/2014/main" id="{CAA4D0C7-0B4A-4EDA-9782-89D1FF404C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4" name="Freeform 27">
                  <a:extLst>
                    <a:ext uri="{FF2B5EF4-FFF2-40B4-BE49-F238E27FC236}">
                      <a16:creationId xmlns:a16="http://schemas.microsoft.com/office/drawing/2014/main" id="{A95D826F-3993-445B-9754-F3A3731B7C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5" name="Freeform 28">
                  <a:extLst>
                    <a:ext uri="{FF2B5EF4-FFF2-40B4-BE49-F238E27FC236}">
                      <a16:creationId xmlns:a16="http://schemas.microsoft.com/office/drawing/2014/main" id="{EA1A8844-5BBF-4B19-97CE-D654FD0F8E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6" name="Freeform 29">
                  <a:extLst>
                    <a:ext uri="{FF2B5EF4-FFF2-40B4-BE49-F238E27FC236}">
                      <a16:creationId xmlns:a16="http://schemas.microsoft.com/office/drawing/2014/main" id="{43130B0D-A4AE-4F3B-8FA6-C6DD5A29AE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7" name="Freeform 30">
                  <a:extLst>
                    <a:ext uri="{FF2B5EF4-FFF2-40B4-BE49-F238E27FC236}">
                      <a16:creationId xmlns:a16="http://schemas.microsoft.com/office/drawing/2014/main" id="{36606FD6-9083-4211-AEF5-BBBFCE300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8" name="Freeform 31">
                  <a:extLst>
                    <a:ext uri="{FF2B5EF4-FFF2-40B4-BE49-F238E27FC236}">
                      <a16:creationId xmlns:a16="http://schemas.microsoft.com/office/drawing/2014/main" id="{F017BA9C-BEA5-41C4-8F66-0EA990FFDC9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9" name="Freeform 32">
                  <a:extLst>
                    <a:ext uri="{FF2B5EF4-FFF2-40B4-BE49-F238E27FC236}">
                      <a16:creationId xmlns:a16="http://schemas.microsoft.com/office/drawing/2014/main" id="{70E24D5C-7999-49E3-BC6B-B9BCD1983B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0" name="Freeform 33">
                  <a:extLst>
                    <a:ext uri="{FF2B5EF4-FFF2-40B4-BE49-F238E27FC236}">
                      <a16:creationId xmlns:a16="http://schemas.microsoft.com/office/drawing/2014/main" id="{58615221-3B04-40A0-B905-A2F42AEE7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1" name="Freeform 34">
                  <a:extLst>
                    <a:ext uri="{FF2B5EF4-FFF2-40B4-BE49-F238E27FC236}">
                      <a16:creationId xmlns:a16="http://schemas.microsoft.com/office/drawing/2014/main" id="{D0FF2AAF-CEF8-4337-AC76-CED22B4D6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2" name="Freeform 35">
                  <a:extLst>
                    <a:ext uri="{FF2B5EF4-FFF2-40B4-BE49-F238E27FC236}">
                      <a16:creationId xmlns:a16="http://schemas.microsoft.com/office/drawing/2014/main" id="{41151468-0A08-4407-BD71-7B3AEEE5F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3" name="Freeform 36">
                  <a:extLst>
                    <a:ext uri="{FF2B5EF4-FFF2-40B4-BE49-F238E27FC236}">
                      <a16:creationId xmlns:a16="http://schemas.microsoft.com/office/drawing/2014/main" id="{A661F500-4296-4EA9-B93F-CB5174995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4" name="Freeform 37">
                  <a:extLst>
                    <a:ext uri="{FF2B5EF4-FFF2-40B4-BE49-F238E27FC236}">
                      <a16:creationId xmlns:a16="http://schemas.microsoft.com/office/drawing/2014/main" id="{2F7FE65A-47B9-4C16-8F70-5E1917D4E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5" name="Freeform 38">
                  <a:extLst>
                    <a:ext uri="{FF2B5EF4-FFF2-40B4-BE49-F238E27FC236}">
                      <a16:creationId xmlns:a16="http://schemas.microsoft.com/office/drawing/2014/main" id="{7E360FC9-FED2-42DB-9A74-F76AA35F6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6" name="Freeform 39">
                  <a:extLst>
                    <a:ext uri="{FF2B5EF4-FFF2-40B4-BE49-F238E27FC236}">
                      <a16:creationId xmlns:a16="http://schemas.microsoft.com/office/drawing/2014/main" id="{A426BDBD-6FE3-4E42-B78E-9A8476DD4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7" name="Freeform 40">
                  <a:extLst>
                    <a:ext uri="{FF2B5EF4-FFF2-40B4-BE49-F238E27FC236}">
                      <a16:creationId xmlns:a16="http://schemas.microsoft.com/office/drawing/2014/main" id="{C50DF999-E17A-47A5-AD78-9C87F143DA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8" name="Freeform 41">
                  <a:extLst>
                    <a:ext uri="{FF2B5EF4-FFF2-40B4-BE49-F238E27FC236}">
                      <a16:creationId xmlns:a16="http://schemas.microsoft.com/office/drawing/2014/main" id="{18827679-6EF7-4AB1-959C-91AE7606F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9" name="Freeform 42">
                  <a:extLst>
                    <a:ext uri="{FF2B5EF4-FFF2-40B4-BE49-F238E27FC236}">
                      <a16:creationId xmlns:a16="http://schemas.microsoft.com/office/drawing/2014/main" id="{29B4D931-CE05-4751-94FD-D9201EA652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0" name="Freeform 43">
                  <a:extLst>
                    <a:ext uri="{FF2B5EF4-FFF2-40B4-BE49-F238E27FC236}">
                      <a16:creationId xmlns:a16="http://schemas.microsoft.com/office/drawing/2014/main" id="{90FA1038-A7F5-49DC-A966-0CA0E6581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1" name="Freeform 44">
                  <a:extLst>
                    <a:ext uri="{FF2B5EF4-FFF2-40B4-BE49-F238E27FC236}">
                      <a16:creationId xmlns:a16="http://schemas.microsoft.com/office/drawing/2014/main" id="{DD122AAA-0C90-44E0-8A33-7D8FDB9942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2" name="Freeform 45">
                  <a:extLst>
                    <a:ext uri="{FF2B5EF4-FFF2-40B4-BE49-F238E27FC236}">
                      <a16:creationId xmlns:a16="http://schemas.microsoft.com/office/drawing/2014/main" id="{F687F3F6-E311-4A92-ACD0-C5E4902471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3" name="Freeform 46">
                  <a:extLst>
                    <a:ext uri="{FF2B5EF4-FFF2-40B4-BE49-F238E27FC236}">
                      <a16:creationId xmlns:a16="http://schemas.microsoft.com/office/drawing/2014/main" id="{4429D8CF-773C-4D39-8111-6D3A0F649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54" name="Grupo 53">
                  <a:extLst>
                    <a:ext uri="{FF2B5EF4-FFF2-40B4-BE49-F238E27FC236}">
                      <a16:creationId xmlns:a16="http://schemas.microsoft.com/office/drawing/2014/main" id="{A616CB29-7C70-4EF8-B593-E94B08C6FB0B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58" name="Freeform 47">
                    <a:extLst>
                      <a:ext uri="{FF2B5EF4-FFF2-40B4-BE49-F238E27FC236}">
                        <a16:creationId xmlns:a16="http://schemas.microsoft.com/office/drawing/2014/main" id="{E21CF70D-BFD7-46AA-84D6-B74029102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59" name="Freeform 48">
                    <a:extLst>
                      <a:ext uri="{FF2B5EF4-FFF2-40B4-BE49-F238E27FC236}">
                        <a16:creationId xmlns:a16="http://schemas.microsoft.com/office/drawing/2014/main" id="{456E077E-9485-4D44-946F-5233E0D32A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0" name="Freeform 49">
                    <a:extLst>
                      <a:ext uri="{FF2B5EF4-FFF2-40B4-BE49-F238E27FC236}">
                        <a16:creationId xmlns:a16="http://schemas.microsoft.com/office/drawing/2014/main" id="{3B0CF441-5996-40DA-8A0C-64213EDFFC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1" name="Freeform 50">
                    <a:extLst>
                      <a:ext uri="{FF2B5EF4-FFF2-40B4-BE49-F238E27FC236}">
                        <a16:creationId xmlns:a16="http://schemas.microsoft.com/office/drawing/2014/main" id="{7A9143B5-84B4-4343-BB7C-FE6FDB85AA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2" name="Freeform 51">
                    <a:extLst>
                      <a:ext uri="{FF2B5EF4-FFF2-40B4-BE49-F238E27FC236}">
                        <a16:creationId xmlns:a16="http://schemas.microsoft.com/office/drawing/2014/main" id="{B3C17AAB-18CB-4F3F-B932-494225A6140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3" name="Freeform 52">
                    <a:extLst>
                      <a:ext uri="{FF2B5EF4-FFF2-40B4-BE49-F238E27FC236}">
                        <a16:creationId xmlns:a16="http://schemas.microsoft.com/office/drawing/2014/main" id="{DE9486E0-7C52-4BDE-BF62-2A81AB2DD13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4" name="Freeform 53">
                    <a:extLst>
                      <a:ext uri="{FF2B5EF4-FFF2-40B4-BE49-F238E27FC236}">
                        <a16:creationId xmlns:a16="http://schemas.microsoft.com/office/drawing/2014/main" id="{D0CF806A-63F9-45C2-8D69-FEC05CF0B0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5" name="Freeform 54">
                    <a:extLst>
                      <a:ext uri="{FF2B5EF4-FFF2-40B4-BE49-F238E27FC236}">
                        <a16:creationId xmlns:a16="http://schemas.microsoft.com/office/drawing/2014/main" id="{B584EAB9-9AC2-4E91-875C-7FF5B0BEC3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6" name="Freeform 55">
                    <a:extLst>
                      <a:ext uri="{FF2B5EF4-FFF2-40B4-BE49-F238E27FC236}">
                        <a16:creationId xmlns:a16="http://schemas.microsoft.com/office/drawing/2014/main" id="{4D3E63E2-6DAF-4039-85CC-E52129E2B0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7" name="Freeform 56">
                    <a:extLst>
                      <a:ext uri="{FF2B5EF4-FFF2-40B4-BE49-F238E27FC236}">
                        <a16:creationId xmlns:a16="http://schemas.microsoft.com/office/drawing/2014/main" id="{BC42725E-B688-4C8F-BCD0-B6CCCFF5C2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8" name="Freeform 57">
                    <a:extLst>
                      <a:ext uri="{FF2B5EF4-FFF2-40B4-BE49-F238E27FC236}">
                        <a16:creationId xmlns:a16="http://schemas.microsoft.com/office/drawing/2014/main" id="{BEE63980-F769-484B-958F-3EF20DEAB8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9" name="Freeform 58">
                    <a:extLst>
                      <a:ext uri="{FF2B5EF4-FFF2-40B4-BE49-F238E27FC236}">
                        <a16:creationId xmlns:a16="http://schemas.microsoft.com/office/drawing/2014/main" id="{64A6E088-A357-4CA7-960B-1B4648604A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0" name="Freeform 59">
                    <a:extLst>
                      <a:ext uri="{FF2B5EF4-FFF2-40B4-BE49-F238E27FC236}">
                        <a16:creationId xmlns:a16="http://schemas.microsoft.com/office/drawing/2014/main" id="{98B05B6A-FF3C-4E84-9CB1-EDFB81F0A5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55" name="Freeform 60">
                  <a:extLst>
                    <a:ext uri="{FF2B5EF4-FFF2-40B4-BE49-F238E27FC236}">
                      <a16:creationId xmlns:a16="http://schemas.microsoft.com/office/drawing/2014/main" id="{2B4B1204-CF70-4F56-8B85-2994A6EA0C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6" name="Freeform 61">
                  <a:extLst>
                    <a:ext uri="{FF2B5EF4-FFF2-40B4-BE49-F238E27FC236}">
                      <a16:creationId xmlns:a16="http://schemas.microsoft.com/office/drawing/2014/main" id="{83FC7A25-0962-4029-A49F-5D8E55E52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7" name="Freeform 62">
                  <a:extLst>
                    <a:ext uri="{FF2B5EF4-FFF2-40B4-BE49-F238E27FC236}">
                      <a16:creationId xmlns:a16="http://schemas.microsoft.com/office/drawing/2014/main" id="{DD3BC2E9-CB1A-4201-8175-AD82A7DC1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grpSp>
        <p:nvGrpSpPr>
          <p:cNvPr id="131" name="Grupo 130">
            <a:extLst>
              <a:ext uri="{FF2B5EF4-FFF2-40B4-BE49-F238E27FC236}">
                <a16:creationId xmlns:a16="http://schemas.microsoft.com/office/drawing/2014/main" id="{4063ADFA-F402-4A03-8164-75F3ABF7DA7F}"/>
              </a:ext>
            </a:extLst>
          </p:cNvPr>
          <p:cNvGrpSpPr/>
          <p:nvPr/>
        </p:nvGrpSpPr>
        <p:grpSpPr>
          <a:xfrm rot="16200000">
            <a:off x="-1925742" y="2324816"/>
            <a:ext cx="4742170" cy="580218"/>
            <a:chOff x="0" y="4024521"/>
            <a:chExt cx="9145498" cy="1118979"/>
          </a:xfrm>
        </p:grpSpPr>
        <p:grpSp>
          <p:nvGrpSpPr>
            <p:cNvPr id="132" name="Grupo 131">
              <a:extLst>
                <a:ext uri="{FF2B5EF4-FFF2-40B4-BE49-F238E27FC236}">
                  <a16:creationId xmlns:a16="http://schemas.microsoft.com/office/drawing/2014/main" id="{9B8E518B-E1F2-4FEB-B98A-0BBAB6987634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194" name="Freeform 10">
                <a:extLst>
                  <a:ext uri="{FF2B5EF4-FFF2-40B4-BE49-F238E27FC236}">
                    <a16:creationId xmlns:a16="http://schemas.microsoft.com/office/drawing/2014/main" id="{807866B5-3961-482A-A238-4C2B0D6D6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95" name="Grupo 194">
                <a:extLst>
                  <a:ext uri="{FF2B5EF4-FFF2-40B4-BE49-F238E27FC236}">
                    <a16:creationId xmlns:a16="http://schemas.microsoft.com/office/drawing/2014/main" id="{88AB34BC-7273-4BD2-8E6C-D205F2FB9F1E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96" name="Freeform 5">
                  <a:extLst>
                    <a:ext uri="{FF2B5EF4-FFF2-40B4-BE49-F238E27FC236}">
                      <a16:creationId xmlns:a16="http://schemas.microsoft.com/office/drawing/2014/main" id="{D21F0898-D03B-4136-81FB-5FC5693D9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7" name="Freeform 6">
                  <a:extLst>
                    <a:ext uri="{FF2B5EF4-FFF2-40B4-BE49-F238E27FC236}">
                      <a16:creationId xmlns:a16="http://schemas.microsoft.com/office/drawing/2014/main" id="{51AD0BBD-86E5-4E6B-84D5-3AC883F4ED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8" name="Freeform 7">
                  <a:extLst>
                    <a:ext uri="{FF2B5EF4-FFF2-40B4-BE49-F238E27FC236}">
                      <a16:creationId xmlns:a16="http://schemas.microsoft.com/office/drawing/2014/main" id="{CF1FBE28-8B26-4C9A-99ED-CDA674BD0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9" name="Freeform 8">
                  <a:extLst>
                    <a:ext uri="{FF2B5EF4-FFF2-40B4-BE49-F238E27FC236}">
                      <a16:creationId xmlns:a16="http://schemas.microsoft.com/office/drawing/2014/main" id="{821F6D46-E3B3-4211-A2F4-340318ACCD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0" name="Freeform 9">
                  <a:extLst>
                    <a:ext uri="{FF2B5EF4-FFF2-40B4-BE49-F238E27FC236}">
                      <a16:creationId xmlns:a16="http://schemas.microsoft.com/office/drawing/2014/main" id="{C86E5E35-4D7E-4C7B-9D05-910B39794C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1" name="Freeform 11">
                  <a:extLst>
                    <a:ext uri="{FF2B5EF4-FFF2-40B4-BE49-F238E27FC236}">
                      <a16:creationId xmlns:a16="http://schemas.microsoft.com/office/drawing/2014/main" id="{F1D0BFA5-BE2B-44AF-A464-93F6F91FE02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2" name="Freeform 12">
                  <a:extLst>
                    <a:ext uri="{FF2B5EF4-FFF2-40B4-BE49-F238E27FC236}">
                      <a16:creationId xmlns:a16="http://schemas.microsoft.com/office/drawing/2014/main" id="{DDD82113-C9EA-4FA6-A6DB-074790797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3" name="Freeform 13">
                  <a:extLst>
                    <a:ext uri="{FF2B5EF4-FFF2-40B4-BE49-F238E27FC236}">
                      <a16:creationId xmlns:a16="http://schemas.microsoft.com/office/drawing/2014/main" id="{AE41DEE7-A696-4C15-B131-D70751148A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4" name="Freeform 14">
                  <a:extLst>
                    <a:ext uri="{FF2B5EF4-FFF2-40B4-BE49-F238E27FC236}">
                      <a16:creationId xmlns:a16="http://schemas.microsoft.com/office/drawing/2014/main" id="{EFE9AAE0-2FD9-4C52-8041-B1C5E7177F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5" name="Freeform 15">
                  <a:extLst>
                    <a:ext uri="{FF2B5EF4-FFF2-40B4-BE49-F238E27FC236}">
                      <a16:creationId xmlns:a16="http://schemas.microsoft.com/office/drawing/2014/main" id="{3C7B0A38-A357-43DC-B57C-80892D8A471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6" name="Freeform 16">
                  <a:extLst>
                    <a:ext uri="{FF2B5EF4-FFF2-40B4-BE49-F238E27FC236}">
                      <a16:creationId xmlns:a16="http://schemas.microsoft.com/office/drawing/2014/main" id="{E2239A9B-F5B2-4C55-9907-D5F631FADBC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7" name="Freeform 17">
                  <a:extLst>
                    <a:ext uri="{FF2B5EF4-FFF2-40B4-BE49-F238E27FC236}">
                      <a16:creationId xmlns:a16="http://schemas.microsoft.com/office/drawing/2014/main" id="{4EA73059-D256-43EE-A500-A9B2318544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8" name="Freeform 18">
                  <a:extLst>
                    <a:ext uri="{FF2B5EF4-FFF2-40B4-BE49-F238E27FC236}">
                      <a16:creationId xmlns:a16="http://schemas.microsoft.com/office/drawing/2014/main" id="{925AF7CC-B817-4BC3-ACA3-0B8016AFEE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9" name="Freeform 19">
                  <a:extLst>
                    <a:ext uri="{FF2B5EF4-FFF2-40B4-BE49-F238E27FC236}">
                      <a16:creationId xmlns:a16="http://schemas.microsoft.com/office/drawing/2014/main" id="{EEA6ABDA-EB7A-4406-9D07-543B38DA0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0" name="Freeform 20">
                  <a:extLst>
                    <a:ext uri="{FF2B5EF4-FFF2-40B4-BE49-F238E27FC236}">
                      <a16:creationId xmlns:a16="http://schemas.microsoft.com/office/drawing/2014/main" id="{CCEDA74A-DFB9-49ED-ACB8-0BE049AA11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1" name="Freeform 21">
                  <a:extLst>
                    <a:ext uri="{FF2B5EF4-FFF2-40B4-BE49-F238E27FC236}">
                      <a16:creationId xmlns:a16="http://schemas.microsoft.com/office/drawing/2014/main" id="{4046B8FC-B505-46A4-9AB3-A52BCE7FBA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2" name="Freeform 22">
                  <a:extLst>
                    <a:ext uri="{FF2B5EF4-FFF2-40B4-BE49-F238E27FC236}">
                      <a16:creationId xmlns:a16="http://schemas.microsoft.com/office/drawing/2014/main" id="{48EE73DC-BB0E-4F91-ABF3-162BF1EE7A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3" name="Freeform 23">
                  <a:extLst>
                    <a:ext uri="{FF2B5EF4-FFF2-40B4-BE49-F238E27FC236}">
                      <a16:creationId xmlns:a16="http://schemas.microsoft.com/office/drawing/2014/main" id="{FC52352B-FC77-4FE4-BBB6-18EEB983B4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4" name="Freeform 24">
                  <a:extLst>
                    <a:ext uri="{FF2B5EF4-FFF2-40B4-BE49-F238E27FC236}">
                      <a16:creationId xmlns:a16="http://schemas.microsoft.com/office/drawing/2014/main" id="{4664EA0A-B882-402D-9DAC-2C9E8861789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5" name="Freeform 25">
                  <a:extLst>
                    <a:ext uri="{FF2B5EF4-FFF2-40B4-BE49-F238E27FC236}">
                      <a16:creationId xmlns:a16="http://schemas.microsoft.com/office/drawing/2014/main" id="{30276B4C-86A2-4225-A5A4-FA49E999C7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6" name="Freeform 26">
                  <a:extLst>
                    <a:ext uri="{FF2B5EF4-FFF2-40B4-BE49-F238E27FC236}">
                      <a16:creationId xmlns:a16="http://schemas.microsoft.com/office/drawing/2014/main" id="{C501BE8F-1540-46EF-A2CC-3005FB968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7" name="Freeform 27">
                  <a:extLst>
                    <a:ext uri="{FF2B5EF4-FFF2-40B4-BE49-F238E27FC236}">
                      <a16:creationId xmlns:a16="http://schemas.microsoft.com/office/drawing/2014/main" id="{50DC8503-EB72-461F-B2B3-9055F1976E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8" name="Freeform 28">
                  <a:extLst>
                    <a:ext uri="{FF2B5EF4-FFF2-40B4-BE49-F238E27FC236}">
                      <a16:creationId xmlns:a16="http://schemas.microsoft.com/office/drawing/2014/main" id="{355DBDF8-D6C8-4FB7-8FDA-25D20EB2A2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9" name="Freeform 29">
                  <a:extLst>
                    <a:ext uri="{FF2B5EF4-FFF2-40B4-BE49-F238E27FC236}">
                      <a16:creationId xmlns:a16="http://schemas.microsoft.com/office/drawing/2014/main" id="{8C2E67FF-B179-4575-B1DE-0512A6E3D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0" name="Freeform 30">
                  <a:extLst>
                    <a:ext uri="{FF2B5EF4-FFF2-40B4-BE49-F238E27FC236}">
                      <a16:creationId xmlns:a16="http://schemas.microsoft.com/office/drawing/2014/main" id="{7A78E3BD-A809-4F3F-8EB5-94CFE5F04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1" name="Freeform 31">
                  <a:extLst>
                    <a:ext uri="{FF2B5EF4-FFF2-40B4-BE49-F238E27FC236}">
                      <a16:creationId xmlns:a16="http://schemas.microsoft.com/office/drawing/2014/main" id="{385B0F37-99BF-407F-B4D3-E341FA9A721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2" name="Freeform 32">
                  <a:extLst>
                    <a:ext uri="{FF2B5EF4-FFF2-40B4-BE49-F238E27FC236}">
                      <a16:creationId xmlns:a16="http://schemas.microsoft.com/office/drawing/2014/main" id="{D338BB9D-29C5-4F1D-9955-214BB0C61F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3" name="Freeform 33">
                  <a:extLst>
                    <a:ext uri="{FF2B5EF4-FFF2-40B4-BE49-F238E27FC236}">
                      <a16:creationId xmlns:a16="http://schemas.microsoft.com/office/drawing/2014/main" id="{A70105EB-CA54-4582-B8DB-478DE9287D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4" name="Freeform 34">
                  <a:extLst>
                    <a:ext uri="{FF2B5EF4-FFF2-40B4-BE49-F238E27FC236}">
                      <a16:creationId xmlns:a16="http://schemas.microsoft.com/office/drawing/2014/main" id="{2625FBCD-C415-4CA6-BC17-4E5FCAE325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5" name="Freeform 35">
                  <a:extLst>
                    <a:ext uri="{FF2B5EF4-FFF2-40B4-BE49-F238E27FC236}">
                      <a16:creationId xmlns:a16="http://schemas.microsoft.com/office/drawing/2014/main" id="{9CE8ECF4-4C86-4326-8EB7-4BD45A2771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6" name="Freeform 36">
                  <a:extLst>
                    <a:ext uri="{FF2B5EF4-FFF2-40B4-BE49-F238E27FC236}">
                      <a16:creationId xmlns:a16="http://schemas.microsoft.com/office/drawing/2014/main" id="{9DA33B24-BEF3-4063-B1A7-38C6F6D674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7" name="Freeform 37">
                  <a:extLst>
                    <a:ext uri="{FF2B5EF4-FFF2-40B4-BE49-F238E27FC236}">
                      <a16:creationId xmlns:a16="http://schemas.microsoft.com/office/drawing/2014/main" id="{241322BA-957D-4345-8CB9-CE14BE190F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8" name="Freeform 38">
                  <a:extLst>
                    <a:ext uri="{FF2B5EF4-FFF2-40B4-BE49-F238E27FC236}">
                      <a16:creationId xmlns:a16="http://schemas.microsoft.com/office/drawing/2014/main" id="{57D00167-8E6E-468B-80F3-D7AA1FFCA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9" name="Freeform 39">
                  <a:extLst>
                    <a:ext uri="{FF2B5EF4-FFF2-40B4-BE49-F238E27FC236}">
                      <a16:creationId xmlns:a16="http://schemas.microsoft.com/office/drawing/2014/main" id="{C509D5FD-9953-4933-8B46-A0D84FBBF5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0" name="Freeform 40">
                  <a:extLst>
                    <a:ext uri="{FF2B5EF4-FFF2-40B4-BE49-F238E27FC236}">
                      <a16:creationId xmlns:a16="http://schemas.microsoft.com/office/drawing/2014/main" id="{787B83E2-CE21-4082-B4F8-CF6FD024B1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1" name="Freeform 41">
                  <a:extLst>
                    <a:ext uri="{FF2B5EF4-FFF2-40B4-BE49-F238E27FC236}">
                      <a16:creationId xmlns:a16="http://schemas.microsoft.com/office/drawing/2014/main" id="{F53B5E52-018C-45F7-AF91-DB17511F73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2" name="Freeform 42">
                  <a:extLst>
                    <a:ext uri="{FF2B5EF4-FFF2-40B4-BE49-F238E27FC236}">
                      <a16:creationId xmlns:a16="http://schemas.microsoft.com/office/drawing/2014/main" id="{87FDAC35-0ACC-4043-9469-799B86BC0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3" name="Freeform 43">
                  <a:extLst>
                    <a:ext uri="{FF2B5EF4-FFF2-40B4-BE49-F238E27FC236}">
                      <a16:creationId xmlns:a16="http://schemas.microsoft.com/office/drawing/2014/main" id="{DA39122B-E0CD-47C8-AEB2-0D2F726B2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4" name="Freeform 44">
                  <a:extLst>
                    <a:ext uri="{FF2B5EF4-FFF2-40B4-BE49-F238E27FC236}">
                      <a16:creationId xmlns:a16="http://schemas.microsoft.com/office/drawing/2014/main" id="{38256D03-7691-40B4-83C2-2F64655C9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5" name="Freeform 45">
                  <a:extLst>
                    <a:ext uri="{FF2B5EF4-FFF2-40B4-BE49-F238E27FC236}">
                      <a16:creationId xmlns:a16="http://schemas.microsoft.com/office/drawing/2014/main" id="{23D4C94E-6E02-4E71-87F8-7F20D70356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6" name="Freeform 46">
                  <a:extLst>
                    <a:ext uri="{FF2B5EF4-FFF2-40B4-BE49-F238E27FC236}">
                      <a16:creationId xmlns:a16="http://schemas.microsoft.com/office/drawing/2014/main" id="{1520CAFE-B014-4C5F-9E1F-FC5B4808E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237" name="Grupo 236">
                  <a:extLst>
                    <a:ext uri="{FF2B5EF4-FFF2-40B4-BE49-F238E27FC236}">
                      <a16:creationId xmlns:a16="http://schemas.microsoft.com/office/drawing/2014/main" id="{0ECA09AF-D8C1-48A3-8217-44F7410076D0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241" name="Freeform 47">
                    <a:extLst>
                      <a:ext uri="{FF2B5EF4-FFF2-40B4-BE49-F238E27FC236}">
                        <a16:creationId xmlns:a16="http://schemas.microsoft.com/office/drawing/2014/main" id="{34AC66B2-D218-4EA2-875E-4BB8E9B00F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2" name="Freeform 48">
                    <a:extLst>
                      <a:ext uri="{FF2B5EF4-FFF2-40B4-BE49-F238E27FC236}">
                        <a16:creationId xmlns:a16="http://schemas.microsoft.com/office/drawing/2014/main" id="{1882073F-DB26-4202-B4D4-27D56F3142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3" name="Freeform 49">
                    <a:extLst>
                      <a:ext uri="{FF2B5EF4-FFF2-40B4-BE49-F238E27FC236}">
                        <a16:creationId xmlns:a16="http://schemas.microsoft.com/office/drawing/2014/main" id="{01A48187-55DD-4049-BCF4-1B199717A9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4" name="Freeform 50">
                    <a:extLst>
                      <a:ext uri="{FF2B5EF4-FFF2-40B4-BE49-F238E27FC236}">
                        <a16:creationId xmlns:a16="http://schemas.microsoft.com/office/drawing/2014/main" id="{6BA67458-8865-44FD-A6BD-582E10BA12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5" name="Freeform 51">
                    <a:extLst>
                      <a:ext uri="{FF2B5EF4-FFF2-40B4-BE49-F238E27FC236}">
                        <a16:creationId xmlns:a16="http://schemas.microsoft.com/office/drawing/2014/main" id="{C392F2C1-7E8A-4AF8-AAED-E61B6FA5B22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6" name="Freeform 52">
                    <a:extLst>
                      <a:ext uri="{FF2B5EF4-FFF2-40B4-BE49-F238E27FC236}">
                        <a16:creationId xmlns:a16="http://schemas.microsoft.com/office/drawing/2014/main" id="{507F081A-BEE1-478A-B8BD-3081D1171FD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7" name="Freeform 53">
                    <a:extLst>
                      <a:ext uri="{FF2B5EF4-FFF2-40B4-BE49-F238E27FC236}">
                        <a16:creationId xmlns:a16="http://schemas.microsoft.com/office/drawing/2014/main" id="{723BDE64-6B77-4004-A70A-BB3AF916F3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8" name="Freeform 54">
                    <a:extLst>
                      <a:ext uri="{FF2B5EF4-FFF2-40B4-BE49-F238E27FC236}">
                        <a16:creationId xmlns:a16="http://schemas.microsoft.com/office/drawing/2014/main" id="{083B672A-6960-4C1D-96D9-71C085536C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9" name="Freeform 55">
                    <a:extLst>
                      <a:ext uri="{FF2B5EF4-FFF2-40B4-BE49-F238E27FC236}">
                        <a16:creationId xmlns:a16="http://schemas.microsoft.com/office/drawing/2014/main" id="{27D46AC6-9B95-4C79-9CE2-D5E773810D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0" name="Freeform 56">
                    <a:extLst>
                      <a:ext uri="{FF2B5EF4-FFF2-40B4-BE49-F238E27FC236}">
                        <a16:creationId xmlns:a16="http://schemas.microsoft.com/office/drawing/2014/main" id="{55F8367C-BFC1-4CBA-9019-65C2497DE6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1" name="Freeform 57">
                    <a:extLst>
                      <a:ext uri="{FF2B5EF4-FFF2-40B4-BE49-F238E27FC236}">
                        <a16:creationId xmlns:a16="http://schemas.microsoft.com/office/drawing/2014/main" id="{38440E26-BB98-4B63-8561-377DEF50AD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2" name="Freeform 58">
                    <a:extLst>
                      <a:ext uri="{FF2B5EF4-FFF2-40B4-BE49-F238E27FC236}">
                        <a16:creationId xmlns:a16="http://schemas.microsoft.com/office/drawing/2014/main" id="{05F1638C-A09E-4559-B82C-D99FE30842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3" name="Freeform 59">
                    <a:extLst>
                      <a:ext uri="{FF2B5EF4-FFF2-40B4-BE49-F238E27FC236}">
                        <a16:creationId xmlns:a16="http://schemas.microsoft.com/office/drawing/2014/main" id="{A8378DA1-4235-4E3A-A950-76D1D7456E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238" name="Freeform 60">
                  <a:extLst>
                    <a:ext uri="{FF2B5EF4-FFF2-40B4-BE49-F238E27FC236}">
                      <a16:creationId xmlns:a16="http://schemas.microsoft.com/office/drawing/2014/main" id="{F921F2A2-64EA-485C-A31F-341653C376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9" name="Freeform 61">
                  <a:extLst>
                    <a:ext uri="{FF2B5EF4-FFF2-40B4-BE49-F238E27FC236}">
                      <a16:creationId xmlns:a16="http://schemas.microsoft.com/office/drawing/2014/main" id="{06187A65-7881-40AD-A021-F5B8039E6A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0" name="Freeform 62">
                  <a:extLst>
                    <a:ext uri="{FF2B5EF4-FFF2-40B4-BE49-F238E27FC236}">
                      <a16:creationId xmlns:a16="http://schemas.microsoft.com/office/drawing/2014/main" id="{082ED414-69C7-4787-B374-BA5AA45A7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133" name="Grupo 132">
              <a:extLst>
                <a:ext uri="{FF2B5EF4-FFF2-40B4-BE49-F238E27FC236}">
                  <a16:creationId xmlns:a16="http://schemas.microsoft.com/office/drawing/2014/main" id="{6C4F1B00-99C0-4FBC-8E22-6DAF2034FF80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134" name="Freeform 10">
                <a:extLst>
                  <a:ext uri="{FF2B5EF4-FFF2-40B4-BE49-F238E27FC236}">
                    <a16:creationId xmlns:a16="http://schemas.microsoft.com/office/drawing/2014/main" id="{3DC8781E-44E0-49D1-AA71-8C630E7AB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35" name="Grupo 134">
                <a:extLst>
                  <a:ext uri="{FF2B5EF4-FFF2-40B4-BE49-F238E27FC236}">
                    <a16:creationId xmlns:a16="http://schemas.microsoft.com/office/drawing/2014/main" id="{4C428858-6439-4F0B-87C7-893CCDD8FE82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36" name="Freeform 5">
                  <a:extLst>
                    <a:ext uri="{FF2B5EF4-FFF2-40B4-BE49-F238E27FC236}">
                      <a16:creationId xmlns:a16="http://schemas.microsoft.com/office/drawing/2014/main" id="{3A426ECA-3633-4843-A65E-630F7912B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7" name="Freeform 6">
                  <a:extLst>
                    <a:ext uri="{FF2B5EF4-FFF2-40B4-BE49-F238E27FC236}">
                      <a16:creationId xmlns:a16="http://schemas.microsoft.com/office/drawing/2014/main" id="{9F663947-ECE2-4DE9-B585-240CAA0866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8" name="Freeform 7">
                  <a:extLst>
                    <a:ext uri="{FF2B5EF4-FFF2-40B4-BE49-F238E27FC236}">
                      <a16:creationId xmlns:a16="http://schemas.microsoft.com/office/drawing/2014/main" id="{4FF972F0-4F25-4F98-AE6C-4D19E5CE40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9" name="Freeform 8">
                  <a:extLst>
                    <a:ext uri="{FF2B5EF4-FFF2-40B4-BE49-F238E27FC236}">
                      <a16:creationId xmlns:a16="http://schemas.microsoft.com/office/drawing/2014/main" id="{DA17499C-ED2D-4145-9FA8-BB9E9C37BD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0" name="Freeform 9">
                  <a:extLst>
                    <a:ext uri="{FF2B5EF4-FFF2-40B4-BE49-F238E27FC236}">
                      <a16:creationId xmlns:a16="http://schemas.microsoft.com/office/drawing/2014/main" id="{9A4FA769-873A-427A-A25B-8D1B93D0DE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1" name="Freeform 11">
                  <a:extLst>
                    <a:ext uri="{FF2B5EF4-FFF2-40B4-BE49-F238E27FC236}">
                      <a16:creationId xmlns:a16="http://schemas.microsoft.com/office/drawing/2014/main" id="{7736B81A-496A-4382-85FE-5B5E8950133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2" name="Freeform 12">
                  <a:extLst>
                    <a:ext uri="{FF2B5EF4-FFF2-40B4-BE49-F238E27FC236}">
                      <a16:creationId xmlns:a16="http://schemas.microsoft.com/office/drawing/2014/main" id="{63970F92-A1DA-454F-8909-0205F49C8E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3" name="Freeform 13">
                  <a:extLst>
                    <a:ext uri="{FF2B5EF4-FFF2-40B4-BE49-F238E27FC236}">
                      <a16:creationId xmlns:a16="http://schemas.microsoft.com/office/drawing/2014/main" id="{A1B6CD42-145F-40F1-87CD-B97F445F8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4" name="Freeform 14">
                  <a:extLst>
                    <a:ext uri="{FF2B5EF4-FFF2-40B4-BE49-F238E27FC236}">
                      <a16:creationId xmlns:a16="http://schemas.microsoft.com/office/drawing/2014/main" id="{E68F89C0-A95B-4ECF-927D-E695E42A2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5" name="Freeform 15">
                  <a:extLst>
                    <a:ext uri="{FF2B5EF4-FFF2-40B4-BE49-F238E27FC236}">
                      <a16:creationId xmlns:a16="http://schemas.microsoft.com/office/drawing/2014/main" id="{1A6389EA-34F4-4332-807C-5EA11124CD9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6" name="Freeform 16">
                  <a:extLst>
                    <a:ext uri="{FF2B5EF4-FFF2-40B4-BE49-F238E27FC236}">
                      <a16:creationId xmlns:a16="http://schemas.microsoft.com/office/drawing/2014/main" id="{FF02285F-5D9D-42C4-BA10-F9BEF8BABB6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7" name="Freeform 17">
                  <a:extLst>
                    <a:ext uri="{FF2B5EF4-FFF2-40B4-BE49-F238E27FC236}">
                      <a16:creationId xmlns:a16="http://schemas.microsoft.com/office/drawing/2014/main" id="{AC169B1B-4FCB-4CF7-B4D1-88944CD583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8" name="Freeform 18">
                  <a:extLst>
                    <a:ext uri="{FF2B5EF4-FFF2-40B4-BE49-F238E27FC236}">
                      <a16:creationId xmlns:a16="http://schemas.microsoft.com/office/drawing/2014/main" id="{8523771D-4054-46EC-8967-5E4CDEE585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9" name="Freeform 19">
                  <a:extLst>
                    <a:ext uri="{FF2B5EF4-FFF2-40B4-BE49-F238E27FC236}">
                      <a16:creationId xmlns:a16="http://schemas.microsoft.com/office/drawing/2014/main" id="{2040BBFC-824B-4425-9937-463B2C363C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0" name="Freeform 20">
                  <a:extLst>
                    <a:ext uri="{FF2B5EF4-FFF2-40B4-BE49-F238E27FC236}">
                      <a16:creationId xmlns:a16="http://schemas.microsoft.com/office/drawing/2014/main" id="{C1923C67-8D51-44B8-A971-9B4BDDFCBB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1" name="Freeform 21">
                  <a:extLst>
                    <a:ext uri="{FF2B5EF4-FFF2-40B4-BE49-F238E27FC236}">
                      <a16:creationId xmlns:a16="http://schemas.microsoft.com/office/drawing/2014/main" id="{3CD54A10-476F-4727-95AE-0F051C6A99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2" name="Freeform 22">
                  <a:extLst>
                    <a:ext uri="{FF2B5EF4-FFF2-40B4-BE49-F238E27FC236}">
                      <a16:creationId xmlns:a16="http://schemas.microsoft.com/office/drawing/2014/main" id="{F85C0CEA-9A52-4807-9C48-9AD01A53DF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3" name="Freeform 23">
                  <a:extLst>
                    <a:ext uri="{FF2B5EF4-FFF2-40B4-BE49-F238E27FC236}">
                      <a16:creationId xmlns:a16="http://schemas.microsoft.com/office/drawing/2014/main" id="{35133918-F5B0-44D4-9F70-C79FCCDFDE8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4" name="Freeform 24">
                  <a:extLst>
                    <a:ext uri="{FF2B5EF4-FFF2-40B4-BE49-F238E27FC236}">
                      <a16:creationId xmlns:a16="http://schemas.microsoft.com/office/drawing/2014/main" id="{10A50B88-05B8-435B-9D05-355F0C05AC0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5" name="Freeform 25">
                  <a:extLst>
                    <a:ext uri="{FF2B5EF4-FFF2-40B4-BE49-F238E27FC236}">
                      <a16:creationId xmlns:a16="http://schemas.microsoft.com/office/drawing/2014/main" id="{575A1D21-2768-4454-B92D-FB74061D99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6" name="Freeform 26">
                  <a:extLst>
                    <a:ext uri="{FF2B5EF4-FFF2-40B4-BE49-F238E27FC236}">
                      <a16:creationId xmlns:a16="http://schemas.microsoft.com/office/drawing/2014/main" id="{9F7A4FDC-5130-4609-9CB3-8F8D34BF6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7" name="Freeform 27">
                  <a:extLst>
                    <a:ext uri="{FF2B5EF4-FFF2-40B4-BE49-F238E27FC236}">
                      <a16:creationId xmlns:a16="http://schemas.microsoft.com/office/drawing/2014/main" id="{5F970DE6-F12F-49B3-A6CF-078422806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8" name="Freeform 28">
                  <a:extLst>
                    <a:ext uri="{FF2B5EF4-FFF2-40B4-BE49-F238E27FC236}">
                      <a16:creationId xmlns:a16="http://schemas.microsoft.com/office/drawing/2014/main" id="{9BBA0DCA-62BA-4221-90BF-2FDCE5BDBB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9" name="Freeform 29">
                  <a:extLst>
                    <a:ext uri="{FF2B5EF4-FFF2-40B4-BE49-F238E27FC236}">
                      <a16:creationId xmlns:a16="http://schemas.microsoft.com/office/drawing/2014/main" id="{E747180C-2D6C-4AA3-A389-0C9C67805A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0" name="Freeform 30">
                  <a:extLst>
                    <a:ext uri="{FF2B5EF4-FFF2-40B4-BE49-F238E27FC236}">
                      <a16:creationId xmlns:a16="http://schemas.microsoft.com/office/drawing/2014/main" id="{9251CA68-294A-4706-BA73-0FB179589C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1" name="Freeform 31">
                  <a:extLst>
                    <a:ext uri="{FF2B5EF4-FFF2-40B4-BE49-F238E27FC236}">
                      <a16:creationId xmlns:a16="http://schemas.microsoft.com/office/drawing/2014/main" id="{EDE63C53-870E-4995-8EFD-FD6540761D0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2" name="Freeform 32">
                  <a:extLst>
                    <a:ext uri="{FF2B5EF4-FFF2-40B4-BE49-F238E27FC236}">
                      <a16:creationId xmlns:a16="http://schemas.microsoft.com/office/drawing/2014/main" id="{F6D26594-ADC9-46A9-BB83-0EF8FD57E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3" name="Freeform 33">
                  <a:extLst>
                    <a:ext uri="{FF2B5EF4-FFF2-40B4-BE49-F238E27FC236}">
                      <a16:creationId xmlns:a16="http://schemas.microsoft.com/office/drawing/2014/main" id="{DBC57A29-844A-4022-8259-D43C28D18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4" name="Freeform 34">
                  <a:extLst>
                    <a:ext uri="{FF2B5EF4-FFF2-40B4-BE49-F238E27FC236}">
                      <a16:creationId xmlns:a16="http://schemas.microsoft.com/office/drawing/2014/main" id="{A5107EDB-E81D-463D-83E2-7F9ADF2545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5" name="Freeform 35">
                  <a:extLst>
                    <a:ext uri="{FF2B5EF4-FFF2-40B4-BE49-F238E27FC236}">
                      <a16:creationId xmlns:a16="http://schemas.microsoft.com/office/drawing/2014/main" id="{189D33DE-DB3B-4064-9569-2B17BF97AD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6" name="Freeform 36">
                  <a:extLst>
                    <a:ext uri="{FF2B5EF4-FFF2-40B4-BE49-F238E27FC236}">
                      <a16:creationId xmlns:a16="http://schemas.microsoft.com/office/drawing/2014/main" id="{0807881C-6750-4E65-BB04-994E520580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7" name="Freeform 37">
                  <a:extLst>
                    <a:ext uri="{FF2B5EF4-FFF2-40B4-BE49-F238E27FC236}">
                      <a16:creationId xmlns:a16="http://schemas.microsoft.com/office/drawing/2014/main" id="{0A7886EC-E46E-4146-84E5-0D06FB6D89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8" name="Freeform 38">
                  <a:extLst>
                    <a:ext uri="{FF2B5EF4-FFF2-40B4-BE49-F238E27FC236}">
                      <a16:creationId xmlns:a16="http://schemas.microsoft.com/office/drawing/2014/main" id="{57226FC4-7EB6-4BD0-B3A3-B069A05C4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9" name="Freeform 39">
                  <a:extLst>
                    <a:ext uri="{FF2B5EF4-FFF2-40B4-BE49-F238E27FC236}">
                      <a16:creationId xmlns:a16="http://schemas.microsoft.com/office/drawing/2014/main" id="{76314C12-D7C8-44DD-B09C-7100E790ED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0" name="Freeform 40">
                  <a:extLst>
                    <a:ext uri="{FF2B5EF4-FFF2-40B4-BE49-F238E27FC236}">
                      <a16:creationId xmlns:a16="http://schemas.microsoft.com/office/drawing/2014/main" id="{9A406A71-D1A5-461D-989E-55E84ADDCB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1" name="Freeform 41">
                  <a:extLst>
                    <a:ext uri="{FF2B5EF4-FFF2-40B4-BE49-F238E27FC236}">
                      <a16:creationId xmlns:a16="http://schemas.microsoft.com/office/drawing/2014/main" id="{4782AF6B-B9D2-4442-AD94-9A3CAEC56A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2" name="Freeform 42">
                  <a:extLst>
                    <a:ext uri="{FF2B5EF4-FFF2-40B4-BE49-F238E27FC236}">
                      <a16:creationId xmlns:a16="http://schemas.microsoft.com/office/drawing/2014/main" id="{642634E1-4F2C-4FE6-8E6A-5E8F0F515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3" name="Freeform 43">
                  <a:extLst>
                    <a:ext uri="{FF2B5EF4-FFF2-40B4-BE49-F238E27FC236}">
                      <a16:creationId xmlns:a16="http://schemas.microsoft.com/office/drawing/2014/main" id="{8742E461-C33B-4D77-B3C6-7AC5A79ACF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4" name="Freeform 44">
                  <a:extLst>
                    <a:ext uri="{FF2B5EF4-FFF2-40B4-BE49-F238E27FC236}">
                      <a16:creationId xmlns:a16="http://schemas.microsoft.com/office/drawing/2014/main" id="{E1F6C174-7BA1-4C62-AF58-75E0EAA45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5" name="Freeform 45">
                  <a:extLst>
                    <a:ext uri="{FF2B5EF4-FFF2-40B4-BE49-F238E27FC236}">
                      <a16:creationId xmlns:a16="http://schemas.microsoft.com/office/drawing/2014/main" id="{2B657B8F-302B-49CE-B84D-E0999150A1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6" name="Freeform 46">
                  <a:extLst>
                    <a:ext uri="{FF2B5EF4-FFF2-40B4-BE49-F238E27FC236}">
                      <a16:creationId xmlns:a16="http://schemas.microsoft.com/office/drawing/2014/main" id="{E5112502-663A-4D21-9ABD-59159C641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77" name="Grupo 176">
                  <a:extLst>
                    <a:ext uri="{FF2B5EF4-FFF2-40B4-BE49-F238E27FC236}">
                      <a16:creationId xmlns:a16="http://schemas.microsoft.com/office/drawing/2014/main" id="{C213D9C8-B855-4B1F-B942-8C4783725C7D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81" name="Freeform 47">
                    <a:extLst>
                      <a:ext uri="{FF2B5EF4-FFF2-40B4-BE49-F238E27FC236}">
                        <a16:creationId xmlns:a16="http://schemas.microsoft.com/office/drawing/2014/main" id="{47413322-E44A-4967-B584-FBC93B6D67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2" name="Freeform 48">
                    <a:extLst>
                      <a:ext uri="{FF2B5EF4-FFF2-40B4-BE49-F238E27FC236}">
                        <a16:creationId xmlns:a16="http://schemas.microsoft.com/office/drawing/2014/main" id="{F01E91A6-399C-40E8-A1C2-B2B76D094B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3" name="Freeform 49">
                    <a:extLst>
                      <a:ext uri="{FF2B5EF4-FFF2-40B4-BE49-F238E27FC236}">
                        <a16:creationId xmlns:a16="http://schemas.microsoft.com/office/drawing/2014/main" id="{4F747985-4740-4D37-93EA-8998B42821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4" name="Freeform 50">
                    <a:extLst>
                      <a:ext uri="{FF2B5EF4-FFF2-40B4-BE49-F238E27FC236}">
                        <a16:creationId xmlns:a16="http://schemas.microsoft.com/office/drawing/2014/main" id="{42BD2AFC-DC8E-469C-ABBF-63452BF0A0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5" name="Freeform 51">
                    <a:extLst>
                      <a:ext uri="{FF2B5EF4-FFF2-40B4-BE49-F238E27FC236}">
                        <a16:creationId xmlns:a16="http://schemas.microsoft.com/office/drawing/2014/main" id="{E2A2DBA6-7F7D-41A2-87AB-E7FF62B4DB6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6" name="Freeform 52">
                    <a:extLst>
                      <a:ext uri="{FF2B5EF4-FFF2-40B4-BE49-F238E27FC236}">
                        <a16:creationId xmlns:a16="http://schemas.microsoft.com/office/drawing/2014/main" id="{F023BDFA-6A68-448A-A157-984BD4632CD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7" name="Freeform 53">
                    <a:extLst>
                      <a:ext uri="{FF2B5EF4-FFF2-40B4-BE49-F238E27FC236}">
                        <a16:creationId xmlns:a16="http://schemas.microsoft.com/office/drawing/2014/main" id="{CB08F9B3-904B-44DB-9F71-70A40404BE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8" name="Freeform 54">
                    <a:extLst>
                      <a:ext uri="{FF2B5EF4-FFF2-40B4-BE49-F238E27FC236}">
                        <a16:creationId xmlns:a16="http://schemas.microsoft.com/office/drawing/2014/main" id="{379FBDC7-2464-47E7-8A3B-935E351F8A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9" name="Freeform 55">
                    <a:extLst>
                      <a:ext uri="{FF2B5EF4-FFF2-40B4-BE49-F238E27FC236}">
                        <a16:creationId xmlns:a16="http://schemas.microsoft.com/office/drawing/2014/main" id="{25142BB6-078D-481B-B80E-91ECF4A7EA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0" name="Freeform 56">
                    <a:extLst>
                      <a:ext uri="{FF2B5EF4-FFF2-40B4-BE49-F238E27FC236}">
                        <a16:creationId xmlns:a16="http://schemas.microsoft.com/office/drawing/2014/main" id="{9563873C-B9CB-46E2-92F0-A8DC37B6D7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1" name="Freeform 57">
                    <a:extLst>
                      <a:ext uri="{FF2B5EF4-FFF2-40B4-BE49-F238E27FC236}">
                        <a16:creationId xmlns:a16="http://schemas.microsoft.com/office/drawing/2014/main" id="{ADA3D7AC-CE49-485C-9CF6-C8966064D2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2" name="Freeform 58">
                    <a:extLst>
                      <a:ext uri="{FF2B5EF4-FFF2-40B4-BE49-F238E27FC236}">
                        <a16:creationId xmlns:a16="http://schemas.microsoft.com/office/drawing/2014/main" id="{C6ABE0CC-2A8C-468C-A1BB-3B5B9D7914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3" name="Freeform 59">
                    <a:extLst>
                      <a:ext uri="{FF2B5EF4-FFF2-40B4-BE49-F238E27FC236}">
                        <a16:creationId xmlns:a16="http://schemas.microsoft.com/office/drawing/2014/main" id="{DFCF9D81-AEB3-4409-B4E9-4F0C742097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78" name="Freeform 60">
                  <a:extLst>
                    <a:ext uri="{FF2B5EF4-FFF2-40B4-BE49-F238E27FC236}">
                      <a16:creationId xmlns:a16="http://schemas.microsoft.com/office/drawing/2014/main" id="{E229F439-B1EE-4AC7-9304-7DB0A420DB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9" name="Freeform 61">
                  <a:extLst>
                    <a:ext uri="{FF2B5EF4-FFF2-40B4-BE49-F238E27FC236}">
                      <a16:creationId xmlns:a16="http://schemas.microsoft.com/office/drawing/2014/main" id="{A958BE0D-18CF-44EF-949A-DA37A83B5A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0" name="Freeform 62">
                  <a:extLst>
                    <a:ext uri="{FF2B5EF4-FFF2-40B4-BE49-F238E27FC236}">
                      <a16:creationId xmlns:a16="http://schemas.microsoft.com/office/drawing/2014/main" id="{B8338855-FF7E-4086-B293-84A66961A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sp>
        <p:nvSpPr>
          <p:cNvPr id="1210" name="Google Shape;1210;p41"/>
          <p:cNvSpPr txBox="1">
            <a:spLocks noGrp="1"/>
          </p:cNvSpPr>
          <p:nvPr>
            <p:ph type="ctrTitle"/>
          </p:nvPr>
        </p:nvSpPr>
        <p:spPr>
          <a:xfrm flipH="1">
            <a:off x="4938150" y="2228813"/>
            <a:ext cx="3432900" cy="126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 PICTURE ALWAYS REINFORCES THE CONCEPT</a:t>
            </a:r>
            <a:endParaRPr dirty="0"/>
          </a:p>
        </p:txBody>
      </p:sp>
      <p:sp>
        <p:nvSpPr>
          <p:cNvPr id="1211" name="Google Shape;1211;p41"/>
          <p:cNvSpPr txBox="1">
            <a:spLocks noGrp="1"/>
          </p:cNvSpPr>
          <p:nvPr>
            <p:ph type="subTitle" idx="1"/>
          </p:nvPr>
        </p:nvSpPr>
        <p:spPr>
          <a:xfrm flipH="1">
            <a:off x="5423538" y="3418192"/>
            <a:ext cx="24621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C0ADC40-2B96-4123-86BE-6DBE7B33D663}"/>
              </a:ext>
            </a:extLst>
          </p:cNvPr>
          <p:cNvSpPr/>
          <p:nvPr/>
        </p:nvSpPr>
        <p:spPr>
          <a:xfrm>
            <a:off x="821082" y="772892"/>
            <a:ext cx="4023094" cy="4023094"/>
          </a:xfrm>
          <a:prstGeom prst="ellipse">
            <a:avLst/>
          </a:prstGeom>
          <a:blipFill>
            <a:blip r:embed="rId3"/>
            <a:stretch>
              <a:fillRect/>
            </a:stretch>
          </a:blip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BEDA9D9B-9E52-4BCC-9E0C-2613BBBBE304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1154" name="Grupo 1153">
            <a:extLst>
              <a:ext uri="{FF2B5EF4-FFF2-40B4-BE49-F238E27FC236}">
                <a16:creationId xmlns:a16="http://schemas.microsoft.com/office/drawing/2014/main" id="{3296C689-AD2E-6380-6BEA-11F41B9496A2}"/>
              </a:ext>
            </a:extLst>
          </p:cNvPr>
          <p:cNvGrpSpPr/>
          <p:nvPr/>
        </p:nvGrpSpPr>
        <p:grpSpPr>
          <a:xfrm>
            <a:off x="5883275" y="811213"/>
            <a:ext cx="1063625" cy="1233487"/>
            <a:chOff x="5883275" y="811213"/>
            <a:chExt cx="1063625" cy="1233487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6E02C7B-A584-A6B6-9FB5-DDC0A44E5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3275" y="811213"/>
              <a:ext cx="885825" cy="668338"/>
            </a:xfrm>
            <a:custGeom>
              <a:avLst/>
              <a:gdLst>
                <a:gd name="T0" fmla="*/ 160 w 233"/>
                <a:gd name="T1" fmla="*/ 156 h 176"/>
                <a:gd name="T2" fmla="*/ 68 w 233"/>
                <a:gd name="T3" fmla="*/ 171 h 176"/>
                <a:gd name="T4" fmla="*/ 27 w 233"/>
                <a:gd name="T5" fmla="*/ 161 h 176"/>
                <a:gd name="T6" fmla="*/ 0 w 233"/>
                <a:gd name="T7" fmla="*/ 126 h 176"/>
                <a:gd name="T8" fmla="*/ 21 w 233"/>
                <a:gd name="T9" fmla="*/ 102 h 176"/>
                <a:gd name="T10" fmla="*/ 34 w 233"/>
                <a:gd name="T11" fmla="*/ 87 h 176"/>
                <a:gd name="T12" fmla="*/ 70 w 233"/>
                <a:gd name="T13" fmla="*/ 61 h 176"/>
                <a:gd name="T14" fmla="*/ 89 w 233"/>
                <a:gd name="T15" fmla="*/ 47 h 176"/>
                <a:gd name="T16" fmla="*/ 115 w 233"/>
                <a:gd name="T17" fmla="*/ 12 h 176"/>
                <a:gd name="T18" fmla="*/ 157 w 233"/>
                <a:gd name="T19" fmla="*/ 30 h 176"/>
                <a:gd name="T20" fmla="*/ 174 w 233"/>
                <a:gd name="T21" fmla="*/ 30 h 176"/>
                <a:gd name="T22" fmla="*/ 207 w 233"/>
                <a:gd name="T23" fmla="*/ 2 h 176"/>
                <a:gd name="T24" fmla="*/ 229 w 233"/>
                <a:gd name="T25" fmla="*/ 15 h 176"/>
                <a:gd name="T26" fmla="*/ 193 w 233"/>
                <a:gd name="T27" fmla="*/ 137 h 176"/>
                <a:gd name="T28" fmla="*/ 169 w 233"/>
                <a:gd name="T29" fmla="*/ 152 h 176"/>
                <a:gd name="T30" fmla="*/ 158 w 233"/>
                <a:gd name="T31" fmla="*/ 140 h 176"/>
                <a:gd name="T32" fmla="*/ 160 w 233"/>
                <a:gd name="T33" fmla="*/ 15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3" h="176">
                  <a:moveTo>
                    <a:pt x="160" y="156"/>
                  </a:moveTo>
                  <a:cubicBezTo>
                    <a:pt x="132" y="176"/>
                    <a:pt x="100" y="174"/>
                    <a:pt x="68" y="171"/>
                  </a:cubicBezTo>
                  <a:cubicBezTo>
                    <a:pt x="54" y="169"/>
                    <a:pt x="41" y="164"/>
                    <a:pt x="27" y="161"/>
                  </a:cubicBezTo>
                  <a:cubicBezTo>
                    <a:pt x="8" y="157"/>
                    <a:pt x="0" y="146"/>
                    <a:pt x="0" y="126"/>
                  </a:cubicBezTo>
                  <a:cubicBezTo>
                    <a:pt x="0" y="110"/>
                    <a:pt x="2" y="100"/>
                    <a:pt x="21" y="102"/>
                  </a:cubicBezTo>
                  <a:cubicBezTo>
                    <a:pt x="33" y="104"/>
                    <a:pt x="33" y="95"/>
                    <a:pt x="34" y="87"/>
                  </a:cubicBezTo>
                  <a:cubicBezTo>
                    <a:pt x="35" y="60"/>
                    <a:pt x="45" y="53"/>
                    <a:pt x="70" y="61"/>
                  </a:cubicBezTo>
                  <a:cubicBezTo>
                    <a:pt x="82" y="65"/>
                    <a:pt x="90" y="60"/>
                    <a:pt x="89" y="47"/>
                  </a:cubicBezTo>
                  <a:cubicBezTo>
                    <a:pt x="88" y="27"/>
                    <a:pt x="98" y="16"/>
                    <a:pt x="115" y="12"/>
                  </a:cubicBezTo>
                  <a:cubicBezTo>
                    <a:pt x="132" y="8"/>
                    <a:pt x="149" y="13"/>
                    <a:pt x="157" y="30"/>
                  </a:cubicBezTo>
                  <a:cubicBezTo>
                    <a:pt x="164" y="44"/>
                    <a:pt x="170" y="38"/>
                    <a:pt x="174" y="30"/>
                  </a:cubicBezTo>
                  <a:cubicBezTo>
                    <a:pt x="182" y="17"/>
                    <a:pt x="191" y="6"/>
                    <a:pt x="207" y="2"/>
                  </a:cubicBezTo>
                  <a:cubicBezTo>
                    <a:pt x="218" y="0"/>
                    <a:pt x="228" y="3"/>
                    <a:pt x="229" y="15"/>
                  </a:cubicBezTo>
                  <a:cubicBezTo>
                    <a:pt x="233" y="60"/>
                    <a:pt x="225" y="103"/>
                    <a:pt x="193" y="137"/>
                  </a:cubicBezTo>
                  <a:cubicBezTo>
                    <a:pt x="186" y="144"/>
                    <a:pt x="179" y="150"/>
                    <a:pt x="169" y="152"/>
                  </a:cubicBezTo>
                  <a:cubicBezTo>
                    <a:pt x="162" y="151"/>
                    <a:pt x="161" y="145"/>
                    <a:pt x="158" y="140"/>
                  </a:cubicBezTo>
                  <a:cubicBezTo>
                    <a:pt x="158" y="145"/>
                    <a:pt x="167" y="150"/>
                    <a:pt x="160" y="156"/>
                  </a:cubicBezTo>
                  <a:close/>
                </a:path>
              </a:pathLst>
            </a:custGeom>
            <a:solidFill>
              <a:srgbClr val="E0B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6">
              <a:extLst>
                <a:ext uri="{FF2B5EF4-FFF2-40B4-BE49-F238E27FC236}">
                  <a16:creationId xmlns:a16="http://schemas.microsoft.com/office/drawing/2014/main" id="{3F9F6E18-33BE-B6FD-59D5-7C6EDFB5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925" y="1089025"/>
              <a:ext cx="307975" cy="955675"/>
            </a:xfrm>
            <a:custGeom>
              <a:avLst/>
              <a:gdLst>
                <a:gd name="T0" fmla="*/ 6 w 81"/>
                <a:gd name="T1" fmla="*/ 183 h 252"/>
                <a:gd name="T2" fmla="*/ 11 w 81"/>
                <a:gd name="T3" fmla="*/ 199 h 252"/>
                <a:gd name="T4" fmla="*/ 31 w 81"/>
                <a:gd name="T5" fmla="*/ 78 h 252"/>
                <a:gd name="T6" fmla="*/ 62 w 81"/>
                <a:gd name="T7" fmla="*/ 11 h 252"/>
                <a:gd name="T8" fmla="*/ 74 w 81"/>
                <a:gd name="T9" fmla="*/ 3 h 252"/>
                <a:gd name="T10" fmla="*/ 76 w 81"/>
                <a:gd name="T11" fmla="*/ 17 h 252"/>
                <a:gd name="T12" fmla="*/ 26 w 81"/>
                <a:gd name="T13" fmla="*/ 221 h 252"/>
                <a:gd name="T14" fmla="*/ 15 w 81"/>
                <a:gd name="T15" fmla="*/ 252 h 252"/>
                <a:gd name="T16" fmla="*/ 2 w 81"/>
                <a:gd name="T17" fmla="*/ 188 h 252"/>
                <a:gd name="T18" fmla="*/ 6 w 81"/>
                <a:gd name="T19" fmla="*/ 18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252">
                  <a:moveTo>
                    <a:pt x="6" y="183"/>
                  </a:moveTo>
                  <a:cubicBezTo>
                    <a:pt x="7" y="188"/>
                    <a:pt x="9" y="194"/>
                    <a:pt x="11" y="199"/>
                  </a:cubicBezTo>
                  <a:cubicBezTo>
                    <a:pt x="17" y="158"/>
                    <a:pt x="19" y="117"/>
                    <a:pt x="31" y="78"/>
                  </a:cubicBezTo>
                  <a:cubicBezTo>
                    <a:pt x="38" y="54"/>
                    <a:pt x="47" y="31"/>
                    <a:pt x="62" y="11"/>
                  </a:cubicBezTo>
                  <a:cubicBezTo>
                    <a:pt x="65" y="7"/>
                    <a:pt x="68" y="0"/>
                    <a:pt x="74" y="3"/>
                  </a:cubicBezTo>
                  <a:cubicBezTo>
                    <a:pt x="81" y="5"/>
                    <a:pt x="76" y="12"/>
                    <a:pt x="76" y="17"/>
                  </a:cubicBezTo>
                  <a:cubicBezTo>
                    <a:pt x="71" y="88"/>
                    <a:pt x="49" y="155"/>
                    <a:pt x="26" y="221"/>
                  </a:cubicBezTo>
                  <a:cubicBezTo>
                    <a:pt x="23" y="230"/>
                    <a:pt x="20" y="239"/>
                    <a:pt x="15" y="252"/>
                  </a:cubicBezTo>
                  <a:cubicBezTo>
                    <a:pt x="10" y="228"/>
                    <a:pt x="6" y="208"/>
                    <a:pt x="2" y="188"/>
                  </a:cubicBezTo>
                  <a:cubicBezTo>
                    <a:pt x="0" y="183"/>
                    <a:pt x="2" y="182"/>
                    <a:pt x="6" y="183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7">
              <a:extLst>
                <a:ext uri="{FF2B5EF4-FFF2-40B4-BE49-F238E27FC236}">
                  <a16:creationId xmlns:a16="http://schemas.microsoft.com/office/drawing/2014/main" id="{8CFC8CE9-9D8F-2F34-8624-8527782F8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0300" y="1411288"/>
              <a:ext cx="401638" cy="246063"/>
            </a:xfrm>
            <a:custGeom>
              <a:avLst/>
              <a:gdLst>
                <a:gd name="T0" fmla="*/ 100 w 106"/>
                <a:gd name="T1" fmla="*/ 57 h 65"/>
                <a:gd name="T2" fmla="*/ 81 w 106"/>
                <a:gd name="T3" fmla="*/ 57 h 65"/>
                <a:gd name="T4" fmla="*/ 10 w 106"/>
                <a:gd name="T5" fmla="*/ 51 h 65"/>
                <a:gd name="T6" fmla="*/ 1 w 106"/>
                <a:gd name="T7" fmla="*/ 44 h 65"/>
                <a:gd name="T8" fmla="*/ 10 w 106"/>
                <a:gd name="T9" fmla="*/ 36 h 65"/>
                <a:gd name="T10" fmla="*/ 71 w 106"/>
                <a:gd name="T11" fmla="*/ 31 h 65"/>
                <a:gd name="T12" fmla="*/ 91 w 106"/>
                <a:gd name="T13" fmla="*/ 34 h 65"/>
                <a:gd name="T14" fmla="*/ 79 w 106"/>
                <a:gd name="T15" fmla="*/ 2 h 65"/>
                <a:gd name="T16" fmla="*/ 84 w 106"/>
                <a:gd name="T17" fmla="*/ 1 h 65"/>
                <a:gd name="T18" fmla="*/ 104 w 106"/>
                <a:gd name="T19" fmla="*/ 53 h 65"/>
                <a:gd name="T20" fmla="*/ 100 w 106"/>
                <a:gd name="T21" fmla="*/ 5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65">
                  <a:moveTo>
                    <a:pt x="100" y="57"/>
                  </a:moveTo>
                  <a:cubicBezTo>
                    <a:pt x="94" y="49"/>
                    <a:pt x="87" y="54"/>
                    <a:pt x="81" y="57"/>
                  </a:cubicBezTo>
                  <a:cubicBezTo>
                    <a:pt x="56" y="65"/>
                    <a:pt x="33" y="64"/>
                    <a:pt x="10" y="51"/>
                  </a:cubicBezTo>
                  <a:cubicBezTo>
                    <a:pt x="6" y="49"/>
                    <a:pt x="1" y="47"/>
                    <a:pt x="1" y="44"/>
                  </a:cubicBezTo>
                  <a:cubicBezTo>
                    <a:pt x="0" y="39"/>
                    <a:pt x="6" y="38"/>
                    <a:pt x="10" y="36"/>
                  </a:cubicBezTo>
                  <a:cubicBezTo>
                    <a:pt x="30" y="28"/>
                    <a:pt x="51" y="29"/>
                    <a:pt x="71" y="31"/>
                  </a:cubicBezTo>
                  <a:cubicBezTo>
                    <a:pt x="77" y="32"/>
                    <a:pt x="83" y="33"/>
                    <a:pt x="91" y="34"/>
                  </a:cubicBezTo>
                  <a:cubicBezTo>
                    <a:pt x="86" y="22"/>
                    <a:pt x="82" y="12"/>
                    <a:pt x="79" y="2"/>
                  </a:cubicBezTo>
                  <a:cubicBezTo>
                    <a:pt x="80" y="0"/>
                    <a:pt x="82" y="0"/>
                    <a:pt x="84" y="1"/>
                  </a:cubicBezTo>
                  <a:cubicBezTo>
                    <a:pt x="90" y="19"/>
                    <a:pt x="97" y="36"/>
                    <a:pt x="104" y="53"/>
                  </a:cubicBezTo>
                  <a:cubicBezTo>
                    <a:pt x="106" y="57"/>
                    <a:pt x="104" y="58"/>
                    <a:pt x="100" y="57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2" name="Freeform 8">
              <a:extLst>
                <a:ext uri="{FF2B5EF4-FFF2-40B4-BE49-F238E27FC236}">
                  <a16:creationId xmlns:a16="http://schemas.microsoft.com/office/drawing/2014/main" id="{663AA2F8-38DB-F08C-41A7-807BB8F5D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713" y="1612900"/>
              <a:ext cx="73025" cy="188913"/>
            </a:xfrm>
            <a:custGeom>
              <a:avLst/>
              <a:gdLst>
                <a:gd name="T0" fmla="*/ 0 w 19"/>
                <a:gd name="T1" fmla="*/ 4 h 50"/>
                <a:gd name="T2" fmla="*/ 4 w 19"/>
                <a:gd name="T3" fmla="*/ 0 h 50"/>
                <a:gd name="T4" fmla="*/ 19 w 19"/>
                <a:gd name="T5" fmla="*/ 45 h 50"/>
                <a:gd name="T6" fmla="*/ 15 w 19"/>
                <a:gd name="T7" fmla="*/ 50 h 50"/>
                <a:gd name="T8" fmla="*/ 0 w 19"/>
                <a:gd name="T9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0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12" y="14"/>
                    <a:pt x="15" y="30"/>
                    <a:pt x="19" y="45"/>
                  </a:cubicBezTo>
                  <a:cubicBezTo>
                    <a:pt x="17" y="47"/>
                    <a:pt x="16" y="48"/>
                    <a:pt x="15" y="50"/>
                  </a:cubicBezTo>
                  <a:cubicBezTo>
                    <a:pt x="10" y="34"/>
                    <a:pt x="5" y="19"/>
                    <a:pt x="0" y="4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3" name="Freeform 9">
              <a:extLst>
                <a:ext uri="{FF2B5EF4-FFF2-40B4-BE49-F238E27FC236}">
                  <a16:creationId xmlns:a16="http://schemas.microsoft.com/office/drawing/2014/main" id="{70F4087F-D6A0-0680-4B04-EE86A6D20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4138" y="1270000"/>
              <a:ext cx="95250" cy="149225"/>
            </a:xfrm>
            <a:custGeom>
              <a:avLst/>
              <a:gdLst>
                <a:gd name="T0" fmla="*/ 25 w 25"/>
                <a:gd name="T1" fmla="*/ 38 h 39"/>
                <a:gd name="T2" fmla="*/ 20 w 25"/>
                <a:gd name="T3" fmla="*/ 39 h 39"/>
                <a:gd name="T4" fmla="*/ 15 w 25"/>
                <a:gd name="T5" fmla="*/ 35 h 39"/>
                <a:gd name="T6" fmla="*/ 0 w 25"/>
                <a:gd name="T7" fmla="*/ 0 h 39"/>
                <a:gd name="T8" fmla="*/ 24 w 25"/>
                <a:gd name="T9" fmla="*/ 31 h 39"/>
                <a:gd name="T10" fmla="*/ 25 w 25"/>
                <a:gd name="T1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9">
                  <a:moveTo>
                    <a:pt x="25" y="38"/>
                  </a:moveTo>
                  <a:cubicBezTo>
                    <a:pt x="23" y="39"/>
                    <a:pt x="21" y="39"/>
                    <a:pt x="20" y="39"/>
                  </a:cubicBezTo>
                  <a:cubicBezTo>
                    <a:pt x="18" y="38"/>
                    <a:pt x="17" y="37"/>
                    <a:pt x="15" y="35"/>
                  </a:cubicBezTo>
                  <a:cubicBezTo>
                    <a:pt x="11" y="25"/>
                    <a:pt x="7" y="15"/>
                    <a:pt x="0" y="0"/>
                  </a:cubicBezTo>
                  <a:cubicBezTo>
                    <a:pt x="15" y="10"/>
                    <a:pt x="16" y="23"/>
                    <a:pt x="24" y="31"/>
                  </a:cubicBezTo>
                  <a:cubicBezTo>
                    <a:pt x="25" y="33"/>
                    <a:pt x="25" y="36"/>
                    <a:pt x="25" y="38"/>
                  </a:cubicBezTo>
                  <a:close/>
                </a:path>
              </a:pathLst>
            </a:custGeom>
            <a:solidFill>
              <a:srgbClr val="6D5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: esquinas redondeadas 1">
            <a:extLst>
              <a:ext uri="{FF2B5EF4-FFF2-40B4-BE49-F238E27FC236}">
                <a16:creationId xmlns:a16="http://schemas.microsoft.com/office/drawing/2014/main" id="{8EB42E12-8CAC-4F4A-828E-415A691B6A37}"/>
              </a:ext>
            </a:extLst>
          </p:cNvPr>
          <p:cNvSpPr/>
          <p:nvPr/>
        </p:nvSpPr>
        <p:spPr>
          <a:xfrm>
            <a:off x="177800" y="177800"/>
            <a:ext cx="8788400" cy="4787900"/>
          </a:xfrm>
          <a:prstGeom prst="roundRect">
            <a:avLst/>
          </a:prstGeom>
          <a:solidFill>
            <a:srgbClr val="F3F3F3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 dirty="0"/>
          </a:p>
        </p:txBody>
      </p:sp>
      <p:graphicFrame>
        <p:nvGraphicFramePr>
          <p:cNvPr id="1280" name="Google Shape;1280;p42"/>
          <p:cNvGraphicFramePr/>
          <p:nvPr>
            <p:extLst>
              <p:ext uri="{D42A27DB-BD31-4B8C-83A1-F6EECF244321}">
                <p14:modId xmlns:p14="http://schemas.microsoft.com/office/powerpoint/2010/main" val="826721064"/>
              </p:ext>
            </p:extLst>
          </p:nvPr>
        </p:nvGraphicFramePr>
        <p:xfrm>
          <a:off x="1457528" y="1557041"/>
          <a:ext cx="6377212" cy="3089313"/>
        </p:xfrm>
        <a:graphic>
          <a:graphicData uri="http://schemas.openxmlformats.org/drawingml/2006/table">
            <a:tbl>
              <a:tblPr>
                <a:noFill/>
                <a:tableStyleId>{4CFFEC59-6F40-44CF-A3BE-14BC79306782}</a:tableStyleId>
              </a:tblPr>
              <a:tblGrid>
                <a:gridCol w="15918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11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1154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6223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05316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600" dirty="0">
                        <a:solidFill>
                          <a:srgbClr val="FFC000"/>
                        </a:solidFill>
                      </a:endParaRPr>
                    </a:p>
                  </a:txBody>
                  <a:tcPr marL="101941" marR="101941" marT="101941" marB="101941">
                    <a:lnL w="9525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Mass</a:t>
                      </a:r>
                      <a:endParaRPr sz="200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(Earths)</a:t>
                      </a:r>
                      <a:endParaRPr sz="180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</a:txBody>
                  <a:tcPr marL="101941" marR="101941" marT="101941" marB="101941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Diameter</a:t>
                      </a:r>
                      <a:endParaRPr sz="200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(Earths)</a:t>
                      </a:r>
                      <a:endParaRPr sz="180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</a:txBody>
                  <a:tcPr marL="101941" marR="101941" marT="101941" marB="101941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dirty="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Gravity</a:t>
                      </a:r>
                      <a:endParaRPr sz="2000" dirty="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 dirty="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(Earths)</a:t>
                      </a:r>
                      <a:endParaRPr sz="1800" dirty="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</a:txBody>
                  <a:tcPr marL="101941" marR="101941" marT="101941" marB="101941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27999">
                <a:tc>
                  <a:txBody>
                    <a:bodyPr/>
                    <a:lstStyle/>
                    <a:p>
                      <a:pPr marL="0" lvl="0" indent="0" algn="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Mars</a:t>
                      </a:r>
                      <a:endParaRPr sz="200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</a:txBody>
                  <a:tcPr marL="101941" marR="91014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100</a:t>
                      </a:r>
                      <a:endParaRPr sz="180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355</a:t>
                      </a:r>
                      <a:endParaRPr sz="180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 dirty="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370</a:t>
                      </a:r>
                      <a:endParaRPr sz="1800" dirty="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27999">
                <a:tc>
                  <a:txBody>
                    <a:bodyPr/>
                    <a:lstStyle/>
                    <a:p>
                      <a:pPr marL="0" marR="0" lvl="0" indent="0" algn="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Mercury</a:t>
                      </a:r>
                      <a:endParaRPr sz="200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490</a:t>
                      </a:r>
                      <a:endParaRPr sz="180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150</a:t>
                      </a:r>
                      <a:endParaRPr sz="180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 dirty="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890</a:t>
                      </a:r>
                      <a:endParaRPr sz="1800" dirty="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27999">
                <a:tc>
                  <a:txBody>
                    <a:bodyPr/>
                    <a:lstStyle/>
                    <a:p>
                      <a:pPr marL="0" marR="0" lvl="0" indent="0" algn="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solidFill>
                            <a:srgbClr val="FFC000"/>
                          </a:solidFill>
                          <a:latin typeface="Gorditas"/>
                          <a:ea typeface="Gorditas"/>
                          <a:cs typeface="Gorditas"/>
                          <a:sym typeface="Gorditas"/>
                        </a:rPr>
                        <a:t>Venus</a:t>
                      </a:r>
                      <a:endParaRPr sz="2000" dirty="0">
                        <a:solidFill>
                          <a:srgbClr val="FFC000"/>
                        </a:solidFill>
                        <a:latin typeface="Gorditas"/>
                        <a:ea typeface="Gorditas"/>
                        <a:cs typeface="Gorditas"/>
                        <a:sym typeface="Gorditas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 dirty="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1,000</a:t>
                      </a:r>
                      <a:endParaRPr sz="1800" dirty="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260</a:t>
                      </a:r>
                      <a:endParaRPr sz="180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 dirty="0">
                          <a:solidFill>
                            <a:srgbClr val="FFC000"/>
                          </a:solidFill>
                          <a:latin typeface="Athiti Medium"/>
                          <a:ea typeface="Athiti Medium"/>
                          <a:cs typeface="Athiti Medium"/>
                          <a:sym typeface="Athiti Medium"/>
                        </a:rPr>
                        <a:t>245</a:t>
                      </a:r>
                      <a:endParaRPr sz="1800" dirty="0">
                        <a:solidFill>
                          <a:srgbClr val="FFC000"/>
                        </a:solidFill>
                        <a:latin typeface="Athiti Medium"/>
                        <a:ea typeface="Athiti Medium"/>
                        <a:cs typeface="Athiti Medium"/>
                        <a:sym typeface="Athiti Medium"/>
                      </a:endParaRPr>
                    </a:p>
                  </a:txBody>
                  <a:tcPr marL="101941" marR="101941" marT="101941" marB="101941" anchor="ctr">
                    <a:lnL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3F3F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281" name="Google Shape;1281;p42"/>
          <p:cNvSpPr txBox="1">
            <a:spLocks noGrp="1"/>
          </p:cNvSpPr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THIS IS A TABLE</a:t>
            </a:r>
            <a:endParaRPr sz="3000" dirty="0"/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5B9A7B41-C7D2-4AB1-B15B-13AE50D3C927}"/>
              </a:ext>
            </a:extLst>
          </p:cNvPr>
          <p:cNvSpPr/>
          <p:nvPr/>
        </p:nvSpPr>
        <p:spPr>
          <a:xfrm>
            <a:off x="1457528" y="1093475"/>
            <a:ext cx="6229045" cy="12395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12" name="Grupo 11">
            <a:extLst>
              <a:ext uri="{FF2B5EF4-FFF2-40B4-BE49-F238E27FC236}">
                <a16:creationId xmlns:a16="http://schemas.microsoft.com/office/drawing/2014/main" id="{51FA3FA7-3072-AB72-4DAC-3145A347DE5A}"/>
              </a:ext>
            </a:extLst>
          </p:cNvPr>
          <p:cNvGrpSpPr/>
          <p:nvPr/>
        </p:nvGrpSpPr>
        <p:grpSpPr>
          <a:xfrm flipH="1">
            <a:off x="440671" y="380783"/>
            <a:ext cx="1145066" cy="1255713"/>
            <a:chOff x="460375" y="306387"/>
            <a:chExt cx="1081088" cy="1255713"/>
          </a:xfrm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88B79678-9364-7911-A0C2-9826F711D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306387"/>
              <a:ext cx="900113" cy="679450"/>
            </a:xfrm>
            <a:custGeom>
              <a:avLst/>
              <a:gdLst>
                <a:gd name="T0" fmla="*/ 160 w 233"/>
                <a:gd name="T1" fmla="*/ 156 h 176"/>
                <a:gd name="T2" fmla="*/ 68 w 233"/>
                <a:gd name="T3" fmla="*/ 171 h 176"/>
                <a:gd name="T4" fmla="*/ 27 w 233"/>
                <a:gd name="T5" fmla="*/ 161 h 176"/>
                <a:gd name="T6" fmla="*/ 0 w 233"/>
                <a:gd name="T7" fmla="*/ 126 h 176"/>
                <a:gd name="T8" fmla="*/ 21 w 233"/>
                <a:gd name="T9" fmla="*/ 102 h 176"/>
                <a:gd name="T10" fmla="*/ 34 w 233"/>
                <a:gd name="T11" fmla="*/ 87 h 176"/>
                <a:gd name="T12" fmla="*/ 70 w 233"/>
                <a:gd name="T13" fmla="*/ 61 h 176"/>
                <a:gd name="T14" fmla="*/ 89 w 233"/>
                <a:gd name="T15" fmla="*/ 47 h 176"/>
                <a:gd name="T16" fmla="*/ 115 w 233"/>
                <a:gd name="T17" fmla="*/ 12 h 176"/>
                <a:gd name="T18" fmla="*/ 157 w 233"/>
                <a:gd name="T19" fmla="*/ 30 h 176"/>
                <a:gd name="T20" fmla="*/ 174 w 233"/>
                <a:gd name="T21" fmla="*/ 30 h 176"/>
                <a:gd name="T22" fmla="*/ 207 w 233"/>
                <a:gd name="T23" fmla="*/ 2 h 176"/>
                <a:gd name="T24" fmla="*/ 229 w 233"/>
                <a:gd name="T25" fmla="*/ 15 h 176"/>
                <a:gd name="T26" fmla="*/ 193 w 233"/>
                <a:gd name="T27" fmla="*/ 137 h 176"/>
                <a:gd name="T28" fmla="*/ 169 w 233"/>
                <a:gd name="T29" fmla="*/ 152 h 176"/>
                <a:gd name="T30" fmla="*/ 158 w 233"/>
                <a:gd name="T31" fmla="*/ 140 h 176"/>
                <a:gd name="T32" fmla="*/ 160 w 233"/>
                <a:gd name="T33" fmla="*/ 15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3" h="176">
                  <a:moveTo>
                    <a:pt x="160" y="156"/>
                  </a:moveTo>
                  <a:cubicBezTo>
                    <a:pt x="132" y="176"/>
                    <a:pt x="100" y="174"/>
                    <a:pt x="68" y="171"/>
                  </a:cubicBezTo>
                  <a:cubicBezTo>
                    <a:pt x="54" y="169"/>
                    <a:pt x="41" y="164"/>
                    <a:pt x="27" y="161"/>
                  </a:cubicBezTo>
                  <a:cubicBezTo>
                    <a:pt x="8" y="157"/>
                    <a:pt x="0" y="146"/>
                    <a:pt x="0" y="126"/>
                  </a:cubicBezTo>
                  <a:cubicBezTo>
                    <a:pt x="0" y="110"/>
                    <a:pt x="2" y="100"/>
                    <a:pt x="21" y="102"/>
                  </a:cubicBezTo>
                  <a:cubicBezTo>
                    <a:pt x="33" y="104"/>
                    <a:pt x="33" y="95"/>
                    <a:pt x="34" y="87"/>
                  </a:cubicBezTo>
                  <a:cubicBezTo>
                    <a:pt x="35" y="60"/>
                    <a:pt x="45" y="53"/>
                    <a:pt x="70" y="61"/>
                  </a:cubicBezTo>
                  <a:cubicBezTo>
                    <a:pt x="82" y="65"/>
                    <a:pt x="90" y="60"/>
                    <a:pt x="89" y="47"/>
                  </a:cubicBezTo>
                  <a:cubicBezTo>
                    <a:pt x="88" y="27"/>
                    <a:pt x="98" y="16"/>
                    <a:pt x="115" y="12"/>
                  </a:cubicBezTo>
                  <a:cubicBezTo>
                    <a:pt x="132" y="8"/>
                    <a:pt x="149" y="13"/>
                    <a:pt x="157" y="30"/>
                  </a:cubicBezTo>
                  <a:cubicBezTo>
                    <a:pt x="164" y="44"/>
                    <a:pt x="170" y="38"/>
                    <a:pt x="174" y="30"/>
                  </a:cubicBezTo>
                  <a:cubicBezTo>
                    <a:pt x="182" y="17"/>
                    <a:pt x="191" y="6"/>
                    <a:pt x="207" y="2"/>
                  </a:cubicBezTo>
                  <a:cubicBezTo>
                    <a:pt x="218" y="0"/>
                    <a:pt x="228" y="3"/>
                    <a:pt x="229" y="15"/>
                  </a:cubicBezTo>
                  <a:cubicBezTo>
                    <a:pt x="233" y="60"/>
                    <a:pt x="225" y="103"/>
                    <a:pt x="193" y="137"/>
                  </a:cubicBezTo>
                  <a:cubicBezTo>
                    <a:pt x="186" y="144"/>
                    <a:pt x="179" y="150"/>
                    <a:pt x="169" y="152"/>
                  </a:cubicBezTo>
                  <a:cubicBezTo>
                    <a:pt x="162" y="151"/>
                    <a:pt x="161" y="145"/>
                    <a:pt x="158" y="140"/>
                  </a:cubicBezTo>
                  <a:cubicBezTo>
                    <a:pt x="158" y="145"/>
                    <a:pt x="167" y="150"/>
                    <a:pt x="160" y="156"/>
                  </a:cubicBezTo>
                  <a:close/>
                </a:path>
              </a:pathLst>
            </a:custGeom>
            <a:solidFill>
              <a:srgbClr val="E0B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89C2DA24-1176-1ADB-9A07-E66C37718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725" y="587375"/>
              <a:ext cx="312738" cy="974725"/>
            </a:xfrm>
            <a:custGeom>
              <a:avLst/>
              <a:gdLst>
                <a:gd name="T0" fmla="*/ 6 w 81"/>
                <a:gd name="T1" fmla="*/ 183 h 252"/>
                <a:gd name="T2" fmla="*/ 11 w 81"/>
                <a:gd name="T3" fmla="*/ 199 h 252"/>
                <a:gd name="T4" fmla="*/ 31 w 81"/>
                <a:gd name="T5" fmla="*/ 78 h 252"/>
                <a:gd name="T6" fmla="*/ 62 w 81"/>
                <a:gd name="T7" fmla="*/ 11 h 252"/>
                <a:gd name="T8" fmla="*/ 74 w 81"/>
                <a:gd name="T9" fmla="*/ 3 h 252"/>
                <a:gd name="T10" fmla="*/ 76 w 81"/>
                <a:gd name="T11" fmla="*/ 17 h 252"/>
                <a:gd name="T12" fmla="*/ 26 w 81"/>
                <a:gd name="T13" fmla="*/ 221 h 252"/>
                <a:gd name="T14" fmla="*/ 15 w 81"/>
                <a:gd name="T15" fmla="*/ 252 h 252"/>
                <a:gd name="T16" fmla="*/ 2 w 81"/>
                <a:gd name="T17" fmla="*/ 188 h 252"/>
                <a:gd name="T18" fmla="*/ 6 w 81"/>
                <a:gd name="T19" fmla="*/ 18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252">
                  <a:moveTo>
                    <a:pt x="6" y="183"/>
                  </a:moveTo>
                  <a:cubicBezTo>
                    <a:pt x="7" y="188"/>
                    <a:pt x="9" y="194"/>
                    <a:pt x="11" y="199"/>
                  </a:cubicBezTo>
                  <a:cubicBezTo>
                    <a:pt x="17" y="158"/>
                    <a:pt x="19" y="117"/>
                    <a:pt x="31" y="78"/>
                  </a:cubicBezTo>
                  <a:cubicBezTo>
                    <a:pt x="38" y="54"/>
                    <a:pt x="47" y="31"/>
                    <a:pt x="62" y="11"/>
                  </a:cubicBezTo>
                  <a:cubicBezTo>
                    <a:pt x="65" y="7"/>
                    <a:pt x="68" y="0"/>
                    <a:pt x="74" y="3"/>
                  </a:cubicBezTo>
                  <a:cubicBezTo>
                    <a:pt x="81" y="5"/>
                    <a:pt x="76" y="12"/>
                    <a:pt x="76" y="17"/>
                  </a:cubicBezTo>
                  <a:cubicBezTo>
                    <a:pt x="71" y="88"/>
                    <a:pt x="49" y="155"/>
                    <a:pt x="26" y="221"/>
                  </a:cubicBezTo>
                  <a:cubicBezTo>
                    <a:pt x="23" y="230"/>
                    <a:pt x="20" y="239"/>
                    <a:pt x="15" y="252"/>
                  </a:cubicBezTo>
                  <a:cubicBezTo>
                    <a:pt x="10" y="228"/>
                    <a:pt x="6" y="208"/>
                    <a:pt x="2" y="188"/>
                  </a:cubicBezTo>
                  <a:cubicBezTo>
                    <a:pt x="0" y="183"/>
                    <a:pt x="2" y="182"/>
                    <a:pt x="6" y="183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87BE8FD6-89E8-1C02-80B3-0FEAA8F54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163" y="915988"/>
              <a:ext cx="409575" cy="250825"/>
            </a:xfrm>
            <a:custGeom>
              <a:avLst/>
              <a:gdLst>
                <a:gd name="T0" fmla="*/ 100 w 106"/>
                <a:gd name="T1" fmla="*/ 57 h 65"/>
                <a:gd name="T2" fmla="*/ 81 w 106"/>
                <a:gd name="T3" fmla="*/ 57 h 65"/>
                <a:gd name="T4" fmla="*/ 10 w 106"/>
                <a:gd name="T5" fmla="*/ 51 h 65"/>
                <a:gd name="T6" fmla="*/ 1 w 106"/>
                <a:gd name="T7" fmla="*/ 44 h 65"/>
                <a:gd name="T8" fmla="*/ 10 w 106"/>
                <a:gd name="T9" fmla="*/ 36 h 65"/>
                <a:gd name="T10" fmla="*/ 71 w 106"/>
                <a:gd name="T11" fmla="*/ 31 h 65"/>
                <a:gd name="T12" fmla="*/ 91 w 106"/>
                <a:gd name="T13" fmla="*/ 34 h 65"/>
                <a:gd name="T14" fmla="*/ 79 w 106"/>
                <a:gd name="T15" fmla="*/ 2 h 65"/>
                <a:gd name="T16" fmla="*/ 84 w 106"/>
                <a:gd name="T17" fmla="*/ 1 h 65"/>
                <a:gd name="T18" fmla="*/ 104 w 106"/>
                <a:gd name="T19" fmla="*/ 53 h 65"/>
                <a:gd name="T20" fmla="*/ 100 w 106"/>
                <a:gd name="T21" fmla="*/ 5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65">
                  <a:moveTo>
                    <a:pt x="100" y="57"/>
                  </a:moveTo>
                  <a:cubicBezTo>
                    <a:pt x="94" y="49"/>
                    <a:pt x="87" y="54"/>
                    <a:pt x="81" y="57"/>
                  </a:cubicBezTo>
                  <a:cubicBezTo>
                    <a:pt x="56" y="65"/>
                    <a:pt x="33" y="64"/>
                    <a:pt x="10" y="51"/>
                  </a:cubicBezTo>
                  <a:cubicBezTo>
                    <a:pt x="6" y="49"/>
                    <a:pt x="1" y="47"/>
                    <a:pt x="1" y="44"/>
                  </a:cubicBezTo>
                  <a:cubicBezTo>
                    <a:pt x="0" y="39"/>
                    <a:pt x="6" y="38"/>
                    <a:pt x="10" y="36"/>
                  </a:cubicBezTo>
                  <a:cubicBezTo>
                    <a:pt x="30" y="28"/>
                    <a:pt x="51" y="29"/>
                    <a:pt x="71" y="31"/>
                  </a:cubicBezTo>
                  <a:cubicBezTo>
                    <a:pt x="77" y="32"/>
                    <a:pt x="83" y="33"/>
                    <a:pt x="91" y="34"/>
                  </a:cubicBezTo>
                  <a:cubicBezTo>
                    <a:pt x="86" y="22"/>
                    <a:pt x="82" y="12"/>
                    <a:pt x="79" y="2"/>
                  </a:cubicBezTo>
                  <a:cubicBezTo>
                    <a:pt x="80" y="0"/>
                    <a:pt x="82" y="0"/>
                    <a:pt x="84" y="1"/>
                  </a:cubicBezTo>
                  <a:cubicBezTo>
                    <a:pt x="90" y="19"/>
                    <a:pt x="97" y="36"/>
                    <a:pt x="104" y="53"/>
                  </a:cubicBezTo>
                  <a:cubicBezTo>
                    <a:pt x="106" y="57"/>
                    <a:pt x="104" y="58"/>
                    <a:pt x="100" y="57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41AE00AF-9E68-15E8-C97D-794F52951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925" y="1120775"/>
              <a:ext cx="74613" cy="193675"/>
            </a:xfrm>
            <a:custGeom>
              <a:avLst/>
              <a:gdLst>
                <a:gd name="T0" fmla="*/ 0 w 19"/>
                <a:gd name="T1" fmla="*/ 4 h 50"/>
                <a:gd name="T2" fmla="*/ 4 w 19"/>
                <a:gd name="T3" fmla="*/ 0 h 50"/>
                <a:gd name="T4" fmla="*/ 19 w 19"/>
                <a:gd name="T5" fmla="*/ 45 h 50"/>
                <a:gd name="T6" fmla="*/ 15 w 19"/>
                <a:gd name="T7" fmla="*/ 50 h 50"/>
                <a:gd name="T8" fmla="*/ 0 w 19"/>
                <a:gd name="T9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0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12" y="14"/>
                    <a:pt x="15" y="30"/>
                    <a:pt x="19" y="45"/>
                  </a:cubicBezTo>
                  <a:cubicBezTo>
                    <a:pt x="17" y="47"/>
                    <a:pt x="16" y="48"/>
                    <a:pt x="15" y="50"/>
                  </a:cubicBezTo>
                  <a:cubicBezTo>
                    <a:pt x="10" y="34"/>
                    <a:pt x="5" y="19"/>
                    <a:pt x="0" y="4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ACF53281-CE80-A2EA-FEC0-022832666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763" y="773113"/>
              <a:ext cx="95250" cy="150813"/>
            </a:xfrm>
            <a:custGeom>
              <a:avLst/>
              <a:gdLst>
                <a:gd name="T0" fmla="*/ 25 w 25"/>
                <a:gd name="T1" fmla="*/ 38 h 39"/>
                <a:gd name="T2" fmla="*/ 20 w 25"/>
                <a:gd name="T3" fmla="*/ 39 h 39"/>
                <a:gd name="T4" fmla="*/ 15 w 25"/>
                <a:gd name="T5" fmla="*/ 35 h 39"/>
                <a:gd name="T6" fmla="*/ 0 w 25"/>
                <a:gd name="T7" fmla="*/ 0 h 39"/>
                <a:gd name="T8" fmla="*/ 24 w 25"/>
                <a:gd name="T9" fmla="*/ 31 h 39"/>
                <a:gd name="T10" fmla="*/ 25 w 25"/>
                <a:gd name="T1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9">
                  <a:moveTo>
                    <a:pt x="25" y="38"/>
                  </a:moveTo>
                  <a:cubicBezTo>
                    <a:pt x="23" y="39"/>
                    <a:pt x="21" y="39"/>
                    <a:pt x="20" y="39"/>
                  </a:cubicBezTo>
                  <a:cubicBezTo>
                    <a:pt x="18" y="38"/>
                    <a:pt x="17" y="37"/>
                    <a:pt x="15" y="35"/>
                  </a:cubicBezTo>
                  <a:cubicBezTo>
                    <a:pt x="11" y="25"/>
                    <a:pt x="7" y="15"/>
                    <a:pt x="0" y="0"/>
                  </a:cubicBezTo>
                  <a:cubicBezTo>
                    <a:pt x="15" y="10"/>
                    <a:pt x="16" y="23"/>
                    <a:pt x="24" y="31"/>
                  </a:cubicBezTo>
                  <a:cubicBezTo>
                    <a:pt x="25" y="33"/>
                    <a:pt x="25" y="36"/>
                    <a:pt x="25" y="38"/>
                  </a:cubicBezTo>
                  <a:close/>
                </a:path>
              </a:pathLst>
            </a:custGeom>
            <a:solidFill>
              <a:srgbClr val="6D5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9DDD634-CBE0-16DF-65FE-C6A69ED2CAC8}"/>
              </a:ext>
            </a:extLst>
          </p:cNvPr>
          <p:cNvGrpSpPr/>
          <p:nvPr/>
        </p:nvGrpSpPr>
        <p:grpSpPr>
          <a:xfrm>
            <a:off x="7610475" y="423863"/>
            <a:ext cx="1063625" cy="1233487"/>
            <a:chOff x="7610475" y="423863"/>
            <a:chExt cx="1063625" cy="1233487"/>
          </a:xfrm>
        </p:grpSpPr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DDEFF902-BAAE-6805-A34F-CFC756ED0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423863"/>
              <a:ext cx="885825" cy="668338"/>
            </a:xfrm>
            <a:custGeom>
              <a:avLst/>
              <a:gdLst>
                <a:gd name="T0" fmla="*/ 160 w 233"/>
                <a:gd name="T1" fmla="*/ 156 h 176"/>
                <a:gd name="T2" fmla="*/ 68 w 233"/>
                <a:gd name="T3" fmla="*/ 171 h 176"/>
                <a:gd name="T4" fmla="*/ 27 w 233"/>
                <a:gd name="T5" fmla="*/ 161 h 176"/>
                <a:gd name="T6" fmla="*/ 0 w 233"/>
                <a:gd name="T7" fmla="*/ 126 h 176"/>
                <a:gd name="T8" fmla="*/ 21 w 233"/>
                <a:gd name="T9" fmla="*/ 102 h 176"/>
                <a:gd name="T10" fmla="*/ 34 w 233"/>
                <a:gd name="T11" fmla="*/ 87 h 176"/>
                <a:gd name="T12" fmla="*/ 70 w 233"/>
                <a:gd name="T13" fmla="*/ 61 h 176"/>
                <a:gd name="T14" fmla="*/ 89 w 233"/>
                <a:gd name="T15" fmla="*/ 47 h 176"/>
                <a:gd name="T16" fmla="*/ 115 w 233"/>
                <a:gd name="T17" fmla="*/ 12 h 176"/>
                <a:gd name="T18" fmla="*/ 157 w 233"/>
                <a:gd name="T19" fmla="*/ 30 h 176"/>
                <a:gd name="T20" fmla="*/ 174 w 233"/>
                <a:gd name="T21" fmla="*/ 30 h 176"/>
                <a:gd name="T22" fmla="*/ 207 w 233"/>
                <a:gd name="T23" fmla="*/ 2 h 176"/>
                <a:gd name="T24" fmla="*/ 229 w 233"/>
                <a:gd name="T25" fmla="*/ 15 h 176"/>
                <a:gd name="T26" fmla="*/ 193 w 233"/>
                <a:gd name="T27" fmla="*/ 137 h 176"/>
                <a:gd name="T28" fmla="*/ 169 w 233"/>
                <a:gd name="T29" fmla="*/ 152 h 176"/>
                <a:gd name="T30" fmla="*/ 158 w 233"/>
                <a:gd name="T31" fmla="*/ 140 h 176"/>
                <a:gd name="T32" fmla="*/ 160 w 233"/>
                <a:gd name="T33" fmla="*/ 15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3" h="176">
                  <a:moveTo>
                    <a:pt x="160" y="156"/>
                  </a:moveTo>
                  <a:cubicBezTo>
                    <a:pt x="132" y="176"/>
                    <a:pt x="100" y="174"/>
                    <a:pt x="68" y="171"/>
                  </a:cubicBezTo>
                  <a:cubicBezTo>
                    <a:pt x="54" y="169"/>
                    <a:pt x="41" y="164"/>
                    <a:pt x="27" y="161"/>
                  </a:cubicBezTo>
                  <a:cubicBezTo>
                    <a:pt x="8" y="157"/>
                    <a:pt x="0" y="146"/>
                    <a:pt x="0" y="126"/>
                  </a:cubicBezTo>
                  <a:cubicBezTo>
                    <a:pt x="0" y="110"/>
                    <a:pt x="2" y="100"/>
                    <a:pt x="21" y="102"/>
                  </a:cubicBezTo>
                  <a:cubicBezTo>
                    <a:pt x="33" y="104"/>
                    <a:pt x="33" y="95"/>
                    <a:pt x="34" y="87"/>
                  </a:cubicBezTo>
                  <a:cubicBezTo>
                    <a:pt x="35" y="60"/>
                    <a:pt x="45" y="53"/>
                    <a:pt x="70" y="61"/>
                  </a:cubicBezTo>
                  <a:cubicBezTo>
                    <a:pt x="82" y="65"/>
                    <a:pt x="90" y="60"/>
                    <a:pt x="89" y="47"/>
                  </a:cubicBezTo>
                  <a:cubicBezTo>
                    <a:pt x="88" y="27"/>
                    <a:pt x="98" y="16"/>
                    <a:pt x="115" y="12"/>
                  </a:cubicBezTo>
                  <a:cubicBezTo>
                    <a:pt x="132" y="8"/>
                    <a:pt x="149" y="13"/>
                    <a:pt x="157" y="30"/>
                  </a:cubicBezTo>
                  <a:cubicBezTo>
                    <a:pt x="164" y="44"/>
                    <a:pt x="170" y="38"/>
                    <a:pt x="174" y="30"/>
                  </a:cubicBezTo>
                  <a:cubicBezTo>
                    <a:pt x="182" y="17"/>
                    <a:pt x="191" y="6"/>
                    <a:pt x="207" y="2"/>
                  </a:cubicBezTo>
                  <a:cubicBezTo>
                    <a:pt x="218" y="0"/>
                    <a:pt x="228" y="3"/>
                    <a:pt x="229" y="15"/>
                  </a:cubicBezTo>
                  <a:cubicBezTo>
                    <a:pt x="233" y="60"/>
                    <a:pt x="225" y="103"/>
                    <a:pt x="193" y="137"/>
                  </a:cubicBezTo>
                  <a:cubicBezTo>
                    <a:pt x="186" y="144"/>
                    <a:pt x="179" y="150"/>
                    <a:pt x="169" y="152"/>
                  </a:cubicBezTo>
                  <a:cubicBezTo>
                    <a:pt x="162" y="151"/>
                    <a:pt x="161" y="145"/>
                    <a:pt x="158" y="140"/>
                  </a:cubicBezTo>
                  <a:cubicBezTo>
                    <a:pt x="158" y="145"/>
                    <a:pt x="167" y="150"/>
                    <a:pt x="160" y="156"/>
                  </a:cubicBezTo>
                  <a:close/>
                </a:path>
              </a:pathLst>
            </a:custGeom>
            <a:solidFill>
              <a:srgbClr val="E0B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1D002AC7-BC7E-1EBA-8D84-A8DB81984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25" y="701675"/>
              <a:ext cx="307975" cy="955675"/>
            </a:xfrm>
            <a:custGeom>
              <a:avLst/>
              <a:gdLst>
                <a:gd name="T0" fmla="*/ 6 w 81"/>
                <a:gd name="T1" fmla="*/ 183 h 252"/>
                <a:gd name="T2" fmla="*/ 11 w 81"/>
                <a:gd name="T3" fmla="*/ 199 h 252"/>
                <a:gd name="T4" fmla="*/ 31 w 81"/>
                <a:gd name="T5" fmla="*/ 78 h 252"/>
                <a:gd name="T6" fmla="*/ 62 w 81"/>
                <a:gd name="T7" fmla="*/ 11 h 252"/>
                <a:gd name="T8" fmla="*/ 74 w 81"/>
                <a:gd name="T9" fmla="*/ 3 h 252"/>
                <a:gd name="T10" fmla="*/ 76 w 81"/>
                <a:gd name="T11" fmla="*/ 17 h 252"/>
                <a:gd name="T12" fmla="*/ 26 w 81"/>
                <a:gd name="T13" fmla="*/ 221 h 252"/>
                <a:gd name="T14" fmla="*/ 15 w 81"/>
                <a:gd name="T15" fmla="*/ 252 h 252"/>
                <a:gd name="T16" fmla="*/ 2 w 81"/>
                <a:gd name="T17" fmla="*/ 188 h 252"/>
                <a:gd name="T18" fmla="*/ 6 w 81"/>
                <a:gd name="T19" fmla="*/ 18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252">
                  <a:moveTo>
                    <a:pt x="6" y="183"/>
                  </a:moveTo>
                  <a:cubicBezTo>
                    <a:pt x="7" y="188"/>
                    <a:pt x="9" y="194"/>
                    <a:pt x="11" y="199"/>
                  </a:cubicBezTo>
                  <a:cubicBezTo>
                    <a:pt x="17" y="158"/>
                    <a:pt x="19" y="117"/>
                    <a:pt x="31" y="78"/>
                  </a:cubicBezTo>
                  <a:cubicBezTo>
                    <a:pt x="38" y="54"/>
                    <a:pt x="47" y="31"/>
                    <a:pt x="62" y="11"/>
                  </a:cubicBezTo>
                  <a:cubicBezTo>
                    <a:pt x="65" y="7"/>
                    <a:pt x="68" y="0"/>
                    <a:pt x="74" y="3"/>
                  </a:cubicBezTo>
                  <a:cubicBezTo>
                    <a:pt x="81" y="5"/>
                    <a:pt x="76" y="12"/>
                    <a:pt x="76" y="17"/>
                  </a:cubicBezTo>
                  <a:cubicBezTo>
                    <a:pt x="71" y="88"/>
                    <a:pt x="49" y="155"/>
                    <a:pt x="26" y="221"/>
                  </a:cubicBezTo>
                  <a:cubicBezTo>
                    <a:pt x="23" y="230"/>
                    <a:pt x="20" y="239"/>
                    <a:pt x="15" y="252"/>
                  </a:cubicBezTo>
                  <a:cubicBezTo>
                    <a:pt x="10" y="228"/>
                    <a:pt x="6" y="208"/>
                    <a:pt x="2" y="188"/>
                  </a:cubicBezTo>
                  <a:cubicBezTo>
                    <a:pt x="0" y="183"/>
                    <a:pt x="2" y="182"/>
                    <a:pt x="6" y="183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8ABDB4FB-6D3B-0DD7-F08A-3B1EE48EC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00" y="1023938"/>
              <a:ext cx="401638" cy="246063"/>
            </a:xfrm>
            <a:custGeom>
              <a:avLst/>
              <a:gdLst>
                <a:gd name="T0" fmla="*/ 100 w 106"/>
                <a:gd name="T1" fmla="*/ 57 h 65"/>
                <a:gd name="T2" fmla="*/ 81 w 106"/>
                <a:gd name="T3" fmla="*/ 57 h 65"/>
                <a:gd name="T4" fmla="*/ 10 w 106"/>
                <a:gd name="T5" fmla="*/ 51 h 65"/>
                <a:gd name="T6" fmla="*/ 1 w 106"/>
                <a:gd name="T7" fmla="*/ 44 h 65"/>
                <a:gd name="T8" fmla="*/ 10 w 106"/>
                <a:gd name="T9" fmla="*/ 36 h 65"/>
                <a:gd name="T10" fmla="*/ 71 w 106"/>
                <a:gd name="T11" fmla="*/ 31 h 65"/>
                <a:gd name="T12" fmla="*/ 91 w 106"/>
                <a:gd name="T13" fmla="*/ 34 h 65"/>
                <a:gd name="T14" fmla="*/ 79 w 106"/>
                <a:gd name="T15" fmla="*/ 2 h 65"/>
                <a:gd name="T16" fmla="*/ 84 w 106"/>
                <a:gd name="T17" fmla="*/ 1 h 65"/>
                <a:gd name="T18" fmla="*/ 104 w 106"/>
                <a:gd name="T19" fmla="*/ 53 h 65"/>
                <a:gd name="T20" fmla="*/ 100 w 106"/>
                <a:gd name="T21" fmla="*/ 5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65">
                  <a:moveTo>
                    <a:pt x="100" y="57"/>
                  </a:moveTo>
                  <a:cubicBezTo>
                    <a:pt x="94" y="49"/>
                    <a:pt x="87" y="54"/>
                    <a:pt x="81" y="57"/>
                  </a:cubicBezTo>
                  <a:cubicBezTo>
                    <a:pt x="56" y="65"/>
                    <a:pt x="33" y="64"/>
                    <a:pt x="10" y="51"/>
                  </a:cubicBezTo>
                  <a:cubicBezTo>
                    <a:pt x="6" y="49"/>
                    <a:pt x="1" y="47"/>
                    <a:pt x="1" y="44"/>
                  </a:cubicBezTo>
                  <a:cubicBezTo>
                    <a:pt x="0" y="39"/>
                    <a:pt x="6" y="38"/>
                    <a:pt x="10" y="36"/>
                  </a:cubicBezTo>
                  <a:cubicBezTo>
                    <a:pt x="30" y="28"/>
                    <a:pt x="51" y="29"/>
                    <a:pt x="71" y="31"/>
                  </a:cubicBezTo>
                  <a:cubicBezTo>
                    <a:pt x="77" y="32"/>
                    <a:pt x="83" y="33"/>
                    <a:pt x="91" y="34"/>
                  </a:cubicBezTo>
                  <a:cubicBezTo>
                    <a:pt x="86" y="22"/>
                    <a:pt x="82" y="12"/>
                    <a:pt x="79" y="2"/>
                  </a:cubicBezTo>
                  <a:cubicBezTo>
                    <a:pt x="80" y="0"/>
                    <a:pt x="82" y="0"/>
                    <a:pt x="84" y="1"/>
                  </a:cubicBezTo>
                  <a:cubicBezTo>
                    <a:pt x="90" y="19"/>
                    <a:pt x="97" y="36"/>
                    <a:pt x="104" y="53"/>
                  </a:cubicBezTo>
                  <a:cubicBezTo>
                    <a:pt x="106" y="57"/>
                    <a:pt x="104" y="58"/>
                    <a:pt x="100" y="57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6B12EC54-C98C-60CD-5F08-BB8A2A4E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6913" y="1225550"/>
              <a:ext cx="73025" cy="188913"/>
            </a:xfrm>
            <a:custGeom>
              <a:avLst/>
              <a:gdLst>
                <a:gd name="T0" fmla="*/ 0 w 19"/>
                <a:gd name="T1" fmla="*/ 4 h 50"/>
                <a:gd name="T2" fmla="*/ 4 w 19"/>
                <a:gd name="T3" fmla="*/ 0 h 50"/>
                <a:gd name="T4" fmla="*/ 19 w 19"/>
                <a:gd name="T5" fmla="*/ 45 h 50"/>
                <a:gd name="T6" fmla="*/ 15 w 19"/>
                <a:gd name="T7" fmla="*/ 50 h 50"/>
                <a:gd name="T8" fmla="*/ 0 w 19"/>
                <a:gd name="T9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0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12" y="14"/>
                    <a:pt x="15" y="30"/>
                    <a:pt x="19" y="45"/>
                  </a:cubicBezTo>
                  <a:cubicBezTo>
                    <a:pt x="17" y="47"/>
                    <a:pt x="16" y="48"/>
                    <a:pt x="15" y="50"/>
                  </a:cubicBezTo>
                  <a:cubicBezTo>
                    <a:pt x="10" y="34"/>
                    <a:pt x="5" y="19"/>
                    <a:pt x="0" y="4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53F4FCCD-1358-457D-1D84-A4481A48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882650"/>
              <a:ext cx="95250" cy="149225"/>
            </a:xfrm>
            <a:custGeom>
              <a:avLst/>
              <a:gdLst>
                <a:gd name="T0" fmla="*/ 25 w 25"/>
                <a:gd name="T1" fmla="*/ 38 h 39"/>
                <a:gd name="T2" fmla="*/ 20 w 25"/>
                <a:gd name="T3" fmla="*/ 39 h 39"/>
                <a:gd name="T4" fmla="*/ 15 w 25"/>
                <a:gd name="T5" fmla="*/ 35 h 39"/>
                <a:gd name="T6" fmla="*/ 0 w 25"/>
                <a:gd name="T7" fmla="*/ 0 h 39"/>
                <a:gd name="T8" fmla="*/ 24 w 25"/>
                <a:gd name="T9" fmla="*/ 31 h 39"/>
                <a:gd name="T10" fmla="*/ 25 w 25"/>
                <a:gd name="T1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9">
                  <a:moveTo>
                    <a:pt x="25" y="38"/>
                  </a:moveTo>
                  <a:cubicBezTo>
                    <a:pt x="23" y="39"/>
                    <a:pt x="21" y="39"/>
                    <a:pt x="20" y="39"/>
                  </a:cubicBezTo>
                  <a:cubicBezTo>
                    <a:pt x="18" y="38"/>
                    <a:pt x="17" y="37"/>
                    <a:pt x="15" y="35"/>
                  </a:cubicBezTo>
                  <a:cubicBezTo>
                    <a:pt x="11" y="25"/>
                    <a:pt x="7" y="15"/>
                    <a:pt x="0" y="0"/>
                  </a:cubicBezTo>
                  <a:cubicBezTo>
                    <a:pt x="15" y="10"/>
                    <a:pt x="16" y="23"/>
                    <a:pt x="24" y="31"/>
                  </a:cubicBezTo>
                  <a:cubicBezTo>
                    <a:pt x="25" y="33"/>
                    <a:pt x="25" y="36"/>
                    <a:pt x="25" y="38"/>
                  </a:cubicBezTo>
                  <a:close/>
                </a:path>
              </a:pathLst>
            </a:custGeom>
            <a:solidFill>
              <a:srgbClr val="6D5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6" name="Grupo 25">
            <a:extLst>
              <a:ext uri="{FF2B5EF4-FFF2-40B4-BE49-F238E27FC236}">
                <a16:creationId xmlns:a16="http://schemas.microsoft.com/office/drawing/2014/main" id="{36329AEE-C208-22C7-DC1C-33236B9BC234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27" name="Grupo 26">
              <a:extLst>
                <a:ext uri="{FF2B5EF4-FFF2-40B4-BE49-F238E27FC236}">
                  <a16:creationId xmlns:a16="http://schemas.microsoft.com/office/drawing/2014/main" id="{5CEC520D-FB95-E8D5-D012-C308CC3F476E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146" name="Freeform 5">
                <a:extLst>
                  <a:ext uri="{FF2B5EF4-FFF2-40B4-BE49-F238E27FC236}">
                    <a16:creationId xmlns:a16="http://schemas.microsoft.com/office/drawing/2014/main" id="{891FEB62-442C-5EF7-98C4-2436C1B479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:a16="http://schemas.microsoft.com/office/drawing/2014/main" id="{71394762-B318-215A-C941-546C1271E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:a16="http://schemas.microsoft.com/office/drawing/2014/main" id="{21BA6439-CAEE-4E34-F8F7-14B69EE581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:a16="http://schemas.microsoft.com/office/drawing/2014/main" id="{D1ED65FA-EFF9-4D43-5B2D-4CFB40E7A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:a16="http://schemas.microsoft.com/office/drawing/2014/main" id="{766EC990-4C4E-6CF5-B096-E749055CE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:a16="http://schemas.microsoft.com/office/drawing/2014/main" id="{CDC0A533-8924-E224-C1D9-ECC36D007B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:a16="http://schemas.microsoft.com/office/drawing/2014/main" id="{C3159FE1-3442-75B6-6179-F216D8641A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:a16="http://schemas.microsoft.com/office/drawing/2014/main" id="{39896AE8-3B60-7212-8927-3D3DC52A3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:a16="http://schemas.microsoft.com/office/drawing/2014/main" id="{E8E46834-B0C4-C5DE-950A-76797BB9A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:a16="http://schemas.microsoft.com/office/drawing/2014/main" id="{EDDB6929-0F26-8E92-3908-BB94DFE15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:a16="http://schemas.microsoft.com/office/drawing/2014/main" id="{C7E3A645-C2E0-52E4-DAB5-9996BE9E5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:a16="http://schemas.microsoft.com/office/drawing/2014/main" id="{A434EDF5-C543-464D-6A25-D6154E247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:a16="http://schemas.microsoft.com/office/drawing/2014/main" id="{2CDF5E76-2536-B825-79B9-DCFC89D0B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:a16="http://schemas.microsoft.com/office/drawing/2014/main" id="{E26ADBEB-89A4-A7A8-2C87-074677120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:a16="http://schemas.microsoft.com/office/drawing/2014/main" id="{724CD5FD-050F-213A-2F8A-505F3249D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:a16="http://schemas.microsoft.com/office/drawing/2014/main" id="{0F60AF11-8437-6AF9-5B71-14249B636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:a16="http://schemas.microsoft.com/office/drawing/2014/main" id="{DCAAB89C-8270-0AB8-FE86-30846B026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:a16="http://schemas.microsoft.com/office/drawing/2014/main" id="{9907A221-65DF-DFBB-D5A0-5E3CE98BD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:a16="http://schemas.microsoft.com/office/drawing/2014/main" id="{6AD23499-10B3-0DA2-ACA9-E0F59CA86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:a16="http://schemas.microsoft.com/office/drawing/2014/main" id="{85AB0B35-1F7F-1C86-A6BA-A1E79BBC4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:a16="http://schemas.microsoft.com/office/drawing/2014/main" id="{C84A2DAD-0815-FEF2-9269-9BB9D529C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:a16="http://schemas.microsoft.com/office/drawing/2014/main" id="{3C8E30E5-14E1-E8F6-F6A5-7A67BDFC6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:a16="http://schemas.microsoft.com/office/drawing/2014/main" id="{903174BD-878E-FFA4-0AFD-C38416A9D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:a16="http://schemas.microsoft.com/office/drawing/2014/main" id="{BFE7595A-0227-EBD8-B248-E98C5A43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:a16="http://schemas.microsoft.com/office/drawing/2014/main" id="{F0B5FCE9-F60A-E7C5-0266-D82173580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:a16="http://schemas.microsoft.com/office/drawing/2014/main" id="{FD589CB5-2BA9-FB05-7EA7-CCDA7141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:a16="http://schemas.microsoft.com/office/drawing/2014/main" id="{109076E9-9348-4FA2-4377-43079814B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:a16="http://schemas.microsoft.com/office/drawing/2014/main" id="{F99C9666-04F7-3405-B1CC-B59EF0219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:a16="http://schemas.microsoft.com/office/drawing/2014/main" id="{F6A82919-FED5-B174-E007-2D2D3868D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:a16="http://schemas.microsoft.com/office/drawing/2014/main" id="{EF230187-3721-2EB3-B27B-C9D5A6C91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:a16="http://schemas.microsoft.com/office/drawing/2014/main" id="{869DE63A-892A-B56A-3815-7435CBDBD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:a16="http://schemas.microsoft.com/office/drawing/2014/main" id="{F7CEDD32-416C-02D2-6C36-8D16E359D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:a16="http://schemas.microsoft.com/office/drawing/2014/main" id="{CBE922C4-C869-2A14-24B3-465035A5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:a16="http://schemas.microsoft.com/office/drawing/2014/main" id="{515655B3-0FFF-804B-A503-144807E27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:a16="http://schemas.microsoft.com/office/drawing/2014/main" id="{504E1523-FB9D-D05E-4A97-F664AA0D8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:a16="http://schemas.microsoft.com/office/drawing/2014/main" id="{C473D079-A6C8-D596-3FF7-1C281277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:a16="http://schemas.microsoft.com/office/drawing/2014/main" id="{B47DA7B9-EB16-C90E-A562-C344C7429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:a16="http://schemas.microsoft.com/office/drawing/2014/main" id="{27B48D62-08E5-2FEE-E370-DCD7BA89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:a16="http://schemas.microsoft.com/office/drawing/2014/main" id="{4344C34D-E6A9-EB25-3226-A0AACCC84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:a16="http://schemas.microsoft.com/office/drawing/2014/main" id="{4393F186-0A36-BCED-EE2F-A450CFC87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:a16="http://schemas.microsoft.com/office/drawing/2014/main" id="{2F496DA4-072E-AB97-7DF3-54FC86C90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:a16="http://schemas.microsoft.com/office/drawing/2014/main" id="{330E4EF5-4A4A-21AD-05AC-E83493B2D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:a16="http://schemas.microsoft.com/office/drawing/2014/main" id="{65B54FA9-5033-9307-8ECF-FDD452319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:a16="http://schemas.microsoft.com/office/drawing/2014/main" id="{3905282B-C1E7-9885-8343-9662F71BB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:a16="http://schemas.microsoft.com/office/drawing/2014/main" id="{67DE81B7-457B-0101-B094-E569D2C3C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50">
                <a:extLst>
                  <a:ext uri="{FF2B5EF4-FFF2-40B4-BE49-F238E27FC236}">
                    <a16:creationId xmlns:a16="http://schemas.microsoft.com/office/drawing/2014/main" id="{BD09ECF0-6426-427F-DEF1-6DDE38D6D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51">
                <a:extLst>
                  <a:ext uri="{FF2B5EF4-FFF2-40B4-BE49-F238E27FC236}">
                    <a16:creationId xmlns:a16="http://schemas.microsoft.com/office/drawing/2014/main" id="{4E9C1ABB-46BA-6397-2594-96ED05ADE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52">
                <a:extLst>
                  <a:ext uri="{FF2B5EF4-FFF2-40B4-BE49-F238E27FC236}">
                    <a16:creationId xmlns:a16="http://schemas.microsoft.com/office/drawing/2014/main" id="{9E580E5D-D806-7DC9-3841-09DB0BE95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53">
                <a:extLst>
                  <a:ext uri="{FF2B5EF4-FFF2-40B4-BE49-F238E27FC236}">
                    <a16:creationId xmlns:a16="http://schemas.microsoft.com/office/drawing/2014/main" id="{7C4B781C-A859-3CE2-29F1-A2C2FA7A4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54">
                <a:extLst>
                  <a:ext uri="{FF2B5EF4-FFF2-40B4-BE49-F238E27FC236}">
                    <a16:creationId xmlns:a16="http://schemas.microsoft.com/office/drawing/2014/main" id="{20604C60-D9E5-E010-0453-BAEE8E534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55">
                <a:extLst>
                  <a:ext uri="{FF2B5EF4-FFF2-40B4-BE49-F238E27FC236}">
                    <a16:creationId xmlns:a16="http://schemas.microsoft.com/office/drawing/2014/main" id="{5F9E1CC5-03D7-63FA-4E30-164569E0B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56">
                <a:extLst>
                  <a:ext uri="{FF2B5EF4-FFF2-40B4-BE49-F238E27FC236}">
                    <a16:creationId xmlns:a16="http://schemas.microsoft.com/office/drawing/2014/main" id="{6DD6F573-755B-D9FE-D610-CB1A46346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57">
                <a:extLst>
                  <a:ext uri="{FF2B5EF4-FFF2-40B4-BE49-F238E27FC236}">
                    <a16:creationId xmlns:a16="http://schemas.microsoft.com/office/drawing/2014/main" id="{85E27186-8B87-8841-2CB7-A595C3467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58">
                <a:extLst>
                  <a:ext uri="{FF2B5EF4-FFF2-40B4-BE49-F238E27FC236}">
                    <a16:creationId xmlns:a16="http://schemas.microsoft.com/office/drawing/2014/main" id="{C08CB624-3A86-88D7-908A-B7D06987E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59">
                <a:extLst>
                  <a:ext uri="{FF2B5EF4-FFF2-40B4-BE49-F238E27FC236}">
                    <a16:creationId xmlns:a16="http://schemas.microsoft.com/office/drawing/2014/main" id="{5D54ACBD-8981-A6C5-3C0A-A70C5D4D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60">
                <a:extLst>
                  <a:ext uri="{FF2B5EF4-FFF2-40B4-BE49-F238E27FC236}">
                    <a16:creationId xmlns:a16="http://schemas.microsoft.com/office/drawing/2014/main" id="{8C833168-E71E-1FA7-912F-40AD3B9CB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61">
                <a:extLst>
                  <a:ext uri="{FF2B5EF4-FFF2-40B4-BE49-F238E27FC236}">
                    <a16:creationId xmlns:a16="http://schemas.microsoft.com/office/drawing/2014/main" id="{BAE72C0F-D6B3-DEA8-C887-FAD44EF72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62">
                <a:extLst>
                  <a:ext uri="{FF2B5EF4-FFF2-40B4-BE49-F238E27FC236}">
                    <a16:creationId xmlns:a16="http://schemas.microsoft.com/office/drawing/2014/main" id="{9E832B38-2A3D-2F5B-6C3D-5714689CE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63">
                <a:extLst>
                  <a:ext uri="{FF2B5EF4-FFF2-40B4-BE49-F238E27FC236}">
                    <a16:creationId xmlns:a16="http://schemas.microsoft.com/office/drawing/2014/main" id="{1D91DC2B-5624-6A70-FFA2-FB8511E97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64">
                <a:extLst>
                  <a:ext uri="{FF2B5EF4-FFF2-40B4-BE49-F238E27FC236}">
                    <a16:creationId xmlns:a16="http://schemas.microsoft.com/office/drawing/2014/main" id="{91A19AE7-8269-7893-2B89-7A29ECA35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65">
                <a:extLst>
                  <a:ext uri="{FF2B5EF4-FFF2-40B4-BE49-F238E27FC236}">
                    <a16:creationId xmlns:a16="http://schemas.microsoft.com/office/drawing/2014/main" id="{BD3753C5-6BF2-42CA-6555-D46AAF010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66">
                <a:extLst>
                  <a:ext uri="{FF2B5EF4-FFF2-40B4-BE49-F238E27FC236}">
                    <a16:creationId xmlns:a16="http://schemas.microsoft.com/office/drawing/2014/main" id="{DA167B50-7048-C5C3-84CF-84FE10B0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67">
                <a:extLst>
                  <a:ext uri="{FF2B5EF4-FFF2-40B4-BE49-F238E27FC236}">
                    <a16:creationId xmlns:a16="http://schemas.microsoft.com/office/drawing/2014/main" id="{39C9A776-9430-BE3A-71AB-11D89C073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68">
                <a:extLst>
                  <a:ext uri="{FF2B5EF4-FFF2-40B4-BE49-F238E27FC236}">
                    <a16:creationId xmlns:a16="http://schemas.microsoft.com/office/drawing/2014/main" id="{AE21CDFB-31A6-5290-37B3-3E25AFE69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69">
                <a:extLst>
                  <a:ext uri="{FF2B5EF4-FFF2-40B4-BE49-F238E27FC236}">
                    <a16:creationId xmlns:a16="http://schemas.microsoft.com/office/drawing/2014/main" id="{4BA8C444-18D6-ED55-FD4A-C54D3805C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70">
                <a:extLst>
                  <a:ext uri="{FF2B5EF4-FFF2-40B4-BE49-F238E27FC236}">
                    <a16:creationId xmlns:a16="http://schemas.microsoft.com/office/drawing/2014/main" id="{7D146331-EB5F-9EE5-3C59-639546A41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71">
                <a:extLst>
                  <a:ext uri="{FF2B5EF4-FFF2-40B4-BE49-F238E27FC236}">
                    <a16:creationId xmlns:a16="http://schemas.microsoft.com/office/drawing/2014/main" id="{82C62380-EBA9-297F-D1DE-9C06E1D35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72">
                <a:extLst>
                  <a:ext uri="{FF2B5EF4-FFF2-40B4-BE49-F238E27FC236}">
                    <a16:creationId xmlns:a16="http://schemas.microsoft.com/office/drawing/2014/main" id="{F81B98DA-AA32-A5DD-C32D-E346701C6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73">
                <a:extLst>
                  <a:ext uri="{FF2B5EF4-FFF2-40B4-BE49-F238E27FC236}">
                    <a16:creationId xmlns:a16="http://schemas.microsoft.com/office/drawing/2014/main" id="{F704DEDC-0096-BDF8-F308-75FC1F044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74">
                <a:extLst>
                  <a:ext uri="{FF2B5EF4-FFF2-40B4-BE49-F238E27FC236}">
                    <a16:creationId xmlns:a16="http://schemas.microsoft.com/office/drawing/2014/main" id="{7FEC5B21-3168-39E6-CA60-EEA5005E5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75">
                <a:extLst>
                  <a:ext uri="{FF2B5EF4-FFF2-40B4-BE49-F238E27FC236}">
                    <a16:creationId xmlns:a16="http://schemas.microsoft.com/office/drawing/2014/main" id="{860CEC3A-2F20-58F1-A70A-FB172B3BD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76">
                <a:extLst>
                  <a:ext uri="{FF2B5EF4-FFF2-40B4-BE49-F238E27FC236}">
                    <a16:creationId xmlns:a16="http://schemas.microsoft.com/office/drawing/2014/main" id="{FF6634BB-3C13-EB47-3483-89A530B60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77">
                <a:extLst>
                  <a:ext uri="{FF2B5EF4-FFF2-40B4-BE49-F238E27FC236}">
                    <a16:creationId xmlns:a16="http://schemas.microsoft.com/office/drawing/2014/main" id="{6347DA9B-F682-3FB9-3071-EEB878367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78">
                <a:extLst>
                  <a:ext uri="{FF2B5EF4-FFF2-40B4-BE49-F238E27FC236}">
                    <a16:creationId xmlns:a16="http://schemas.microsoft.com/office/drawing/2014/main" id="{8D56124C-4236-27EA-BF1A-F037AB63E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79">
                <a:extLst>
                  <a:ext uri="{FF2B5EF4-FFF2-40B4-BE49-F238E27FC236}">
                    <a16:creationId xmlns:a16="http://schemas.microsoft.com/office/drawing/2014/main" id="{1DDAFCE8-2993-A921-A7D8-E6251856E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80">
                <a:extLst>
                  <a:ext uri="{FF2B5EF4-FFF2-40B4-BE49-F238E27FC236}">
                    <a16:creationId xmlns:a16="http://schemas.microsoft.com/office/drawing/2014/main" id="{0784BA48-4406-2A03-B271-3CE8799F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81">
                <a:extLst>
                  <a:ext uri="{FF2B5EF4-FFF2-40B4-BE49-F238E27FC236}">
                    <a16:creationId xmlns:a16="http://schemas.microsoft.com/office/drawing/2014/main" id="{5FF90DCD-BD90-D599-C700-43654E571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82">
                <a:extLst>
                  <a:ext uri="{FF2B5EF4-FFF2-40B4-BE49-F238E27FC236}">
                    <a16:creationId xmlns:a16="http://schemas.microsoft.com/office/drawing/2014/main" id="{220706D9-F356-1FDC-86F5-8EACA7113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83">
                <a:extLst>
                  <a:ext uri="{FF2B5EF4-FFF2-40B4-BE49-F238E27FC236}">
                    <a16:creationId xmlns:a16="http://schemas.microsoft.com/office/drawing/2014/main" id="{67AEC236-390C-3EA0-B552-9F30DAA7A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84">
                <a:extLst>
                  <a:ext uri="{FF2B5EF4-FFF2-40B4-BE49-F238E27FC236}">
                    <a16:creationId xmlns:a16="http://schemas.microsoft.com/office/drawing/2014/main" id="{873DF824-23F7-A7DC-205D-37F22E05B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85">
                <a:extLst>
                  <a:ext uri="{FF2B5EF4-FFF2-40B4-BE49-F238E27FC236}">
                    <a16:creationId xmlns:a16="http://schemas.microsoft.com/office/drawing/2014/main" id="{201B2893-EB98-D72C-F99C-21FC8C2CC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86">
                <a:extLst>
                  <a:ext uri="{FF2B5EF4-FFF2-40B4-BE49-F238E27FC236}">
                    <a16:creationId xmlns:a16="http://schemas.microsoft.com/office/drawing/2014/main" id="{E85623AC-3C23-B274-9E93-8847FEF70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87">
                <a:extLst>
                  <a:ext uri="{FF2B5EF4-FFF2-40B4-BE49-F238E27FC236}">
                    <a16:creationId xmlns:a16="http://schemas.microsoft.com/office/drawing/2014/main" id="{0E163A94-E9CC-488D-26BF-3BCFFFC02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88">
                <a:extLst>
                  <a:ext uri="{FF2B5EF4-FFF2-40B4-BE49-F238E27FC236}">
                    <a16:creationId xmlns:a16="http://schemas.microsoft.com/office/drawing/2014/main" id="{0F40C2F5-A318-5654-695C-83C289EB4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89">
                <a:extLst>
                  <a:ext uri="{FF2B5EF4-FFF2-40B4-BE49-F238E27FC236}">
                    <a16:creationId xmlns:a16="http://schemas.microsoft.com/office/drawing/2014/main" id="{DB299F4E-2E02-F84A-B721-67114F2DD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90">
                <a:extLst>
                  <a:ext uri="{FF2B5EF4-FFF2-40B4-BE49-F238E27FC236}">
                    <a16:creationId xmlns:a16="http://schemas.microsoft.com/office/drawing/2014/main" id="{43A840AC-4C2D-C617-DD76-B6D714120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91">
                <a:extLst>
                  <a:ext uri="{FF2B5EF4-FFF2-40B4-BE49-F238E27FC236}">
                    <a16:creationId xmlns:a16="http://schemas.microsoft.com/office/drawing/2014/main" id="{7180D4A3-B6FB-A054-713D-C09260DC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92">
                <a:extLst>
                  <a:ext uri="{FF2B5EF4-FFF2-40B4-BE49-F238E27FC236}">
                    <a16:creationId xmlns:a16="http://schemas.microsoft.com/office/drawing/2014/main" id="{981671E7-2DEB-FE2B-AA8F-6C9D6F6CF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93">
                <a:extLst>
                  <a:ext uri="{FF2B5EF4-FFF2-40B4-BE49-F238E27FC236}">
                    <a16:creationId xmlns:a16="http://schemas.microsoft.com/office/drawing/2014/main" id="{8A5DD733-7CC3-C147-59CF-6705AF458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94">
                <a:extLst>
                  <a:ext uri="{FF2B5EF4-FFF2-40B4-BE49-F238E27FC236}">
                    <a16:creationId xmlns:a16="http://schemas.microsoft.com/office/drawing/2014/main" id="{7D9AF94A-DD6E-AA1E-FC44-C530FCDCF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95">
                <a:extLst>
                  <a:ext uri="{FF2B5EF4-FFF2-40B4-BE49-F238E27FC236}">
                    <a16:creationId xmlns:a16="http://schemas.microsoft.com/office/drawing/2014/main" id="{1B37C8CF-ACEF-078F-0753-2E479881F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96">
                <a:extLst>
                  <a:ext uri="{FF2B5EF4-FFF2-40B4-BE49-F238E27FC236}">
                    <a16:creationId xmlns:a16="http://schemas.microsoft.com/office/drawing/2014/main" id="{062BF87D-875F-FAD2-12E3-23EDF8C4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97">
                <a:extLst>
                  <a:ext uri="{FF2B5EF4-FFF2-40B4-BE49-F238E27FC236}">
                    <a16:creationId xmlns:a16="http://schemas.microsoft.com/office/drawing/2014/main" id="{FDD3F1DA-83DF-DAFE-1739-3D62D1E33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98">
                <a:extLst>
                  <a:ext uri="{FF2B5EF4-FFF2-40B4-BE49-F238E27FC236}">
                    <a16:creationId xmlns:a16="http://schemas.microsoft.com/office/drawing/2014/main" id="{022D68B9-4EB3-8DEE-B345-417CDD93C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99">
                <a:extLst>
                  <a:ext uri="{FF2B5EF4-FFF2-40B4-BE49-F238E27FC236}">
                    <a16:creationId xmlns:a16="http://schemas.microsoft.com/office/drawing/2014/main" id="{09BCBE59-C902-293B-ED8C-DFFB0B3BC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100">
                <a:extLst>
                  <a:ext uri="{FF2B5EF4-FFF2-40B4-BE49-F238E27FC236}">
                    <a16:creationId xmlns:a16="http://schemas.microsoft.com/office/drawing/2014/main" id="{5B95EB35-3B6D-C31A-0720-03903E231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101">
                <a:extLst>
                  <a:ext uri="{FF2B5EF4-FFF2-40B4-BE49-F238E27FC236}">
                    <a16:creationId xmlns:a16="http://schemas.microsoft.com/office/drawing/2014/main" id="{1BE60DCC-C6A4-8D51-50DA-B874D171F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102">
                <a:extLst>
                  <a:ext uri="{FF2B5EF4-FFF2-40B4-BE49-F238E27FC236}">
                    <a16:creationId xmlns:a16="http://schemas.microsoft.com/office/drawing/2014/main" id="{502D74E5-E359-8D98-ACB5-3BA0559EC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103">
                <a:extLst>
                  <a:ext uri="{FF2B5EF4-FFF2-40B4-BE49-F238E27FC236}">
                    <a16:creationId xmlns:a16="http://schemas.microsoft.com/office/drawing/2014/main" id="{B58DAF4A-4F00-4345-03DE-30FD39F81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104">
                <a:extLst>
                  <a:ext uri="{FF2B5EF4-FFF2-40B4-BE49-F238E27FC236}">
                    <a16:creationId xmlns:a16="http://schemas.microsoft.com/office/drawing/2014/main" id="{48E39DC4-9911-C42E-B7D3-57DD1929D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105">
                <a:extLst>
                  <a:ext uri="{FF2B5EF4-FFF2-40B4-BE49-F238E27FC236}">
                    <a16:creationId xmlns:a16="http://schemas.microsoft.com/office/drawing/2014/main" id="{03EFB114-C02F-0B84-FE76-FDB795155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106">
                <a:extLst>
                  <a:ext uri="{FF2B5EF4-FFF2-40B4-BE49-F238E27FC236}">
                    <a16:creationId xmlns:a16="http://schemas.microsoft.com/office/drawing/2014/main" id="{50E2803C-8821-0FDF-2802-32D2F9255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107">
                <a:extLst>
                  <a:ext uri="{FF2B5EF4-FFF2-40B4-BE49-F238E27FC236}">
                    <a16:creationId xmlns:a16="http://schemas.microsoft.com/office/drawing/2014/main" id="{9A46E27E-9D55-769A-A0DF-2589A2D3D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108">
                <a:extLst>
                  <a:ext uri="{FF2B5EF4-FFF2-40B4-BE49-F238E27FC236}">
                    <a16:creationId xmlns:a16="http://schemas.microsoft.com/office/drawing/2014/main" id="{4505EC3E-C21F-08E9-28FF-71503E21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109">
                <a:extLst>
                  <a:ext uri="{FF2B5EF4-FFF2-40B4-BE49-F238E27FC236}">
                    <a16:creationId xmlns:a16="http://schemas.microsoft.com/office/drawing/2014/main" id="{A666A313-97B8-0BCF-FD7D-CA090A9A0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110">
                <a:extLst>
                  <a:ext uri="{FF2B5EF4-FFF2-40B4-BE49-F238E27FC236}">
                    <a16:creationId xmlns:a16="http://schemas.microsoft.com/office/drawing/2014/main" id="{011F8BA9-2903-B3F2-6EFB-0C50EC3F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111">
                <a:extLst>
                  <a:ext uri="{FF2B5EF4-FFF2-40B4-BE49-F238E27FC236}">
                    <a16:creationId xmlns:a16="http://schemas.microsoft.com/office/drawing/2014/main" id="{1FB5E1BE-F6BA-5192-63F5-8B859ABC8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112">
                <a:extLst>
                  <a:ext uri="{FF2B5EF4-FFF2-40B4-BE49-F238E27FC236}">
                    <a16:creationId xmlns:a16="http://schemas.microsoft.com/office/drawing/2014/main" id="{DFE02DA6-069D-8160-4803-F2F083E1B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113">
                <a:extLst>
                  <a:ext uri="{FF2B5EF4-FFF2-40B4-BE49-F238E27FC236}">
                    <a16:creationId xmlns:a16="http://schemas.microsoft.com/office/drawing/2014/main" id="{CF91511A-5DB0-8F29-10BE-8318498B5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114">
                <a:extLst>
                  <a:ext uri="{FF2B5EF4-FFF2-40B4-BE49-F238E27FC236}">
                    <a16:creationId xmlns:a16="http://schemas.microsoft.com/office/drawing/2014/main" id="{ED98F8FD-8385-A48D-3518-E67FE8990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115">
                <a:extLst>
                  <a:ext uri="{FF2B5EF4-FFF2-40B4-BE49-F238E27FC236}">
                    <a16:creationId xmlns:a16="http://schemas.microsoft.com/office/drawing/2014/main" id="{95F43231-226D-9B82-A705-E38F226D1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116">
                <a:extLst>
                  <a:ext uri="{FF2B5EF4-FFF2-40B4-BE49-F238E27FC236}">
                    <a16:creationId xmlns:a16="http://schemas.microsoft.com/office/drawing/2014/main" id="{07E93CCC-F4BB-11F8-FB8A-15BF8883D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117">
                <a:extLst>
                  <a:ext uri="{FF2B5EF4-FFF2-40B4-BE49-F238E27FC236}">
                    <a16:creationId xmlns:a16="http://schemas.microsoft.com/office/drawing/2014/main" id="{FA04C42C-74C1-4EF5-FB58-F6BE2A968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118">
                <a:extLst>
                  <a:ext uri="{FF2B5EF4-FFF2-40B4-BE49-F238E27FC236}">
                    <a16:creationId xmlns:a16="http://schemas.microsoft.com/office/drawing/2014/main" id="{BAE2D92A-6649-D6D9-CC3E-B38B38BA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8" name="Grupo 27">
              <a:extLst>
                <a:ext uri="{FF2B5EF4-FFF2-40B4-BE49-F238E27FC236}">
                  <a16:creationId xmlns:a16="http://schemas.microsoft.com/office/drawing/2014/main" id="{035E6E3D-5803-E850-CC75-10774BAE7450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29" name="Freeform 122">
                <a:extLst>
                  <a:ext uri="{FF2B5EF4-FFF2-40B4-BE49-F238E27FC236}">
                    <a16:creationId xmlns:a16="http://schemas.microsoft.com/office/drawing/2014/main" id="{8F209405-38AB-CFE5-3F39-C54BF15E46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123">
                <a:extLst>
                  <a:ext uri="{FF2B5EF4-FFF2-40B4-BE49-F238E27FC236}">
                    <a16:creationId xmlns:a16="http://schemas.microsoft.com/office/drawing/2014/main" id="{BCF3E191-A23C-5CF4-A192-FC26EE432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124">
                <a:extLst>
                  <a:ext uri="{FF2B5EF4-FFF2-40B4-BE49-F238E27FC236}">
                    <a16:creationId xmlns:a16="http://schemas.microsoft.com/office/drawing/2014/main" id="{C51F67C1-A7EE-66A8-B4C7-3B727E1116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125">
                <a:extLst>
                  <a:ext uri="{FF2B5EF4-FFF2-40B4-BE49-F238E27FC236}">
                    <a16:creationId xmlns:a16="http://schemas.microsoft.com/office/drawing/2014/main" id="{29910FBE-290D-75FC-1719-59AEF7FA4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126">
                <a:extLst>
                  <a:ext uri="{FF2B5EF4-FFF2-40B4-BE49-F238E27FC236}">
                    <a16:creationId xmlns:a16="http://schemas.microsoft.com/office/drawing/2014/main" id="{0CCBBA91-5520-F739-A665-FCDDC048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127">
                <a:extLst>
                  <a:ext uri="{FF2B5EF4-FFF2-40B4-BE49-F238E27FC236}">
                    <a16:creationId xmlns:a16="http://schemas.microsoft.com/office/drawing/2014/main" id="{B1768AAE-EA7B-5571-82C1-65CAE54349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128">
                <a:extLst>
                  <a:ext uri="{FF2B5EF4-FFF2-40B4-BE49-F238E27FC236}">
                    <a16:creationId xmlns:a16="http://schemas.microsoft.com/office/drawing/2014/main" id="{39F28F11-1ACA-0A1B-9461-DC0436DAF0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129">
                <a:extLst>
                  <a:ext uri="{FF2B5EF4-FFF2-40B4-BE49-F238E27FC236}">
                    <a16:creationId xmlns:a16="http://schemas.microsoft.com/office/drawing/2014/main" id="{22FD5DB7-96DF-E5EC-6FB6-47FE42FA0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130">
                <a:extLst>
                  <a:ext uri="{FF2B5EF4-FFF2-40B4-BE49-F238E27FC236}">
                    <a16:creationId xmlns:a16="http://schemas.microsoft.com/office/drawing/2014/main" id="{E314BF94-0744-6A16-60A8-4AA1D014C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131">
                <a:extLst>
                  <a:ext uri="{FF2B5EF4-FFF2-40B4-BE49-F238E27FC236}">
                    <a16:creationId xmlns:a16="http://schemas.microsoft.com/office/drawing/2014/main" id="{CDAF91BB-CD9D-8C7E-404F-C173BBBA0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132">
                <a:extLst>
                  <a:ext uri="{FF2B5EF4-FFF2-40B4-BE49-F238E27FC236}">
                    <a16:creationId xmlns:a16="http://schemas.microsoft.com/office/drawing/2014/main" id="{2A5E0D1C-29EB-6364-8ADB-AE732DE09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133">
                <a:extLst>
                  <a:ext uri="{FF2B5EF4-FFF2-40B4-BE49-F238E27FC236}">
                    <a16:creationId xmlns:a16="http://schemas.microsoft.com/office/drawing/2014/main" id="{EACF4BC3-B761-CCD6-C348-8C221EB6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134">
                <a:extLst>
                  <a:ext uri="{FF2B5EF4-FFF2-40B4-BE49-F238E27FC236}">
                    <a16:creationId xmlns:a16="http://schemas.microsoft.com/office/drawing/2014/main" id="{82779CB5-0492-56CE-BF68-9F13476C0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135">
                <a:extLst>
                  <a:ext uri="{FF2B5EF4-FFF2-40B4-BE49-F238E27FC236}">
                    <a16:creationId xmlns:a16="http://schemas.microsoft.com/office/drawing/2014/main" id="{D3BD49DF-5586-DCDE-91CA-8A47FB36F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136">
                <a:extLst>
                  <a:ext uri="{FF2B5EF4-FFF2-40B4-BE49-F238E27FC236}">
                    <a16:creationId xmlns:a16="http://schemas.microsoft.com/office/drawing/2014/main" id="{9D6BE670-0905-CA71-EB68-C5A35D428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137">
                <a:extLst>
                  <a:ext uri="{FF2B5EF4-FFF2-40B4-BE49-F238E27FC236}">
                    <a16:creationId xmlns:a16="http://schemas.microsoft.com/office/drawing/2014/main" id="{3641E514-1224-C731-9443-67AEE7EA0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138">
                <a:extLst>
                  <a:ext uri="{FF2B5EF4-FFF2-40B4-BE49-F238E27FC236}">
                    <a16:creationId xmlns:a16="http://schemas.microsoft.com/office/drawing/2014/main" id="{CE17E81F-2EBF-80B6-7168-CAFCEFF94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139">
                <a:extLst>
                  <a:ext uri="{FF2B5EF4-FFF2-40B4-BE49-F238E27FC236}">
                    <a16:creationId xmlns:a16="http://schemas.microsoft.com/office/drawing/2014/main" id="{11288BBD-C954-0DAA-4A7E-5356FDE5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140">
                <a:extLst>
                  <a:ext uri="{FF2B5EF4-FFF2-40B4-BE49-F238E27FC236}">
                    <a16:creationId xmlns:a16="http://schemas.microsoft.com/office/drawing/2014/main" id="{33077DDF-631F-8B01-D923-951BF70A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41">
                <a:extLst>
                  <a:ext uri="{FF2B5EF4-FFF2-40B4-BE49-F238E27FC236}">
                    <a16:creationId xmlns:a16="http://schemas.microsoft.com/office/drawing/2014/main" id="{D67E155D-D970-9CEC-66DD-554120D70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142">
                <a:extLst>
                  <a:ext uri="{FF2B5EF4-FFF2-40B4-BE49-F238E27FC236}">
                    <a16:creationId xmlns:a16="http://schemas.microsoft.com/office/drawing/2014/main" id="{F64DDDBF-6B70-BA19-D4E6-A3213B228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43">
                <a:extLst>
                  <a:ext uri="{FF2B5EF4-FFF2-40B4-BE49-F238E27FC236}">
                    <a16:creationId xmlns:a16="http://schemas.microsoft.com/office/drawing/2014/main" id="{A6F0F6FA-03A8-E56A-62C0-D685BC908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44">
                <a:extLst>
                  <a:ext uri="{FF2B5EF4-FFF2-40B4-BE49-F238E27FC236}">
                    <a16:creationId xmlns:a16="http://schemas.microsoft.com/office/drawing/2014/main" id="{F5D5175D-7F40-3F82-C276-8D42C7D02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145">
                <a:extLst>
                  <a:ext uri="{FF2B5EF4-FFF2-40B4-BE49-F238E27FC236}">
                    <a16:creationId xmlns:a16="http://schemas.microsoft.com/office/drawing/2014/main" id="{80BDD289-39EB-B0D4-D770-D45BB7F4B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146">
                <a:extLst>
                  <a:ext uri="{FF2B5EF4-FFF2-40B4-BE49-F238E27FC236}">
                    <a16:creationId xmlns:a16="http://schemas.microsoft.com/office/drawing/2014/main" id="{CA41475E-839E-1DE5-D576-97D89A11B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147">
                <a:extLst>
                  <a:ext uri="{FF2B5EF4-FFF2-40B4-BE49-F238E27FC236}">
                    <a16:creationId xmlns:a16="http://schemas.microsoft.com/office/drawing/2014/main" id="{6D868751-BAE1-19AA-C94D-4FBCC5470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48">
                <a:extLst>
                  <a:ext uri="{FF2B5EF4-FFF2-40B4-BE49-F238E27FC236}">
                    <a16:creationId xmlns:a16="http://schemas.microsoft.com/office/drawing/2014/main" id="{99F5200F-9050-98D2-0229-6AFD7977D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49">
                <a:extLst>
                  <a:ext uri="{FF2B5EF4-FFF2-40B4-BE49-F238E27FC236}">
                    <a16:creationId xmlns:a16="http://schemas.microsoft.com/office/drawing/2014/main" id="{BA216531-76E9-549B-E2FE-43004E40F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50">
                <a:extLst>
                  <a:ext uri="{FF2B5EF4-FFF2-40B4-BE49-F238E27FC236}">
                    <a16:creationId xmlns:a16="http://schemas.microsoft.com/office/drawing/2014/main" id="{352FA8F1-368D-25DB-D070-D610A600B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151">
                <a:extLst>
                  <a:ext uri="{FF2B5EF4-FFF2-40B4-BE49-F238E27FC236}">
                    <a16:creationId xmlns:a16="http://schemas.microsoft.com/office/drawing/2014/main" id="{EEEB7546-E76A-78DD-1FA8-DF4EDBB745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152">
                <a:extLst>
                  <a:ext uri="{FF2B5EF4-FFF2-40B4-BE49-F238E27FC236}">
                    <a16:creationId xmlns:a16="http://schemas.microsoft.com/office/drawing/2014/main" id="{2EAC4B6D-D1C5-A0D2-3843-E3D433149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153">
                <a:extLst>
                  <a:ext uri="{FF2B5EF4-FFF2-40B4-BE49-F238E27FC236}">
                    <a16:creationId xmlns:a16="http://schemas.microsoft.com/office/drawing/2014/main" id="{CFA09288-6E93-6430-3AA0-985C93314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154">
                <a:extLst>
                  <a:ext uri="{FF2B5EF4-FFF2-40B4-BE49-F238E27FC236}">
                    <a16:creationId xmlns:a16="http://schemas.microsoft.com/office/drawing/2014/main" id="{114D1DFC-05A9-FDE4-077C-8543EF58B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155">
                <a:extLst>
                  <a:ext uri="{FF2B5EF4-FFF2-40B4-BE49-F238E27FC236}">
                    <a16:creationId xmlns:a16="http://schemas.microsoft.com/office/drawing/2014/main" id="{79690BAA-4608-E31C-5ED8-DFB175B70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156">
                <a:extLst>
                  <a:ext uri="{FF2B5EF4-FFF2-40B4-BE49-F238E27FC236}">
                    <a16:creationId xmlns:a16="http://schemas.microsoft.com/office/drawing/2014/main" id="{A29EC0A7-27F7-9D4B-CB41-F5B96954F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157">
                <a:extLst>
                  <a:ext uri="{FF2B5EF4-FFF2-40B4-BE49-F238E27FC236}">
                    <a16:creationId xmlns:a16="http://schemas.microsoft.com/office/drawing/2014/main" id="{E1976174-DCB7-83D7-ADF5-8EB803B97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158">
                <a:extLst>
                  <a:ext uri="{FF2B5EF4-FFF2-40B4-BE49-F238E27FC236}">
                    <a16:creationId xmlns:a16="http://schemas.microsoft.com/office/drawing/2014/main" id="{CF3B20FD-4750-C42E-509A-B7176B118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159">
                <a:extLst>
                  <a:ext uri="{FF2B5EF4-FFF2-40B4-BE49-F238E27FC236}">
                    <a16:creationId xmlns:a16="http://schemas.microsoft.com/office/drawing/2014/main" id="{24E63D53-5D8B-4E99-AC43-96D1E038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160">
                <a:extLst>
                  <a:ext uri="{FF2B5EF4-FFF2-40B4-BE49-F238E27FC236}">
                    <a16:creationId xmlns:a16="http://schemas.microsoft.com/office/drawing/2014/main" id="{012AE1C4-32BA-167C-5263-93F86971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161">
                <a:extLst>
                  <a:ext uri="{FF2B5EF4-FFF2-40B4-BE49-F238E27FC236}">
                    <a16:creationId xmlns:a16="http://schemas.microsoft.com/office/drawing/2014/main" id="{D8039FF2-548B-2A8B-446B-3D1CBAE12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162">
                <a:extLst>
                  <a:ext uri="{FF2B5EF4-FFF2-40B4-BE49-F238E27FC236}">
                    <a16:creationId xmlns:a16="http://schemas.microsoft.com/office/drawing/2014/main" id="{A64072B6-69A7-BAF5-DCCD-C5FEABEDE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163">
                <a:extLst>
                  <a:ext uri="{FF2B5EF4-FFF2-40B4-BE49-F238E27FC236}">
                    <a16:creationId xmlns:a16="http://schemas.microsoft.com/office/drawing/2014/main" id="{A4E64081-487D-AC0A-5C54-D561B3CA6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164">
                <a:extLst>
                  <a:ext uri="{FF2B5EF4-FFF2-40B4-BE49-F238E27FC236}">
                    <a16:creationId xmlns:a16="http://schemas.microsoft.com/office/drawing/2014/main" id="{D00E6755-777E-458D-817B-25DDD3154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165">
                <a:extLst>
                  <a:ext uri="{FF2B5EF4-FFF2-40B4-BE49-F238E27FC236}">
                    <a16:creationId xmlns:a16="http://schemas.microsoft.com/office/drawing/2014/main" id="{AC77C43D-9553-85B9-789B-3A9823478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166">
                <a:extLst>
                  <a:ext uri="{FF2B5EF4-FFF2-40B4-BE49-F238E27FC236}">
                    <a16:creationId xmlns:a16="http://schemas.microsoft.com/office/drawing/2014/main" id="{48E9A656-A6FE-0F41-D911-D03B66D6B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167">
                <a:extLst>
                  <a:ext uri="{FF2B5EF4-FFF2-40B4-BE49-F238E27FC236}">
                    <a16:creationId xmlns:a16="http://schemas.microsoft.com/office/drawing/2014/main" id="{27318422-FFA8-DC38-9A98-AC0746E4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168">
                <a:extLst>
                  <a:ext uri="{FF2B5EF4-FFF2-40B4-BE49-F238E27FC236}">
                    <a16:creationId xmlns:a16="http://schemas.microsoft.com/office/drawing/2014/main" id="{1C7D16CA-95CA-6934-EA4E-B8D78783C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169">
                <a:extLst>
                  <a:ext uri="{FF2B5EF4-FFF2-40B4-BE49-F238E27FC236}">
                    <a16:creationId xmlns:a16="http://schemas.microsoft.com/office/drawing/2014/main" id="{710A5F05-F9A9-612C-3594-0662CE55C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170">
                <a:extLst>
                  <a:ext uri="{FF2B5EF4-FFF2-40B4-BE49-F238E27FC236}">
                    <a16:creationId xmlns:a16="http://schemas.microsoft.com/office/drawing/2014/main" id="{36A052B5-146D-122A-2124-ED8F6102B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171">
                <a:extLst>
                  <a:ext uri="{FF2B5EF4-FFF2-40B4-BE49-F238E27FC236}">
                    <a16:creationId xmlns:a16="http://schemas.microsoft.com/office/drawing/2014/main" id="{B0974504-B7B7-5ABD-4FA1-81B85D5C8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172">
                <a:extLst>
                  <a:ext uri="{FF2B5EF4-FFF2-40B4-BE49-F238E27FC236}">
                    <a16:creationId xmlns:a16="http://schemas.microsoft.com/office/drawing/2014/main" id="{0C2EBBAC-7946-D5CA-C671-5D8EA093D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173">
                <a:extLst>
                  <a:ext uri="{FF2B5EF4-FFF2-40B4-BE49-F238E27FC236}">
                    <a16:creationId xmlns:a16="http://schemas.microsoft.com/office/drawing/2014/main" id="{842CB02B-1C34-4F30-0127-4AFE27947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174">
                <a:extLst>
                  <a:ext uri="{FF2B5EF4-FFF2-40B4-BE49-F238E27FC236}">
                    <a16:creationId xmlns:a16="http://schemas.microsoft.com/office/drawing/2014/main" id="{8FAD7D70-E5A2-1479-0416-F72106245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175">
                <a:extLst>
                  <a:ext uri="{FF2B5EF4-FFF2-40B4-BE49-F238E27FC236}">
                    <a16:creationId xmlns:a16="http://schemas.microsoft.com/office/drawing/2014/main" id="{C3496395-646F-57DA-F5FA-8D69E2F64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176">
                <a:extLst>
                  <a:ext uri="{FF2B5EF4-FFF2-40B4-BE49-F238E27FC236}">
                    <a16:creationId xmlns:a16="http://schemas.microsoft.com/office/drawing/2014/main" id="{4F4E5688-387A-F323-667C-90301CE91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177">
                <a:extLst>
                  <a:ext uri="{FF2B5EF4-FFF2-40B4-BE49-F238E27FC236}">
                    <a16:creationId xmlns:a16="http://schemas.microsoft.com/office/drawing/2014/main" id="{D5C43120-7E2F-084A-13E1-96FF76F76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78">
                <a:extLst>
                  <a:ext uri="{FF2B5EF4-FFF2-40B4-BE49-F238E27FC236}">
                    <a16:creationId xmlns:a16="http://schemas.microsoft.com/office/drawing/2014/main" id="{74EA5DCB-8D07-B5A9-6C2B-8BE762214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79">
                <a:extLst>
                  <a:ext uri="{FF2B5EF4-FFF2-40B4-BE49-F238E27FC236}">
                    <a16:creationId xmlns:a16="http://schemas.microsoft.com/office/drawing/2014/main" id="{7800B978-81E2-BECE-97D6-6183C03CE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80">
                <a:extLst>
                  <a:ext uri="{FF2B5EF4-FFF2-40B4-BE49-F238E27FC236}">
                    <a16:creationId xmlns:a16="http://schemas.microsoft.com/office/drawing/2014/main" id="{29CBE9CA-1238-642A-96C7-D768ED60F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81">
                <a:extLst>
                  <a:ext uri="{FF2B5EF4-FFF2-40B4-BE49-F238E27FC236}">
                    <a16:creationId xmlns:a16="http://schemas.microsoft.com/office/drawing/2014/main" id="{86D8D2EF-A355-A08B-90DF-0A6BE7EE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82">
                <a:extLst>
                  <a:ext uri="{FF2B5EF4-FFF2-40B4-BE49-F238E27FC236}">
                    <a16:creationId xmlns:a16="http://schemas.microsoft.com/office/drawing/2014/main" id="{A7B9F94E-C057-01DD-050E-DAEE701D4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83">
                <a:extLst>
                  <a:ext uri="{FF2B5EF4-FFF2-40B4-BE49-F238E27FC236}">
                    <a16:creationId xmlns:a16="http://schemas.microsoft.com/office/drawing/2014/main" id="{ACFD7728-29FD-DBD8-61FC-535AFC46D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184">
                <a:extLst>
                  <a:ext uri="{FF2B5EF4-FFF2-40B4-BE49-F238E27FC236}">
                    <a16:creationId xmlns:a16="http://schemas.microsoft.com/office/drawing/2014/main" id="{CFE1390D-8F01-0642-A765-4EEA3F68A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185">
                <a:extLst>
                  <a:ext uri="{FF2B5EF4-FFF2-40B4-BE49-F238E27FC236}">
                    <a16:creationId xmlns:a16="http://schemas.microsoft.com/office/drawing/2014/main" id="{B0663418-5C0D-E901-988E-691A2E49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186">
                <a:extLst>
                  <a:ext uri="{FF2B5EF4-FFF2-40B4-BE49-F238E27FC236}">
                    <a16:creationId xmlns:a16="http://schemas.microsoft.com/office/drawing/2014/main" id="{959B52ED-E738-CE63-F978-6F3231196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187">
                <a:extLst>
                  <a:ext uri="{FF2B5EF4-FFF2-40B4-BE49-F238E27FC236}">
                    <a16:creationId xmlns:a16="http://schemas.microsoft.com/office/drawing/2014/main" id="{273AE38A-EFFB-B2D2-25A0-F163E302F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188">
                <a:extLst>
                  <a:ext uri="{FF2B5EF4-FFF2-40B4-BE49-F238E27FC236}">
                    <a16:creationId xmlns:a16="http://schemas.microsoft.com/office/drawing/2014/main" id="{567515AF-B0DF-6004-F844-1974F42A8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189">
                <a:extLst>
                  <a:ext uri="{FF2B5EF4-FFF2-40B4-BE49-F238E27FC236}">
                    <a16:creationId xmlns:a16="http://schemas.microsoft.com/office/drawing/2014/main" id="{9C3BA527-BB67-A6EA-BDFE-257838663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190">
                <a:extLst>
                  <a:ext uri="{FF2B5EF4-FFF2-40B4-BE49-F238E27FC236}">
                    <a16:creationId xmlns:a16="http://schemas.microsoft.com/office/drawing/2014/main" id="{DDD56A1A-787E-D324-F215-56D917AB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191">
                <a:extLst>
                  <a:ext uri="{FF2B5EF4-FFF2-40B4-BE49-F238E27FC236}">
                    <a16:creationId xmlns:a16="http://schemas.microsoft.com/office/drawing/2014/main" id="{B24249FD-F051-FFA5-AB2C-10083585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192">
                <a:extLst>
                  <a:ext uri="{FF2B5EF4-FFF2-40B4-BE49-F238E27FC236}">
                    <a16:creationId xmlns:a16="http://schemas.microsoft.com/office/drawing/2014/main" id="{15E9C057-7AA4-0F3E-1BF3-10A978DA5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193">
                <a:extLst>
                  <a:ext uri="{FF2B5EF4-FFF2-40B4-BE49-F238E27FC236}">
                    <a16:creationId xmlns:a16="http://schemas.microsoft.com/office/drawing/2014/main" id="{248208DC-6A7E-358A-26D7-CCF1640E6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194">
                <a:extLst>
                  <a:ext uri="{FF2B5EF4-FFF2-40B4-BE49-F238E27FC236}">
                    <a16:creationId xmlns:a16="http://schemas.microsoft.com/office/drawing/2014/main" id="{53B113AE-3EBE-984C-4FB0-68E633B17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195">
                <a:extLst>
                  <a:ext uri="{FF2B5EF4-FFF2-40B4-BE49-F238E27FC236}">
                    <a16:creationId xmlns:a16="http://schemas.microsoft.com/office/drawing/2014/main" id="{E2613ED0-E89A-5267-654B-E6FEE44CE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196">
                <a:extLst>
                  <a:ext uri="{FF2B5EF4-FFF2-40B4-BE49-F238E27FC236}">
                    <a16:creationId xmlns:a16="http://schemas.microsoft.com/office/drawing/2014/main" id="{E4D2BF4B-8918-0B06-E3CA-E73BBB834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197">
                <a:extLst>
                  <a:ext uri="{FF2B5EF4-FFF2-40B4-BE49-F238E27FC236}">
                    <a16:creationId xmlns:a16="http://schemas.microsoft.com/office/drawing/2014/main" id="{A577AA6A-39FB-B093-4BDB-FA95F4A64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198">
                <a:extLst>
                  <a:ext uri="{FF2B5EF4-FFF2-40B4-BE49-F238E27FC236}">
                    <a16:creationId xmlns:a16="http://schemas.microsoft.com/office/drawing/2014/main" id="{402A3746-6DB2-6219-6D8B-05C974F44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199">
                <a:extLst>
                  <a:ext uri="{FF2B5EF4-FFF2-40B4-BE49-F238E27FC236}">
                    <a16:creationId xmlns:a16="http://schemas.microsoft.com/office/drawing/2014/main" id="{89DB5ED0-69E3-3BF0-347D-5A7BF8798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200">
                <a:extLst>
                  <a:ext uri="{FF2B5EF4-FFF2-40B4-BE49-F238E27FC236}">
                    <a16:creationId xmlns:a16="http://schemas.microsoft.com/office/drawing/2014/main" id="{396D4040-AAAD-CE6E-AC91-12D86AD8A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201">
                <a:extLst>
                  <a:ext uri="{FF2B5EF4-FFF2-40B4-BE49-F238E27FC236}">
                    <a16:creationId xmlns:a16="http://schemas.microsoft.com/office/drawing/2014/main" id="{12F01F15-1A63-615C-9DD9-973118F38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202">
                <a:extLst>
                  <a:ext uri="{FF2B5EF4-FFF2-40B4-BE49-F238E27FC236}">
                    <a16:creationId xmlns:a16="http://schemas.microsoft.com/office/drawing/2014/main" id="{71087A10-E3B4-4261-C8B3-D1C14F8C4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203">
                <a:extLst>
                  <a:ext uri="{FF2B5EF4-FFF2-40B4-BE49-F238E27FC236}">
                    <a16:creationId xmlns:a16="http://schemas.microsoft.com/office/drawing/2014/main" id="{40E604FB-0884-C7B5-AB03-FB543ECF6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204">
                <a:extLst>
                  <a:ext uri="{FF2B5EF4-FFF2-40B4-BE49-F238E27FC236}">
                    <a16:creationId xmlns:a16="http://schemas.microsoft.com/office/drawing/2014/main" id="{17C41B8B-CD8D-5942-E44B-0F6A6A1F1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205">
                <a:extLst>
                  <a:ext uri="{FF2B5EF4-FFF2-40B4-BE49-F238E27FC236}">
                    <a16:creationId xmlns:a16="http://schemas.microsoft.com/office/drawing/2014/main" id="{34FB4EF9-684B-12A4-6405-5910DF6A9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206">
                <a:extLst>
                  <a:ext uri="{FF2B5EF4-FFF2-40B4-BE49-F238E27FC236}">
                    <a16:creationId xmlns:a16="http://schemas.microsoft.com/office/drawing/2014/main" id="{3E8F17E5-B13E-D85B-92FD-B25667417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207">
                <a:extLst>
                  <a:ext uri="{FF2B5EF4-FFF2-40B4-BE49-F238E27FC236}">
                    <a16:creationId xmlns:a16="http://schemas.microsoft.com/office/drawing/2014/main" id="{95E9E628-9B5A-90A9-51F9-0A5F5DF40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208">
                <a:extLst>
                  <a:ext uri="{FF2B5EF4-FFF2-40B4-BE49-F238E27FC236}">
                    <a16:creationId xmlns:a16="http://schemas.microsoft.com/office/drawing/2014/main" id="{91C8E4B2-76A6-D0CF-F95B-369C50271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209">
                <a:extLst>
                  <a:ext uri="{FF2B5EF4-FFF2-40B4-BE49-F238E27FC236}">
                    <a16:creationId xmlns:a16="http://schemas.microsoft.com/office/drawing/2014/main" id="{872B9D23-3DE6-F9D8-1B61-E09BAF932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210">
                <a:extLst>
                  <a:ext uri="{FF2B5EF4-FFF2-40B4-BE49-F238E27FC236}">
                    <a16:creationId xmlns:a16="http://schemas.microsoft.com/office/drawing/2014/main" id="{AA69E280-18ED-A8CF-EEA2-E9DBE303F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211">
                <a:extLst>
                  <a:ext uri="{FF2B5EF4-FFF2-40B4-BE49-F238E27FC236}">
                    <a16:creationId xmlns:a16="http://schemas.microsoft.com/office/drawing/2014/main" id="{82A12541-CB39-8D28-CE43-25CB4FAED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212">
                <a:extLst>
                  <a:ext uri="{FF2B5EF4-FFF2-40B4-BE49-F238E27FC236}">
                    <a16:creationId xmlns:a16="http://schemas.microsoft.com/office/drawing/2014/main" id="{3BF3EDFF-1B38-A12F-7B26-BFE4CE482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213">
                <a:extLst>
                  <a:ext uri="{FF2B5EF4-FFF2-40B4-BE49-F238E27FC236}">
                    <a16:creationId xmlns:a16="http://schemas.microsoft.com/office/drawing/2014/main" id="{0BD1D6A4-E1BA-7733-2939-8F1D29B56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214">
                <a:extLst>
                  <a:ext uri="{FF2B5EF4-FFF2-40B4-BE49-F238E27FC236}">
                    <a16:creationId xmlns:a16="http://schemas.microsoft.com/office/drawing/2014/main" id="{503F79BE-DBDC-3DD3-7D6D-C5AACA3E9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215">
                <a:extLst>
                  <a:ext uri="{FF2B5EF4-FFF2-40B4-BE49-F238E27FC236}">
                    <a16:creationId xmlns:a16="http://schemas.microsoft.com/office/drawing/2014/main" id="{08EC0B33-C986-99A5-B5F4-CCB0E5C35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216">
                <a:extLst>
                  <a:ext uri="{FF2B5EF4-FFF2-40B4-BE49-F238E27FC236}">
                    <a16:creationId xmlns:a16="http://schemas.microsoft.com/office/drawing/2014/main" id="{8B229DD4-539B-442E-5E64-A13A6CF55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217">
                <a:extLst>
                  <a:ext uri="{FF2B5EF4-FFF2-40B4-BE49-F238E27FC236}">
                    <a16:creationId xmlns:a16="http://schemas.microsoft.com/office/drawing/2014/main" id="{EEE9F9D6-E949-5327-115F-3BEFDDC6A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218">
                <a:extLst>
                  <a:ext uri="{FF2B5EF4-FFF2-40B4-BE49-F238E27FC236}">
                    <a16:creationId xmlns:a16="http://schemas.microsoft.com/office/drawing/2014/main" id="{D9485402-DAEA-CC7E-D04B-26994B82F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219">
                <a:extLst>
                  <a:ext uri="{FF2B5EF4-FFF2-40B4-BE49-F238E27FC236}">
                    <a16:creationId xmlns:a16="http://schemas.microsoft.com/office/drawing/2014/main" id="{887521AE-02C3-8FC8-9A95-CD796C413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220">
                <a:extLst>
                  <a:ext uri="{FF2B5EF4-FFF2-40B4-BE49-F238E27FC236}">
                    <a16:creationId xmlns:a16="http://schemas.microsoft.com/office/drawing/2014/main" id="{8C901B26-621E-71DA-4723-05A4D487F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221">
                <a:extLst>
                  <a:ext uri="{FF2B5EF4-FFF2-40B4-BE49-F238E27FC236}">
                    <a16:creationId xmlns:a16="http://schemas.microsoft.com/office/drawing/2014/main" id="{DC939472-20F9-53A0-E856-2EA2E2646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222">
                <a:extLst>
                  <a:ext uri="{FF2B5EF4-FFF2-40B4-BE49-F238E27FC236}">
                    <a16:creationId xmlns:a16="http://schemas.microsoft.com/office/drawing/2014/main" id="{F4EEE8F2-C69A-CE1F-F464-F965A0115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223">
                <a:extLst>
                  <a:ext uri="{FF2B5EF4-FFF2-40B4-BE49-F238E27FC236}">
                    <a16:creationId xmlns:a16="http://schemas.microsoft.com/office/drawing/2014/main" id="{35A313BF-1DFD-DC7E-40EE-924BC0ED8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224">
                <a:extLst>
                  <a:ext uri="{FF2B5EF4-FFF2-40B4-BE49-F238E27FC236}">
                    <a16:creationId xmlns:a16="http://schemas.microsoft.com/office/drawing/2014/main" id="{C81EC58A-A2FB-4E24-939E-1325FF5C9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225">
                <a:extLst>
                  <a:ext uri="{FF2B5EF4-FFF2-40B4-BE49-F238E27FC236}">
                    <a16:creationId xmlns:a16="http://schemas.microsoft.com/office/drawing/2014/main" id="{028C7F10-35ED-53DD-E50E-A4E3F236B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226">
                <a:extLst>
                  <a:ext uri="{FF2B5EF4-FFF2-40B4-BE49-F238E27FC236}">
                    <a16:creationId xmlns:a16="http://schemas.microsoft.com/office/drawing/2014/main" id="{9F222F97-DBD4-6197-62A4-45E15827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227">
                <a:extLst>
                  <a:ext uri="{FF2B5EF4-FFF2-40B4-BE49-F238E27FC236}">
                    <a16:creationId xmlns:a16="http://schemas.microsoft.com/office/drawing/2014/main" id="{19B9FE77-93D2-3E48-432F-D6B6838B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228">
                <a:extLst>
                  <a:ext uri="{FF2B5EF4-FFF2-40B4-BE49-F238E27FC236}">
                    <a16:creationId xmlns:a16="http://schemas.microsoft.com/office/drawing/2014/main" id="{94DFA6FC-A931-E543-D09B-0C5785911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229">
                <a:extLst>
                  <a:ext uri="{FF2B5EF4-FFF2-40B4-BE49-F238E27FC236}">
                    <a16:creationId xmlns:a16="http://schemas.microsoft.com/office/drawing/2014/main" id="{EFFD9D3A-5571-B687-BB61-413319FC9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230">
                <a:extLst>
                  <a:ext uri="{FF2B5EF4-FFF2-40B4-BE49-F238E27FC236}">
                    <a16:creationId xmlns:a16="http://schemas.microsoft.com/office/drawing/2014/main" id="{F721D538-2F1A-7BF4-0567-E140955AB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231">
                <a:extLst>
                  <a:ext uri="{FF2B5EF4-FFF2-40B4-BE49-F238E27FC236}">
                    <a16:creationId xmlns:a16="http://schemas.microsoft.com/office/drawing/2014/main" id="{A1155AA7-D7E2-9BC1-D813-873E10C46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232">
                <a:extLst>
                  <a:ext uri="{FF2B5EF4-FFF2-40B4-BE49-F238E27FC236}">
                    <a16:creationId xmlns:a16="http://schemas.microsoft.com/office/drawing/2014/main" id="{2752B436-06A8-8FFF-F9DF-A0864EF2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233">
                <a:extLst>
                  <a:ext uri="{FF2B5EF4-FFF2-40B4-BE49-F238E27FC236}">
                    <a16:creationId xmlns:a16="http://schemas.microsoft.com/office/drawing/2014/main" id="{B69E07AC-A094-1963-0EF3-49C1C7CBC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234">
                <a:extLst>
                  <a:ext uri="{FF2B5EF4-FFF2-40B4-BE49-F238E27FC236}">
                    <a16:creationId xmlns:a16="http://schemas.microsoft.com/office/drawing/2014/main" id="{C4BC196B-CB6E-45F6-B31F-E609D4676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235">
                <a:extLst>
                  <a:ext uri="{FF2B5EF4-FFF2-40B4-BE49-F238E27FC236}">
                    <a16:creationId xmlns:a16="http://schemas.microsoft.com/office/drawing/2014/main" id="{811B81EE-AA8D-3D0F-8089-E41AADDF3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2" name="Google Shape;1322;p43"/>
          <p:cNvSpPr txBox="1">
            <a:spLocks noGrp="1"/>
          </p:cNvSpPr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TRY USING INFOGRAPHICS!</a:t>
            </a:r>
            <a:endParaRPr>
              <a:solidFill>
                <a:schemeClr val="accent5"/>
              </a:solidFill>
            </a:endParaRPr>
          </a:p>
        </p:txBody>
      </p:sp>
      <p:grpSp>
        <p:nvGrpSpPr>
          <p:cNvPr id="1323" name="Google Shape;1323;p43"/>
          <p:cNvGrpSpPr/>
          <p:nvPr/>
        </p:nvGrpSpPr>
        <p:grpSpPr>
          <a:xfrm>
            <a:off x="11217813" y="5054571"/>
            <a:ext cx="333809" cy="373277"/>
            <a:chOff x="861113" y="2885746"/>
            <a:chExt cx="333809" cy="373277"/>
          </a:xfrm>
        </p:grpSpPr>
        <p:sp>
          <p:nvSpPr>
            <p:cNvPr id="1324" name="Google Shape;1324;p43"/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43"/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43"/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27" name="Google Shape;1327;p43"/>
          <p:cNvSpPr txBox="1">
            <a:spLocks noGrp="1"/>
          </p:cNvSpPr>
          <p:nvPr>
            <p:ph type="subTitle" idx="4294967295"/>
          </p:nvPr>
        </p:nvSpPr>
        <p:spPr>
          <a:xfrm flipH="1">
            <a:off x="6261114" y="2284644"/>
            <a:ext cx="20301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1328" name="Google Shape;1328;p43"/>
          <p:cNvSpPr txBox="1">
            <a:spLocks noGrp="1"/>
          </p:cNvSpPr>
          <p:nvPr>
            <p:ph type="ctrTitle" idx="4294967295"/>
          </p:nvPr>
        </p:nvSpPr>
        <p:spPr>
          <a:xfrm flipH="1">
            <a:off x="1165189" y="2491958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1329" name="Google Shape;1329;p43"/>
          <p:cNvSpPr txBox="1">
            <a:spLocks noGrp="1"/>
          </p:cNvSpPr>
          <p:nvPr>
            <p:ph type="subTitle" idx="4294967295"/>
          </p:nvPr>
        </p:nvSpPr>
        <p:spPr>
          <a:xfrm flipH="1">
            <a:off x="870889" y="2801465"/>
            <a:ext cx="18549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1330" name="Google Shape;1330;p43"/>
          <p:cNvSpPr txBox="1">
            <a:spLocks noGrp="1"/>
          </p:cNvSpPr>
          <p:nvPr>
            <p:ph type="ctrTitle" idx="4294967295"/>
          </p:nvPr>
        </p:nvSpPr>
        <p:spPr>
          <a:xfrm flipH="1">
            <a:off x="6274689" y="328185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1331" name="Google Shape;1331;p43"/>
          <p:cNvSpPr txBox="1">
            <a:spLocks noGrp="1"/>
          </p:cNvSpPr>
          <p:nvPr>
            <p:ph type="subTitle" idx="4294967295"/>
          </p:nvPr>
        </p:nvSpPr>
        <p:spPr>
          <a:xfrm flipH="1">
            <a:off x="6274689" y="3586915"/>
            <a:ext cx="18549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1332" name="Google Shape;1332;p43"/>
          <p:cNvSpPr txBox="1">
            <a:spLocks noGrp="1"/>
          </p:cNvSpPr>
          <p:nvPr>
            <p:ph type="ctrTitle" idx="4294967295"/>
          </p:nvPr>
        </p:nvSpPr>
        <p:spPr>
          <a:xfrm flipH="1">
            <a:off x="6274689" y="1971220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cxnSp>
        <p:nvCxnSpPr>
          <p:cNvPr id="1333" name="Google Shape;1333;p43"/>
          <p:cNvCxnSpPr>
            <a:endCxn id="1334" idx="0"/>
          </p:cNvCxnSpPr>
          <p:nvPr/>
        </p:nvCxnSpPr>
        <p:spPr>
          <a:xfrm rot="10800000" flipH="1">
            <a:off x="2340835" y="2452730"/>
            <a:ext cx="1402200" cy="633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335" name="Google Shape;1335;p43"/>
          <p:cNvCxnSpPr/>
          <p:nvPr/>
        </p:nvCxnSpPr>
        <p:spPr>
          <a:xfrm>
            <a:off x="5732589" y="1703782"/>
            <a:ext cx="971400" cy="278700"/>
          </a:xfrm>
          <a:prstGeom prst="curvedConnector3">
            <a:avLst>
              <a:gd name="adj1" fmla="val 68042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336" name="Google Shape;1336;p43"/>
          <p:cNvCxnSpPr/>
          <p:nvPr/>
        </p:nvCxnSpPr>
        <p:spPr>
          <a:xfrm>
            <a:off x="5740650" y="3073350"/>
            <a:ext cx="923700" cy="2550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52" name="Freeform 5">
            <a:extLst>
              <a:ext uri="{FF2B5EF4-FFF2-40B4-BE49-F238E27FC236}">
                <a16:creationId xmlns:a16="http://schemas.microsoft.com/office/drawing/2014/main" id="{CD7CB2FE-3782-4F28-8A84-352DFDD57467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C5B0814E-2CBA-8551-326C-B2B3621899E2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21" name="Grupo 20">
              <a:extLst>
                <a:ext uri="{FF2B5EF4-FFF2-40B4-BE49-F238E27FC236}">
                  <a16:creationId xmlns:a16="http://schemas.microsoft.com/office/drawing/2014/main" id="{9461B269-DB51-8077-50F5-6F70750A5AA6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140" name="Freeform 5">
                <a:extLst>
                  <a:ext uri="{FF2B5EF4-FFF2-40B4-BE49-F238E27FC236}">
                    <a16:creationId xmlns:a16="http://schemas.microsoft.com/office/drawing/2014/main" id="{669A69BE-E2E1-92CD-0655-595A7540F0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6">
                <a:extLst>
                  <a:ext uri="{FF2B5EF4-FFF2-40B4-BE49-F238E27FC236}">
                    <a16:creationId xmlns:a16="http://schemas.microsoft.com/office/drawing/2014/main" id="{FB28A8BB-B2F7-8192-CC1C-3648267AA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7">
                <a:extLst>
                  <a:ext uri="{FF2B5EF4-FFF2-40B4-BE49-F238E27FC236}">
                    <a16:creationId xmlns:a16="http://schemas.microsoft.com/office/drawing/2014/main" id="{83D18D67-215F-D523-4803-A761EE3A46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8">
                <a:extLst>
                  <a:ext uri="{FF2B5EF4-FFF2-40B4-BE49-F238E27FC236}">
                    <a16:creationId xmlns:a16="http://schemas.microsoft.com/office/drawing/2014/main" id="{8A8AD01E-0ABA-AB3A-3C33-714FE14DB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9">
                <a:extLst>
                  <a:ext uri="{FF2B5EF4-FFF2-40B4-BE49-F238E27FC236}">
                    <a16:creationId xmlns:a16="http://schemas.microsoft.com/office/drawing/2014/main" id="{4DEE59A1-ADC2-ACFE-FF8D-27BA7BD67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10">
                <a:extLst>
                  <a:ext uri="{FF2B5EF4-FFF2-40B4-BE49-F238E27FC236}">
                    <a16:creationId xmlns:a16="http://schemas.microsoft.com/office/drawing/2014/main" id="{2673FAED-1A11-A22C-5639-03B6D5C0D3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11">
                <a:extLst>
                  <a:ext uri="{FF2B5EF4-FFF2-40B4-BE49-F238E27FC236}">
                    <a16:creationId xmlns:a16="http://schemas.microsoft.com/office/drawing/2014/main" id="{DE427EDB-4920-BF39-0549-0609D0994C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12">
                <a:extLst>
                  <a:ext uri="{FF2B5EF4-FFF2-40B4-BE49-F238E27FC236}">
                    <a16:creationId xmlns:a16="http://schemas.microsoft.com/office/drawing/2014/main" id="{64612035-4180-CE99-8F80-9A5B36D57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13">
                <a:extLst>
                  <a:ext uri="{FF2B5EF4-FFF2-40B4-BE49-F238E27FC236}">
                    <a16:creationId xmlns:a16="http://schemas.microsoft.com/office/drawing/2014/main" id="{EBE88D78-7591-50C1-FB2F-D0BD011C8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14">
                <a:extLst>
                  <a:ext uri="{FF2B5EF4-FFF2-40B4-BE49-F238E27FC236}">
                    <a16:creationId xmlns:a16="http://schemas.microsoft.com/office/drawing/2014/main" id="{3D653DF1-9075-D0A6-11A8-90159D45B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15">
                <a:extLst>
                  <a:ext uri="{FF2B5EF4-FFF2-40B4-BE49-F238E27FC236}">
                    <a16:creationId xmlns:a16="http://schemas.microsoft.com/office/drawing/2014/main" id="{B9C64193-0100-EE7A-874D-A97CD3DFB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16">
                <a:extLst>
                  <a:ext uri="{FF2B5EF4-FFF2-40B4-BE49-F238E27FC236}">
                    <a16:creationId xmlns:a16="http://schemas.microsoft.com/office/drawing/2014/main" id="{A3AA3688-F053-05DC-B4C7-9870F4E92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17">
                <a:extLst>
                  <a:ext uri="{FF2B5EF4-FFF2-40B4-BE49-F238E27FC236}">
                    <a16:creationId xmlns:a16="http://schemas.microsoft.com/office/drawing/2014/main" id="{FF6E36C3-93DC-7A81-61A9-63FA22FBA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18">
                <a:extLst>
                  <a:ext uri="{FF2B5EF4-FFF2-40B4-BE49-F238E27FC236}">
                    <a16:creationId xmlns:a16="http://schemas.microsoft.com/office/drawing/2014/main" id="{7D749609-51CD-95ED-F195-BC40E60C9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19">
                <a:extLst>
                  <a:ext uri="{FF2B5EF4-FFF2-40B4-BE49-F238E27FC236}">
                    <a16:creationId xmlns:a16="http://schemas.microsoft.com/office/drawing/2014/main" id="{CDB2CD00-2C0C-1553-79D4-DA28A7E0F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20">
                <a:extLst>
                  <a:ext uri="{FF2B5EF4-FFF2-40B4-BE49-F238E27FC236}">
                    <a16:creationId xmlns:a16="http://schemas.microsoft.com/office/drawing/2014/main" id="{7300C171-494A-BEC6-A78C-EE1010CB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21">
                <a:extLst>
                  <a:ext uri="{FF2B5EF4-FFF2-40B4-BE49-F238E27FC236}">
                    <a16:creationId xmlns:a16="http://schemas.microsoft.com/office/drawing/2014/main" id="{0183C09A-2527-151F-F4BD-CEDA4D11F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22">
                <a:extLst>
                  <a:ext uri="{FF2B5EF4-FFF2-40B4-BE49-F238E27FC236}">
                    <a16:creationId xmlns:a16="http://schemas.microsoft.com/office/drawing/2014/main" id="{EE865001-C866-4A78-1308-A8CDF711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23">
                <a:extLst>
                  <a:ext uri="{FF2B5EF4-FFF2-40B4-BE49-F238E27FC236}">
                    <a16:creationId xmlns:a16="http://schemas.microsoft.com/office/drawing/2014/main" id="{F90C6EF4-D004-2FD0-F304-F52574FF0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24">
                <a:extLst>
                  <a:ext uri="{FF2B5EF4-FFF2-40B4-BE49-F238E27FC236}">
                    <a16:creationId xmlns:a16="http://schemas.microsoft.com/office/drawing/2014/main" id="{877A24CC-CF1E-7574-DF8D-A68ADDA4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25">
                <a:extLst>
                  <a:ext uri="{FF2B5EF4-FFF2-40B4-BE49-F238E27FC236}">
                    <a16:creationId xmlns:a16="http://schemas.microsoft.com/office/drawing/2014/main" id="{CB6DA240-11D9-6238-683E-211A8F2F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26">
                <a:extLst>
                  <a:ext uri="{FF2B5EF4-FFF2-40B4-BE49-F238E27FC236}">
                    <a16:creationId xmlns:a16="http://schemas.microsoft.com/office/drawing/2014/main" id="{82F05E60-CAA4-2AA0-AE2B-69B58AD0B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27">
                <a:extLst>
                  <a:ext uri="{FF2B5EF4-FFF2-40B4-BE49-F238E27FC236}">
                    <a16:creationId xmlns:a16="http://schemas.microsoft.com/office/drawing/2014/main" id="{683C4ED3-54FC-8834-8100-E19C4E565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28">
                <a:extLst>
                  <a:ext uri="{FF2B5EF4-FFF2-40B4-BE49-F238E27FC236}">
                    <a16:creationId xmlns:a16="http://schemas.microsoft.com/office/drawing/2014/main" id="{86F1ADBA-261B-E0E1-66DF-E1F578E6E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29">
                <a:extLst>
                  <a:ext uri="{FF2B5EF4-FFF2-40B4-BE49-F238E27FC236}">
                    <a16:creationId xmlns:a16="http://schemas.microsoft.com/office/drawing/2014/main" id="{4B5A7BB5-1FD7-DEF2-01B1-424680B1B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30">
                <a:extLst>
                  <a:ext uri="{FF2B5EF4-FFF2-40B4-BE49-F238E27FC236}">
                    <a16:creationId xmlns:a16="http://schemas.microsoft.com/office/drawing/2014/main" id="{5DED8A2E-04CF-FF37-9876-42361E011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31">
                <a:extLst>
                  <a:ext uri="{FF2B5EF4-FFF2-40B4-BE49-F238E27FC236}">
                    <a16:creationId xmlns:a16="http://schemas.microsoft.com/office/drawing/2014/main" id="{682A5861-6537-E7BC-32E0-1FCC51F9D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32">
                <a:extLst>
                  <a:ext uri="{FF2B5EF4-FFF2-40B4-BE49-F238E27FC236}">
                    <a16:creationId xmlns:a16="http://schemas.microsoft.com/office/drawing/2014/main" id="{459B2697-023A-AC0E-D81C-4CF4353B8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33">
                <a:extLst>
                  <a:ext uri="{FF2B5EF4-FFF2-40B4-BE49-F238E27FC236}">
                    <a16:creationId xmlns:a16="http://schemas.microsoft.com/office/drawing/2014/main" id="{153877A3-DAB7-8914-B28F-78AEC58F2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34">
                <a:extLst>
                  <a:ext uri="{FF2B5EF4-FFF2-40B4-BE49-F238E27FC236}">
                    <a16:creationId xmlns:a16="http://schemas.microsoft.com/office/drawing/2014/main" id="{B2B191B8-5BDF-4574-E22E-25427101A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35">
                <a:extLst>
                  <a:ext uri="{FF2B5EF4-FFF2-40B4-BE49-F238E27FC236}">
                    <a16:creationId xmlns:a16="http://schemas.microsoft.com/office/drawing/2014/main" id="{6448085D-9A3E-6DCD-C0B5-1E02FBA04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36">
                <a:extLst>
                  <a:ext uri="{FF2B5EF4-FFF2-40B4-BE49-F238E27FC236}">
                    <a16:creationId xmlns:a16="http://schemas.microsoft.com/office/drawing/2014/main" id="{2DEED5C7-1E58-D01E-B9C7-A0A18F8F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37">
                <a:extLst>
                  <a:ext uri="{FF2B5EF4-FFF2-40B4-BE49-F238E27FC236}">
                    <a16:creationId xmlns:a16="http://schemas.microsoft.com/office/drawing/2014/main" id="{165C1A83-1695-CC9F-C579-83F04EEEC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38">
                <a:extLst>
                  <a:ext uri="{FF2B5EF4-FFF2-40B4-BE49-F238E27FC236}">
                    <a16:creationId xmlns:a16="http://schemas.microsoft.com/office/drawing/2014/main" id="{D7BEA6C9-ABBE-E66E-AC85-5B202A63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39">
                <a:extLst>
                  <a:ext uri="{FF2B5EF4-FFF2-40B4-BE49-F238E27FC236}">
                    <a16:creationId xmlns:a16="http://schemas.microsoft.com/office/drawing/2014/main" id="{F598D36F-80BC-D3ED-0C33-28C03431C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40">
                <a:extLst>
                  <a:ext uri="{FF2B5EF4-FFF2-40B4-BE49-F238E27FC236}">
                    <a16:creationId xmlns:a16="http://schemas.microsoft.com/office/drawing/2014/main" id="{B85CA6E7-61DB-E60C-ECD4-9B4A2077F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41">
                <a:extLst>
                  <a:ext uri="{FF2B5EF4-FFF2-40B4-BE49-F238E27FC236}">
                    <a16:creationId xmlns:a16="http://schemas.microsoft.com/office/drawing/2014/main" id="{0BF2F2AB-CF3C-EB7E-11DA-D66955DB4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42">
                <a:extLst>
                  <a:ext uri="{FF2B5EF4-FFF2-40B4-BE49-F238E27FC236}">
                    <a16:creationId xmlns:a16="http://schemas.microsoft.com/office/drawing/2014/main" id="{22387EF4-1EAC-AE55-0BD2-DF2A8DA98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43">
                <a:extLst>
                  <a:ext uri="{FF2B5EF4-FFF2-40B4-BE49-F238E27FC236}">
                    <a16:creationId xmlns:a16="http://schemas.microsoft.com/office/drawing/2014/main" id="{228A62CD-37D8-F91B-DF30-A1F51332E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44">
                <a:extLst>
                  <a:ext uri="{FF2B5EF4-FFF2-40B4-BE49-F238E27FC236}">
                    <a16:creationId xmlns:a16="http://schemas.microsoft.com/office/drawing/2014/main" id="{E9B6250E-39F8-6E63-6CDF-377579265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45">
                <a:extLst>
                  <a:ext uri="{FF2B5EF4-FFF2-40B4-BE49-F238E27FC236}">
                    <a16:creationId xmlns:a16="http://schemas.microsoft.com/office/drawing/2014/main" id="{D0C68C2D-356A-555E-6F7A-C76F8E76F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46">
                <a:extLst>
                  <a:ext uri="{FF2B5EF4-FFF2-40B4-BE49-F238E27FC236}">
                    <a16:creationId xmlns:a16="http://schemas.microsoft.com/office/drawing/2014/main" id="{3FE2B858-45BC-D18C-75ED-8423DFD50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47">
                <a:extLst>
                  <a:ext uri="{FF2B5EF4-FFF2-40B4-BE49-F238E27FC236}">
                    <a16:creationId xmlns:a16="http://schemas.microsoft.com/office/drawing/2014/main" id="{D9E5932A-4D2B-58AF-0322-88CF5922E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48">
                <a:extLst>
                  <a:ext uri="{FF2B5EF4-FFF2-40B4-BE49-F238E27FC236}">
                    <a16:creationId xmlns:a16="http://schemas.microsoft.com/office/drawing/2014/main" id="{59F263C6-52D7-16D5-B126-8C7135A18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49">
                <a:extLst>
                  <a:ext uri="{FF2B5EF4-FFF2-40B4-BE49-F238E27FC236}">
                    <a16:creationId xmlns:a16="http://schemas.microsoft.com/office/drawing/2014/main" id="{73EA38A9-A48A-0AC0-7DE3-E9671E9F5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50">
                <a:extLst>
                  <a:ext uri="{FF2B5EF4-FFF2-40B4-BE49-F238E27FC236}">
                    <a16:creationId xmlns:a16="http://schemas.microsoft.com/office/drawing/2014/main" id="{143C68FB-8D70-F3CD-13C1-DBA78DEF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51">
                <a:extLst>
                  <a:ext uri="{FF2B5EF4-FFF2-40B4-BE49-F238E27FC236}">
                    <a16:creationId xmlns:a16="http://schemas.microsoft.com/office/drawing/2014/main" id="{A02968E5-7150-B738-7496-35102ABE1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52">
                <a:extLst>
                  <a:ext uri="{FF2B5EF4-FFF2-40B4-BE49-F238E27FC236}">
                    <a16:creationId xmlns:a16="http://schemas.microsoft.com/office/drawing/2014/main" id="{667383EA-D4B8-0F3A-108D-5571D8C4E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53">
                <a:extLst>
                  <a:ext uri="{FF2B5EF4-FFF2-40B4-BE49-F238E27FC236}">
                    <a16:creationId xmlns:a16="http://schemas.microsoft.com/office/drawing/2014/main" id="{5004E3C2-6FC3-363D-4541-400FB77BA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54">
                <a:extLst>
                  <a:ext uri="{FF2B5EF4-FFF2-40B4-BE49-F238E27FC236}">
                    <a16:creationId xmlns:a16="http://schemas.microsoft.com/office/drawing/2014/main" id="{E6C198EB-61AE-CFA8-0545-EC53FAE82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55">
                <a:extLst>
                  <a:ext uri="{FF2B5EF4-FFF2-40B4-BE49-F238E27FC236}">
                    <a16:creationId xmlns:a16="http://schemas.microsoft.com/office/drawing/2014/main" id="{CB7E9DCE-54C8-CA97-F71E-9E0D9E8DC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56">
                <a:extLst>
                  <a:ext uri="{FF2B5EF4-FFF2-40B4-BE49-F238E27FC236}">
                    <a16:creationId xmlns:a16="http://schemas.microsoft.com/office/drawing/2014/main" id="{0F2C7CE6-9B0E-9DA2-F43D-B2A0BFF40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57">
                <a:extLst>
                  <a:ext uri="{FF2B5EF4-FFF2-40B4-BE49-F238E27FC236}">
                    <a16:creationId xmlns:a16="http://schemas.microsoft.com/office/drawing/2014/main" id="{FD9E3830-E545-74F1-0742-C28630F1A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58">
                <a:extLst>
                  <a:ext uri="{FF2B5EF4-FFF2-40B4-BE49-F238E27FC236}">
                    <a16:creationId xmlns:a16="http://schemas.microsoft.com/office/drawing/2014/main" id="{2DA47312-2A19-A006-66DC-F3BC469F9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59">
                <a:extLst>
                  <a:ext uri="{FF2B5EF4-FFF2-40B4-BE49-F238E27FC236}">
                    <a16:creationId xmlns:a16="http://schemas.microsoft.com/office/drawing/2014/main" id="{BCF76C08-1A58-2871-53D9-E47AD0ECD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60">
                <a:extLst>
                  <a:ext uri="{FF2B5EF4-FFF2-40B4-BE49-F238E27FC236}">
                    <a16:creationId xmlns:a16="http://schemas.microsoft.com/office/drawing/2014/main" id="{EBE99B71-3598-2D0C-0267-C850FD8DC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61">
                <a:extLst>
                  <a:ext uri="{FF2B5EF4-FFF2-40B4-BE49-F238E27FC236}">
                    <a16:creationId xmlns:a16="http://schemas.microsoft.com/office/drawing/2014/main" id="{5D7121FD-CC9B-4292-E6B2-3F0B37A6F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62">
                <a:extLst>
                  <a:ext uri="{FF2B5EF4-FFF2-40B4-BE49-F238E27FC236}">
                    <a16:creationId xmlns:a16="http://schemas.microsoft.com/office/drawing/2014/main" id="{71EDD72F-0838-A8A4-1722-AAFAAA578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63">
                <a:extLst>
                  <a:ext uri="{FF2B5EF4-FFF2-40B4-BE49-F238E27FC236}">
                    <a16:creationId xmlns:a16="http://schemas.microsoft.com/office/drawing/2014/main" id="{7C16F05C-1624-8FDE-0006-64715E1F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64">
                <a:extLst>
                  <a:ext uri="{FF2B5EF4-FFF2-40B4-BE49-F238E27FC236}">
                    <a16:creationId xmlns:a16="http://schemas.microsoft.com/office/drawing/2014/main" id="{0CE1712E-ADB4-222A-75D0-3FD20A8C2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65">
                <a:extLst>
                  <a:ext uri="{FF2B5EF4-FFF2-40B4-BE49-F238E27FC236}">
                    <a16:creationId xmlns:a16="http://schemas.microsoft.com/office/drawing/2014/main" id="{84CE72CB-1861-C12A-C447-C133E8E93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66">
                <a:extLst>
                  <a:ext uri="{FF2B5EF4-FFF2-40B4-BE49-F238E27FC236}">
                    <a16:creationId xmlns:a16="http://schemas.microsoft.com/office/drawing/2014/main" id="{1D442E71-C461-10C0-BBBB-094306D02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67">
                <a:extLst>
                  <a:ext uri="{FF2B5EF4-FFF2-40B4-BE49-F238E27FC236}">
                    <a16:creationId xmlns:a16="http://schemas.microsoft.com/office/drawing/2014/main" id="{A74CBB28-6017-1288-4FB9-A661ACE45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68">
                <a:extLst>
                  <a:ext uri="{FF2B5EF4-FFF2-40B4-BE49-F238E27FC236}">
                    <a16:creationId xmlns:a16="http://schemas.microsoft.com/office/drawing/2014/main" id="{9081A4DE-7414-E0B9-B3E1-1732A8402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69">
                <a:extLst>
                  <a:ext uri="{FF2B5EF4-FFF2-40B4-BE49-F238E27FC236}">
                    <a16:creationId xmlns:a16="http://schemas.microsoft.com/office/drawing/2014/main" id="{F52E1837-3CDB-74A8-BD08-3E5927918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70">
                <a:extLst>
                  <a:ext uri="{FF2B5EF4-FFF2-40B4-BE49-F238E27FC236}">
                    <a16:creationId xmlns:a16="http://schemas.microsoft.com/office/drawing/2014/main" id="{77801414-F49E-1F4A-624B-80D9DD0E9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71">
                <a:extLst>
                  <a:ext uri="{FF2B5EF4-FFF2-40B4-BE49-F238E27FC236}">
                    <a16:creationId xmlns:a16="http://schemas.microsoft.com/office/drawing/2014/main" id="{C7A2FB53-F152-A8DD-24A9-3CB40984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72">
                <a:extLst>
                  <a:ext uri="{FF2B5EF4-FFF2-40B4-BE49-F238E27FC236}">
                    <a16:creationId xmlns:a16="http://schemas.microsoft.com/office/drawing/2014/main" id="{A73B0159-EDEA-DB54-FD2C-BDDD031D1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73">
                <a:extLst>
                  <a:ext uri="{FF2B5EF4-FFF2-40B4-BE49-F238E27FC236}">
                    <a16:creationId xmlns:a16="http://schemas.microsoft.com/office/drawing/2014/main" id="{2A5799B2-929B-15B0-D7E1-4B2AF2B0E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74">
                <a:extLst>
                  <a:ext uri="{FF2B5EF4-FFF2-40B4-BE49-F238E27FC236}">
                    <a16:creationId xmlns:a16="http://schemas.microsoft.com/office/drawing/2014/main" id="{B8A5FDAF-D992-5179-9E06-16C2E5FB1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75">
                <a:extLst>
                  <a:ext uri="{FF2B5EF4-FFF2-40B4-BE49-F238E27FC236}">
                    <a16:creationId xmlns:a16="http://schemas.microsoft.com/office/drawing/2014/main" id="{3582E1DC-481B-CF86-74BA-F19D1A575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76">
                <a:extLst>
                  <a:ext uri="{FF2B5EF4-FFF2-40B4-BE49-F238E27FC236}">
                    <a16:creationId xmlns:a16="http://schemas.microsoft.com/office/drawing/2014/main" id="{71F10DE8-068D-6271-1A4E-0823F156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77">
                <a:extLst>
                  <a:ext uri="{FF2B5EF4-FFF2-40B4-BE49-F238E27FC236}">
                    <a16:creationId xmlns:a16="http://schemas.microsoft.com/office/drawing/2014/main" id="{1CF5ACB9-368A-2447-209B-519359EDC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78">
                <a:extLst>
                  <a:ext uri="{FF2B5EF4-FFF2-40B4-BE49-F238E27FC236}">
                    <a16:creationId xmlns:a16="http://schemas.microsoft.com/office/drawing/2014/main" id="{E739201A-A3EA-4E01-EF2E-2A5BA9FB0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79">
                <a:extLst>
                  <a:ext uri="{FF2B5EF4-FFF2-40B4-BE49-F238E27FC236}">
                    <a16:creationId xmlns:a16="http://schemas.microsoft.com/office/drawing/2014/main" id="{9040990A-6852-6187-0C67-2C51FA403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80">
                <a:extLst>
                  <a:ext uri="{FF2B5EF4-FFF2-40B4-BE49-F238E27FC236}">
                    <a16:creationId xmlns:a16="http://schemas.microsoft.com/office/drawing/2014/main" id="{4A71C9EE-86D6-6D37-4FAE-707B4E34C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81">
                <a:extLst>
                  <a:ext uri="{FF2B5EF4-FFF2-40B4-BE49-F238E27FC236}">
                    <a16:creationId xmlns:a16="http://schemas.microsoft.com/office/drawing/2014/main" id="{049DEF4D-9CF7-F7D8-A78F-4F36D128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82">
                <a:extLst>
                  <a:ext uri="{FF2B5EF4-FFF2-40B4-BE49-F238E27FC236}">
                    <a16:creationId xmlns:a16="http://schemas.microsoft.com/office/drawing/2014/main" id="{36330C58-210F-9B50-E736-66E42CB93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83">
                <a:extLst>
                  <a:ext uri="{FF2B5EF4-FFF2-40B4-BE49-F238E27FC236}">
                    <a16:creationId xmlns:a16="http://schemas.microsoft.com/office/drawing/2014/main" id="{2783577F-EAE8-EFA2-FD03-F19E532B7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84">
                <a:extLst>
                  <a:ext uri="{FF2B5EF4-FFF2-40B4-BE49-F238E27FC236}">
                    <a16:creationId xmlns:a16="http://schemas.microsoft.com/office/drawing/2014/main" id="{AD3EDC52-F41B-2522-ADF1-153E1D701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85">
                <a:extLst>
                  <a:ext uri="{FF2B5EF4-FFF2-40B4-BE49-F238E27FC236}">
                    <a16:creationId xmlns:a16="http://schemas.microsoft.com/office/drawing/2014/main" id="{B3640E96-FF3C-E388-F267-BDF6FF117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86">
                <a:extLst>
                  <a:ext uri="{FF2B5EF4-FFF2-40B4-BE49-F238E27FC236}">
                    <a16:creationId xmlns:a16="http://schemas.microsoft.com/office/drawing/2014/main" id="{79C452AD-B313-7162-F611-8DEB17716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87">
                <a:extLst>
                  <a:ext uri="{FF2B5EF4-FFF2-40B4-BE49-F238E27FC236}">
                    <a16:creationId xmlns:a16="http://schemas.microsoft.com/office/drawing/2014/main" id="{789FDC6D-5572-E547-162B-5FE06942C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88">
                <a:extLst>
                  <a:ext uri="{FF2B5EF4-FFF2-40B4-BE49-F238E27FC236}">
                    <a16:creationId xmlns:a16="http://schemas.microsoft.com/office/drawing/2014/main" id="{FD68EFD0-42E5-9E06-7796-36BFD0679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89">
                <a:extLst>
                  <a:ext uri="{FF2B5EF4-FFF2-40B4-BE49-F238E27FC236}">
                    <a16:creationId xmlns:a16="http://schemas.microsoft.com/office/drawing/2014/main" id="{4234BFF6-8A22-7A45-AA91-3EBF1EC7E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90">
                <a:extLst>
                  <a:ext uri="{FF2B5EF4-FFF2-40B4-BE49-F238E27FC236}">
                    <a16:creationId xmlns:a16="http://schemas.microsoft.com/office/drawing/2014/main" id="{D97A0E58-1CC1-0C73-09D6-A9BC2305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91">
                <a:extLst>
                  <a:ext uri="{FF2B5EF4-FFF2-40B4-BE49-F238E27FC236}">
                    <a16:creationId xmlns:a16="http://schemas.microsoft.com/office/drawing/2014/main" id="{C4C32496-7DAE-0CD0-455A-2E2E5C809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92">
                <a:extLst>
                  <a:ext uri="{FF2B5EF4-FFF2-40B4-BE49-F238E27FC236}">
                    <a16:creationId xmlns:a16="http://schemas.microsoft.com/office/drawing/2014/main" id="{6149C328-A3A4-F9CD-3724-EB14EFD94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93">
                <a:extLst>
                  <a:ext uri="{FF2B5EF4-FFF2-40B4-BE49-F238E27FC236}">
                    <a16:creationId xmlns:a16="http://schemas.microsoft.com/office/drawing/2014/main" id="{4B201227-C4CB-7849-9F86-18C44804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94">
                <a:extLst>
                  <a:ext uri="{FF2B5EF4-FFF2-40B4-BE49-F238E27FC236}">
                    <a16:creationId xmlns:a16="http://schemas.microsoft.com/office/drawing/2014/main" id="{3C610D8B-A2A2-5962-4AC6-9DD336451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95">
                <a:extLst>
                  <a:ext uri="{FF2B5EF4-FFF2-40B4-BE49-F238E27FC236}">
                    <a16:creationId xmlns:a16="http://schemas.microsoft.com/office/drawing/2014/main" id="{CB37DC78-2A89-13A8-CB4A-52E621C3E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96">
                <a:extLst>
                  <a:ext uri="{FF2B5EF4-FFF2-40B4-BE49-F238E27FC236}">
                    <a16:creationId xmlns:a16="http://schemas.microsoft.com/office/drawing/2014/main" id="{42C4A4D8-A1BA-91C5-6E07-113FBA1D0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97">
                <a:extLst>
                  <a:ext uri="{FF2B5EF4-FFF2-40B4-BE49-F238E27FC236}">
                    <a16:creationId xmlns:a16="http://schemas.microsoft.com/office/drawing/2014/main" id="{BD58FD7F-F665-4B4B-7240-EAA2B9CB5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98">
                <a:extLst>
                  <a:ext uri="{FF2B5EF4-FFF2-40B4-BE49-F238E27FC236}">
                    <a16:creationId xmlns:a16="http://schemas.microsoft.com/office/drawing/2014/main" id="{B6F8A452-3AE1-009B-AF64-5D7B17220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99">
                <a:extLst>
                  <a:ext uri="{FF2B5EF4-FFF2-40B4-BE49-F238E27FC236}">
                    <a16:creationId xmlns:a16="http://schemas.microsoft.com/office/drawing/2014/main" id="{2A3B18F4-3F04-8D03-818D-2B2966A59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100">
                <a:extLst>
                  <a:ext uri="{FF2B5EF4-FFF2-40B4-BE49-F238E27FC236}">
                    <a16:creationId xmlns:a16="http://schemas.microsoft.com/office/drawing/2014/main" id="{39C5C1C0-74BE-1A9C-90B1-D1134B396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101">
                <a:extLst>
                  <a:ext uri="{FF2B5EF4-FFF2-40B4-BE49-F238E27FC236}">
                    <a16:creationId xmlns:a16="http://schemas.microsoft.com/office/drawing/2014/main" id="{2F477BED-D7C7-51E9-B285-51B0C7CD4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102">
                <a:extLst>
                  <a:ext uri="{FF2B5EF4-FFF2-40B4-BE49-F238E27FC236}">
                    <a16:creationId xmlns:a16="http://schemas.microsoft.com/office/drawing/2014/main" id="{B97FAD0B-D3DC-6CFB-9DBD-2470033C4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103">
                <a:extLst>
                  <a:ext uri="{FF2B5EF4-FFF2-40B4-BE49-F238E27FC236}">
                    <a16:creationId xmlns:a16="http://schemas.microsoft.com/office/drawing/2014/main" id="{87B31D06-8036-F8E7-5B4E-E960CD992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104">
                <a:extLst>
                  <a:ext uri="{FF2B5EF4-FFF2-40B4-BE49-F238E27FC236}">
                    <a16:creationId xmlns:a16="http://schemas.microsoft.com/office/drawing/2014/main" id="{D9296B30-EABC-9CAC-4EC5-49F7E6DB4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105">
                <a:extLst>
                  <a:ext uri="{FF2B5EF4-FFF2-40B4-BE49-F238E27FC236}">
                    <a16:creationId xmlns:a16="http://schemas.microsoft.com/office/drawing/2014/main" id="{A1C946C1-758D-6B02-59A5-FB7006E80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106">
                <a:extLst>
                  <a:ext uri="{FF2B5EF4-FFF2-40B4-BE49-F238E27FC236}">
                    <a16:creationId xmlns:a16="http://schemas.microsoft.com/office/drawing/2014/main" id="{31FD61FA-E3DB-8612-83EC-EA0F6276E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107">
                <a:extLst>
                  <a:ext uri="{FF2B5EF4-FFF2-40B4-BE49-F238E27FC236}">
                    <a16:creationId xmlns:a16="http://schemas.microsoft.com/office/drawing/2014/main" id="{60C40B4F-5E84-97BD-AE5C-6E63A82D7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108">
                <a:extLst>
                  <a:ext uri="{FF2B5EF4-FFF2-40B4-BE49-F238E27FC236}">
                    <a16:creationId xmlns:a16="http://schemas.microsoft.com/office/drawing/2014/main" id="{0DA626A6-00F3-57D1-8D07-726F35B80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109">
                <a:extLst>
                  <a:ext uri="{FF2B5EF4-FFF2-40B4-BE49-F238E27FC236}">
                    <a16:creationId xmlns:a16="http://schemas.microsoft.com/office/drawing/2014/main" id="{BB885118-BAE7-2644-83F9-66E19476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110">
                <a:extLst>
                  <a:ext uri="{FF2B5EF4-FFF2-40B4-BE49-F238E27FC236}">
                    <a16:creationId xmlns:a16="http://schemas.microsoft.com/office/drawing/2014/main" id="{72E8C93F-4BEA-FB5A-BA33-FCF4D7826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111">
                <a:extLst>
                  <a:ext uri="{FF2B5EF4-FFF2-40B4-BE49-F238E27FC236}">
                    <a16:creationId xmlns:a16="http://schemas.microsoft.com/office/drawing/2014/main" id="{FE499330-5735-CF8B-4D40-381B104F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112">
                <a:extLst>
                  <a:ext uri="{FF2B5EF4-FFF2-40B4-BE49-F238E27FC236}">
                    <a16:creationId xmlns:a16="http://schemas.microsoft.com/office/drawing/2014/main" id="{9B70F349-5F33-AA8D-2561-AF2EBB63F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113">
                <a:extLst>
                  <a:ext uri="{FF2B5EF4-FFF2-40B4-BE49-F238E27FC236}">
                    <a16:creationId xmlns:a16="http://schemas.microsoft.com/office/drawing/2014/main" id="{3FF75553-4122-D08F-D814-830F31449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114">
                <a:extLst>
                  <a:ext uri="{FF2B5EF4-FFF2-40B4-BE49-F238E27FC236}">
                    <a16:creationId xmlns:a16="http://schemas.microsoft.com/office/drawing/2014/main" id="{A73C9343-EFEA-103A-DA75-FDC9F77DF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115">
                <a:extLst>
                  <a:ext uri="{FF2B5EF4-FFF2-40B4-BE49-F238E27FC236}">
                    <a16:creationId xmlns:a16="http://schemas.microsoft.com/office/drawing/2014/main" id="{9BF36681-3A5A-0D89-1525-912A5E5DC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116">
                <a:extLst>
                  <a:ext uri="{FF2B5EF4-FFF2-40B4-BE49-F238E27FC236}">
                    <a16:creationId xmlns:a16="http://schemas.microsoft.com/office/drawing/2014/main" id="{ACBA6C16-DA01-0C57-A314-7D18088AE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117">
                <a:extLst>
                  <a:ext uri="{FF2B5EF4-FFF2-40B4-BE49-F238E27FC236}">
                    <a16:creationId xmlns:a16="http://schemas.microsoft.com/office/drawing/2014/main" id="{BDE720B7-27BB-7F24-62FE-EA7EC7189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118">
                <a:extLst>
                  <a:ext uri="{FF2B5EF4-FFF2-40B4-BE49-F238E27FC236}">
                    <a16:creationId xmlns:a16="http://schemas.microsoft.com/office/drawing/2014/main" id="{D54B68A6-9518-A392-438C-B404A5230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2" name="Grupo 21">
              <a:extLst>
                <a:ext uri="{FF2B5EF4-FFF2-40B4-BE49-F238E27FC236}">
                  <a16:creationId xmlns:a16="http://schemas.microsoft.com/office/drawing/2014/main" id="{B654C060-58BD-C136-6BB4-96593801BFBA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23" name="Freeform 122">
                <a:extLst>
                  <a:ext uri="{FF2B5EF4-FFF2-40B4-BE49-F238E27FC236}">
                    <a16:creationId xmlns:a16="http://schemas.microsoft.com/office/drawing/2014/main" id="{8101AC7E-E93B-1907-4B9F-8BBED130AD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" name="Freeform 123">
                <a:extLst>
                  <a:ext uri="{FF2B5EF4-FFF2-40B4-BE49-F238E27FC236}">
                    <a16:creationId xmlns:a16="http://schemas.microsoft.com/office/drawing/2014/main" id="{08CFBA16-5D49-EABE-D080-025A54F76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" name="Freeform 124">
                <a:extLst>
                  <a:ext uri="{FF2B5EF4-FFF2-40B4-BE49-F238E27FC236}">
                    <a16:creationId xmlns:a16="http://schemas.microsoft.com/office/drawing/2014/main" id="{0B36CCD5-5C4F-3868-C372-CBE48C3DBA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125">
                <a:extLst>
                  <a:ext uri="{FF2B5EF4-FFF2-40B4-BE49-F238E27FC236}">
                    <a16:creationId xmlns:a16="http://schemas.microsoft.com/office/drawing/2014/main" id="{F2BEBA6B-27F5-FBEC-5F0E-BF96D1C7D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126">
                <a:extLst>
                  <a:ext uri="{FF2B5EF4-FFF2-40B4-BE49-F238E27FC236}">
                    <a16:creationId xmlns:a16="http://schemas.microsoft.com/office/drawing/2014/main" id="{D0167C09-C5F0-C539-596B-5E87FA1D2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" name="Freeform 127">
                <a:extLst>
                  <a:ext uri="{FF2B5EF4-FFF2-40B4-BE49-F238E27FC236}">
                    <a16:creationId xmlns:a16="http://schemas.microsoft.com/office/drawing/2014/main" id="{41ED9029-A451-2897-9745-C939051765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" name="Freeform 128">
                <a:extLst>
                  <a:ext uri="{FF2B5EF4-FFF2-40B4-BE49-F238E27FC236}">
                    <a16:creationId xmlns:a16="http://schemas.microsoft.com/office/drawing/2014/main" id="{5C4E946C-B082-C1EE-B987-321FE7AC29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129">
                <a:extLst>
                  <a:ext uri="{FF2B5EF4-FFF2-40B4-BE49-F238E27FC236}">
                    <a16:creationId xmlns:a16="http://schemas.microsoft.com/office/drawing/2014/main" id="{F444180B-7EAA-9854-23D4-57559784D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130">
                <a:extLst>
                  <a:ext uri="{FF2B5EF4-FFF2-40B4-BE49-F238E27FC236}">
                    <a16:creationId xmlns:a16="http://schemas.microsoft.com/office/drawing/2014/main" id="{7CF27733-3E63-3266-6575-D65F95051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131">
                <a:extLst>
                  <a:ext uri="{FF2B5EF4-FFF2-40B4-BE49-F238E27FC236}">
                    <a16:creationId xmlns:a16="http://schemas.microsoft.com/office/drawing/2014/main" id="{32EB002E-7883-2DD2-84C8-1965433E5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132">
                <a:extLst>
                  <a:ext uri="{FF2B5EF4-FFF2-40B4-BE49-F238E27FC236}">
                    <a16:creationId xmlns:a16="http://schemas.microsoft.com/office/drawing/2014/main" id="{9976C6B1-4B8C-D4A9-7E7C-073C2C49D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133">
                <a:extLst>
                  <a:ext uri="{FF2B5EF4-FFF2-40B4-BE49-F238E27FC236}">
                    <a16:creationId xmlns:a16="http://schemas.microsoft.com/office/drawing/2014/main" id="{D773CCD3-D5BE-031E-C257-965E4A506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134">
                <a:extLst>
                  <a:ext uri="{FF2B5EF4-FFF2-40B4-BE49-F238E27FC236}">
                    <a16:creationId xmlns:a16="http://schemas.microsoft.com/office/drawing/2014/main" id="{356389DD-3816-83E4-CB4B-D97C54333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135">
                <a:extLst>
                  <a:ext uri="{FF2B5EF4-FFF2-40B4-BE49-F238E27FC236}">
                    <a16:creationId xmlns:a16="http://schemas.microsoft.com/office/drawing/2014/main" id="{335C7EA4-7AB0-4D44-00B8-EA2D4B0C8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136">
                <a:extLst>
                  <a:ext uri="{FF2B5EF4-FFF2-40B4-BE49-F238E27FC236}">
                    <a16:creationId xmlns:a16="http://schemas.microsoft.com/office/drawing/2014/main" id="{0004BA2F-995E-24A8-FBBD-DD4341507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137">
                <a:extLst>
                  <a:ext uri="{FF2B5EF4-FFF2-40B4-BE49-F238E27FC236}">
                    <a16:creationId xmlns:a16="http://schemas.microsoft.com/office/drawing/2014/main" id="{91E19808-D5AF-C1E2-4CFD-4D09BC7A1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138">
                <a:extLst>
                  <a:ext uri="{FF2B5EF4-FFF2-40B4-BE49-F238E27FC236}">
                    <a16:creationId xmlns:a16="http://schemas.microsoft.com/office/drawing/2014/main" id="{BDC4A8CF-51C8-9039-1308-9A61299E6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139">
                <a:extLst>
                  <a:ext uri="{FF2B5EF4-FFF2-40B4-BE49-F238E27FC236}">
                    <a16:creationId xmlns:a16="http://schemas.microsoft.com/office/drawing/2014/main" id="{7208D44E-069D-DBC3-74B1-94AC22DCF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140">
                <a:extLst>
                  <a:ext uri="{FF2B5EF4-FFF2-40B4-BE49-F238E27FC236}">
                    <a16:creationId xmlns:a16="http://schemas.microsoft.com/office/drawing/2014/main" id="{B6342767-1D61-D48C-6312-DCD9469C2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141">
                <a:extLst>
                  <a:ext uri="{FF2B5EF4-FFF2-40B4-BE49-F238E27FC236}">
                    <a16:creationId xmlns:a16="http://schemas.microsoft.com/office/drawing/2014/main" id="{5E6C7D96-8F34-AA4B-DE12-F78553BF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142">
                <a:extLst>
                  <a:ext uri="{FF2B5EF4-FFF2-40B4-BE49-F238E27FC236}">
                    <a16:creationId xmlns:a16="http://schemas.microsoft.com/office/drawing/2014/main" id="{D038C34C-BB96-EF87-667A-2330258CD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143">
                <a:extLst>
                  <a:ext uri="{FF2B5EF4-FFF2-40B4-BE49-F238E27FC236}">
                    <a16:creationId xmlns:a16="http://schemas.microsoft.com/office/drawing/2014/main" id="{FC2D981A-900E-EE7E-8EE4-5EED26D4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144">
                <a:extLst>
                  <a:ext uri="{FF2B5EF4-FFF2-40B4-BE49-F238E27FC236}">
                    <a16:creationId xmlns:a16="http://schemas.microsoft.com/office/drawing/2014/main" id="{22DB803F-3AA9-5A4B-89F4-D031F6AC2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145">
                <a:extLst>
                  <a:ext uri="{FF2B5EF4-FFF2-40B4-BE49-F238E27FC236}">
                    <a16:creationId xmlns:a16="http://schemas.microsoft.com/office/drawing/2014/main" id="{426EA4D0-E47C-E934-797E-46982D075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146">
                <a:extLst>
                  <a:ext uri="{FF2B5EF4-FFF2-40B4-BE49-F238E27FC236}">
                    <a16:creationId xmlns:a16="http://schemas.microsoft.com/office/drawing/2014/main" id="{1A96CB0A-06BB-8E06-47E6-B15ABA2B7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47">
                <a:extLst>
                  <a:ext uri="{FF2B5EF4-FFF2-40B4-BE49-F238E27FC236}">
                    <a16:creationId xmlns:a16="http://schemas.microsoft.com/office/drawing/2014/main" id="{73BEFAE6-C72D-764F-EB56-BC659E0E5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148">
                <a:extLst>
                  <a:ext uri="{FF2B5EF4-FFF2-40B4-BE49-F238E27FC236}">
                    <a16:creationId xmlns:a16="http://schemas.microsoft.com/office/drawing/2014/main" id="{6C2A47AA-B218-46D5-7A4B-9E0098F2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49">
                <a:extLst>
                  <a:ext uri="{FF2B5EF4-FFF2-40B4-BE49-F238E27FC236}">
                    <a16:creationId xmlns:a16="http://schemas.microsoft.com/office/drawing/2014/main" id="{36186643-7BBF-53C6-2A3A-29971BA52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50">
                <a:extLst>
                  <a:ext uri="{FF2B5EF4-FFF2-40B4-BE49-F238E27FC236}">
                    <a16:creationId xmlns:a16="http://schemas.microsoft.com/office/drawing/2014/main" id="{0B906B2B-1884-2EA9-1652-C449E72D1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51">
                <a:extLst>
                  <a:ext uri="{FF2B5EF4-FFF2-40B4-BE49-F238E27FC236}">
                    <a16:creationId xmlns:a16="http://schemas.microsoft.com/office/drawing/2014/main" id="{658B3B91-8FA7-1AA0-8A2F-3B09583F9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52">
                <a:extLst>
                  <a:ext uri="{FF2B5EF4-FFF2-40B4-BE49-F238E27FC236}">
                    <a16:creationId xmlns:a16="http://schemas.microsoft.com/office/drawing/2014/main" id="{B00C92E5-B238-9C21-EABE-1BF1CDBDB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53">
                <a:extLst>
                  <a:ext uri="{FF2B5EF4-FFF2-40B4-BE49-F238E27FC236}">
                    <a16:creationId xmlns:a16="http://schemas.microsoft.com/office/drawing/2014/main" id="{2E3D0583-51B3-AD3B-ADED-2D9075A34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154">
                <a:extLst>
                  <a:ext uri="{FF2B5EF4-FFF2-40B4-BE49-F238E27FC236}">
                    <a16:creationId xmlns:a16="http://schemas.microsoft.com/office/drawing/2014/main" id="{CC6FCB9A-73A7-8470-6598-FDBAFBAE5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155">
                <a:extLst>
                  <a:ext uri="{FF2B5EF4-FFF2-40B4-BE49-F238E27FC236}">
                    <a16:creationId xmlns:a16="http://schemas.microsoft.com/office/drawing/2014/main" id="{F7D6ED34-29F5-E039-7F9B-CFCD05F0E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156">
                <a:extLst>
                  <a:ext uri="{FF2B5EF4-FFF2-40B4-BE49-F238E27FC236}">
                    <a16:creationId xmlns:a16="http://schemas.microsoft.com/office/drawing/2014/main" id="{45B6EC22-978D-7E52-F9F3-BE04A5BB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157">
                <a:extLst>
                  <a:ext uri="{FF2B5EF4-FFF2-40B4-BE49-F238E27FC236}">
                    <a16:creationId xmlns:a16="http://schemas.microsoft.com/office/drawing/2014/main" id="{788EF6BE-320D-7F6B-7255-2071FCB1F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158">
                <a:extLst>
                  <a:ext uri="{FF2B5EF4-FFF2-40B4-BE49-F238E27FC236}">
                    <a16:creationId xmlns:a16="http://schemas.microsoft.com/office/drawing/2014/main" id="{F6D2C779-2365-E511-3461-509C342CB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159">
                <a:extLst>
                  <a:ext uri="{FF2B5EF4-FFF2-40B4-BE49-F238E27FC236}">
                    <a16:creationId xmlns:a16="http://schemas.microsoft.com/office/drawing/2014/main" id="{F2B2BFC0-65D0-AA3B-85B3-1A6EC9B29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160">
                <a:extLst>
                  <a:ext uri="{FF2B5EF4-FFF2-40B4-BE49-F238E27FC236}">
                    <a16:creationId xmlns:a16="http://schemas.microsoft.com/office/drawing/2014/main" id="{F1C688F5-CE40-92CC-7499-C469F1636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161">
                <a:extLst>
                  <a:ext uri="{FF2B5EF4-FFF2-40B4-BE49-F238E27FC236}">
                    <a16:creationId xmlns:a16="http://schemas.microsoft.com/office/drawing/2014/main" id="{87C29CE3-2E93-9C4B-0ED5-67112E204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162">
                <a:extLst>
                  <a:ext uri="{FF2B5EF4-FFF2-40B4-BE49-F238E27FC236}">
                    <a16:creationId xmlns:a16="http://schemas.microsoft.com/office/drawing/2014/main" id="{ABB4DAE2-10AD-7B84-469C-A4B76468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163">
                <a:extLst>
                  <a:ext uri="{FF2B5EF4-FFF2-40B4-BE49-F238E27FC236}">
                    <a16:creationId xmlns:a16="http://schemas.microsoft.com/office/drawing/2014/main" id="{E9045F56-04BD-74F8-F87F-BF206F023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164">
                <a:extLst>
                  <a:ext uri="{FF2B5EF4-FFF2-40B4-BE49-F238E27FC236}">
                    <a16:creationId xmlns:a16="http://schemas.microsoft.com/office/drawing/2014/main" id="{C336E1EB-AB42-3DFA-00A7-CC6F2637C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165">
                <a:extLst>
                  <a:ext uri="{FF2B5EF4-FFF2-40B4-BE49-F238E27FC236}">
                    <a16:creationId xmlns:a16="http://schemas.microsoft.com/office/drawing/2014/main" id="{3B189EF6-A9B7-748B-7D1A-97196A11E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166">
                <a:extLst>
                  <a:ext uri="{FF2B5EF4-FFF2-40B4-BE49-F238E27FC236}">
                    <a16:creationId xmlns:a16="http://schemas.microsoft.com/office/drawing/2014/main" id="{6C055D47-6280-BBAF-12C8-7358BF93C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167">
                <a:extLst>
                  <a:ext uri="{FF2B5EF4-FFF2-40B4-BE49-F238E27FC236}">
                    <a16:creationId xmlns:a16="http://schemas.microsoft.com/office/drawing/2014/main" id="{243E59B2-1AD4-234D-A564-9AB8D081F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168">
                <a:extLst>
                  <a:ext uri="{FF2B5EF4-FFF2-40B4-BE49-F238E27FC236}">
                    <a16:creationId xmlns:a16="http://schemas.microsoft.com/office/drawing/2014/main" id="{21ACE7F4-7D9C-ADA7-7EE5-25124DA93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169">
                <a:extLst>
                  <a:ext uri="{FF2B5EF4-FFF2-40B4-BE49-F238E27FC236}">
                    <a16:creationId xmlns:a16="http://schemas.microsoft.com/office/drawing/2014/main" id="{E4D4BA5C-3133-64F0-8590-998DA6659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170">
                <a:extLst>
                  <a:ext uri="{FF2B5EF4-FFF2-40B4-BE49-F238E27FC236}">
                    <a16:creationId xmlns:a16="http://schemas.microsoft.com/office/drawing/2014/main" id="{BD5E4913-F703-2CB5-AEDC-D2229D18F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171">
                <a:extLst>
                  <a:ext uri="{FF2B5EF4-FFF2-40B4-BE49-F238E27FC236}">
                    <a16:creationId xmlns:a16="http://schemas.microsoft.com/office/drawing/2014/main" id="{51A5DDA8-EAA6-2F23-EB3F-7C9B4DC1D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172">
                <a:extLst>
                  <a:ext uri="{FF2B5EF4-FFF2-40B4-BE49-F238E27FC236}">
                    <a16:creationId xmlns:a16="http://schemas.microsoft.com/office/drawing/2014/main" id="{42C5B1D5-C216-ABBE-7CF4-C775449F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173">
                <a:extLst>
                  <a:ext uri="{FF2B5EF4-FFF2-40B4-BE49-F238E27FC236}">
                    <a16:creationId xmlns:a16="http://schemas.microsoft.com/office/drawing/2014/main" id="{4006C1D8-511C-2173-40ED-CACDF3EBC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174">
                <a:extLst>
                  <a:ext uri="{FF2B5EF4-FFF2-40B4-BE49-F238E27FC236}">
                    <a16:creationId xmlns:a16="http://schemas.microsoft.com/office/drawing/2014/main" id="{05040B57-AB39-0EA1-C5A5-B1E142A46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175">
                <a:extLst>
                  <a:ext uri="{FF2B5EF4-FFF2-40B4-BE49-F238E27FC236}">
                    <a16:creationId xmlns:a16="http://schemas.microsoft.com/office/drawing/2014/main" id="{4DC87D16-AF0C-9353-9140-DF17CD575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176">
                <a:extLst>
                  <a:ext uri="{FF2B5EF4-FFF2-40B4-BE49-F238E27FC236}">
                    <a16:creationId xmlns:a16="http://schemas.microsoft.com/office/drawing/2014/main" id="{B1346921-74C0-A9AB-5087-CF9E6438C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177">
                <a:extLst>
                  <a:ext uri="{FF2B5EF4-FFF2-40B4-BE49-F238E27FC236}">
                    <a16:creationId xmlns:a16="http://schemas.microsoft.com/office/drawing/2014/main" id="{B87A7CA5-C879-80CE-35B9-3A9A34BEB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178">
                <a:extLst>
                  <a:ext uri="{FF2B5EF4-FFF2-40B4-BE49-F238E27FC236}">
                    <a16:creationId xmlns:a16="http://schemas.microsoft.com/office/drawing/2014/main" id="{BBEFCB9F-A2BF-A4C9-E5FA-2C32A82B1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179">
                <a:extLst>
                  <a:ext uri="{FF2B5EF4-FFF2-40B4-BE49-F238E27FC236}">
                    <a16:creationId xmlns:a16="http://schemas.microsoft.com/office/drawing/2014/main" id="{16467333-1F9B-EAC6-18F5-99EB56F8D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180">
                <a:extLst>
                  <a:ext uri="{FF2B5EF4-FFF2-40B4-BE49-F238E27FC236}">
                    <a16:creationId xmlns:a16="http://schemas.microsoft.com/office/drawing/2014/main" id="{B287ED25-A5B7-5510-A6A0-2ECF0B3EC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181">
                <a:extLst>
                  <a:ext uri="{FF2B5EF4-FFF2-40B4-BE49-F238E27FC236}">
                    <a16:creationId xmlns:a16="http://schemas.microsoft.com/office/drawing/2014/main" id="{D9058556-C7E5-A5BC-5C56-D7F50E6BA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182">
                <a:extLst>
                  <a:ext uri="{FF2B5EF4-FFF2-40B4-BE49-F238E27FC236}">
                    <a16:creationId xmlns:a16="http://schemas.microsoft.com/office/drawing/2014/main" id="{52664D02-4203-1F57-98E0-470DE6757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183">
                <a:extLst>
                  <a:ext uri="{FF2B5EF4-FFF2-40B4-BE49-F238E27FC236}">
                    <a16:creationId xmlns:a16="http://schemas.microsoft.com/office/drawing/2014/main" id="{61A54966-9858-C695-E827-6227FD3CF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84">
                <a:extLst>
                  <a:ext uri="{FF2B5EF4-FFF2-40B4-BE49-F238E27FC236}">
                    <a16:creationId xmlns:a16="http://schemas.microsoft.com/office/drawing/2014/main" id="{20DD799D-CA4E-C931-783B-806131633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85">
                <a:extLst>
                  <a:ext uri="{FF2B5EF4-FFF2-40B4-BE49-F238E27FC236}">
                    <a16:creationId xmlns:a16="http://schemas.microsoft.com/office/drawing/2014/main" id="{FE6B72E0-1D38-9404-8051-0BBF471A7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86">
                <a:extLst>
                  <a:ext uri="{FF2B5EF4-FFF2-40B4-BE49-F238E27FC236}">
                    <a16:creationId xmlns:a16="http://schemas.microsoft.com/office/drawing/2014/main" id="{657839B8-DDDD-B137-D361-659A234C9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87">
                <a:extLst>
                  <a:ext uri="{FF2B5EF4-FFF2-40B4-BE49-F238E27FC236}">
                    <a16:creationId xmlns:a16="http://schemas.microsoft.com/office/drawing/2014/main" id="{28CBBACE-46A8-6274-7F17-E84383966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88">
                <a:extLst>
                  <a:ext uri="{FF2B5EF4-FFF2-40B4-BE49-F238E27FC236}">
                    <a16:creationId xmlns:a16="http://schemas.microsoft.com/office/drawing/2014/main" id="{91050BED-7FF5-4036-A02E-2E854BA7D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89">
                <a:extLst>
                  <a:ext uri="{FF2B5EF4-FFF2-40B4-BE49-F238E27FC236}">
                    <a16:creationId xmlns:a16="http://schemas.microsoft.com/office/drawing/2014/main" id="{6C724146-A44B-6597-4B31-46C94C767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190">
                <a:extLst>
                  <a:ext uri="{FF2B5EF4-FFF2-40B4-BE49-F238E27FC236}">
                    <a16:creationId xmlns:a16="http://schemas.microsoft.com/office/drawing/2014/main" id="{00308FB4-8730-F7A9-6082-26A16F281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191">
                <a:extLst>
                  <a:ext uri="{FF2B5EF4-FFF2-40B4-BE49-F238E27FC236}">
                    <a16:creationId xmlns:a16="http://schemas.microsoft.com/office/drawing/2014/main" id="{EA8E4A16-22FE-F909-2EC6-2EE55E3BE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192">
                <a:extLst>
                  <a:ext uri="{FF2B5EF4-FFF2-40B4-BE49-F238E27FC236}">
                    <a16:creationId xmlns:a16="http://schemas.microsoft.com/office/drawing/2014/main" id="{F4A75B9A-50AE-E220-7F2D-64271CAAB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193">
                <a:extLst>
                  <a:ext uri="{FF2B5EF4-FFF2-40B4-BE49-F238E27FC236}">
                    <a16:creationId xmlns:a16="http://schemas.microsoft.com/office/drawing/2014/main" id="{DAAE6EA5-B21C-F223-3093-7C35815C0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194">
                <a:extLst>
                  <a:ext uri="{FF2B5EF4-FFF2-40B4-BE49-F238E27FC236}">
                    <a16:creationId xmlns:a16="http://schemas.microsoft.com/office/drawing/2014/main" id="{B8F52AB7-F3F1-A788-02EF-3CD95F68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195">
                <a:extLst>
                  <a:ext uri="{FF2B5EF4-FFF2-40B4-BE49-F238E27FC236}">
                    <a16:creationId xmlns:a16="http://schemas.microsoft.com/office/drawing/2014/main" id="{AFE59CBB-C1E3-48EF-5346-A8AF9F5D4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196">
                <a:extLst>
                  <a:ext uri="{FF2B5EF4-FFF2-40B4-BE49-F238E27FC236}">
                    <a16:creationId xmlns:a16="http://schemas.microsoft.com/office/drawing/2014/main" id="{194A37B2-E654-6CBA-5D18-A24683682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197">
                <a:extLst>
                  <a:ext uri="{FF2B5EF4-FFF2-40B4-BE49-F238E27FC236}">
                    <a16:creationId xmlns:a16="http://schemas.microsoft.com/office/drawing/2014/main" id="{FBC71E99-72A9-C906-20F2-75E158F9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198">
                <a:extLst>
                  <a:ext uri="{FF2B5EF4-FFF2-40B4-BE49-F238E27FC236}">
                    <a16:creationId xmlns:a16="http://schemas.microsoft.com/office/drawing/2014/main" id="{E614A376-8A14-CDAE-BEBD-CECFCA728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199">
                <a:extLst>
                  <a:ext uri="{FF2B5EF4-FFF2-40B4-BE49-F238E27FC236}">
                    <a16:creationId xmlns:a16="http://schemas.microsoft.com/office/drawing/2014/main" id="{8FA8BDF2-B405-7CCF-0EC1-3BEEB2159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200">
                <a:extLst>
                  <a:ext uri="{FF2B5EF4-FFF2-40B4-BE49-F238E27FC236}">
                    <a16:creationId xmlns:a16="http://schemas.microsoft.com/office/drawing/2014/main" id="{C619A4C2-FF4C-8BA7-7F64-0C4AB2A8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201">
                <a:extLst>
                  <a:ext uri="{FF2B5EF4-FFF2-40B4-BE49-F238E27FC236}">
                    <a16:creationId xmlns:a16="http://schemas.microsoft.com/office/drawing/2014/main" id="{74D3F05B-5AAD-24F0-5F52-44144827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202">
                <a:extLst>
                  <a:ext uri="{FF2B5EF4-FFF2-40B4-BE49-F238E27FC236}">
                    <a16:creationId xmlns:a16="http://schemas.microsoft.com/office/drawing/2014/main" id="{7A4DFABA-C50C-AB1A-722A-1F5E2A94E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203">
                <a:extLst>
                  <a:ext uri="{FF2B5EF4-FFF2-40B4-BE49-F238E27FC236}">
                    <a16:creationId xmlns:a16="http://schemas.microsoft.com/office/drawing/2014/main" id="{7CF65326-3D3D-0F0C-992D-0EC226571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204">
                <a:extLst>
                  <a:ext uri="{FF2B5EF4-FFF2-40B4-BE49-F238E27FC236}">
                    <a16:creationId xmlns:a16="http://schemas.microsoft.com/office/drawing/2014/main" id="{2B2AD608-2381-5C84-0167-D860E0F14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205">
                <a:extLst>
                  <a:ext uri="{FF2B5EF4-FFF2-40B4-BE49-F238E27FC236}">
                    <a16:creationId xmlns:a16="http://schemas.microsoft.com/office/drawing/2014/main" id="{1204BB83-4835-761E-0848-A3EC5AC74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206">
                <a:extLst>
                  <a:ext uri="{FF2B5EF4-FFF2-40B4-BE49-F238E27FC236}">
                    <a16:creationId xmlns:a16="http://schemas.microsoft.com/office/drawing/2014/main" id="{B6F13D00-FEE8-63DB-F872-B8C44BC82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207">
                <a:extLst>
                  <a:ext uri="{FF2B5EF4-FFF2-40B4-BE49-F238E27FC236}">
                    <a16:creationId xmlns:a16="http://schemas.microsoft.com/office/drawing/2014/main" id="{C2298936-1B0A-BCC4-80F3-CA51A0873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208">
                <a:extLst>
                  <a:ext uri="{FF2B5EF4-FFF2-40B4-BE49-F238E27FC236}">
                    <a16:creationId xmlns:a16="http://schemas.microsoft.com/office/drawing/2014/main" id="{C7FB7957-D77A-5BDC-0531-A014685AE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209">
                <a:extLst>
                  <a:ext uri="{FF2B5EF4-FFF2-40B4-BE49-F238E27FC236}">
                    <a16:creationId xmlns:a16="http://schemas.microsoft.com/office/drawing/2014/main" id="{098EC8C9-489A-79D2-A187-06CEF195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210">
                <a:extLst>
                  <a:ext uri="{FF2B5EF4-FFF2-40B4-BE49-F238E27FC236}">
                    <a16:creationId xmlns:a16="http://schemas.microsoft.com/office/drawing/2014/main" id="{FA592A58-CA8D-DFEB-B2F6-47DDC5ADA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211">
                <a:extLst>
                  <a:ext uri="{FF2B5EF4-FFF2-40B4-BE49-F238E27FC236}">
                    <a16:creationId xmlns:a16="http://schemas.microsoft.com/office/drawing/2014/main" id="{D3B9B9CB-48E2-3E40-7C47-57164C61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212">
                <a:extLst>
                  <a:ext uri="{FF2B5EF4-FFF2-40B4-BE49-F238E27FC236}">
                    <a16:creationId xmlns:a16="http://schemas.microsoft.com/office/drawing/2014/main" id="{E2127409-4D19-9E68-C7E2-4DC8D94A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213">
                <a:extLst>
                  <a:ext uri="{FF2B5EF4-FFF2-40B4-BE49-F238E27FC236}">
                    <a16:creationId xmlns:a16="http://schemas.microsoft.com/office/drawing/2014/main" id="{D457F0C0-77B3-74B5-A407-FC1EBB34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214">
                <a:extLst>
                  <a:ext uri="{FF2B5EF4-FFF2-40B4-BE49-F238E27FC236}">
                    <a16:creationId xmlns:a16="http://schemas.microsoft.com/office/drawing/2014/main" id="{F766A262-2F07-D90A-BBE0-4921BF4C6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215">
                <a:extLst>
                  <a:ext uri="{FF2B5EF4-FFF2-40B4-BE49-F238E27FC236}">
                    <a16:creationId xmlns:a16="http://schemas.microsoft.com/office/drawing/2014/main" id="{7AE6BAB2-A98E-BE93-6010-20588011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216">
                <a:extLst>
                  <a:ext uri="{FF2B5EF4-FFF2-40B4-BE49-F238E27FC236}">
                    <a16:creationId xmlns:a16="http://schemas.microsoft.com/office/drawing/2014/main" id="{7BD478CA-40E7-9868-F90D-6BC0FFB72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217">
                <a:extLst>
                  <a:ext uri="{FF2B5EF4-FFF2-40B4-BE49-F238E27FC236}">
                    <a16:creationId xmlns:a16="http://schemas.microsoft.com/office/drawing/2014/main" id="{2307639A-108A-8238-1E1C-8E6B9F19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218">
                <a:extLst>
                  <a:ext uri="{FF2B5EF4-FFF2-40B4-BE49-F238E27FC236}">
                    <a16:creationId xmlns:a16="http://schemas.microsoft.com/office/drawing/2014/main" id="{A1F14140-083B-D74D-B6B1-43DFF3C38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219">
                <a:extLst>
                  <a:ext uri="{FF2B5EF4-FFF2-40B4-BE49-F238E27FC236}">
                    <a16:creationId xmlns:a16="http://schemas.microsoft.com/office/drawing/2014/main" id="{481A266C-F73A-489D-0AA9-13E07599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220">
                <a:extLst>
                  <a:ext uri="{FF2B5EF4-FFF2-40B4-BE49-F238E27FC236}">
                    <a16:creationId xmlns:a16="http://schemas.microsoft.com/office/drawing/2014/main" id="{CCAC5A0E-C537-E4F2-327C-99AFFEEF5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221">
                <a:extLst>
                  <a:ext uri="{FF2B5EF4-FFF2-40B4-BE49-F238E27FC236}">
                    <a16:creationId xmlns:a16="http://schemas.microsoft.com/office/drawing/2014/main" id="{FF3C8341-E355-5F7D-FB2F-7797F6E10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222">
                <a:extLst>
                  <a:ext uri="{FF2B5EF4-FFF2-40B4-BE49-F238E27FC236}">
                    <a16:creationId xmlns:a16="http://schemas.microsoft.com/office/drawing/2014/main" id="{DE1FC7B3-5B97-2339-C77F-AEDB53397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223">
                <a:extLst>
                  <a:ext uri="{FF2B5EF4-FFF2-40B4-BE49-F238E27FC236}">
                    <a16:creationId xmlns:a16="http://schemas.microsoft.com/office/drawing/2014/main" id="{9C1DEE2E-4AAE-CC5F-F75E-C6593A311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224">
                <a:extLst>
                  <a:ext uri="{FF2B5EF4-FFF2-40B4-BE49-F238E27FC236}">
                    <a16:creationId xmlns:a16="http://schemas.microsoft.com/office/drawing/2014/main" id="{B5CB0CD8-32D4-D137-9BB8-4D515B3C9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225">
                <a:extLst>
                  <a:ext uri="{FF2B5EF4-FFF2-40B4-BE49-F238E27FC236}">
                    <a16:creationId xmlns:a16="http://schemas.microsoft.com/office/drawing/2014/main" id="{9B194A86-D690-0F4E-525C-9482DCFD0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226">
                <a:extLst>
                  <a:ext uri="{FF2B5EF4-FFF2-40B4-BE49-F238E27FC236}">
                    <a16:creationId xmlns:a16="http://schemas.microsoft.com/office/drawing/2014/main" id="{EE50EC1C-8A44-0758-7CB8-CEBA6DF77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227">
                <a:extLst>
                  <a:ext uri="{FF2B5EF4-FFF2-40B4-BE49-F238E27FC236}">
                    <a16:creationId xmlns:a16="http://schemas.microsoft.com/office/drawing/2014/main" id="{067B927F-0ADE-4740-035E-56E85CC9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228">
                <a:extLst>
                  <a:ext uri="{FF2B5EF4-FFF2-40B4-BE49-F238E27FC236}">
                    <a16:creationId xmlns:a16="http://schemas.microsoft.com/office/drawing/2014/main" id="{93A59375-33A4-77E4-33A8-6A5FF41ED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229">
                <a:extLst>
                  <a:ext uri="{FF2B5EF4-FFF2-40B4-BE49-F238E27FC236}">
                    <a16:creationId xmlns:a16="http://schemas.microsoft.com/office/drawing/2014/main" id="{717D18B2-39D8-7CEE-F18E-AA818C316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230">
                <a:extLst>
                  <a:ext uri="{FF2B5EF4-FFF2-40B4-BE49-F238E27FC236}">
                    <a16:creationId xmlns:a16="http://schemas.microsoft.com/office/drawing/2014/main" id="{C231D63B-3A68-83F8-66BE-B77FC3BA7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231">
                <a:extLst>
                  <a:ext uri="{FF2B5EF4-FFF2-40B4-BE49-F238E27FC236}">
                    <a16:creationId xmlns:a16="http://schemas.microsoft.com/office/drawing/2014/main" id="{39DC58D7-632D-3F93-66EC-08C3CB960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232">
                <a:extLst>
                  <a:ext uri="{FF2B5EF4-FFF2-40B4-BE49-F238E27FC236}">
                    <a16:creationId xmlns:a16="http://schemas.microsoft.com/office/drawing/2014/main" id="{B0D482A1-EE10-3428-6858-7703CC707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233">
                <a:extLst>
                  <a:ext uri="{FF2B5EF4-FFF2-40B4-BE49-F238E27FC236}">
                    <a16:creationId xmlns:a16="http://schemas.microsoft.com/office/drawing/2014/main" id="{BF93FE4F-6BEE-F07B-2045-09DD28D30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234">
                <a:extLst>
                  <a:ext uri="{FF2B5EF4-FFF2-40B4-BE49-F238E27FC236}">
                    <a16:creationId xmlns:a16="http://schemas.microsoft.com/office/drawing/2014/main" id="{CF0E5A28-E5B6-0815-028F-7AC4FABC4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235">
                <a:extLst>
                  <a:ext uri="{FF2B5EF4-FFF2-40B4-BE49-F238E27FC236}">
                    <a16:creationId xmlns:a16="http://schemas.microsoft.com/office/drawing/2014/main" id="{C9809918-E9C1-FE70-7BF8-BB4F03B17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grpSp>
        <p:nvGrpSpPr>
          <p:cNvPr id="1318" name="Grupo 1317">
            <a:extLst>
              <a:ext uri="{FF2B5EF4-FFF2-40B4-BE49-F238E27FC236}">
                <a16:creationId xmlns:a16="http://schemas.microsoft.com/office/drawing/2014/main" id="{2D1D6A75-163E-864F-1DEC-131796A2C8D9}"/>
              </a:ext>
            </a:extLst>
          </p:cNvPr>
          <p:cNvGrpSpPr/>
          <p:nvPr/>
        </p:nvGrpSpPr>
        <p:grpSpPr>
          <a:xfrm>
            <a:off x="3636963" y="1347787"/>
            <a:ext cx="2382837" cy="2392363"/>
            <a:chOff x="3636963" y="1347787"/>
            <a:chExt cx="2382837" cy="2392363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A19DAA86-FF47-0666-147E-D0D8EC181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963" y="1347787"/>
              <a:ext cx="2382837" cy="2392363"/>
            </a:xfrm>
            <a:custGeom>
              <a:avLst/>
              <a:gdLst>
                <a:gd name="T0" fmla="*/ 293 w 865"/>
                <a:gd name="T1" fmla="*/ 26 h 868"/>
                <a:gd name="T2" fmla="*/ 321 w 865"/>
                <a:gd name="T3" fmla="*/ 31 h 868"/>
                <a:gd name="T4" fmla="*/ 328 w 865"/>
                <a:gd name="T5" fmla="*/ 30 h 868"/>
                <a:gd name="T6" fmla="*/ 447 w 865"/>
                <a:gd name="T7" fmla="*/ 30 h 868"/>
                <a:gd name="T8" fmla="*/ 465 w 865"/>
                <a:gd name="T9" fmla="*/ 45 h 868"/>
                <a:gd name="T10" fmla="*/ 476 w 865"/>
                <a:gd name="T11" fmla="*/ 46 h 868"/>
                <a:gd name="T12" fmla="*/ 582 w 865"/>
                <a:gd name="T13" fmla="*/ 24 h 868"/>
                <a:gd name="T14" fmla="*/ 639 w 865"/>
                <a:gd name="T15" fmla="*/ 69 h 868"/>
                <a:gd name="T16" fmla="*/ 647 w 865"/>
                <a:gd name="T17" fmla="*/ 75 h 868"/>
                <a:gd name="T18" fmla="*/ 728 w 865"/>
                <a:gd name="T19" fmla="*/ 153 h 868"/>
                <a:gd name="T20" fmla="*/ 732 w 865"/>
                <a:gd name="T21" fmla="*/ 181 h 868"/>
                <a:gd name="T22" fmla="*/ 740 w 865"/>
                <a:gd name="T23" fmla="*/ 190 h 868"/>
                <a:gd name="T24" fmla="*/ 835 w 865"/>
                <a:gd name="T25" fmla="*/ 260 h 868"/>
                <a:gd name="T26" fmla="*/ 838 w 865"/>
                <a:gd name="T27" fmla="*/ 322 h 868"/>
                <a:gd name="T28" fmla="*/ 839 w 865"/>
                <a:gd name="T29" fmla="*/ 331 h 868"/>
                <a:gd name="T30" fmla="*/ 847 w 865"/>
                <a:gd name="T31" fmla="*/ 435 h 868"/>
                <a:gd name="T32" fmla="*/ 823 w 865"/>
                <a:gd name="T33" fmla="*/ 468 h 868"/>
                <a:gd name="T34" fmla="*/ 823 w 865"/>
                <a:gd name="T35" fmla="*/ 477 h 868"/>
                <a:gd name="T36" fmla="*/ 844 w 865"/>
                <a:gd name="T37" fmla="*/ 586 h 868"/>
                <a:gd name="T38" fmla="*/ 800 w 865"/>
                <a:gd name="T39" fmla="*/ 641 h 868"/>
                <a:gd name="T40" fmla="*/ 794 w 865"/>
                <a:gd name="T41" fmla="*/ 649 h 868"/>
                <a:gd name="T42" fmla="*/ 716 w 865"/>
                <a:gd name="T43" fmla="*/ 731 h 868"/>
                <a:gd name="T44" fmla="*/ 684 w 865"/>
                <a:gd name="T45" fmla="*/ 734 h 868"/>
                <a:gd name="T46" fmla="*/ 675 w 865"/>
                <a:gd name="T47" fmla="*/ 741 h 868"/>
                <a:gd name="T48" fmla="*/ 631 w 865"/>
                <a:gd name="T49" fmla="*/ 811 h 868"/>
                <a:gd name="T50" fmla="*/ 565 w 865"/>
                <a:gd name="T51" fmla="*/ 828 h 868"/>
                <a:gd name="T52" fmla="*/ 557 w 865"/>
                <a:gd name="T53" fmla="*/ 830 h 868"/>
                <a:gd name="T54" fmla="*/ 450 w 865"/>
                <a:gd name="T55" fmla="*/ 854 h 868"/>
                <a:gd name="T56" fmla="*/ 400 w 865"/>
                <a:gd name="T57" fmla="*/ 822 h 868"/>
                <a:gd name="T58" fmla="*/ 391 w 865"/>
                <a:gd name="T59" fmla="*/ 821 h 868"/>
                <a:gd name="T60" fmla="*/ 308 w 865"/>
                <a:gd name="T61" fmla="*/ 841 h 868"/>
                <a:gd name="T62" fmla="*/ 249 w 865"/>
                <a:gd name="T63" fmla="*/ 807 h 868"/>
                <a:gd name="T64" fmla="*/ 242 w 865"/>
                <a:gd name="T65" fmla="*/ 802 h 868"/>
                <a:gd name="T66" fmla="*/ 143 w 865"/>
                <a:gd name="T67" fmla="*/ 728 h 868"/>
                <a:gd name="T68" fmla="*/ 136 w 865"/>
                <a:gd name="T69" fmla="*/ 686 h 868"/>
                <a:gd name="T70" fmla="*/ 130 w 865"/>
                <a:gd name="T71" fmla="*/ 678 h 868"/>
                <a:gd name="T72" fmla="*/ 65 w 865"/>
                <a:gd name="T73" fmla="*/ 642 h 868"/>
                <a:gd name="T74" fmla="*/ 40 w 865"/>
                <a:gd name="T75" fmla="*/ 566 h 868"/>
                <a:gd name="T76" fmla="*/ 39 w 865"/>
                <a:gd name="T77" fmla="*/ 560 h 868"/>
                <a:gd name="T78" fmla="*/ 19 w 865"/>
                <a:gd name="T79" fmla="*/ 441 h 868"/>
                <a:gd name="T80" fmla="*/ 46 w 865"/>
                <a:gd name="T81" fmla="*/ 402 h 868"/>
                <a:gd name="T82" fmla="*/ 47 w 865"/>
                <a:gd name="T83" fmla="*/ 393 h 868"/>
                <a:gd name="T84" fmla="*/ 27 w 865"/>
                <a:gd name="T85" fmla="*/ 311 h 868"/>
                <a:gd name="T86" fmla="*/ 61 w 865"/>
                <a:gd name="T87" fmla="*/ 251 h 868"/>
                <a:gd name="T88" fmla="*/ 66 w 865"/>
                <a:gd name="T89" fmla="*/ 243 h 868"/>
                <a:gd name="T90" fmla="*/ 124 w 865"/>
                <a:gd name="T91" fmla="*/ 152 h 868"/>
                <a:gd name="T92" fmla="*/ 179 w 865"/>
                <a:gd name="T93" fmla="*/ 139 h 868"/>
                <a:gd name="T94" fmla="*/ 188 w 865"/>
                <a:gd name="T95" fmla="*/ 131 h 868"/>
                <a:gd name="T96" fmla="*/ 250 w 865"/>
                <a:gd name="T97" fmla="*/ 38 h 868"/>
                <a:gd name="T98" fmla="*/ 293 w 865"/>
                <a:gd name="T99" fmla="*/ 26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65" h="868">
                  <a:moveTo>
                    <a:pt x="293" y="26"/>
                  </a:moveTo>
                  <a:cubicBezTo>
                    <a:pt x="303" y="26"/>
                    <a:pt x="312" y="28"/>
                    <a:pt x="321" y="31"/>
                  </a:cubicBezTo>
                  <a:cubicBezTo>
                    <a:pt x="324" y="32"/>
                    <a:pt x="326" y="32"/>
                    <a:pt x="328" y="30"/>
                  </a:cubicBezTo>
                  <a:cubicBezTo>
                    <a:pt x="365" y="0"/>
                    <a:pt x="410" y="5"/>
                    <a:pt x="447" y="30"/>
                  </a:cubicBezTo>
                  <a:cubicBezTo>
                    <a:pt x="453" y="34"/>
                    <a:pt x="460" y="39"/>
                    <a:pt x="465" y="45"/>
                  </a:cubicBezTo>
                  <a:cubicBezTo>
                    <a:pt x="469" y="50"/>
                    <a:pt x="471" y="48"/>
                    <a:pt x="476" y="46"/>
                  </a:cubicBezTo>
                  <a:cubicBezTo>
                    <a:pt x="508" y="23"/>
                    <a:pt x="544" y="15"/>
                    <a:pt x="582" y="24"/>
                  </a:cubicBezTo>
                  <a:cubicBezTo>
                    <a:pt x="608" y="30"/>
                    <a:pt x="627" y="45"/>
                    <a:pt x="639" y="69"/>
                  </a:cubicBezTo>
                  <a:cubicBezTo>
                    <a:pt x="641" y="72"/>
                    <a:pt x="642" y="74"/>
                    <a:pt x="647" y="75"/>
                  </a:cubicBezTo>
                  <a:cubicBezTo>
                    <a:pt x="689" y="79"/>
                    <a:pt x="718" y="110"/>
                    <a:pt x="728" y="153"/>
                  </a:cubicBezTo>
                  <a:cubicBezTo>
                    <a:pt x="731" y="162"/>
                    <a:pt x="732" y="171"/>
                    <a:pt x="732" y="181"/>
                  </a:cubicBezTo>
                  <a:cubicBezTo>
                    <a:pt x="732" y="187"/>
                    <a:pt x="733" y="189"/>
                    <a:pt x="740" y="190"/>
                  </a:cubicBezTo>
                  <a:cubicBezTo>
                    <a:pt x="782" y="199"/>
                    <a:pt x="815" y="221"/>
                    <a:pt x="835" y="260"/>
                  </a:cubicBezTo>
                  <a:cubicBezTo>
                    <a:pt x="844" y="280"/>
                    <a:pt x="845" y="301"/>
                    <a:pt x="838" y="322"/>
                  </a:cubicBezTo>
                  <a:cubicBezTo>
                    <a:pt x="837" y="325"/>
                    <a:pt x="836" y="328"/>
                    <a:pt x="839" y="331"/>
                  </a:cubicBezTo>
                  <a:cubicBezTo>
                    <a:pt x="864" y="364"/>
                    <a:pt x="865" y="399"/>
                    <a:pt x="847" y="435"/>
                  </a:cubicBezTo>
                  <a:cubicBezTo>
                    <a:pt x="841" y="447"/>
                    <a:pt x="833" y="459"/>
                    <a:pt x="823" y="468"/>
                  </a:cubicBezTo>
                  <a:cubicBezTo>
                    <a:pt x="820" y="471"/>
                    <a:pt x="820" y="473"/>
                    <a:pt x="823" y="477"/>
                  </a:cubicBezTo>
                  <a:cubicBezTo>
                    <a:pt x="846" y="510"/>
                    <a:pt x="853" y="547"/>
                    <a:pt x="844" y="586"/>
                  </a:cubicBezTo>
                  <a:cubicBezTo>
                    <a:pt x="838" y="611"/>
                    <a:pt x="823" y="629"/>
                    <a:pt x="800" y="641"/>
                  </a:cubicBezTo>
                  <a:cubicBezTo>
                    <a:pt x="796" y="643"/>
                    <a:pt x="794" y="645"/>
                    <a:pt x="794" y="649"/>
                  </a:cubicBezTo>
                  <a:cubicBezTo>
                    <a:pt x="789" y="693"/>
                    <a:pt x="757" y="721"/>
                    <a:pt x="716" y="731"/>
                  </a:cubicBezTo>
                  <a:cubicBezTo>
                    <a:pt x="706" y="733"/>
                    <a:pt x="695" y="735"/>
                    <a:pt x="684" y="734"/>
                  </a:cubicBezTo>
                  <a:cubicBezTo>
                    <a:pt x="678" y="734"/>
                    <a:pt x="677" y="736"/>
                    <a:pt x="675" y="741"/>
                  </a:cubicBezTo>
                  <a:cubicBezTo>
                    <a:pt x="668" y="769"/>
                    <a:pt x="654" y="793"/>
                    <a:pt x="631" y="811"/>
                  </a:cubicBezTo>
                  <a:cubicBezTo>
                    <a:pt x="611" y="826"/>
                    <a:pt x="589" y="832"/>
                    <a:pt x="565" y="828"/>
                  </a:cubicBezTo>
                  <a:cubicBezTo>
                    <a:pt x="562" y="828"/>
                    <a:pt x="560" y="828"/>
                    <a:pt x="557" y="830"/>
                  </a:cubicBezTo>
                  <a:cubicBezTo>
                    <a:pt x="527" y="863"/>
                    <a:pt x="490" y="868"/>
                    <a:pt x="450" y="854"/>
                  </a:cubicBezTo>
                  <a:cubicBezTo>
                    <a:pt x="431" y="847"/>
                    <a:pt x="414" y="837"/>
                    <a:pt x="400" y="822"/>
                  </a:cubicBezTo>
                  <a:cubicBezTo>
                    <a:pt x="397" y="819"/>
                    <a:pt x="395" y="819"/>
                    <a:pt x="391" y="821"/>
                  </a:cubicBezTo>
                  <a:cubicBezTo>
                    <a:pt x="365" y="836"/>
                    <a:pt x="338" y="845"/>
                    <a:pt x="308" y="841"/>
                  </a:cubicBezTo>
                  <a:cubicBezTo>
                    <a:pt x="283" y="838"/>
                    <a:pt x="263" y="827"/>
                    <a:pt x="249" y="807"/>
                  </a:cubicBezTo>
                  <a:cubicBezTo>
                    <a:pt x="247" y="804"/>
                    <a:pt x="245" y="802"/>
                    <a:pt x="242" y="802"/>
                  </a:cubicBezTo>
                  <a:cubicBezTo>
                    <a:pt x="189" y="806"/>
                    <a:pt x="155" y="768"/>
                    <a:pt x="143" y="728"/>
                  </a:cubicBezTo>
                  <a:cubicBezTo>
                    <a:pt x="139" y="714"/>
                    <a:pt x="136" y="700"/>
                    <a:pt x="136" y="686"/>
                  </a:cubicBezTo>
                  <a:cubicBezTo>
                    <a:pt x="137" y="681"/>
                    <a:pt x="134" y="679"/>
                    <a:pt x="130" y="678"/>
                  </a:cubicBezTo>
                  <a:cubicBezTo>
                    <a:pt x="105" y="672"/>
                    <a:pt x="83" y="661"/>
                    <a:pt x="65" y="642"/>
                  </a:cubicBezTo>
                  <a:cubicBezTo>
                    <a:pt x="44" y="621"/>
                    <a:pt x="36" y="596"/>
                    <a:pt x="40" y="566"/>
                  </a:cubicBezTo>
                  <a:cubicBezTo>
                    <a:pt x="41" y="564"/>
                    <a:pt x="41" y="562"/>
                    <a:pt x="39" y="560"/>
                  </a:cubicBezTo>
                  <a:cubicBezTo>
                    <a:pt x="3" y="528"/>
                    <a:pt x="0" y="483"/>
                    <a:pt x="19" y="441"/>
                  </a:cubicBezTo>
                  <a:cubicBezTo>
                    <a:pt x="26" y="427"/>
                    <a:pt x="35" y="413"/>
                    <a:pt x="46" y="402"/>
                  </a:cubicBezTo>
                  <a:cubicBezTo>
                    <a:pt x="50" y="399"/>
                    <a:pt x="49" y="397"/>
                    <a:pt x="47" y="393"/>
                  </a:cubicBezTo>
                  <a:cubicBezTo>
                    <a:pt x="32" y="368"/>
                    <a:pt x="24" y="341"/>
                    <a:pt x="27" y="311"/>
                  </a:cubicBezTo>
                  <a:cubicBezTo>
                    <a:pt x="30" y="287"/>
                    <a:pt x="41" y="267"/>
                    <a:pt x="61" y="251"/>
                  </a:cubicBezTo>
                  <a:cubicBezTo>
                    <a:pt x="64" y="249"/>
                    <a:pt x="66" y="248"/>
                    <a:pt x="66" y="243"/>
                  </a:cubicBezTo>
                  <a:cubicBezTo>
                    <a:pt x="64" y="200"/>
                    <a:pt x="86" y="171"/>
                    <a:pt x="124" y="152"/>
                  </a:cubicBezTo>
                  <a:cubicBezTo>
                    <a:pt x="141" y="143"/>
                    <a:pt x="160" y="139"/>
                    <a:pt x="179" y="139"/>
                  </a:cubicBezTo>
                  <a:cubicBezTo>
                    <a:pt x="186" y="139"/>
                    <a:pt x="187" y="136"/>
                    <a:pt x="188" y="131"/>
                  </a:cubicBezTo>
                  <a:cubicBezTo>
                    <a:pt x="195" y="91"/>
                    <a:pt x="215" y="59"/>
                    <a:pt x="250" y="38"/>
                  </a:cubicBezTo>
                  <a:cubicBezTo>
                    <a:pt x="263" y="30"/>
                    <a:pt x="278" y="26"/>
                    <a:pt x="293" y="26"/>
                  </a:cubicBezTo>
                  <a:close/>
                </a:path>
              </a:pathLst>
            </a:custGeom>
            <a:solidFill>
              <a:srgbClr val="432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EC9A7A33-D88F-B01E-6586-967470FEA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2014538"/>
              <a:ext cx="696912" cy="617538"/>
            </a:xfrm>
            <a:custGeom>
              <a:avLst/>
              <a:gdLst>
                <a:gd name="T0" fmla="*/ 36 w 253"/>
                <a:gd name="T1" fmla="*/ 189 h 224"/>
                <a:gd name="T2" fmla="*/ 0 w 253"/>
                <a:gd name="T3" fmla="*/ 110 h 224"/>
                <a:gd name="T4" fmla="*/ 24 w 253"/>
                <a:gd name="T5" fmla="*/ 79 h 224"/>
                <a:gd name="T6" fmla="*/ 109 w 253"/>
                <a:gd name="T7" fmla="*/ 20 h 224"/>
                <a:gd name="T8" fmla="*/ 146 w 253"/>
                <a:gd name="T9" fmla="*/ 4 h 224"/>
                <a:gd name="T10" fmla="*/ 189 w 253"/>
                <a:gd name="T11" fmla="*/ 11 h 224"/>
                <a:gd name="T12" fmla="*/ 223 w 253"/>
                <a:gd name="T13" fmla="*/ 38 h 224"/>
                <a:gd name="T14" fmla="*/ 233 w 253"/>
                <a:gd name="T15" fmla="*/ 92 h 224"/>
                <a:gd name="T16" fmla="*/ 236 w 253"/>
                <a:gd name="T17" fmla="*/ 110 h 224"/>
                <a:gd name="T18" fmla="*/ 244 w 253"/>
                <a:gd name="T19" fmla="*/ 169 h 224"/>
                <a:gd name="T20" fmla="*/ 207 w 253"/>
                <a:gd name="T21" fmla="*/ 216 h 224"/>
                <a:gd name="T22" fmla="*/ 200 w 253"/>
                <a:gd name="T23" fmla="*/ 219 h 224"/>
                <a:gd name="T24" fmla="*/ 186 w 253"/>
                <a:gd name="T25" fmla="*/ 223 h 224"/>
                <a:gd name="T26" fmla="*/ 172 w 253"/>
                <a:gd name="T27" fmla="*/ 223 h 224"/>
                <a:gd name="T28" fmla="*/ 152 w 253"/>
                <a:gd name="T29" fmla="*/ 222 h 224"/>
                <a:gd name="T30" fmla="*/ 149 w 253"/>
                <a:gd name="T31" fmla="*/ 221 h 224"/>
                <a:gd name="T32" fmla="*/ 108 w 253"/>
                <a:gd name="T33" fmla="*/ 215 h 224"/>
                <a:gd name="T34" fmla="*/ 72 w 253"/>
                <a:gd name="T35" fmla="*/ 205 h 224"/>
                <a:gd name="T36" fmla="*/ 49 w 253"/>
                <a:gd name="T37" fmla="*/ 199 h 224"/>
                <a:gd name="T38" fmla="*/ 36 w 253"/>
                <a:gd name="T39" fmla="*/ 189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53" h="224">
                  <a:moveTo>
                    <a:pt x="36" y="189"/>
                  </a:moveTo>
                  <a:cubicBezTo>
                    <a:pt x="33" y="159"/>
                    <a:pt x="20" y="132"/>
                    <a:pt x="0" y="110"/>
                  </a:cubicBezTo>
                  <a:cubicBezTo>
                    <a:pt x="5" y="97"/>
                    <a:pt x="14" y="88"/>
                    <a:pt x="24" y="79"/>
                  </a:cubicBezTo>
                  <a:cubicBezTo>
                    <a:pt x="49" y="55"/>
                    <a:pt x="78" y="37"/>
                    <a:pt x="109" y="20"/>
                  </a:cubicBezTo>
                  <a:cubicBezTo>
                    <a:pt x="121" y="14"/>
                    <a:pt x="133" y="8"/>
                    <a:pt x="146" y="4"/>
                  </a:cubicBezTo>
                  <a:cubicBezTo>
                    <a:pt x="161" y="0"/>
                    <a:pt x="176" y="5"/>
                    <a:pt x="189" y="11"/>
                  </a:cubicBezTo>
                  <a:cubicBezTo>
                    <a:pt x="203" y="18"/>
                    <a:pt x="214" y="27"/>
                    <a:pt x="223" y="38"/>
                  </a:cubicBezTo>
                  <a:cubicBezTo>
                    <a:pt x="235" y="54"/>
                    <a:pt x="240" y="72"/>
                    <a:pt x="233" y="92"/>
                  </a:cubicBezTo>
                  <a:cubicBezTo>
                    <a:pt x="231" y="98"/>
                    <a:pt x="231" y="103"/>
                    <a:pt x="236" y="110"/>
                  </a:cubicBezTo>
                  <a:cubicBezTo>
                    <a:pt x="250" y="128"/>
                    <a:pt x="253" y="147"/>
                    <a:pt x="244" y="169"/>
                  </a:cubicBezTo>
                  <a:cubicBezTo>
                    <a:pt x="236" y="188"/>
                    <a:pt x="225" y="204"/>
                    <a:pt x="207" y="216"/>
                  </a:cubicBezTo>
                  <a:cubicBezTo>
                    <a:pt x="205" y="217"/>
                    <a:pt x="203" y="219"/>
                    <a:pt x="200" y="219"/>
                  </a:cubicBezTo>
                  <a:cubicBezTo>
                    <a:pt x="195" y="220"/>
                    <a:pt x="191" y="221"/>
                    <a:pt x="186" y="223"/>
                  </a:cubicBezTo>
                  <a:cubicBezTo>
                    <a:pt x="181" y="224"/>
                    <a:pt x="177" y="224"/>
                    <a:pt x="172" y="223"/>
                  </a:cubicBezTo>
                  <a:cubicBezTo>
                    <a:pt x="166" y="221"/>
                    <a:pt x="159" y="222"/>
                    <a:pt x="152" y="222"/>
                  </a:cubicBezTo>
                  <a:cubicBezTo>
                    <a:pt x="151" y="222"/>
                    <a:pt x="150" y="222"/>
                    <a:pt x="149" y="221"/>
                  </a:cubicBezTo>
                  <a:cubicBezTo>
                    <a:pt x="135" y="219"/>
                    <a:pt x="122" y="217"/>
                    <a:pt x="108" y="215"/>
                  </a:cubicBezTo>
                  <a:cubicBezTo>
                    <a:pt x="96" y="213"/>
                    <a:pt x="84" y="208"/>
                    <a:pt x="72" y="205"/>
                  </a:cubicBezTo>
                  <a:cubicBezTo>
                    <a:pt x="65" y="204"/>
                    <a:pt x="58" y="199"/>
                    <a:pt x="49" y="199"/>
                  </a:cubicBezTo>
                  <a:cubicBezTo>
                    <a:pt x="43" y="200"/>
                    <a:pt x="40" y="193"/>
                    <a:pt x="36" y="189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680CC801-35A1-8F8E-F008-789A4E0C5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713" y="1628775"/>
              <a:ext cx="606425" cy="658813"/>
            </a:xfrm>
            <a:custGeom>
              <a:avLst/>
              <a:gdLst>
                <a:gd name="T0" fmla="*/ 191 w 220"/>
                <a:gd name="T1" fmla="*/ 209 h 239"/>
                <a:gd name="T2" fmla="*/ 95 w 220"/>
                <a:gd name="T3" fmla="*/ 238 h 239"/>
                <a:gd name="T4" fmla="*/ 85 w 220"/>
                <a:gd name="T5" fmla="*/ 233 h 239"/>
                <a:gd name="T6" fmla="*/ 41 w 220"/>
                <a:gd name="T7" fmla="*/ 180 h 239"/>
                <a:gd name="T8" fmla="*/ 16 w 220"/>
                <a:gd name="T9" fmla="*/ 137 h 239"/>
                <a:gd name="T10" fmla="*/ 1 w 220"/>
                <a:gd name="T11" fmla="*/ 88 h 239"/>
                <a:gd name="T12" fmla="*/ 8 w 220"/>
                <a:gd name="T13" fmla="*/ 63 h 239"/>
                <a:gd name="T14" fmla="*/ 47 w 220"/>
                <a:gd name="T15" fmla="*/ 20 h 239"/>
                <a:gd name="T16" fmla="*/ 92 w 220"/>
                <a:gd name="T17" fmla="*/ 17 h 239"/>
                <a:gd name="T18" fmla="*/ 104 w 220"/>
                <a:gd name="T19" fmla="*/ 15 h 239"/>
                <a:gd name="T20" fmla="*/ 147 w 220"/>
                <a:gd name="T21" fmla="*/ 1 h 239"/>
                <a:gd name="T22" fmla="*/ 196 w 220"/>
                <a:gd name="T23" fmla="*/ 23 h 239"/>
                <a:gd name="T24" fmla="*/ 220 w 220"/>
                <a:gd name="T25" fmla="*/ 62 h 239"/>
                <a:gd name="T26" fmla="*/ 220 w 220"/>
                <a:gd name="T27" fmla="*/ 91 h 239"/>
                <a:gd name="T28" fmla="*/ 196 w 220"/>
                <a:gd name="T29" fmla="*/ 199 h 239"/>
                <a:gd name="T30" fmla="*/ 191 w 220"/>
                <a:gd name="T31" fmla="*/ 20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0" h="239">
                  <a:moveTo>
                    <a:pt x="191" y="209"/>
                  </a:moveTo>
                  <a:cubicBezTo>
                    <a:pt x="155" y="207"/>
                    <a:pt x="123" y="216"/>
                    <a:pt x="95" y="238"/>
                  </a:cubicBezTo>
                  <a:cubicBezTo>
                    <a:pt x="90" y="239"/>
                    <a:pt x="87" y="236"/>
                    <a:pt x="85" y="233"/>
                  </a:cubicBezTo>
                  <a:cubicBezTo>
                    <a:pt x="68" y="217"/>
                    <a:pt x="54" y="199"/>
                    <a:pt x="41" y="180"/>
                  </a:cubicBezTo>
                  <a:cubicBezTo>
                    <a:pt x="32" y="166"/>
                    <a:pt x="23" y="152"/>
                    <a:pt x="16" y="137"/>
                  </a:cubicBezTo>
                  <a:cubicBezTo>
                    <a:pt x="9" y="121"/>
                    <a:pt x="0" y="106"/>
                    <a:pt x="1" y="88"/>
                  </a:cubicBezTo>
                  <a:cubicBezTo>
                    <a:pt x="1" y="79"/>
                    <a:pt x="4" y="71"/>
                    <a:pt x="8" y="63"/>
                  </a:cubicBezTo>
                  <a:cubicBezTo>
                    <a:pt x="17" y="45"/>
                    <a:pt x="28" y="29"/>
                    <a:pt x="47" y="20"/>
                  </a:cubicBezTo>
                  <a:cubicBezTo>
                    <a:pt x="62" y="13"/>
                    <a:pt x="77" y="11"/>
                    <a:pt x="92" y="17"/>
                  </a:cubicBezTo>
                  <a:cubicBezTo>
                    <a:pt x="97" y="19"/>
                    <a:pt x="100" y="18"/>
                    <a:pt x="104" y="15"/>
                  </a:cubicBezTo>
                  <a:cubicBezTo>
                    <a:pt x="117" y="5"/>
                    <a:pt x="131" y="0"/>
                    <a:pt x="147" y="1"/>
                  </a:cubicBezTo>
                  <a:cubicBezTo>
                    <a:pt x="166" y="2"/>
                    <a:pt x="182" y="11"/>
                    <a:pt x="196" y="23"/>
                  </a:cubicBezTo>
                  <a:cubicBezTo>
                    <a:pt x="207" y="33"/>
                    <a:pt x="218" y="45"/>
                    <a:pt x="220" y="62"/>
                  </a:cubicBezTo>
                  <a:cubicBezTo>
                    <a:pt x="220" y="72"/>
                    <a:pt x="220" y="81"/>
                    <a:pt x="220" y="91"/>
                  </a:cubicBezTo>
                  <a:cubicBezTo>
                    <a:pt x="217" y="128"/>
                    <a:pt x="209" y="164"/>
                    <a:pt x="196" y="199"/>
                  </a:cubicBezTo>
                  <a:cubicBezTo>
                    <a:pt x="195" y="203"/>
                    <a:pt x="194" y="206"/>
                    <a:pt x="191" y="209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6ECBF5B0-F363-538F-0033-4C565A30D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2820988"/>
              <a:ext cx="600075" cy="642938"/>
            </a:xfrm>
            <a:custGeom>
              <a:avLst/>
              <a:gdLst>
                <a:gd name="T0" fmla="*/ 19 w 218"/>
                <a:gd name="T1" fmla="*/ 41 h 233"/>
                <a:gd name="T2" fmla="*/ 120 w 218"/>
                <a:gd name="T3" fmla="*/ 0 h 233"/>
                <a:gd name="T4" fmla="*/ 183 w 218"/>
                <a:gd name="T5" fmla="*/ 62 h 233"/>
                <a:gd name="T6" fmla="*/ 211 w 218"/>
                <a:gd name="T7" fmla="*/ 103 h 233"/>
                <a:gd name="T8" fmla="*/ 217 w 218"/>
                <a:gd name="T9" fmla="*/ 119 h 233"/>
                <a:gd name="T10" fmla="*/ 217 w 218"/>
                <a:gd name="T11" fmla="*/ 135 h 233"/>
                <a:gd name="T12" fmla="*/ 202 w 218"/>
                <a:gd name="T13" fmla="*/ 178 h 233"/>
                <a:gd name="T14" fmla="*/ 197 w 218"/>
                <a:gd name="T15" fmla="*/ 184 h 233"/>
                <a:gd name="T16" fmla="*/ 190 w 218"/>
                <a:gd name="T17" fmla="*/ 194 h 233"/>
                <a:gd name="T18" fmla="*/ 185 w 218"/>
                <a:gd name="T19" fmla="*/ 197 h 233"/>
                <a:gd name="T20" fmla="*/ 170 w 218"/>
                <a:gd name="T21" fmla="*/ 207 h 233"/>
                <a:gd name="T22" fmla="*/ 141 w 218"/>
                <a:gd name="T23" fmla="*/ 209 h 233"/>
                <a:gd name="T24" fmla="*/ 125 w 218"/>
                <a:gd name="T25" fmla="*/ 215 h 233"/>
                <a:gd name="T26" fmla="*/ 94 w 218"/>
                <a:gd name="T27" fmla="*/ 233 h 233"/>
                <a:gd name="T28" fmla="*/ 72 w 218"/>
                <a:gd name="T29" fmla="*/ 233 h 233"/>
                <a:gd name="T30" fmla="*/ 17 w 218"/>
                <a:gd name="T31" fmla="*/ 205 h 233"/>
                <a:gd name="T32" fmla="*/ 2 w 218"/>
                <a:gd name="T33" fmla="*/ 160 h 233"/>
                <a:gd name="T34" fmla="*/ 0 w 218"/>
                <a:gd name="T35" fmla="*/ 109 h 233"/>
                <a:gd name="T36" fmla="*/ 7 w 218"/>
                <a:gd name="T37" fmla="*/ 50 h 233"/>
                <a:gd name="T38" fmla="*/ 19 w 218"/>
                <a:gd name="T39" fmla="*/ 4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8" h="233">
                  <a:moveTo>
                    <a:pt x="19" y="41"/>
                  </a:moveTo>
                  <a:cubicBezTo>
                    <a:pt x="58" y="41"/>
                    <a:pt x="92" y="28"/>
                    <a:pt x="120" y="0"/>
                  </a:cubicBezTo>
                  <a:cubicBezTo>
                    <a:pt x="143" y="18"/>
                    <a:pt x="165" y="38"/>
                    <a:pt x="183" y="62"/>
                  </a:cubicBezTo>
                  <a:cubicBezTo>
                    <a:pt x="193" y="75"/>
                    <a:pt x="203" y="88"/>
                    <a:pt x="211" y="103"/>
                  </a:cubicBezTo>
                  <a:cubicBezTo>
                    <a:pt x="214" y="108"/>
                    <a:pt x="216" y="113"/>
                    <a:pt x="217" y="119"/>
                  </a:cubicBezTo>
                  <a:cubicBezTo>
                    <a:pt x="218" y="124"/>
                    <a:pt x="217" y="130"/>
                    <a:pt x="217" y="135"/>
                  </a:cubicBezTo>
                  <a:cubicBezTo>
                    <a:pt x="216" y="150"/>
                    <a:pt x="211" y="165"/>
                    <a:pt x="202" y="178"/>
                  </a:cubicBezTo>
                  <a:cubicBezTo>
                    <a:pt x="201" y="180"/>
                    <a:pt x="199" y="182"/>
                    <a:pt x="197" y="184"/>
                  </a:cubicBezTo>
                  <a:cubicBezTo>
                    <a:pt x="195" y="187"/>
                    <a:pt x="192" y="190"/>
                    <a:pt x="190" y="194"/>
                  </a:cubicBezTo>
                  <a:cubicBezTo>
                    <a:pt x="189" y="195"/>
                    <a:pt x="187" y="196"/>
                    <a:pt x="185" y="197"/>
                  </a:cubicBezTo>
                  <a:cubicBezTo>
                    <a:pt x="180" y="200"/>
                    <a:pt x="175" y="204"/>
                    <a:pt x="170" y="207"/>
                  </a:cubicBezTo>
                  <a:cubicBezTo>
                    <a:pt x="160" y="210"/>
                    <a:pt x="150" y="211"/>
                    <a:pt x="141" y="209"/>
                  </a:cubicBezTo>
                  <a:cubicBezTo>
                    <a:pt x="134" y="208"/>
                    <a:pt x="129" y="210"/>
                    <a:pt x="125" y="215"/>
                  </a:cubicBezTo>
                  <a:cubicBezTo>
                    <a:pt x="117" y="225"/>
                    <a:pt x="106" y="230"/>
                    <a:pt x="94" y="233"/>
                  </a:cubicBezTo>
                  <a:cubicBezTo>
                    <a:pt x="87" y="233"/>
                    <a:pt x="79" y="233"/>
                    <a:pt x="72" y="233"/>
                  </a:cubicBezTo>
                  <a:cubicBezTo>
                    <a:pt x="50" y="231"/>
                    <a:pt x="32" y="221"/>
                    <a:pt x="17" y="205"/>
                  </a:cubicBezTo>
                  <a:cubicBezTo>
                    <a:pt x="5" y="192"/>
                    <a:pt x="4" y="176"/>
                    <a:pt x="2" y="160"/>
                  </a:cubicBezTo>
                  <a:cubicBezTo>
                    <a:pt x="0" y="143"/>
                    <a:pt x="0" y="126"/>
                    <a:pt x="0" y="109"/>
                  </a:cubicBezTo>
                  <a:cubicBezTo>
                    <a:pt x="1" y="89"/>
                    <a:pt x="2" y="69"/>
                    <a:pt x="7" y="50"/>
                  </a:cubicBezTo>
                  <a:cubicBezTo>
                    <a:pt x="9" y="40"/>
                    <a:pt x="9" y="40"/>
                    <a:pt x="19" y="41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C44FD34D-0A27-5B45-ED2A-281BCE2DC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2446338"/>
              <a:ext cx="612775" cy="601663"/>
            </a:xfrm>
            <a:custGeom>
              <a:avLst/>
              <a:gdLst>
                <a:gd name="T0" fmla="*/ 192 w 222"/>
                <a:gd name="T1" fmla="*/ 76 h 218"/>
                <a:gd name="T2" fmla="*/ 220 w 222"/>
                <a:gd name="T3" fmla="*/ 132 h 218"/>
                <a:gd name="T4" fmla="*/ 218 w 222"/>
                <a:gd name="T5" fmla="*/ 139 h 218"/>
                <a:gd name="T6" fmla="*/ 188 w 222"/>
                <a:gd name="T7" fmla="*/ 169 h 218"/>
                <a:gd name="T8" fmla="*/ 150 w 222"/>
                <a:gd name="T9" fmla="*/ 199 h 218"/>
                <a:gd name="T10" fmla="*/ 122 w 222"/>
                <a:gd name="T11" fmla="*/ 215 h 218"/>
                <a:gd name="T12" fmla="*/ 113 w 222"/>
                <a:gd name="T13" fmla="*/ 218 h 218"/>
                <a:gd name="T14" fmla="*/ 99 w 222"/>
                <a:gd name="T15" fmla="*/ 218 h 218"/>
                <a:gd name="T16" fmla="*/ 45 w 222"/>
                <a:gd name="T17" fmla="*/ 196 h 218"/>
                <a:gd name="T18" fmla="*/ 39 w 222"/>
                <a:gd name="T19" fmla="*/ 190 h 218"/>
                <a:gd name="T20" fmla="*/ 38 w 222"/>
                <a:gd name="T21" fmla="*/ 188 h 218"/>
                <a:gd name="T22" fmla="*/ 25 w 222"/>
                <a:gd name="T23" fmla="*/ 137 h 218"/>
                <a:gd name="T24" fmla="*/ 21 w 222"/>
                <a:gd name="T25" fmla="*/ 129 h 218"/>
                <a:gd name="T26" fmla="*/ 1 w 222"/>
                <a:gd name="T27" fmla="*/ 94 h 218"/>
                <a:gd name="T28" fmla="*/ 0 w 222"/>
                <a:gd name="T29" fmla="*/ 72 h 218"/>
                <a:gd name="T30" fmla="*/ 34 w 222"/>
                <a:gd name="T31" fmla="*/ 13 h 218"/>
                <a:gd name="T32" fmla="*/ 74 w 222"/>
                <a:gd name="T33" fmla="*/ 2 h 218"/>
                <a:gd name="T34" fmla="*/ 122 w 222"/>
                <a:gd name="T35" fmla="*/ 1 h 218"/>
                <a:gd name="T36" fmla="*/ 181 w 222"/>
                <a:gd name="T37" fmla="*/ 6 h 218"/>
                <a:gd name="T38" fmla="*/ 192 w 222"/>
                <a:gd name="T39" fmla="*/ 10 h 218"/>
                <a:gd name="T40" fmla="*/ 189 w 222"/>
                <a:gd name="T41" fmla="*/ 30 h 218"/>
                <a:gd name="T42" fmla="*/ 190 w 222"/>
                <a:gd name="T43" fmla="*/ 56 h 218"/>
                <a:gd name="T44" fmla="*/ 192 w 222"/>
                <a:gd name="T45" fmla="*/ 70 h 218"/>
                <a:gd name="T46" fmla="*/ 192 w 222"/>
                <a:gd name="T47" fmla="*/ 76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2" h="218">
                  <a:moveTo>
                    <a:pt x="192" y="76"/>
                  </a:moveTo>
                  <a:cubicBezTo>
                    <a:pt x="196" y="97"/>
                    <a:pt x="207" y="115"/>
                    <a:pt x="220" y="132"/>
                  </a:cubicBezTo>
                  <a:cubicBezTo>
                    <a:pt x="222" y="135"/>
                    <a:pt x="219" y="137"/>
                    <a:pt x="218" y="139"/>
                  </a:cubicBezTo>
                  <a:cubicBezTo>
                    <a:pt x="209" y="150"/>
                    <a:pt x="199" y="160"/>
                    <a:pt x="188" y="169"/>
                  </a:cubicBezTo>
                  <a:cubicBezTo>
                    <a:pt x="176" y="179"/>
                    <a:pt x="163" y="190"/>
                    <a:pt x="150" y="199"/>
                  </a:cubicBezTo>
                  <a:cubicBezTo>
                    <a:pt x="140" y="205"/>
                    <a:pt x="132" y="212"/>
                    <a:pt x="122" y="215"/>
                  </a:cubicBezTo>
                  <a:cubicBezTo>
                    <a:pt x="119" y="216"/>
                    <a:pt x="116" y="217"/>
                    <a:pt x="113" y="218"/>
                  </a:cubicBezTo>
                  <a:cubicBezTo>
                    <a:pt x="108" y="218"/>
                    <a:pt x="104" y="218"/>
                    <a:pt x="99" y="218"/>
                  </a:cubicBezTo>
                  <a:cubicBezTo>
                    <a:pt x="79" y="216"/>
                    <a:pt x="61" y="209"/>
                    <a:pt x="45" y="196"/>
                  </a:cubicBezTo>
                  <a:cubicBezTo>
                    <a:pt x="43" y="193"/>
                    <a:pt x="41" y="192"/>
                    <a:pt x="39" y="190"/>
                  </a:cubicBezTo>
                  <a:cubicBezTo>
                    <a:pt x="38" y="189"/>
                    <a:pt x="38" y="189"/>
                    <a:pt x="38" y="188"/>
                  </a:cubicBezTo>
                  <a:cubicBezTo>
                    <a:pt x="25" y="173"/>
                    <a:pt x="22" y="156"/>
                    <a:pt x="25" y="137"/>
                  </a:cubicBezTo>
                  <a:cubicBezTo>
                    <a:pt x="26" y="133"/>
                    <a:pt x="23" y="131"/>
                    <a:pt x="21" y="129"/>
                  </a:cubicBezTo>
                  <a:cubicBezTo>
                    <a:pt x="11" y="119"/>
                    <a:pt x="2" y="108"/>
                    <a:pt x="1" y="94"/>
                  </a:cubicBezTo>
                  <a:cubicBezTo>
                    <a:pt x="0" y="87"/>
                    <a:pt x="1" y="79"/>
                    <a:pt x="0" y="72"/>
                  </a:cubicBezTo>
                  <a:cubicBezTo>
                    <a:pt x="3" y="48"/>
                    <a:pt x="15" y="28"/>
                    <a:pt x="34" y="13"/>
                  </a:cubicBezTo>
                  <a:cubicBezTo>
                    <a:pt x="45" y="4"/>
                    <a:pt x="60" y="4"/>
                    <a:pt x="74" y="2"/>
                  </a:cubicBezTo>
                  <a:cubicBezTo>
                    <a:pt x="90" y="0"/>
                    <a:pt x="106" y="0"/>
                    <a:pt x="122" y="1"/>
                  </a:cubicBezTo>
                  <a:cubicBezTo>
                    <a:pt x="142" y="1"/>
                    <a:pt x="161" y="3"/>
                    <a:pt x="181" y="6"/>
                  </a:cubicBezTo>
                  <a:cubicBezTo>
                    <a:pt x="185" y="7"/>
                    <a:pt x="189" y="7"/>
                    <a:pt x="192" y="10"/>
                  </a:cubicBezTo>
                  <a:cubicBezTo>
                    <a:pt x="191" y="17"/>
                    <a:pt x="189" y="23"/>
                    <a:pt x="189" y="30"/>
                  </a:cubicBezTo>
                  <a:cubicBezTo>
                    <a:pt x="187" y="39"/>
                    <a:pt x="190" y="48"/>
                    <a:pt x="190" y="56"/>
                  </a:cubicBezTo>
                  <a:cubicBezTo>
                    <a:pt x="191" y="61"/>
                    <a:pt x="191" y="66"/>
                    <a:pt x="192" y="70"/>
                  </a:cubicBezTo>
                  <a:cubicBezTo>
                    <a:pt x="193" y="72"/>
                    <a:pt x="193" y="74"/>
                    <a:pt x="192" y="76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061D9A49-F69E-5ACC-A8E9-04DC22F7F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1113" y="2595563"/>
              <a:ext cx="642937" cy="560388"/>
            </a:xfrm>
            <a:custGeom>
              <a:avLst/>
              <a:gdLst>
                <a:gd name="T0" fmla="*/ 132 w 233"/>
                <a:gd name="T1" fmla="*/ 203 h 203"/>
                <a:gd name="T2" fmla="*/ 70 w 233"/>
                <a:gd name="T3" fmla="*/ 127 h 203"/>
                <a:gd name="T4" fmla="*/ 4 w 233"/>
                <a:gd name="T5" fmla="*/ 71 h 203"/>
                <a:gd name="T6" fmla="*/ 3 w 233"/>
                <a:gd name="T7" fmla="*/ 64 h 203"/>
                <a:gd name="T8" fmla="*/ 24 w 233"/>
                <a:gd name="T9" fmla="*/ 4 h 203"/>
                <a:gd name="T10" fmla="*/ 29 w 233"/>
                <a:gd name="T11" fmla="*/ 2 h 203"/>
                <a:gd name="T12" fmla="*/ 201 w 233"/>
                <a:gd name="T13" fmla="*/ 46 h 203"/>
                <a:gd name="T14" fmla="*/ 225 w 233"/>
                <a:gd name="T15" fmla="*/ 47 h 203"/>
                <a:gd name="T16" fmla="*/ 231 w 233"/>
                <a:gd name="T17" fmla="*/ 90 h 203"/>
                <a:gd name="T18" fmla="*/ 198 w 233"/>
                <a:gd name="T19" fmla="*/ 137 h 203"/>
                <a:gd name="T20" fmla="*/ 191 w 233"/>
                <a:gd name="T21" fmla="*/ 147 h 203"/>
                <a:gd name="T22" fmla="*/ 132 w 233"/>
                <a:gd name="T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3" h="203">
                  <a:moveTo>
                    <a:pt x="132" y="203"/>
                  </a:moveTo>
                  <a:cubicBezTo>
                    <a:pt x="113" y="176"/>
                    <a:pt x="93" y="150"/>
                    <a:pt x="70" y="127"/>
                  </a:cubicBezTo>
                  <a:cubicBezTo>
                    <a:pt x="50" y="106"/>
                    <a:pt x="28" y="87"/>
                    <a:pt x="4" y="71"/>
                  </a:cubicBezTo>
                  <a:cubicBezTo>
                    <a:pt x="0" y="69"/>
                    <a:pt x="0" y="67"/>
                    <a:pt x="3" y="64"/>
                  </a:cubicBezTo>
                  <a:cubicBezTo>
                    <a:pt x="15" y="46"/>
                    <a:pt x="22" y="26"/>
                    <a:pt x="24" y="4"/>
                  </a:cubicBezTo>
                  <a:cubicBezTo>
                    <a:pt x="25" y="0"/>
                    <a:pt x="26" y="0"/>
                    <a:pt x="29" y="2"/>
                  </a:cubicBezTo>
                  <a:cubicBezTo>
                    <a:pt x="83" y="29"/>
                    <a:pt x="141" y="41"/>
                    <a:pt x="201" y="46"/>
                  </a:cubicBezTo>
                  <a:cubicBezTo>
                    <a:pt x="209" y="46"/>
                    <a:pt x="217" y="47"/>
                    <a:pt x="225" y="47"/>
                  </a:cubicBezTo>
                  <a:cubicBezTo>
                    <a:pt x="233" y="61"/>
                    <a:pt x="233" y="75"/>
                    <a:pt x="231" y="90"/>
                  </a:cubicBezTo>
                  <a:cubicBezTo>
                    <a:pt x="229" y="111"/>
                    <a:pt x="217" y="127"/>
                    <a:pt x="198" y="137"/>
                  </a:cubicBezTo>
                  <a:cubicBezTo>
                    <a:pt x="194" y="139"/>
                    <a:pt x="191" y="142"/>
                    <a:pt x="191" y="147"/>
                  </a:cubicBezTo>
                  <a:cubicBezTo>
                    <a:pt x="190" y="178"/>
                    <a:pt x="160" y="202"/>
                    <a:pt x="132" y="203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F55D19BA-9186-6378-83CB-4E11C1136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9975" y="1644650"/>
              <a:ext cx="561975" cy="644525"/>
            </a:xfrm>
            <a:custGeom>
              <a:avLst/>
              <a:gdLst>
                <a:gd name="T0" fmla="*/ 203 w 204"/>
                <a:gd name="T1" fmla="*/ 107 h 234"/>
                <a:gd name="T2" fmla="*/ 120 w 204"/>
                <a:gd name="T3" fmla="*/ 162 h 234"/>
                <a:gd name="T4" fmla="*/ 57 w 204"/>
                <a:gd name="T5" fmla="*/ 230 h 234"/>
                <a:gd name="T6" fmla="*/ 52 w 204"/>
                <a:gd name="T7" fmla="*/ 231 h 234"/>
                <a:gd name="T8" fmla="*/ 0 w 204"/>
                <a:gd name="T9" fmla="*/ 206 h 234"/>
                <a:gd name="T10" fmla="*/ 19 w 204"/>
                <a:gd name="T11" fmla="*/ 163 h 234"/>
                <a:gd name="T12" fmla="*/ 47 w 204"/>
                <a:gd name="T13" fmla="*/ 7 h 234"/>
                <a:gd name="T14" fmla="*/ 87 w 204"/>
                <a:gd name="T15" fmla="*/ 1 h 234"/>
                <a:gd name="T16" fmla="*/ 137 w 204"/>
                <a:gd name="T17" fmla="*/ 35 h 234"/>
                <a:gd name="T18" fmla="*/ 147 w 204"/>
                <a:gd name="T19" fmla="*/ 42 h 234"/>
                <a:gd name="T20" fmla="*/ 198 w 204"/>
                <a:gd name="T21" fmla="*/ 81 h 234"/>
                <a:gd name="T22" fmla="*/ 204 w 204"/>
                <a:gd name="T23" fmla="*/ 100 h 234"/>
                <a:gd name="T24" fmla="*/ 203 w 204"/>
                <a:gd name="T25" fmla="*/ 10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4" h="234">
                  <a:moveTo>
                    <a:pt x="203" y="107"/>
                  </a:moveTo>
                  <a:cubicBezTo>
                    <a:pt x="174" y="124"/>
                    <a:pt x="146" y="141"/>
                    <a:pt x="120" y="162"/>
                  </a:cubicBezTo>
                  <a:cubicBezTo>
                    <a:pt x="95" y="181"/>
                    <a:pt x="73" y="203"/>
                    <a:pt x="57" y="230"/>
                  </a:cubicBezTo>
                  <a:cubicBezTo>
                    <a:pt x="55" y="233"/>
                    <a:pt x="55" y="234"/>
                    <a:pt x="52" y="231"/>
                  </a:cubicBezTo>
                  <a:cubicBezTo>
                    <a:pt x="37" y="219"/>
                    <a:pt x="20" y="211"/>
                    <a:pt x="0" y="206"/>
                  </a:cubicBezTo>
                  <a:cubicBezTo>
                    <a:pt x="7" y="192"/>
                    <a:pt x="14" y="178"/>
                    <a:pt x="19" y="163"/>
                  </a:cubicBezTo>
                  <a:cubicBezTo>
                    <a:pt x="36" y="112"/>
                    <a:pt x="46" y="60"/>
                    <a:pt x="47" y="7"/>
                  </a:cubicBezTo>
                  <a:cubicBezTo>
                    <a:pt x="60" y="0"/>
                    <a:pt x="73" y="0"/>
                    <a:pt x="87" y="1"/>
                  </a:cubicBezTo>
                  <a:cubicBezTo>
                    <a:pt x="110" y="3"/>
                    <a:pt x="127" y="15"/>
                    <a:pt x="137" y="35"/>
                  </a:cubicBezTo>
                  <a:cubicBezTo>
                    <a:pt x="139" y="40"/>
                    <a:pt x="142" y="41"/>
                    <a:pt x="147" y="42"/>
                  </a:cubicBezTo>
                  <a:cubicBezTo>
                    <a:pt x="172" y="44"/>
                    <a:pt x="189" y="58"/>
                    <a:pt x="198" y="81"/>
                  </a:cubicBezTo>
                  <a:cubicBezTo>
                    <a:pt x="200" y="87"/>
                    <a:pt x="203" y="93"/>
                    <a:pt x="204" y="100"/>
                  </a:cubicBezTo>
                  <a:cubicBezTo>
                    <a:pt x="204" y="103"/>
                    <a:pt x="204" y="105"/>
                    <a:pt x="203" y="107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57147CD2-4A3D-857C-054F-B4D4AE355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7238" y="2171700"/>
              <a:ext cx="571500" cy="542925"/>
            </a:xfrm>
            <a:custGeom>
              <a:avLst/>
              <a:gdLst>
                <a:gd name="T0" fmla="*/ 3 w 207"/>
                <a:gd name="T1" fmla="*/ 54 h 197"/>
                <a:gd name="T2" fmla="*/ 192 w 207"/>
                <a:gd name="T3" fmla="*/ 94 h 197"/>
                <a:gd name="T4" fmla="*/ 192 w 207"/>
                <a:gd name="T5" fmla="*/ 95 h 197"/>
                <a:gd name="T6" fmla="*/ 192 w 207"/>
                <a:gd name="T7" fmla="*/ 96 h 197"/>
                <a:gd name="T8" fmla="*/ 183 w 207"/>
                <a:gd name="T9" fmla="*/ 98 h 197"/>
                <a:gd name="T10" fmla="*/ 172 w 207"/>
                <a:gd name="T11" fmla="*/ 113 h 197"/>
                <a:gd name="T12" fmla="*/ 179 w 207"/>
                <a:gd name="T13" fmla="*/ 127 h 197"/>
                <a:gd name="T14" fmla="*/ 196 w 207"/>
                <a:gd name="T15" fmla="*/ 125 h 197"/>
                <a:gd name="T16" fmla="*/ 200 w 207"/>
                <a:gd name="T17" fmla="*/ 123 h 197"/>
                <a:gd name="T18" fmla="*/ 202 w 207"/>
                <a:gd name="T19" fmla="*/ 125 h 197"/>
                <a:gd name="T20" fmla="*/ 203 w 207"/>
                <a:gd name="T21" fmla="*/ 144 h 197"/>
                <a:gd name="T22" fmla="*/ 207 w 207"/>
                <a:gd name="T23" fmla="*/ 145 h 197"/>
                <a:gd name="T24" fmla="*/ 205 w 207"/>
                <a:gd name="T25" fmla="*/ 168 h 197"/>
                <a:gd name="T26" fmla="*/ 201 w 207"/>
                <a:gd name="T27" fmla="*/ 164 h 197"/>
                <a:gd name="T28" fmla="*/ 199 w 207"/>
                <a:gd name="T29" fmla="*/ 173 h 197"/>
                <a:gd name="T30" fmla="*/ 119 w 207"/>
                <a:gd name="T31" fmla="*/ 195 h 197"/>
                <a:gd name="T32" fmla="*/ 73 w 207"/>
                <a:gd name="T33" fmla="*/ 183 h 197"/>
                <a:gd name="T34" fmla="*/ 67 w 207"/>
                <a:gd name="T35" fmla="*/ 178 h 197"/>
                <a:gd name="T36" fmla="*/ 68 w 207"/>
                <a:gd name="T37" fmla="*/ 156 h 197"/>
                <a:gd name="T38" fmla="*/ 75 w 207"/>
                <a:gd name="T39" fmla="*/ 147 h 197"/>
                <a:gd name="T40" fmla="*/ 82 w 207"/>
                <a:gd name="T41" fmla="*/ 156 h 197"/>
                <a:gd name="T42" fmla="*/ 83 w 207"/>
                <a:gd name="T43" fmla="*/ 171 h 197"/>
                <a:gd name="T44" fmla="*/ 86 w 207"/>
                <a:gd name="T45" fmla="*/ 176 h 197"/>
                <a:gd name="T46" fmla="*/ 89 w 207"/>
                <a:gd name="T47" fmla="*/ 171 h 197"/>
                <a:gd name="T48" fmla="*/ 89 w 207"/>
                <a:gd name="T49" fmla="*/ 153 h 197"/>
                <a:gd name="T50" fmla="*/ 69 w 207"/>
                <a:gd name="T51" fmla="*/ 139 h 197"/>
                <a:gd name="T52" fmla="*/ 60 w 207"/>
                <a:gd name="T53" fmla="*/ 140 h 197"/>
                <a:gd name="T54" fmla="*/ 40 w 207"/>
                <a:gd name="T55" fmla="*/ 152 h 197"/>
                <a:gd name="T56" fmla="*/ 38 w 207"/>
                <a:gd name="T57" fmla="*/ 155 h 197"/>
                <a:gd name="T58" fmla="*/ 32 w 207"/>
                <a:gd name="T59" fmla="*/ 152 h 197"/>
                <a:gd name="T60" fmla="*/ 3 w 207"/>
                <a:gd name="T61" fmla="*/ 97 h 197"/>
                <a:gd name="T62" fmla="*/ 1 w 207"/>
                <a:gd name="T63" fmla="*/ 65 h 197"/>
                <a:gd name="T64" fmla="*/ 3 w 207"/>
                <a:gd name="T65" fmla="*/ 5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7" h="197">
                  <a:moveTo>
                    <a:pt x="3" y="54"/>
                  </a:moveTo>
                  <a:cubicBezTo>
                    <a:pt x="64" y="0"/>
                    <a:pt x="157" y="20"/>
                    <a:pt x="192" y="94"/>
                  </a:cubicBezTo>
                  <a:cubicBezTo>
                    <a:pt x="192" y="94"/>
                    <a:pt x="193" y="95"/>
                    <a:pt x="192" y="95"/>
                  </a:cubicBezTo>
                  <a:cubicBezTo>
                    <a:pt x="192" y="95"/>
                    <a:pt x="192" y="96"/>
                    <a:pt x="192" y="96"/>
                  </a:cubicBezTo>
                  <a:cubicBezTo>
                    <a:pt x="189" y="97"/>
                    <a:pt x="186" y="97"/>
                    <a:pt x="183" y="98"/>
                  </a:cubicBezTo>
                  <a:cubicBezTo>
                    <a:pt x="176" y="101"/>
                    <a:pt x="173" y="106"/>
                    <a:pt x="172" y="113"/>
                  </a:cubicBezTo>
                  <a:cubicBezTo>
                    <a:pt x="172" y="119"/>
                    <a:pt x="174" y="124"/>
                    <a:pt x="179" y="127"/>
                  </a:cubicBezTo>
                  <a:cubicBezTo>
                    <a:pt x="185" y="130"/>
                    <a:pt x="191" y="129"/>
                    <a:pt x="196" y="125"/>
                  </a:cubicBezTo>
                  <a:cubicBezTo>
                    <a:pt x="197" y="124"/>
                    <a:pt x="199" y="123"/>
                    <a:pt x="200" y="123"/>
                  </a:cubicBezTo>
                  <a:cubicBezTo>
                    <a:pt x="201" y="123"/>
                    <a:pt x="202" y="123"/>
                    <a:pt x="202" y="125"/>
                  </a:cubicBezTo>
                  <a:cubicBezTo>
                    <a:pt x="202" y="131"/>
                    <a:pt x="202" y="138"/>
                    <a:pt x="203" y="144"/>
                  </a:cubicBezTo>
                  <a:cubicBezTo>
                    <a:pt x="203" y="150"/>
                    <a:pt x="205" y="145"/>
                    <a:pt x="207" y="145"/>
                  </a:cubicBezTo>
                  <a:cubicBezTo>
                    <a:pt x="204" y="152"/>
                    <a:pt x="206" y="160"/>
                    <a:pt x="205" y="168"/>
                  </a:cubicBezTo>
                  <a:cubicBezTo>
                    <a:pt x="202" y="168"/>
                    <a:pt x="204" y="165"/>
                    <a:pt x="201" y="164"/>
                  </a:cubicBezTo>
                  <a:cubicBezTo>
                    <a:pt x="200" y="167"/>
                    <a:pt x="201" y="170"/>
                    <a:pt x="199" y="173"/>
                  </a:cubicBezTo>
                  <a:cubicBezTo>
                    <a:pt x="176" y="192"/>
                    <a:pt x="148" y="197"/>
                    <a:pt x="119" y="195"/>
                  </a:cubicBezTo>
                  <a:cubicBezTo>
                    <a:pt x="103" y="194"/>
                    <a:pt x="87" y="191"/>
                    <a:pt x="73" y="183"/>
                  </a:cubicBezTo>
                  <a:cubicBezTo>
                    <a:pt x="70" y="182"/>
                    <a:pt x="68" y="181"/>
                    <a:pt x="67" y="178"/>
                  </a:cubicBezTo>
                  <a:cubicBezTo>
                    <a:pt x="69" y="170"/>
                    <a:pt x="68" y="163"/>
                    <a:pt x="68" y="156"/>
                  </a:cubicBezTo>
                  <a:cubicBezTo>
                    <a:pt x="68" y="151"/>
                    <a:pt x="69" y="147"/>
                    <a:pt x="75" y="147"/>
                  </a:cubicBezTo>
                  <a:cubicBezTo>
                    <a:pt x="80" y="147"/>
                    <a:pt x="82" y="151"/>
                    <a:pt x="82" y="156"/>
                  </a:cubicBezTo>
                  <a:cubicBezTo>
                    <a:pt x="83" y="161"/>
                    <a:pt x="82" y="166"/>
                    <a:pt x="83" y="171"/>
                  </a:cubicBezTo>
                  <a:cubicBezTo>
                    <a:pt x="83" y="173"/>
                    <a:pt x="83" y="176"/>
                    <a:pt x="86" y="176"/>
                  </a:cubicBezTo>
                  <a:cubicBezTo>
                    <a:pt x="89" y="176"/>
                    <a:pt x="89" y="173"/>
                    <a:pt x="89" y="171"/>
                  </a:cubicBezTo>
                  <a:cubicBezTo>
                    <a:pt x="89" y="165"/>
                    <a:pt x="89" y="159"/>
                    <a:pt x="89" y="153"/>
                  </a:cubicBezTo>
                  <a:cubicBezTo>
                    <a:pt x="88" y="142"/>
                    <a:pt x="80" y="136"/>
                    <a:pt x="69" y="139"/>
                  </a:cubicBezTo>
                  <a:cubicBezTo>
                    <a:pt x="66" y="140"/>
                    <a:pt x="63" y="141"/>
                    <a:pt x="60" y="140"/>
                  </a:cubicBezTo>
                  <a:cubicBezTo>
                    <a:pt x="48" y="136"/>
                    <a:pt x="42" y="140"/>
                    <a:pt x="40" y="152"/>
                  </a:cubicBezTo>
                  <a:cubicBezTo>
                    <a:pt x="39" y="153"/>
                    <a:pt x="39" y="154"/>
                    <a:pt x="38" y="155"/>
                  </a:cubicBezTo>
                  <a:cubicBezTo>
                    <a:pt x="35" y="157"/>
                    <a:pt x="34" y="154"/>
                    <a:pt x="32" y="152"/>
                  </a:cubicBezTo>
                  <a:cubicBezTo>
                    <a:pt x="18" y="136"/>
                    <a:pt x="8" y="118"/>
                    <a:pt x="3" y="97"/>
                  </a:cubicBezTo>
                  <a:cubicBezTo>
                    <a:pt x="1" y="86"/>
                    <a:pt x="0" y="75"/>
                    <a:pt x="1" y="65"/>
                  </a:cubicBezTo>
                  <a:cubicBezTo>
                    <a:pt x="1" y="61"/>
                    <a:pt x="1" y="57"/>
                    <a:pt x="3" y="54"/>
                  </a:cubicBezTo>
                  <a:close/>
                </a:path>
              </a:pathLst>
            </a:custGeom>
            <a:solidFill>
              <a:srgbClr val="946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E2638E16-FD60-CC70-7BB7-BF4A3EA63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1385888"/>
              <a:ext cx="804862" cy="677863"/>
            </a:xfrm>
            <a:custGeom>
              <a:avLst/>
              <a:gdLst>
                <a:gd name="T0" fmla="*/ 62 w 292"/>
                <a:gd name="T1" fmla="*/ 246 h 246"/>
                <a:gd name="T2" fmla="*/ 26 w 292"/>
                <a:gd name="T3" fmla="*/ 186 h 246"/>
                <a:gd name="T4" fmla="*/ 14 w 292"/>
                <a:gd name="T5" fmla="*/ 161 h 246"/>
                <a:gd name="T6" fmla="*/ 16 w 292"/>
                <a:gd name="T7" fmla="*/ 85 h 246"/>
                <a:gd name="T8" fmla="*/ 85 w 292"/>
                <a:gd name="T9" fmla="*/ 26 h 246"/>
                <a:gd name="T10" fmla="*/ 128 w 292"/>
                <a:gd name="T11" fmla="*/ 30 h 246"/>
                <a:gd name="T12" fmla="*/ 137 w 292"/>
                <a:gd name="T13" fmla="*/ 29 h 246"/>
                <a:gd name="T14" fmla="*/ 235 w 292"/>
                <a:gd name="T15" fmla="*/ 19 h 246"/>
                <a:gd name="T16" fmla="*/ 282 w 292"/>
                <a:gd name="T17" fmla="*/ 63 h 246"/>
                <a:gd name="T18" fmla="*/ 292 w 292"/>
                <a:gd name="T19" fmla="*/ 97 h 246"/>
                <a:gd name="T20" fmla="*/ 276 w 292"/>
                <a:gd name="T21" fmla="*/ 214 h 246"/>
                <a:gd name="T22" fmla="*/ 273 w 292"/>
                <a:gd name="T23" fmla="*/ 205 h 246"/>
                <a:gd name="T24" fmla="*/ 277 w 292"/>
                <a:gd name="T25" fmla="*/ 159 h 246"/>
                <a:gd name="T26" fmla="*/ 261 w 292"/>
                <a:gd name="T27" fmla="*/ 116 h 246"/>
                <a:gd name="T28" fmla="*/ 214 w 292"/>
                <a:gd name="T29" fmla="*/ 84 h 246"/>
                <a:gd name="T30" fmla="*/ 154 w 292"/>
                <a:gd name="T31" fmla="*/ 91 h 246"/>
                <a:gd name="T32" fmla="*/ 135 w 292"/>
                <a:gd name="T33" fmla="*/ 95 h 246"/>
                <a:gd name="T34" fmla="*/ 87 w 292"/>
                <a:gd name="T35" fmla="*/ 102 h 246"/>
                <a:gd name="T36" fmla="*/ 45 w 292"/>
                <a:gd name="T37" fmla="*/ 155 h 246"/>
                <a:gd name="T38" fmla="*/ 55 w 292"/>
                <a:gd name="T39" fmla="*/ 225 h 246"/>
                <a:gd name="T40" fmla="*/ 63 w 292"/>
                <a:gd name="T41" fmla="*/ 240 h 246"/>
                <a:gd name="T42" fmla="*/ 62 w 292"/>
                <a:gd name="T43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2" h="246">
                  <a:moveTo>
                    <a:pt x="62" y="246"/>
                  </a:moveTo>
                  <a:cubicBezTo>
                    <a:pt x="48" y="228"/>
                    <a:pt x="36" y="207"/>
                    <a:pt x="26" y="186"/>
                  </a:cubicBezTo>
                  <a:cubicBezTo>
                    <a:pt x="22" y="178"/>
                    <a:pt x="18" y="169"/>
                    <a:pt x="14" y="161"/>
                  </a:cubicBezTo>
                  <a:cubicBezTo>
                    <a:pt x="0" y="135"/>
                    <a:pt x="3" y="110"/>
                    <a:pt x="16" y="85"/>
                  </a:cubicBezTo>
                  <a:cubicBezTo>
                    <a:pt x="31" y="56"/>
                    <a:pt x="52" y="33"/>
                    <a:pt x="85" y="26"/>
                  </a:cubicBezTo>
                  <a:cubicBezTo>
                    <a:pt x="100" y="22"/>
                    <a:pt x="114" y="24"/>
                    <a:pt x="128" y="30"/>
                  </a:cubicBezTo>
                  <a:cubicBezTo>
                    <a:pt x="132" y="32"/>
                    <a:pt x="134" y="32"/>
                    <a:pt x="137" y="29"/>
                  </a:cubicBezTo>
                  <a:cubicBezTo>
                    <a:pt x="168" y="3"/>
                    <a:pt x="199" y="0"/>
                    <a:pt x="235" y="19"/>
                  </a:cubicBezTo>
                  <a:cubicBezTo>
                    <a:pt x="255" y="30"/>
                    <a:pt x="271" y="44"/>
                    <a:pt x="282" y="63"/>
                  </a:cubicBezTo>
                  <a:cubicBezTo>
                    <a:pt x="289" y="74"/>
                    <a:pt x="292" y="85"/>
                    <a:pt x="292" y="97"/>
                  </a:cubicBezTo>
                  <a:cubicBezTo>
                    <a:pt x="292" y="137"/>
                    <a:pt x="286" y="176"/>
                    <a:pt x="276" y="214"/>
                  </a:cubicBezTo>
                  <a:cubicBezTo>
                    <a:pt x="271" y="212"/>
                    <a:pt x="273" y="208"/>
                    <a:pt x="273" y="205"/>
                  </a:cubicBezTo>
                  <a:cubicBezTo>
                    <a:pt x="276" y="190"/>
                    <a:pt x="276" y="175"/>
                    <a:pt x="277" y="159"/>
                  </a:cubicBezTo>
                  <a:cubicBezTo>
                    <a:pt x="277" y="143"/>
                    <a:pt x="271" y="129"/>
                    <a:pt x="261" y="116"/>
                  </a:cubicBezTo>
                  <a:cubicBezTo>
                    <a:pt x="248" y="101"/>
                    <a:pt x="233" y="89"/>
                    <a:pt x="214" y="84"/>
                  </a:cubicBezTo>
                  <a:cubicBezTo>
                    <a:pt x="194" y="78"/>
                    <a:pt x="173" y="79"/>
                    <a:pt x="154" y="91"/>
                  </a:cubicBezTo>
                  <a:cubicBezTo>
                    <a:pt x="148" y="95"/>
                    <a:pt x="142" y="96"/>
                    <a:pt x="135" y="95"/>
                  </a:cubicBezTo>
                  <a:cubicBezTo>
                    <a:pt x="118" y="92"/>
                    <a:pt x="102" y="94"/>
                    <a:pt x="87" y="102"/>
                  </a:cubicBezTo>
                  <a:cubicBezTo>
                    <a:pt x="67" y="115"/>
                    <a:pt x="53" y="133"/>
                    <a:pt x="45" y="155"/>
                  </a:cubicBezTo>
                  <a:cubicBezTo>
                    <a:pt x="36" y="180"/>
                    <a:pt x="42" y="203"/>
                    <a:pt x="55" y="225"/>
                  </a:cubicBezTo>
                  <a:cubicBezTo>
                    <a:pt x="57" y="230"/>
                    <a:pt x="60" y="235"/>
                    <a:pt x="63" y="240"/>
                  </a:cubicBezTo>
                  <a:cubicBezTo>
                    <a:pt x="64" y="242"/>
                    <a:pt x="65" y="245"/>
                    <a:pt x="62" y="246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EAB7E6F7-5A14-EABC-201E-9F976475E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063" y="3017838"/>
              <a:ext cx="793750" cy="688975"/>
            </a:xfrm>
            <a:custGeom>
              <a:avLst/>
              <a:gdLst>
                <a:gd name="T0" fmla="*/ 1 w 288"/>
                <a:gd name="T1" fmla="*/ 112 h 250"/>
                <a:gd name="T2" fmla="*/ 1 w 288"/>
                <a:gd name="T3" fmla="*/ 85 h 250"/>
                <a:gd name="T4" fmla="*/ 1 w 288"/>
                <a:gd name="T5" fmla="*/ 68 h 250"/>
                <a:gd name="T6" fmla="*/ 2 w 288"/>
                <a:gd name="T7" fmla="*/ 56 h 250"/>
                <a:gd name="T8" fmla="*/ 5 w 288"/>
                <a:gd name="T9" fmla="*/ 65 h 250"/>
                <a:gd name="T10" fmla="*/ 11 w 288"/>
                <a:gd name="T11" fmla="*/ 111 h 250"/>
                <a:gd name="T12" fmla="*/ 41 w 288"/>
                <a:gd name="T13" fmla="*/ 153 h 250"/>
                <a:gd name="T14" fmla="*/ 79 w 288"/>
                <a:gd name="T15" fmla="*/ 169 h 250"/>
                <a:gd name="T16" fmla="*/ 144 w 288"/>
                <a:gd name="T17" fmla="*/ 152 h 250"/>
                <a:gd name="T18" fmla="*/ 162 w 288"/>
                <a:gd name="T19" fmla="*/ 146 h 250"/>
                <a:gd name="T20" fmla="*/ 209 w 288"/>
                <a:gd name="T21" fmla="*/ 128 h 250"/>
                <a:gd name="T22" fmla="*/ 219 w 288"/>
                <a:gd name="T23" fmla="*/ 118 h 250"/>
                <a:gd name="T24" fmla="*/ 240 w 288"/>
                <a:gd name="T25" fmla="*/ 60 h 250"/>
                <a:gd name="T26" fmla="*/ 234 w 288"/>
                <a:gd name="T27" fmla="*/ 32 h 250"/>
                <a:gd name="T28" fmla="*/ 222 w 288"/>
                <a:gd name="T29" fmla="*/ 10 h 250"/>
                <a:gd name="T30" fmla="*/ 222 w 288"/>
                <a:gd name="T31" fmla="*/ 0 h 250"/>
                <a:gd name="T32" fmla="*/ 278 w 288"/>
                <a:gd name="T33" fmla="*/ 77 h 250"/>
                <a:gd name="T34" fmla="*/ 281 w 288"/>
                <a:gd name="T35" fmla="*/ 132 h 250"/>
                <a:gd name="T36" fmla="*/ 232 w 288"/>
                <a:gd name="T37" fmla="*/ 202 h 250"/>
                <a:gd name="T38" fmla="*/ 178 w 288"/>
                <a:gd name="T39" fmla="*/ 209 h 250"/>
                <a:gd name="T40" fmla="*/ 169 w 288"/>
                <a:gd name="T41" fmla="*/ 211 h 250"/>
                <a:gd name="T42" fmla="*/ 73 w 288"/>
                <a:gd name="T43" fmla="*/ 237 h 250"/>
                <a:gd name="T44" fmla="*/ 21 w 288"/>
                <a:gd name="T45" fmla="*/ 203 h 250"/>
                <a:gd name="T46" fmla="*/ 3 w 288"/>
                <a:gd name="T47" fmla="*/ 156 h 250"/>
                <a:gd name="T48" fmla="*/ 2 w 288"/>
                <a:gd name="T49" fmla="*/ 129 h 250"/>
                <a:gd name="T50" fmla="*/ 1 w 288"/>
                <a:gd name="T51" fmla="*/ 11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88" h="250">
                  <a:moveTo>
                    <a:pt x="1" y="112"/>
                  </a:moveTo>
                  <a:cubicBezTo>
                    <a:pt x="1" y="103"/>
                    <a:pt x="1" y="94"/>
                    <a:pt x="1" y="85"/>
                  </a:cubicBezTo>
                  <a:cubicBezTo>
                    <a:pt x="2" y="79"/>
                    <a:pt x="0" y="74"/>
                    <a:pt x="1" y="68"/>
                  </a:cubicBezTo>
                  <a:cubicBezTo>
                    <a:pt x="2" y="64"/>
                    <a:pt x="2" y="60"/>
                    <a:pt x="2" y="56"/>
                  </a:cubicBezTo>
                  <a:cubicBezTo>
                    <a:pt x="7" y="57"/>
                    <a:pt x="5" y="61"/>
                    <a:pt x="5" y="65"/>
                  </a:cubicBezTo>
                  <a:cubicBezTo>
                    <a:pt x="6" y="80"/>
                    <a:pt x="8" y="96"/>
                    <a:pt x="11" y="111"/>
                  </a:cubicBezTo>
                  <a:cubicBezTo>
                    <a:pt x="15" y="129"/>
                    <a:pt x="27" y="142"/>
                    <a:pt x="41" y="153"/>
                  </a:cubicBezTo>
                  <a:cubicBezTo>
                    <a:pt x="53" y="160"/>
                    <a:pt x="65" y="166"/>
                    <a:pt x="79" y="169"/>
                  </a:cubicBezTo>
                  <a:cubicBezTo>
                    <a:pt x="104" y="175"/>
                    <a:pt x="125" y="169"/>
                    <a:pt x="144" y="152"/>
                  </a:cubicBezTo>
                  <a:cubicBezTo>
                    <a:pt x="149" y="147"/>
                    <a:pt x="155" y="146"/>
                    <a:pt x="162" y="146"/>
                  </a:cubicBezTo>
                  <a:cubicBezTo>
                    <a:pt x="181" y="148"/>
                    <a:pt x="196" y="140"/>
                    <a:pt x="209" y="128"/>
                  </a:cubicBezTo>
                  <a:cubicBezTo>
                    <a:pt x="213" y="125"/>
                    <a:pt x="216" y="122"/>
                    <a:pt x="219" y="118"/>
                  </a:cubicBezTo>
                  <a:cubicBezTo>
                    <a:pt x="232" y="101"/>
                    <a:pt x="239" y="81"/>
                    <a:pt x="240" y="60"/>
                  </a:cubicBezTo>
                  <a:cubicBezTo>
                    <a:pt x="241" y="50"/>
                    <a:pt x="239" y="40"/>
                    <a:pt x="234" y="32"/>
                  </a:cubicBezTo>
                  <a:cubicBezTo>
                    <a:pt x="230" y="24"/>
                    <a:pt x="227" y="17"/>
                    <a:pt x="222" y="10"/>
                  </a:cubicBezTo>
                  <a:cubicBezTo>
                    <a:pt x="220" y="7"/>
                    <a:pt x="218" y="3"/>
                    <a:pt x="222" y="0"/>
                  </a:cubicBezTo>
                  <a:cubicBezTo>
                    <a:pt x="243" y="24"/>
                    <a:pt x="263" y="49"/>
                    <a:pt x="278" y="77"/>
                  </a:cubicBezTo>
                  <a:cubicBezTo>
                    <a:pt x="288" y="95"/>
                    <a:pt x="286" y="114"/>
                    <a:pt x="281" y="132"/>
                  </a:cubicBezTo>
                  <a:cubicBezTo>
                    <a:pt x="273" y="161"/>
                    <a:pt x="258" y="186"/>
                    <a:pt x="232" y="202"/>
                  </a:cubicBezTo>
                  <a:cubicBezTo>
                    <a:pt x="215" y="212"/>
                    <a:pt x="197" y="214"/>
                    <a:pt x="178" y="209"/>
                  </a:cubicBezTo>
                  <a:cubicBezTo>
                    <a:pt x="175" y="209"/>
                    <a:pt x="172" y="208"/>
                    <a:pt x="169" y="211"/>
                  </a:cubicBezTo>
                  <a:cubicBezTo>
                    <a:pt x="146" y="243"/>
                    <a:pt x="111" y="250"/>
                    <a:pt x="73" y="237"/>
                  </a:cubicBezTo>
                  <a:cubicBezTo>
                    <a:pt x="53" y="230"/>
                    <a:pt x="35" y="219"/>
                    <a:pt x="21" y="203"/>
                  </a:cubicBezTo>
                  <a:cubicBezTo>
                    <a:pt x="9" y="190"/>
                    <a:pt x="6" y="173"/>
                    <a:pt x="3" y="156"/>
                  </a:cubicBezTo>
                  <a:cubicBezTo>
                    <a:pt x="2" y="148"/>
                    <a:pt x="1" y="139"/>
                    <a:pt x="2" y="129"/>
                  </a:cubicBezTo>
                  <a:cubicBezTo>
                    <a:pt x="0" y="124"/>
                    <a:pt x="2" y="118"/>
                    <a:pt x="1" y="112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303051C0-AEE6-AA16-809A-E493D34B0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763" y="1898650"/>
              <a:ext cx="658812" cy="796925"/>
            </a:xfrm>
            <a:custGeom>
              <a:avLst/>
              <a:gdLst>
                <a:gd name="T0" fmla="*/ 0 w 239"/>
                <a:gd name="T1" fmla="*/ 51 h 289"/>
                <a:gd name="T2" fmla="*/ 87 w 239"/>
                <a:gd name="T3" fmla="*/ 6 h 289"/>
                <a:gd name="T4" fmla="*/ 131 w 239"/>
                <a:gd name="T5" fmla="*/ 4 h 289"/>
                <a:gd name="T6" fmla="*/ 203 w 239"/>
                <a:gd name="T7" fmla="*/ 61 h 289"/>
                <a:gd name="T8" fmla="*/ 206 w 239"/>
                <a:gd name="T9" fmla="*/ 124 h 289"/>
                <a:gd name="T10" fmla="*/ 207 w 239"/>
                <a:gd name="T11" fmla="*/ 133 h 289"/>
                <a:gd name="T12" fmla="*/ 210 w 239"/>
                <a:gd name="T13" fmla="*/ 243 h 289"/>
                <a:gd name="T14" fmla="*/ 161 w 239"/>
                <a:gd name="T15" fmla="*/ 284 h 289"/>
                <a:gd name="T16" fmla="*/ 144 w 239"/>
                <a:gd name="T17" fmla="*/ 288 h 289"/>
                <a:gd name="T18" fmla="*/ 47 w 239"/>
                <a:gd name="T19" fmla="*/ 278 h 289"/>
                <a:gd name="T20" fmla="*/ 51 w 239"/>
                <a:gd name="T21" fmla="*/ 273 h 289"/>
                <a:gd name="T22" fmla="*/ 54 w 239"/>
                <a:gd name="T23" fmla="*/ 273 h 289"/>
                <a:gd name="T24" fmla="*/ 90 w 239"/>
                <a:gd name="T25" fmla="*/ 272 h 289"/>
                <a:gd name="T26" fmla="*/ 119 w 239"/>
                <a:gd name="T27" fmla="*/ 258 h 289"/>
                <a:gd name="T28" fmla="*/ 121 w 239"/>
                <a:gd name="T29" fmla="*/ 256 h 289"/>
                <a:gd name="T30" fmla="*/ 132 w 239"/>
                <a:gd name="T31" fmla="*/ 245 h 289"/>
                <a:gd name="T32" fmla="*/ 142 w 239"/>
                <a:gd name="T33" fmla="*/ 232 h 289"/>
                <a:gd name="T34" fmla="*/ 145 w 239"/>
                <a:gd name="T35" fmla="*/ 149 h 289"/>
                <a:gd name="T36" fmla="*/ 142 w 239"/>
                <a:gd name="T37" fmla="*/ 131 h 289"/>
                <a:gd name="T38" fmla="*/ 130 w 239"/>
                <a:gd name="T39" fmla="*/ 77 h 289"/>
                <a:gd name="T40" fmla="*/ 71 w 239"/>
                <a:gd name="T41" fmla="*/ 38 h 289"/>
                <a:gd name="T42" fmla="*/ 36 w 239"/>
                <a:gd name="T43" fmla="*/ 40 h 289"/>
                <a:gd name="T44" fmla="*/ 8 w 239"/>
                <a:gd name="T45" fmla="*/ 52 h 289"/>
                <a:gd name="T46" fmla="*/ 0 w 239"/>
                <a:gd name="T47" fmla="*/ 51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9" h="289">
                  <a:moveTo>
                    <a:pt x="0" y="51"/>
                  </a:moveTo>
                  <a:cubicBezTo>
                    <a:pt x="28" y="33"/>
                    <a:pt x="56" y="17"/>
                    <a:pt x="87" y="6"/>
                  </a:cubicBezTo>
                  <a:cubicBezTo>
                    <a:pt x="102" y="0"/>
                    <a:pt x="116" y="0"/>
                    <a:pt x="131" y="4"/>
                  </a:cubicBezTo>
                  <a:cubicBezTo>
                    <a:pt x="162" y="14"/>
                    <a:pt x="188" y="32"/>
                    <a:pt x="203" y="61"/>
                  </a:cubicBezTo>
                  <a:cubicBezTo>
                    <a:pt x="215" y="81"/>
                    <a:pt x="215" y="103"/>
                    <a:pt x="206" y="124"/>
                  </a:cubicBezTo>
                  <a:cubicBezTo>
                    <a:pt x="205" y="127"/>
                    <a:pt x="204" y="130"/>
                    <a:pt x="207" y="133"/>
                  </a:cubicBezTo>
                  <a:cubicBezTo>
                    <a:pt x="239" y="167"/>
                    <a:pt x="233" y="209"/>
                    <a:pt x="210" y="243"/>
                  </a:cubicBezTo>
                  <a:cubicBezTo>
                    <a:pt x="198" y="261"/>
                    <a:pt x="182" y="276"/>
                    <a:pt x="161" y="284"/>
                  </a:cubicBezTo>
                  <a:cubicBezTo>
                    <a:pt x="156" y="287"/>
                    <a:pt x="150" y="287"/>
                    <a:pt x="144" y="288"/>
                  </a:cubicBezTo>
                  <a:cubicBezTo>
                    <a:pt x="112" y="289"/>
                    <a:pt x="79" y="285"/>
                    <a:pt x="47" y="278"/>
                  </a:cubicBezTo>
                  <a:cubicBezTo>
                    <a:pt x="47" y="275"/>
                    <a:pt x="49" y="274"/>
                    <a:pt x="51" y="273"/>
                  </a:cubicBezTo>
                  <a:cubicBezTo>
                    <a:pt x="52" y="272"/>
                    <a:pt x="53" y="272"/>
                    <a:pt x="54" y="273"/>
                  </a:cubicBezTo>
                  <a:cubicBezTo>
                    <a:pt x="66" y="272"/>
                    <a:pt x="78" y="276"/>
                    <a:pt x="90" y="272"/>
                  </a:cubicBezTo>
                  <a:cubicBezTo>
                    <a:pt x="101" y="269"/>
                    <a:pt x="111" y="266"/>
                    <a:pt x="119" y="258"/>
                  </a:cubicBezTo>
                  <a:cubicBezTo>
                    <a:pt x="120" y="258"/>
                    <a:pt x="120" y="257"/>
                    <a:pt x="121" y="256"/>
                  </a:cubicBezTo>
                  <a:cubicBezTo>
                    <a:pt x="125" y="253"/>
                    <a:pt x="130" y="250"/>
                    <a:pt x="132" y="245"/>
                  </a:cubicBezTo>
                  <a:cubicBezTo>
                    <a:pt x="135" y="241"/>
                    <a:pt x="139" y="237"/>
                    <a:pt x="142" y="232"/>
                  </a:cubicBezTo>
                  <a:cubicBezTo>
                    <a:pt x="160" y="206"/>
                    <a:pt x="161" y="175"/>
                    <a:pt x="145" y="149"/>
                  </a:cubicBezTo>
                  <a:cubicBezTo>
                    <a:pt x="141" y="143"/>
                    <a:pt x="140" y="137"/>
                    <a:pt x="142" y="131"/>
                  </a:cubicBezTo>
                  <a:cubicBezTo>
                    <a:pt x="147" y="111"/>
                    <a:pt x="141" y="93"/>
                    <a:pt x="130" y="77"/>
                  </a:cubicBezTo>
                  <a:cubicBezTo>
                    <a:pt x="115" y="57"/>
                    <a:pt x="95" y="44"/>
                    <a:pt x="71" y="38"/>
                  </a:cubicBezTo>
                  <a:cubicBezTo>
                    <a:pt x="59" y="35"/>
                    <a:pt x="48" y="36"/>
                    <a:pt x="36" y="40"/>
                  </a:cubicBezTo>
                  <a:cubicBezTo>
                    <a:pt x="27" y="44"/>
                    <a:pt x="18" y="49"/>
                    <a:pt x="8" y="52"/>
                  </a:cubicBezTo>
                  <a:cubicBezTo>
                    <a:pt x="5" y="53"/>
                    <a:pt x="2" y="56"/>
                    <a:pt x="0" y="51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19D00297-A63B-5FA4-0D82-D27052614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888" y="2408238"/>
              <a:ext cx="708025" cy="793750"/>
            </a:xfrm>
            <a:custGeom>
              <a:avLst/>
              <a:gdLst>
                <a:gd name="T0" fmla="*/ 183 w 257"/>
                <a:gd name="T1" fmla="*/ 2 h 288"/>
                <a:gd name="T2" fmla="*/ 194 w 257"/>
                <a:gd name="T3" fmla="*/ 2 h 288"/>
                <a:gd name="T4" fmla="*/ 185 w 257"/>
                <a:gd name="T5" fmla="*/ 5 h 288"/>
                <a:gd name="T6" fmla="*/ 137 w 257"/>
                <a:gd name="T7" fmla="*/ 12 h 288"/>
                <a:gd name="T8" fmla="*/ 102 w 257"/>
                <a:gd name="T9" fmla="*/ 35 h 288"/>
                <a:gd name="T10" fmla="*/ 78 w 257"/>
                <a:gd name="T11" fmla="*/ 103 h 288"/>
                <a:gd name="T12" fmla="*/ 95 w 257"/>
                <a:gd name="T13" fmla="*/ 142 h 288"/>
                <a:gd name="T14" fmla="*/ 102 w 257"/>
                <a:gd name="T15" fmla="*/ 166 h 288"/>
                <a:gd name="T16" fmla="*/ 110 w 257"/>
                <a:gd name="T17" fmla="*/ 193 h 288"/>
                <a:gd name="T18" fmla="*/ 159 w 257"/>
                <a:gd name="T19" fmla="*/ 234 h 288"/>
                <a:gd name="T20" fmla="*/ 203 w 257"/>
                <a:gd name="T21" fmla="*/ 239 h 288"/>
                <a:gd name="T22" fmla="*/ 238 w 257"/>
                <a:gd name="T23" fmla="*/ 224 h 288"/>
                <a:gd name="T24" fmla="*/ 253 w 257"/>
                <a:gd name="T25" fmla="*/ 214 h 288"/>
                <a:gd name="T26" fmla="*/ 257 w 257"/>
                <a:gd name="T27" fmla="*/ 214 h 288"/>
                <a:gd name="T28" fmla="*/ 171 w 257"/>
                <a:gd name="T29" fmla="*/ 279 h 288"/>
                <a:gd name="T30" fmla="*/ 119 w 257"/>
                <a:gd name="T31" fmla="*/ 281 h 288"/>
                <a:gd name="T32" fmla="*/ 54 w 257"/>
                <a:gd name="T33" fmla="*/ 242 h 288"/>
                <a:gd name="T34" fmla="*/ 40 w 257"/>
                <a:gd name="T35" fmla="*/ 178 h 288"/>
                <a:gd name="T36" fmla="*/ 38 w 257"/>
                <a:gd name="T37" fmla="*/ 169 h 288"/>
                <a:gd name="T38" fmla="*/ 11 w 257"/>
                <a:gd name="T39" fmla="*/ 78 h 288"/>
                <a:gd name="T40" fmla="*/ 38 w 257"/>
                <a:gd name="T41" fmla="*/ 30 h 288"/>
                <a:gd name="T42" fmla="*/ 81 w 257"/>
                <a:gd name="T43" fmla="*/ 6 h 288"/>
                <a:gd name="T44" fmla="*/ 166 w 257"/>
                <a:gd name="T45" fmla="*/ 1 h 288"/>
                <a:gd name="T46" fmla="*/ 183 w 257"/>
                <a:gd name="T47" fmla="*/ 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7" h="288">
                  <a:moveTo>
                    <a:pt x="183" y="2"/>
                  </a:moveTo>
                  <a:cubicBezTo>
                    <a:pt x="186" y="2"/>
                    <a:pt x="190" y="2"/>
                    <a:pt x="194" y="2"/>
                  </a:cubicBezTo>
                  <a:cubicBezTo>
                    <a:pt x="192" y="7"/>
                    <a:pt x="188" y="5"/>
                    <a:pt x="185" y="5"/>
                  </a:cubicBezTo>
                  <a:cubicBezTo>
                    <a:pt x="169" y="7"/>
                    <a:pt x="153" y="8"/>
                    <a:pt x="137" y="12"/>
                  </a:cubicBezTo>
                  <a:cubicBezTo>
                    <a:pt x="122" y="15"/>
                    <a:pt x="111" y="24"/>
                    <a:pt x="102" y="35"/>
                  </a:cubicBezTo>
                  <a:cubicBezTo>
                    <a:pt x="85" y="55"/>
                    <a:pt x="76" y="77"/>
                    <a:pt x="78" y="103"/>
                  </a:cubicBezTo>
                  <a:cubicBezTo>
                    <a:pt x="79" y="118"/>
                    <a:pt x="86" y="131"/>
                    <a:pt x="95" y="142"/>
                  </a:cubicBezTo>
                  <a:cubicBezTo>
                    <a:pt x="102" y="149"/>
                    <a:pt x="104" y="156"/>
                    <a:pt x="102" y="166"/>
                  </a:cubicBezTo>
                  <a:cubicBezTo>
                    <a:pt x="101" y="176"/>
                    <a:pt x="105" y="185"/>
                    <a:pt x="110" y="193"/>
                  </a:cubicBezTo>
                  <a:cubicBezTo>
                    <a:pt x="121" y="213"/>
                    <a:pt x="137" y="227"/>
                    <a:pt x="159" y="234"/>
                  </a:cubicBezTo>
                  <a:cubicBezTo>
                    <a:pt x="174" y="239"/>
                    <a:pt x="188" y="242"/>
                    <a:pt x="203" y="239"/>
                  </a:cubicBezTo>
                  <a:cubicBezTo>
                    <a:pt x="216" y="237"/>
                    <a:pt x="227" y="231"/>
                    <a:pt x="238" y="224"/>
                  </a:cubicBezTo>
                  <a:cubicBezTo>
                    <a:pt x="243" y="220"/>
                    <a:pt x="248" y="217"/>
                    <a:pt x="253" y="214"/>
                  </a:cubicBezTo>
                  <a:cubicBezTo>
                    <a:pt x="254" y="213"/>
                    <a:pt x="256" y="212"/>
                    <a:pt x="257" y="214"/>
                  </a:cubicBezTo>
                  <a:cubicBezTo>
                    <a:pt x="232" y="240"/>
                    <a:pt x="203" y="262"/>
                    <a:pt x="171" y="279"/>
                  </a:cubicBezTo>
                  <a:cubicBezTo>
                    <a:pt x="154" y="288"/>
                    <a:pt x="136" y="286"/>
                    <a:pt x="119" y="281"/>
                  </a:cubicBezTo>
                  <a:cubicBezTo>
                    <a:pt x="93" y="275"/>
                    <a:pt x="71" y="263"/>
                    <a:pt x="54" y="242"/>
                  </a:cubicBezTo>
                  <a:cubicBezTo>
                    <a:pt x="39" y="223"/>
                    <a:pt x="35" y="202"/>
                    <a:pt x="40" y="178"/>
                  </a:cubicBezTo>
                  <a:cubicBezTo>
                    <a:pt x="41" y="175"/>
                    <a:pt x="42" y="172"/>
                    <a:pt x="38" y="169"/>
                  </a:cubicBezTo>
                  <a:cubicBezTo>
                    <a:pt x="8" y="145"/>
                    <a:pt x="0" y="114"/>
                    <a:pt x="11" y="78"/>
                  </a:cubicBezTo>
                  <a:cubicBezTo>
                    <a:pt x="16" y="60"/>
                    <a:pt x="25" y="44"/>
                    <a:pt x="38" y="30"/>
                  </a:cubicBezTo>
                  <a:cubicBezTo>
                    <a:pt x="50" y="17"/>
                    <a:pt x="63" y="8"/>
                    <a:pt x="81" y="6"/>
                  </a:cubicBezTo>
                  <a:cubicBezTo>
                    <a:pt x="109" y="1"/>
                    <a:pt x="137" y="0"/>
                    <a:pt x="166" y="1"/>
                  </a:cubicBezTo>
                  <a:cubicBezTo>
                    <a:pt x="172" y="2"/>
                    <a:pt x="177" y="0"/>
                    <a:pt x="183" y="2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4B3098EB-BC79-C26A-507F-E9EA2C901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5" y="2852738"/>
              <a:ext cx="501650" cy="566738"/>
            </a:xfrm>
            <a:custGeom>
              <a:avLst/>
              <a:gdLst>
                <a:gd name="T0" fmla="*/ 3 w 182"/>
                <a:gd name="T1" fmla="*/ 118 h 206"/>
                <a:gd name="T2" fmla="*/ 92 w 182"/>
                <a:gd name="T3" fmla="*/ 43 h 206"/>
                <a:gd name="T4" fmla="*/ 126 w 182"/>
                <a:gd name="T5" fmla="*/ 4 h 206"/>
                <a:gd name="T6" fmla="*/ 134 w 182"/>
                <a:gd name="T7" fmla="*/ 3 h 206"/>
                <a:gd name="T8" fmla="*/ 176 w 182"/>
                <a:gd name="T9" fmla="*/ 24 h 206"/>
                <a:gd name="T10" fmla="*/ 180 w 182"/>
                <a:gd name="T11" fmla="*/ 31 h 206"/>
                <a:gd name="T12" fmla="*/ 164 w 182"/>
                <a:gd name="T13" fmla="*/ 187 h 206"/>
                <a:gd name="T14" fmla="*/ 165 w 182"/>
                <a:gd name="T15" fmla="*/ 195 h 206"/>
                <a:gd name="T16" fmla="*/ 160 w 182"/>
                <a:gd name="T17" fmla="*/ 200 h 206"/>
                <a:gd name="T18" fmla="*/ 111 w 182"/>
                <a:gd name="T19" fmla="*/ 202 h 206"/>
                <a:gd name="T20" fmla="*/ 84 w 182"/>
                <a:gd name="T21" fmla="*/ 183 h 206"/>
                <a:gd name="T22" fmla="*/ 66 w 182"/>
                <a:gd name="T23" fmla="*/ 175 h 206"/>
                <a:gd name="T24" fmla="*/ 8 w 182"/>
                <a:gd name="T25" fmla="*/ 136 h 206"/>
                <a:gd name="T26" fmla="*/ 3 w 182"/>
                <a:gd name="T27" fmla="*/ 118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2" h="206">
                  <a:moveTo>
                    <a:pt x="3" y="118"/>
                  </a:moveTo>
                  <a:cubicBezTo>
                    <a:pt x="35" y="96"/>
                    <a:pt x="65" y="71"/>
                    <a:pt x="92" y="43"/>
                  </a:cubicBezTo>
                  <a:cubicBezTo>
                    <a:pt x="105" y="31"/>
                    <a:pt x="116" y="18"/>
                    <a:pt x="126" y="4"/>
                  </a:cubicBezTo>
                  <a:cubicBezTo>
                    <a:pt x="129" y="1"/>
                    <a:pt x="130" y="0"/>
                    <a:pt x="134" y="3"/>
                  </a:cubicBezTo>
                  <a:cubicBezTo>
                    <a:pt x="146" y="13"/>
                    <a:pt x="161" y="20"/>
                    <a:pt x="176" y="24"/>
                  </a:cubicBezTo>
                  <a:cubicBezTo>
                    <a:pt x="180" y="25"/>
                    <a:pt x="182" y="27"/>
                    <a:pt x="180" y="31"/>
                  </a:cubicBezTo>
                  <a:cubicBezTo>
                    <a:pt x="165" y="82"/>
                    <a:pt x="163" y="134"/>
                    <a:pt x="164" y="187"/>
                  </a:cubicBezTo>
                  <a:cubicBezTo>
                    <a:pt x="165" y="190"/>
                    <a:pt x="165" y="192"/>
                    <a:pt x="165" y="195"/>
                  </a:cubicBezTo>
                  <a:cubicBezTo>
                    <a:pt x="165" y="198"/>
                    <a:pt x="162" y="199"/>
                    <a:pt x="160" y="200"/>
                  </a:cubicBezTo>
                  <a:cubicBezTo>
                    <a:pt x="144" y="205"/>
                    <a:pt x="127" y="206"/>
                    <a:pt x="111" y="202"/>
                  </a:cubicBezTo>
                  <a:cubicBezTo>
                    <a:pt x="100" y="200"/>
                    <a:pt x="91" y="193"/>
                    <a:pt x="84" y="183"/>
                  </a:cubicBezTo>
                  <a:cubicBezTo>
                    <a:pt x="79" y="177"/>
                    <a:pt x="74" y="175"/>
                    <a:pt x="66" y="175"/>
                  </a:cubicBezTo>
                  <a:cubicBezTo>
                    <a:pt x="39" y="175"/>
                    <a:pt x="19" y="161"/>
                    <a:pt x="8" y="136"/>
                  </a:cubicBezTo>
                  <a:cubicBezTo>
                    <a:pt x="5" y="130"/>
                    <a:pt x="0" y="125"/>
                    <a:pt x="3" y="118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264F3F84-30C4-8DA7-01E7-6CCAD4D8C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5" y="1924050"/>
              <a:ext cx="566737" cy="503238"/>
            </a:xfrm>
            <a:custGeom>
              <a:avLst/>
              <a:gdLst>
                <a:gd name="T0" fmla="*/ 94 w 206"/>
                <a:gd name="T1" fmla="*/ 2 h 183"/>
                <a:gd name="T2" fmla="*/ 154 w 206"/>
                <a:gd name="T3" fmla="*/ 94 h 183"/>
                <a:gd name="T4" fmla="*/ 203 w 206"/>
                <a:gd name="T5" fmla="*/ 141 h 183"/>
                <a:gd name="T6" fmla="*/ 203 w 206"/>
                <a:gd name="T7" fmla="*/ 148 h 183"/>
                <a:gd name="T8" fmla="*/ 183 w 206"/>
                <a:gd name="T9" fmla="*/ 179 h 183"/>
                <a:gd name="T10" fmla="*/ 178 w 206"/>
                <a:gd name="T11" fmla="*/ 182 h 183"/>
                <a:gd name="T12" fmla="*/ 17 w 206"/>
                <a:gd name="T13" fmla="*/ 165 h 183"/>
                <a:gd name="T14" fmla="*/ 15 w 206"/>
                <a:gd name="T15" fmla="*/ 165 h 183"/>
                <a:gd name="T16" fmla="*/ 6 w 206"/>
                <a:gd name="T17" fmla="*/ 160 h 183"/>
                <a:gd name="T18" fmla="*/ 2 w 206"/>
                <a:gd name="T19" fmla="*/ 115 h 183"/>
                <a:gd name="T20" fmla="*/ 23 w 206"/>
                <a:gd name="T21" fmla="*/ 83 h 183"/>
                <a:gd name="T22" fmla="*/ 31 w 206"/>
                <a:gd name="T23" fmla="*/ 68 h 183"/>
                <a:gd name="T24" fmla="*/ 69 w 206"/>
                <a:gd name="T25" fmla="*/ 8 h 183"/>
                <a:gd name="T26" fmla="*/ 94 w 206"/>
                <a:gd name="T27" fmla="*/ 2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6" h="183">
                  <a:moveTo>
                    <a:pt x="94" y="2"/>
                  </a:moveTo>
                  <a:cubicBezTo>
                    <a:pt x="111" y="34"/>
                    <a:pt x="131" y="65"/>
                    <a:pt x="154" y="94"/>
                  </a:cubicBezTo>
                  <a:cubicBezTo>
                    <a:pt x="169" y="111"/>
                    <a:pt x="184" y="128"/>
                    <a:pt x="203" y="141"/>
                  </a:cubicBezTo>
                  <a:cubicBezTo>
                    <a:pt x="206" y="143"/>
                    <a:pt x="206" y="145"/>
                    <a:pt x="203" y="148"/>
                  </a:cubicBezTo>
                  <a:cubicBezTo>
                    <a:pt x="195" y="157"/>
                    <a:pt x="188" y="167"/>
                    <a:pt x="183" y="179"/>
                  </a:cubicBezTo>
                  <a:cubicBezTo>
                    <a:pt x="182" y="181"/>
                    <a:pt x="181" y="183"/>
                    <a:pt x="178" y="182"/>
                  </a:cubicBezTo>
                  <a:cubicBezTo>
                    <a:pt x="125" y="165"/>
                    <a:pt x="71" y="163"/>
                    <a:pt x="17" y="165"/>
                  </a:cubicBezTo>
                  <a:cubicBezTo>
                    <a:pt x="16" y="165"/>
                    <a:pt x="16" y="165"/>
                    <a:pt x="15" y="165"/>
                  </a:cubicBezTo>
                  <a:cubicBezTo>
                    <a:pt x="10" y="167"/>
                    <a:pt x="8" y="164"/>
                    <a:pt x="6" y="160"/>
                  </a:cubicBezTo>
                  <a:cubicBezTo>
                    <a:pt x="1" y="145"/>
                    <a:pt x="0" y="130"/>
                    <a:pt x="2" y="115"/>
                  </a:cubicBezTo>
                  <a:cubicBezTo>
                    <a:pt x="4" y="102"/>
                    <a:pt x="12" y="91"/>
                    <a:pt x="23" y="83"/>
                  </a:cubicBezTo>
                  <a:cubicBezTo>
                    <a:pt x="29" y="79"/>
                    <a:pt x="31" y="75"/>
                    <a:pt x="31" y="68"/>
                  </a:cubicBezTo>
                  <a:cubicBezTo>
                    <a:pt x="28" y="43"/>
                    <a:pt x="46" y="18"/>
                    <a:pt x="69" y="8"/>
                  </a:cubicBezTo>
                  <a:cubicBezTo>
                    <a:pt x="77" y="5"/>
                    <a:pt x="85" y="0"/>
                    <a:pt x="94" y="2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BCCF1F16-A7DD-4CF8-1497-1FE1CE01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1412875"/>
              <a:ext cx="666750" cy="527050"/>
            </a:xfrm>
            <a:custGeom>
              <a:avLst/>
              <a:gdLst>
                <a:gd name="T0" fmla="*/ 176 w 242"/>
                <a:gd name="T1" fmla="*/ 191 h 191"/>
                <a:gd name="T2" fmla="*/ 155 w 242"/>
                <a:gd name="T3" fmla="*/ 143 h 191"/>
                <a:gd name="T4" fmla="*/ 121 w 242"/>
                <a:gd name="T5" fmla="*/ 128 h 191"/>
                <a:gd name="T6" fmla="*/ 107 w 242"/>
                <a:gd name="T7" fmla="*/ 118 h 191"/>
                <a:gd name="T8" fmla="*/ 66 w 242"/>
                <a:gd name="T9" fmla="*/ 88 h 191"/>
                <a:gd name="T10" fmla="*/ 20 w 242"/>
                <a:gd name="T11" fmla="*/ 91 h 191"/>
                <a:gd name="T12" fmla="*/ 3 w 242"/>
                <a:gd name="T13" fmla="*/ 38 h 191"/>
                <a:gd name="T14" fmla="*/ 3 w 242"/>
                <a:gd name="T15" fmla="*/ 32 h 191"/>
                <a:gd name="T16" fmla="*/ 119 w 242"/>
                <a:gd name="T17" fmla="*/ 18 h 191"/>
                <a:gd name="T18" fmla="*/ 152 w 242"/>
                <a:gd name="T19" fmla="*/ 54 h 191"/>
                <a:gd name="T20" fmla="*/ 164 w 242"/>
                <a:gd name="T21" fmla="*/ 62 h 191"/>
                <a:gd name="T22" fmla="*/ 239 w 242"/>
                <a:gd name="T23" fmla="*/ 131 h 191"/>
                <a:gd name="T24" fmla="*/ 242 w 242"/>
                <a:gd name="T25" fmla="*/ 160 h 191"/>
                <a:gd name="T26" fmla="*/ 239 w 242"/>
                <a:gd name="T27" fmla="*/ 166 h 191"/>
                <a:gd name="T28" fmla="*/ 176 w 242"/>
                <a:gd name="T29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2" h="191">
                  <a:moveTo>
                    <a:pt x="176" y="191"/>
                  </a:moveTo>
                  <a:cubicBezTo>
                    <a:pt x="174" y="173"/>
                    <a:pt x="168" y="156"/>
                    <a:pt x="155" y="143"/>
                  </a:cubicBezTo>
                  <a:cubicBezTo>
                    <a:pt x="146" y="134"/>
                    <a:pt x="135" y="128"/>
                    <a:pt x="121" y="128"/>
                  </a:cubicBezTo>
                  <a:cubicBezTo>
                    <a:pt x="114" y="128"/>
                    <a:pt x="111" y="125"/>
                    <a:pt x="107" y="118"/>
                  </a:cubicBezTo>
                  <a:cubicBezTo>
                    <a:pt x="99" y="102"/>
                    <a:pt x="85" y="91"/>
                    <a:pt x="66" y="88"/>
                  </a:cubicBezTo>
                  <a:cubicBezTo>
                    <a:pt x="50" y="85"/>
                    <a:pt x="35" y="87"/>
                    <a:pt x="20" y="91"/>
                  </a:cubicBezTo>
                  <a:cubicBezTo>
                    <a:pt x="20" y="72"/>
                    <a:pt x="15" y="54"/>
                    <a:pt x="3" y="38"/>
                  </a:cubicBezTo>
                  <a:cubicBezTo>
                    <a:pt x="1" y="36"/>
                    <a:pt x="0" y="34"/>
                    <a:pt x="3" y="32"/>
                  </a:cubicBezTo>
                  <a:cubicBezTo>
                    <a:pt x="32" y="10"/>
                    <a:pt x="82" y="0"/>
                    <a:pt x="119" y="18"/>
                  </a:cubicBezTo>
                  <a:cubicBezTo>
                    <a:pt x="134" y="26"/>
                    <a:pt x="145" y="38"/>
                    <a:pt x="152" y="54"/>
                  </a:cubicBezTo>
                  <a:cubicBezTo>
                    <a:pt x="154" y="60"/>
                    <a:pt x="158" y="62"/>
                    <a:pt x="164" y="62"/>
                  </a:cubicBezTo>
                  <a:cubicBezTo>
                    <a:pt x="202" y="66"/>
                    <a:pt x="229" y="91"/>
                    <a:pt x="239" y="131"/>
                  </a:cubicBezTo>
                  <a:cubicBezTo>
                    <a:pt x="241" y="141"/>
                    <a:pt x="242" y="150"/>
                    <a:pt x="242" y="160"/>
                  </a:cubicBezTo>
                  <a:cubicBezTo>
                    <a:pt x="242" y="163"/>
                    <a:pt x="242" y="165"/>
                    <a:pt x="239" y="166"/>
                  </a:cubicBezTo>
                  <a:cubicBezTo>
                    <a:pt x="216" y="170"/>
                    <a:pt x="196" y="182"/>
                    <a:pt x="176" y="191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20">
              <a:extLst>
                <a:ext uri="{FF2B5EF4-FFF2-40B4-BE49-F238E27FC236}">
                  <a16:creationId xmlns:a16="http://schemas.microsoft.com/office/drawing/2014/main" id="{68415912-465F-3260-AC18-B88BAC639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625" y="1760538"/>
              <a:ext cx="487362" cy="661988"/>
            </a:xfrm>
            <a:custGeom>
              <a:avLst/>
              <a:gdLst>
                <a:gd name="T0" fmla="*/ 177 w 177"/>
                <a:gd name="T1" fmla="*/ 61 h 240"/>
                <a:gd name="T2" fmla="*/ 147 w 177"/>
                <a:gd name="T3" fmla="*/ 72 h 240"/>
                <a:gd name="T4" fmla="*/ 116 w 177"/>
                <a:gd name="T5" fmla="*/ 132 h 240"/>
                <a:gd name="T6" fmla="*/ 112 w 177"/>
                <a:gd name="T7" fmla="*/ 140 h 240"/>
                <a:gd name="T8" fmla="*/ 92 w 177"/>
                <a:gd name="T9" fmla="*/ 220 h 240"/>
                <a:gd name="T10" fmla="*/ 98 w 177"/>
                <a:gd name="T11" fmla="*/ 224 h 240"/>
                <a:gd name="T12" fmla="*/ 51 w 177"/>
                <a:gd name="T13" fmla="*/ 230 h 240"/>
                <a:gd name="T14" fmla="*/ 30 w 177"/>
                <a:gd name="T15" fmla="*/ 238 h 240"/>
                <a:gd name="T16" fmla="*/ 24 w 177"/>
                <a:gd name="T17" fmla="*/ 237 h 240"/>
                <a:gd name="T18" fmla="*/ 7 w 177"/>
                <a:gd name="T19" fmla="*/ 151 h 240"/>
                <a:gd name="T20" fmla="*/ 40 w 177"/>
                <a:gd name="T21" fmla="*/ 107 h 240"/>
                <a:gd name="T22" fmla="*/ 45 w 177"/>
                <a:gd name="T23" fmla="*/ 98 h 240"/>
                <a:gd name="T24" fmla="*/ 77 w 177"/>
                <a:gd name="T25" fmla="*/ 24 h 240"/>
                <a:gd name="T26" fmla="*/ 148 w 177"/>
                <a:gd name="T27" fmla="*/ 0 h 240"/>
                <a:gd name="T28" fmla="*/ 154 w 177"/>
                <a:gd name="T29" fmla="*/ 4 h 240"/>
                <a:gd name="T30" fmla="*/ 177 w 177"/>
                <a:gd name="T31" fmla="*/ 61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7" h="240">
                  <a:moveTo>
                    <a:pt x="177" y="61"/>
                  </a:moveTo>
                  <a:cubicBezTo>
                    <a:pt x="166" y="63"/>
                    <a:pt x="156" y="66"/>
                    <a:pt x="147" y="72"/>
                  </a:cubicBezTo>
                  <a:cubicBezTo>
                    <a:pt x="124" y="87"/>
                    <a:pt x="113" y="105"/>
                    <a:pt x="116" y="132"/>
                  </a:cubicBezTo>
                  <a:cubicBezTo>
                    <a:pt x="116" y="136"/>
                    <a:pt x="115" y="138"/>
                    <a:pt x="112" y="140"/>
                  </a:cubicBezTo>
                  <a:cubicBezTo>
                    <a:pt x="81" y="160"/>
                    <a:pt x="82" y="192"/>
                    <a:pt x="92" y="220"/>
                  </a:cubicBezTo>
                  <a:cubicBezTo>
                    <a:pt x="93" y="224"/>
                    <a:pt x="96" y="223"/>
                    <a:pt x="98" y="224"/>
                  </a:cubicBezTo>
                  <a:cubicBezTo>
                    <a:pt x="82" y="226"/>
                    <a:pt x="67" y="226"/>
                    <a:pt x="51" y="230"/>
                  </a:cubicBezTo>
                  <a:cubicBezTo>
                    <a:pt x="44" y="232"/>
                    <a:pt x="36" y="234"/>
                    <a:pt x="30" y="238"/>
                  </a:cubicBezTo>
                  <a:cubicBezTo>
                    <a:pt x="27" y="240"/>
                    <a:pt x="25" y="240"/>
                    <a:pt x="24" y="237"/>
                  </a:cubicBezTo>
                  <a:cubicBezTo>
                    <a:pt x="8" y="210"/>
                    <a:pt x="0" y="182"/>
                    <a:pt x="7" y="151"/>
                  </a:cubicBezTo>
                  <a:cubicBezTo>
                    <a:pt x="12" y="132"/>
                    <a:pt x="23" y="118"/>
                    <a:pt x="40" y="107"/>
                  </a:cubicBezTo>
                  <a:cubicBezTo>
                    <a:pt x="43" y="105"/>
                    <a:pt x="45" y="103"/>
                    <a:pt x="45" y="98"/>
                  </a:cubicBezTo>
                  <a:cubicBezTo>
                    <a:pt x="41" y="67"/>
                    <a:pt x="52" y="42"/>
                    <a:pt x="77" y="24"/>
                  </a:cubicBezTo>
                  <a:cubicBezTo>
                    <a:pt x="97" y="8"/>
                    <a:pt x="122" y="1"/>
                    <a:pt x="148" y="0"/>
                  </a:cubicBezTo>
                  <a:cubicBezTo>
                    <a:pt x="150" y="0"/>
                    <a:pt x="153" y="0"/>
                    <a:pt x="154" y="4"/>
                  </a:cubicBezTo>
                  <a:cubicBezTo>
                    <a:pt x="159" y="24"/>
                    <a:pt x="168" y="42"/>
                    <a:pt x="177" y="61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21">
              <a:extLst>
                <a:ext uri="{FF2B5EF4-FFF2-40B4-BE49-F238E27FC236}">
                  <a16:creationId xmlns:a16="http://schemas.microsoft.com/office/drawing/2014/main" id="{A02AAD26-D6B7-E05D-653B-B035CCE36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4650" y="2670175"/>
              <a:ext cx="509587" cy="666750"/>
            </a:xfrm>
            <a:custGeom>
              <a:avLst/>
              <a:gdLst>
                <a:gd name="T0" fmla="*/ 0 w 185"/>
                <a:gd name="T1" fmla="*/ 176 h 242"/>
                <a:gd name="T2" fmla="*/ 24 w 185"/>
                <a:gd name="T3" fmla="*/ 167 h 242"/>
                <a:gd name="T4" fmla="*/ 57 w 185"/>
                <a:gd name="T5" fmla="*/ 121 h 242"/>
                <a:gd name="T6" fmla="*/ 66 w 185"/>
                <a:gd name="T7" fmla="*/ 108 h 242"/>
                <a:gd name="T8" fmla="*/ 98 w 185"/>
                <a:gd name="T9" fmla="*/ 58 h 242"/>
                <a:gd name="T10" fmla="*/ 93 w 185"/>
                <a:gd name="T11" fmla="*/ 20 h 242"/>
                <a:gd name="T12" fmla="*/ 147 w 185"/>
                <a:gd name="T13" fmla="*/ 3 h 242"/>
                <a:gd name="T14" fmla="*/ 153 w 185"/>
                <a:gd name="T15" fmla="*/ 4 h 242"/>
                <a:gd name="T16" fmla="*/ 166 w 185"/>
                <a:gd name="T17" fmla="*/ 120 h 242"/>
                <a:gd name="T18" fmla="*/ 130 w 185"/>
                <a:gd name="T19" fmla="*/ 153 h 242"/>
                <a:gd name="T20" fmla="*/ 122 w 185"/>
                <a:gd name="T21" fmla="*/ 162 h 242"/>
                <a:gd name="T22" fmla="*/ 46 w 185"/>
                <a:gd name="T23" fmla="*/ 240 h 242"/>
                <a:gd name="T24" fmla="*/ 24 w 185"/>
                <a:gd name="T25" fmla="*/ 242 h 242"/>
                <a:gd name="T26" fmla="*/ 20 w 185"/>
                <a:gd name="T27" fmla="*/ 239 h 242"/>
                <a:gd name="T28" fmla="*/ 1 w 185"/>
                <a:gd name="T29" fmla="*/ 178 h 242"/>
                <a:gd name="T30" fmla="*/ 0 w 185"/>
                <a:gd name="T31" fmla="*/ 176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5" h="242">
                  <a:moveTo>
                    <a:pt x="0" y="176"/>
                  </a:moveTo>
                  <a:cubicBezTo>
                    <a:pt x="7" y="172"/>
                    <a:pt x="16" y="172"/>
                    <a:pt x="24" y="167"/>
                  </a:cubicBezTo>
                  <a:cubicBezTo>
                    <a:pt x="43" y="157"/>
                    <a:pt x="55" y="143"/>
                    <a:pt x="57" y="121"/>
                  </a:cubicBezTo>
                  <a:cubicBezTo>
                    <a:pt x="57" y="115"/>
                    <a:pt x="59" y="111"/>
                    <a:pt x="66" y="108"/>
                  </a:cubicBezTo>
                  <a:cubicBezTo>
                    <a:pt x="86" y="97"/>
                    <a:pt x="96" y="80"/>
                    <a:pt x="98" y="58"/>
                  </a:cubicBezTo>
                  <a:cubicBezTo>
                    <a:pt x="99" y="45"/>
                    <a:pt x="96" y="33"/>
                    <a:pt x="93" y="20"/>
                  </a:cubicBezTo>
                  <a:cubicBezTo>
                    <a:pt x="113" y="20"/>
                    <a:pt x="131" y="15"/>
                    <a:pt x="147" y="3"/>
                  </a:cubicBezTo>
                  <a:cubicBezTo>
                    <a:pt x="149" y="0"/>
                    <a:pt x="151" y="1"/>
                    <a:pt x="153" y="4"/>
                  </a:cubicBezTo>
                  <a:cubicBezTo>
                    <a:pt x="174" y="32"/>
                    <a:pt x="185" y="83"/>
                    <a:pt x="166" y="120"/>
                  </a:cubicBezTo>
                  <a:cubicBezTo>
                    <a:pt x="158" y="135"/>
                    <a:pt x="146" y="146"/>
                    <a:pt x="130" y="153"/>
                  </a:cubicBezTo>
                  <a:cubicBezTo>
                    <a:pt x="125" y="154"/>
                    <a:pt x="123" y="157"/>
                    <a:pt x="122" y="162"/>
                  </a:cubicBezTo>
                  <a:cubicBezTo>
                    <a:pt x="119" y="204"/>
                    <a:pt x="91" y="233"/>
                    <a:pt x="46" y="240"/>
                  </a:cubicBezTo>
                  <a:cubicBezTo>
                    <a:pt x="38" y="242"/>
                    <a:pt x="31" y="242"/>
                    <a:pt x="24" y="242"/>
                  </a:cubicBezTo>
                  <a:cubicBezTo>
                    <a:pt x="21" y="242"/>
                    <a:pt x="19" y="242"/>
                    <a:pt x="20" y="239"/>
                  </a:cubicBezTo>
                  <a:cubicBezTo>
                    <a:pt x="22" y="216"/>
                    <a:pt x="13" y="196"/>
                    <a:pt x="1" y="178"/>
                  </a:cubicBezTo>
                  <a:cubicBezTo>
                    <a:pt x="0" y="177"/>
                    <a:pt x="0" y="176"/>
                    <a:pt x="0" y="176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0" name="Freeform 22">
              <a:extLst>
                <a:ext uri="{FF2B5EF4-FFF2-40B4-BE49-F238E27FC236}">
                  <a16:creationId xmlns:a16="http://schemas.microsoft.com/office/drawing/2014/main" id="{0B587AB1-BC9A-41EF-0521-8DDEB6CE0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775" y="3176588"/>
              <a:ext cx="666750" cy="479425"/>
            </a:xfrm>
            <a:custGeom>
              <a:avLst/>
              <a:gdLst>
                <a:gd name="T0" fmla="*/ 63 w 242"/>
                <a:gd name="T1" fmla="*/ 0 h 174"/>
                <a:gd name="T2" fmla="*/ 116 w 242"/>
                <a:gd name="T3" fmla="*/ 54 h 174"/>
                <a:gd name="T4" fmla="*/ 129 w 242"/>
                <a:gd name="T5" fmla="*/ 55 h 174"/>
                <a:gd name="T6" fmla="*/ 144 w 242"/>
                <a:gd name="T7" fmla="*/ 62 h 174"/>
                <a:gd name="T8" fmla="*/ 203 w 242"/>
                <a:gd name="T9" fmla="*/ 84 h 174"/>
                <a:gd name="T10" fmla="*/ 225 w 242"/>
                <a:gd name="T11" fmla="*/ 77 h 174"/>
                <a:gd name="T12" fmla="*/ 231 w 242"/>
                <a:gd name="T13" fmla="*/ 121 h 174"/>
                <a:gd name="T14" fmla="*/ 239 w 242"/>
                <a:gd name="T15" fmla="*/ 141 h 174"/>
                <a:gd name="T16" fmla="*/ 238 w 242"/>
                <a:gd name="T17" fmla="*/ 147 h 174"/>
                <a:gd name="T18" fmla="*/ 139 w 242"/>
                <a:gd name="T19" fmla="*/ 159 h 174"/>
                <a:gd name="T20" fmla="*/ 108 w 242"/>
                <a:gd name="T21" fmla="*/ 130 h 174"/>
                <a:gd name="T22" fmla="*/ 100 w 242"/>
                <a:gd name="T23" fmla="*/ 126 h 174"/>
                <a:gd name="T24" fmla="*/ 17 w 242"/>
                <a:gd name="T25" fmla="*/ 82 h 174"/>
                <a:gd name="T26" fmla="*/ 1 w 242"/>
                <a:gd name="T27" fmla="*/ 24 h 174"/>
                <a:gd name="T28" fmla="*/ 4 w 242"/>
                <a:gd name="T29" fmla="*/ 18 h 174"/>
                <a:gd name="T30" fmla="*/ 63 w 242"/>
                <a:gd name="T3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2" h="174">
                  <a:moveTo>
                    <a:pt x="63" y="0"/>
                  </a:moveTo>
                  <a:cubicBezTo>
                    <a:pt x="71" y="28"/>
                    <a:pt x="86" y="48"/>
                    <a:pt x="116" y="54"/>
                  </a:cubicBezTo>
                  <a:cubicBezTo>
                    <a:pt x="120" y="55"/>
                    <a:pt x="125" y="55"/>
                    <a:pt x="129" y="55"/>
                  </a:cubicBezTo>
                  <a:cubicBezTo>
                    <a:pt x="136" y="54"/>
                    <a:pt x="140" y="57"/>
                    <a:pt x="144" y="62"/>
                  </a:cubicBezTo>
                  <a:cubicBezTo>
                    <a:pt x="159" y="84"/>
                    <a:pt x="180" y="87"/>
                    <a:pt x="203" y="84"/>
                  </a:cubicBezTo>
                  <a:cubicBezTo>
                    <a:pt x="211" y="83"/>
                    <a:pt x="218" y="82"/>
                    <a:pt x="225" y="77"/>
                  </a:cubicBezTo>
                  <a:cubicBezTo>
                    <a:pt x="227" y="92"/>
                    <a:pt x="228" y="107"/>
                    <a:pt x="231" y="121"/>
                  </a:cubicBezTo>
                  <a:cubicBezTo>
                    <a:pt x="233" y="128"/>
                    <a:pt x="235" y="135"/>
                    <a:pt x="239" y="141"/>
                  </a:cubicBezTo>
                  <a:cubicBezTo>
                    <a:pt x="241" y="143"/>
                    <a:pt x="242" y="145"/>
                    <a:pt x="238" y="147"/>
                  </a:cubicBezTo>
                  <a:cubicBezTo>
                    <a:pt x="207" y="165"/>
                    <a:pt x="174" y="174"/>
                    <a:pt x="139" y="159"/>
                  </a:cubicBezTo>
                  <a:cubicBezTo>
                    <a:pt x="125" y="153"/>
                    <a:pt x="115" y="142"/>
                    <a:pt x="108" y="130"/>
                  </a:cubicBezTo>
                  <a:cubicBezTo>
                    <a:pt x="106" y="127"/>
                    <a:pt x="104" y="125"/>
                    <a:pt x="100" y="126"/>
                  </a:cubicBezTo>
                  <a:cubicBezTo>
                    <a:pt x="62" y="130"/>
                    <a:pt x="35" y="114"/>
                    <a:pt x="17" y="82"/>
                  </a:cubicBezTo>
                  <a:cubicBezTo>
                    <a:pt x="7" y="64"/>
                    <a:pt x="2" y="44"/>
                    <a:pt x="1" y="24"/>
                  </a:cubicBezTo>
                  <a:cubicBezTo>
                    <a:pt x="1" y="21"/>
                    <a:pt x="0" y="18"/>
                    <a:pt x="4" y="18"/>
                  </a:cubicBezTo>
                  <a:cubicBezTo>
                    <a:pt x="27" y="20"/>
                    <a:pt x="45" y="11"/>
                    <a:pt x="63" y="0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1" name="Freeform 23">
              <a:extLst>
                <a:ext uri="{FF2B5EF4-FFF2-40B4-BE49-F238E27FC236}">
                  <a16:creationId xmlns:a16="http://schemas.microsoft.com/office/drawing/2014/main" id="{F78C3D1C-DD1B-3C01-4781-29B03D578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2320925"/>
              <a:ext cx="688975" cy="592138"/>
            </a:xfrm>
            <a:custGeom>
              <a:avLst/>
              <a:gdLst>
                <a:gd name="T0" fmla="*/ 54 w 250"/>
                <a:gd name="T1" fmla="*/ 0 h 215"/>
                <a:gd name="T2" fmla="*/ 57 w 250"/>
                <a:gd name="T3" fmla="*/ 45 h 215"/>
                <a:gd name="T4" fmla="*/ 89 w 250"/>
                <a:gd name="T5" fmla="*/ 101 h 215"/>
                <a:gd name="T6" fmla="*/ 91 w 250"/>
                <a:gd name="T7" fmla="*/ 115 h 215"/>
                <a:gd name="T8" fmla="*/ 92 w 250"/>
                <a:gd name="T9" fmla="*/ 121 h 215"/>
                <a:gd name="T10" fmla="*/ 99 w 250"/>
                <a:gd name="T11" fmla="*/ 112 h 215"/>
                <a:gd name="T12" fmla="*/ 111 w 250"/>
                <a:gd name="T13" fmla="*/ 117 h 215"/>
                <a:gd name="T14" fmla="*/ 118 w 250"/>
                <a:gd name="T15" fmla="*/ 123 h 215"/>
                <a:gd name="T16" fmla="*/ 153 w 250"/>
                <a:gd name="T17" fmla="*/ 137 h 215"/>
                <a:gd name="T18" fmla="*/ 178 w 250"/>
                <a:gd name="T19" fmla="*/ 140 h 215"/>
                <a:gd name="T20" fmla="*/ 241 w 250"/>
                <a:gd name="T21" fmla="*/ 124 h 215"/>
                <a:gd name="T22" fmla="*/ 250 w 250"/>
                <a:gd name="T23" fmla="*/ 119 h 215"/>
                <a:gd name="T24" fmla="*/ 186 w 250"/>
                <a:gd name="T25" fmla="*/ 199 h 215"/>
                <a:gd name="T26" fmla="*/ 91 w 250"/>
                <a:gd name="T27" fmla="*/ 203 h 215"/>
                <a:gd name="T28" fmla="*/ 32 w 250"/>
                <a:gd name="T29" fmla="*/ 155 h 215"/>
                <a:gd name="T30" fmla="*/ 17 w 250"/>
                <a:gd name="T31" fmla="*/ 125 h 215"/>
                <a:gd name="T32" fmla="*/ 11 w 250"/>
                <a:gd name="T33" fmla="*/ 93 h 215"/>
                <a:gd name="T34" fmla="*/ 10 w 250"/>
                <a:gd name="T35" fmla="*/ 88 h 215"/>
                <a:gd name="T36" fmla="*/ 5 w 250"/>
                <a:gd name="T37" fmla="*/ 92 h 215"/>
                <a:gd name="T38" fmla="*/ 3 w 250"/>
                <a:gd name="T39" fmla="*/ 101 h 215"/>
                <a:gd name="T40" fmla="*/ 2 w 250"/>
                <a:gd name="T41" fmla="*/ 103 h 215"/>
                <a:gd name="T42" fmla="*/ 2 w 250"/>
                <a:gd name="T43" fmla="*/ 76 h 215"/>
                <a:gd name="T44" fmla="*/ 2 w 250"/>
                <a:gd name="T45" fmla="*/ 85 h 215"/>
                <a:gd name="T46" fmla="*/ 15 w 250"/>
                <a:gd name="T47" fmla="*/ 71 h 215"/>
                <a:gd name="T48" fmla="*/ 50 w 250"/>
                <a:gd name="T49" fmla="*/ 4 h 215"/>
                <a:gd name="T50" fmla="*/ 54 w 250"/>
                <a:gd name="T5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0" h="215">
                  <a:moveTo>
                    <a:pt x="54" y="0"/>
                  </a:moveTo>
                  <a:cubicBezTo>
                    <a:pt x="53" y="15"/>
                    <a:pt x="53" y="31"/>
                    <a:pt x="57" y="45"/>
                  </a:cubicBezTo>
                  <a:cubicBezTo>
                    <a:pt x="63" y="66"/>
                    <a:pt x="73" y="86"/>
                    <a:pt x="89" y="101"/>
                  </a:cubicBezTo>
                  <a:cubicBezTo>
                    <a:pt x="92" y="106"/>
                    <a:pt x="90" y="111"/>
                    <a:pt x="91" y="115"/>
                  </a:cubicBezTo>
                  <a:cubicBezTo>
                    <a:pt x="91" y="117"/>
                    <a:pt x="89" y="120"/>
                    <a:pt x="92" y="121"/>
                  </a:cubicBezTo>
                  <a:cubicBezTo>
                    <a:pt x="99" y="121"/>
                    <a:pt x="96" y="114"/>
                    <a:pt x="99" y="112"/>
                  </a:cubicBezTo>
                  <a:cubicBezTo>
                    <a:pt x="104" y="111"/>
                    <a:pt x="107" y="115"/>
                    <a:pt x="111" y="117"/>
                  </a:cubicBezTo>
                  <a:cubicBezTo>
                    <a:pt x="112" y="120"/>
                    <a:pt x="116" y="122"/>
                    <a:pt x="118" y="123"/>
                  </a:cubicBezTo>
                  <a:cubicBezTo>
                    <a:pt x="129" y="131"/>
                    <a:pt x="141" y="135"/>
                    <a:pt x="153" y="137"/>
                  </a:cubicBezTo>
                  <a:cubicBezTo>
                    <a:pt x="161" y="138"/>
                    <a:pt x="169" y="140"/>
                    <a:pt x="178" y="140"/>
                  </a:cubicBezTo>
                  <a:cubicBezTo>
                    <a:pt x="200" y="140"/>
                    <a:pt x="221" y="135"/>
                    <a:pt x="241" y="124"/>
                  </a:cubicBezTo>
                  <a:cubicBezTo>
                    <a:pt x="244" y="122"/>
                    <a:pt x="245" y="116"/>
                    <a:pt x="250" y="119"/>
                  </a:cubicBezTo>
                  <a:cubicBezTo>
                    <a:pt x="241" y="156"/>
                    <a:pt x="219" y="182"/>
                    <a:pt x="186" y="199"/>
                  </a:cubicBezTo>
                  <a:cubicBezTo>
                    <a:pt x="155" y="213"/>
                    <a:pt x="123" y="215"/>
                    <a:pt x="91" y="203"/>
                  </a:cubicBezTo>
                  <a:cubicBezTo>
                    <a:pt x="66" y="193"/>
                    <a:pt x="47" y="177"/>
                    <a:pt x="32" y="155"/>
                  </a:cubicBezTo>
                  <a:cubicBezTo>
                    <a:pt x="26" y="146"/>
                    <a:pt x="22" y="135"/>
                    <a:pt x="17" y="125"/>
                  </a:cubicBezTo>
                  <a:cubicBezTo>
                    <a:pt x="11" y="115"/>
                    <a:pt x="10" y="104"/>
                    <a:pt x="11" y="93"/>
                  </a:cubicBezTo>
                  <a:cubicBezTo>
                    <a:pt x="11" y="91"/>
                    <a:pt x="13" y="88"/>
                    <a:pt x="10" y="88"/>
                  </a:cubicBezTo>
                  <a:cubicBezTo>
                    <a:pt x="8" y="87"/>
                    <a:pt x="6" y="89"/>
                    <a:pt x="5" y="92"/>
                  </a:cubicBezTo>
                  <a:cubicBezTo>
                    <a:pt x="3" y="94"/>
                    <a:pt x="4" y="98"/>
                    <a:pt x="3" y="101"/>
                  </a:cubicBezTo>
                  <a:cubicBezTo>
                    <a:pt x="3" y="102"/>
                    <a:pt x="3" y="103"/>
                    <a:pt x="2" y="103"/>
                  </a:cubicBezTo>
                  <a:cubicBezTo>
                    <a:pt x="0" y="94"/>
                    <a:pt x="0" y="85"/>
                    <a:pt x="2" y="76"/>
                  </a:cubicBezTo>
                  <a:cubicBezTo>
                    <a:pt x="2" y="79"/>
                    <a:pt x="2" y="82"/>
                    <a:pt x="2" y="85"/>
                  </a:cubicBezTo>
                  <a:cubicBezTo>
                    <a:pt x="12" y="85"/>
                    <a:pt x="14" y="79"/>
                    <a:pt x="15" y="71"/>
                  </a:cubicBezTo>
                  <a:cubicBezTo>
                    <a:pt x="19" y="45"/>
                    <a:pt x="30" y="22"/>
                    <a:pt x="50" y="4"/>
                  </a:cubicBezTo>
                  <a:cubicBezTo>
                    <a:pt x="51" y="3"/>
                    <a:pt x="52" y="2"/>
                    <a:pt x="54" y="0"/>
                  </a:cubicBezTo>
                  <a:close/>
                </a:path>
              </a:pathLst>
            </a:custGeom>
            <a:solidFill>
              <a:srgbClr val="7F5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2" name="Freeform 24">
              <a:extLst>
                <a:ext uri="{FF2B5EF4-FFF2-40B4-BE49-F238E27FC236}">
                  <a16:creationId xmlns:a16="http://schemas.microsoft.com/office/drawing/2014/main" id="{7C67BB82-FFFD-17FD-D81C-7C9D47AA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550" y="1598613"/>
              <a:ext cx="668337" cy="696913"/>
            </a:xfrm>
            <a:custGeom>
              <a:avLst/>
              <a:gdLst>
                <a:gd name="T0" fmla="*/ 25 w 243"/>
                <a:gd name="T1" fmla="*/ 169 h 253"/>
                <a:gd name="T2" fmla="*/ 23 w 243"/>
                <a:gd name="T3" fmla="*/ 163 h 253"/>
                <a:gd name="T4" fmla="*/ 2 w 243"/>
                <a:gd name="T5" fmla="*/ 96 h 253"/>
                <a:gd name="T6" fmla="*/ 9 w 243"/>
                <a:gd name="T7" fmla="*/ 72 h 253"/>
                <a:gd name="T8" fmla="*/ 45 w 243"/>
                <a:gd name="T9" fmla="*/ 26 h 253"/>
                <a:gd name="T10" fmla="*/ 97 w 243"/>
                <a:gd name="T11" fmla="*/ 16 h 253"/>
                <a:gd name="T12" fmla="*/ 117 w 243"/>
                <a:gd name="T13" fmla="*/ 12 h 253"/>
                <a:gd name="T14" fmla="*/ 164 w 243"/>
                <a:gd name="T15" fmla="*/ 2 h 253"/>
                <a:gd name="T16" fmla="*/ 235 w 243"/>
                <a:gd name="T17" fmla="*/ 52 h 253"/>
                <a:gd name="T18" fmla="*/ 241 w 243"/>
                <a:gd name="T19" fmla="*/ 100 h 253"/>
                <a:gd name="T20" fmla="*/ 239 w 243"/>
                <a:gd name="T21" fmla="*/ 137 h 253"/>
                <a:gd name="T22" fmla="*/ 210 w 243"/>
                <a:gd name="T23" fmla="*/ 215 h 253"/>
                <a:gd name="T24" fmla="*/ 202 w 243"/>
                <a:gd name="T25" fmla="*/ 220 h 253"/>
                <a:gd name="T26" fmla="*/ 208 w 243"/>
                <a:gd name="T27" fmla="*/ 203 h 253"/>
                <a:gd name="T28" fmla="*/ 224 w 243"/>
                <a:gd name="T29" fmla="*/ 138 h 253"/>
                <a:gd name="T30" fmla="*/ 229 w 243"/>
                <a:gd name="T31" fmla="*/ 103 h 253"/>
                <a:gd name="T32" fmla="*/ 229 w 243"/>
                <a:gd name="T33" fmla="*/ 71 h 253"/>
                <a:gd name="T34" fmla="*/ 191 w 243"/>
                <a:gd name="T35" fmla="*/ 25 h 253"/>
                <a:gd name="T36" fmla="*/ 156 w 243"/>
                <a:gd name="T37" fmla="*/ 13 h 253"/>
                <a:gd name="T38" fmla="*/ 114 w 243"/>
                <a:gd name="T39" fmla="*/ 29 h 253"/>
                <a:gd name="T40" fmla="*/ 104 w 243"/>
                <a:gd name="T41" fmla="*/ 31 h 253"/>
                <a:gd name="T42" fmla="*/ 36 w 243"/>
                <a:gd name="T43" fmla="*/ 50 h 253"/>
                <a:gd name="T44" fmla="*/ 20 w 243"/>
                <a:gd name="T45" fmla="*/ 74 h 253"/>
                <a:gd name="T46" fmla="*/ 23 w 243"/>
                <a:gd name="T47" fmla="*/ 135 h 253"/>
                <a:gd name="T48" fmla="*/ 61 w 243"/>
                <a:gd name="T49" fmla="*/ 201 h 253"/>
                <a:gd name="T50" fmla="*/ 106 w 243"/>
                <a:gd name="T51" fmla="*/ 249 h 253"/>
                <a:gd name="T52" fmla="*/ 97 w 243"/>
                <a:gd name="T53" fmla="*/ 250 h 253"/>
                <a:gd name="T54" fmla="*/ 25 w 243"/>
                <a:gd name="T55" fmla="*/ 16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3" h="253">
                  <a:moveTo>
                    <a:pt x="25" y="169"/>
                  </a:moveTo>
                  <a:cubicBezTo>
                    <a:pt x="27" y="167"/>
                    <a:pt x="24" y="165"/>
                    <a:pt x="23" y="163"/>
                  </a:cubicBezTo>
                  <a:cubicBezTo>
                    <a:pt x="12" y="142"/>
                    <a:pt x="0" y="121"/>
                    <a:pt x="2" y="96"/>
                  </a:cubicBezTo>
                  <a:cubicBezTo>
                    <a:pt x="3" y="87"/>
                    <a:pt x="6" y="79"/>
                    <a:pt x="9" y="72"/>
                  </a:cubicBezTo>
                  <a:cubicBezTo>
                    <a:pt x="16" y="53"/>
                    <a:pt x="28" y="38"/>
                    <a:pt x="45" y="26"/>
                  </a:cubicBezTo>
                  <a:cubicBezTo>
                    <a:pt x="61" y="15"/>
                    <a:pt x="79" y="13"/>
                    <a:pt x="97" y="16"/>
                  </a:cubicBezTo>
                  <a:cubicBezTo>
                    <a:pt x="105" y="17"/>
                    <a:pt x="110" y="17"/>
                    <a:pt x="117" y="12"/>
                  </a:cubicBezTo>
                  <a:cubicBezTo>
                    <a:pt x="131" y="2"/>
                    <a:pt x="148" y="0"/>
                    <a:pt x="164" y="2"/>
                  </a:cubicBezTo>
                  <a:cubicBezTo>
                    <a:pt x="196" y="7"/>
                    <a:pt x="219" y="25"/>
                    <a:pt x="235" y="52"/>
                  </a:cubicBezTo>
                  <a:cubicBezTo>
                    <a:pt x="243" y="67"/>
                    <a:pt x="242" y="83"/>
                    <a:pt x="241" y="100"/>
                  </a:cubicBezTo>
                  <a:cubicBezTo>
                    <a:pt x="241" y="112"/>
                    <a:pt x="237" y="124"/>
                    <a:pt x="239" y="137"/>
                  </a:cubicBezTo>
                  <a:cubicBezTo>
                    <a:pt x="233" y="164"/>
                    <a:pt x="223" y="190"/>
                    <a:pt x="210" y="215"/>
                  </a:cubicBezTo>
                  <a:cubicBezTo>
                    <a:pt x="209" y="218"/>
                    <a:pt x="208" y="223"/>
                    <a:pt x="202" y="220"/>
                  </a:cubicBezTo>
                  <a:cubicBezTo>
                    <a:pt x="204" y="214"/>
                    <a:pt x="206" y="208"/>
                    <a:pt x="208" y="203"/>
                  </a:cubicBezTo>
                  <a:cubicBezTo>
                    <a:pt x="215" y="181"/>
                    <a:pt x="220" y="160"/>
                    <a:pt x="224" y="138"/>
                  </a:cubicBezTo>
                  <a:cubicBezTo>
                    <a:pt x="226" y="126"/>
                    <a:pt x="227" y="115"/>
                    <a:pt x="229" y="103"/>
                  </a:cubicBezTo>
                  <a:cubicBezTo>
                    <a:pt x="230" y="93"/>
                    <a:pt x="230" y="82"/>
                    <a:pt x="229" y="71"/>
                  </a:cubicBezTo>
                  <a:cubicBezTo>
                    <a:pt x="223" y="50"/>
                    <a:pt x="209" y="36"/>
                    <a:pt x="191" y="25"/>
                  </a:cubicBezTo>
                  <a:cubicBezTo>
                    <a:pt x="180" y="19"/>
                    <a:pt x="169" y="13"/>
                    <a:pt x="156" y="13"/>
                  </a:cubicBezTo>
                  <a:cubicBezTo>
                    <a:pt x="140" y="13"/>
                    <a:pt x="126" y="19"/>
                    <a:pt x="114" y="29"/>
                  </a:cubicBezTo>
                  <a:cubicBezTo>
                    <a:pt x="111" y="32"/>
                    <a:pt x="108" y="32"/>
                    <a:pt x="104" y="31"/>
                  </a:cubicBezTo>
                  <a:cubicBezTo>
                    <a:pt x="79" y="21"/>
                    <a:pt x="54" y="29"/>
                    <a:pt x="36" y="50"/>
                  </a:cubicBezTo>
                  <a:cubicBezTo>
                    <a:pt x="30" y="58"/>
                    <a:pt x="25" y="66"/>
                    <a:pt x="20" y="74"/>
                  </a:cubicBezTo>
                  <a:cubicBezTo>
                    <a:pt x="10" y="95"/>
                    <a:pt x="14" y="115"/>
                    <a:pt x="23" y="135"/>
                  </a:cubicBezTo>
                  <a:cubicBezTo>
                    <a:pt x="34" y="158"/>
                    <a:pt x="47" y="180"/>
                    <a:pt x="61" y="201"/>
                  </a:cubicBezTo>
                  <a:cubicBezTo>
                    <a:pt x="74" y="219"/>
                    <a:pt x="87" y="237"/>
                    <a:pt x="106" y="249"/>
                  </a:cubicBezTo>
                  <a:cubicBezTo>
                    <a:pt x="103" y="253"/>
                    <a:pt x="100" y="253"/>
                    <a:pt x="97" y="250"/>
                  </a:cubicBezTo>
                  <a:cubicBezTo>
                    <a:pt x="68" y="228"/>
                    <a:pt x="45" y="200"/>
                    <a:pt x="25" y="169"/>
                  </a:cubicBezTo>
                  <a:close/>
                </a:path>
              </a:pathLst>
            </a:custGeom>
            <a:solidFill>
              <a:srgbClr val="FAB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3" name="Freeform 25">
              <a:extLst>
                <a:ext uri="{FF2B5EF4-FFF2-40B4-BE49-F238E27FC236}">
                  <a16:creationId xmlns:a16="http://schemas.microsoft.com/office/drawing/2014/main" id="{34CE10B9-81DC-FE27-3DBA-4327A32B0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013" y="1984375"/>
              <a:ext cx="727075" cy="674688"/>
            </a:xfrm>
            <a:custGeom>
              <a:avLst/>
              <a:gdLst>
                <a:gd name="T0" fmla="*/ 226 w 264"/>
                <a:gd name="T1" fmla="*/ 226 h 245"/>
                <a:gd name="T2" fmla="*/ 225 w 264"/>
                <a:gd name="T3" fmla="*/ 228 h 245"/>
                <a:gd name="T4" fmla="*/ 190 w 264"/>
                <a:gd name="T5" fmla="*/ 243 h 245"/>
                <a:gd name="T6" fmla="*/ 177 w 264"/>
                <a:gd name="T7" fmla="*/ 243 h 245"/>
                <a:gd name="T8" fmla="*/ 157 w 264"/>
                <a:gd name="T9" fmla="*/ 243 h 245"/>
                <a:gd name="T10" fmla="*/ 154 w 264"/>
                <a:gd name="T11" fmla="*/ 243 h 245"/>
                <a:gd name="T12" fmla="*/ 148 w 264"/>
                <a:gd name="T13" fmla="*/ 242 h 245"/>
                <a:gd name="T14" fmla="*/ 145 w 264"/>
                <a:gd name="T15" fmla="*/ 232 h 245"/>
                <a:gd name="T16" fmla="*/ 151 w 264"/>
                <a:gd name="T17" fmla="*/ 231 h 245"/>
                <a:gd name="T18" fmla="*/ 154 w 264"/>
                <a:gd name="T19" fmla="*/ 231 h 245"/>
                <a:gd name="T20" fmla="*/ 167 w 264"/>
                <a:gd name="T21" fmla="*/ 232 h 245"/>
                <a:gd name="T22" fmla="*/ 175 w 264"/>
                <a:gd name="T23" fmla="*/ 232 h 245"/>
                <a:gd name="T24" fmla="*/ 190 w 264"/>
                <a:gd name="T25" fmla="*/ 232 h 245"/>
                <a:gd name="T26" fmla="*/ 203 w 264"/>
                <a:gd name="T27" fmla="*/ 228 h 245"/>
                <a:gd name="T28" fmla="*/ 227 w 264"/>
                <a:gd name="T29" fmla="*/ 210 h 245"/>
                <a:gd name="T30" fmla="*/ 248 w 264"/>
                <a:gd name="T31" fmla="*/ 173 h 245"/>
                <a:gd name="T32" fmla="*/ 238 w 264"/>
                <a:gd name="T33" fmla="*/ 122 h 245"/>
                <a:gd name="T34" fmla="*/ 234 w 264"/>
                <a:gd name="T35" fmla="*/ 103 h 245"/>
                <a:gd name="T36" fmla="*/ 226 w 264"/>
                <a:gd name="T37" fmla="*/ 52 h 245"/>
                <a:gd name="T38" fmla="*/ 175 w 264"/>
                <a:gd name="T39" fmla="*/ 18 h 245"/>
                <a:gd name="T40" fmla="*/ 129 w 264"/>
                <a:gd name="T41" fmla="*/ 25 h 245"/>
                <a:gd name="T42" fmla="*/ 76 w 264"/>
                <a:gd name="T43" fmla="*/ 55 h 245"/>
                <a:gd name="T44" fmla="*/ 16 w 264"/>
                <a:gd name="T45" fmla="*/ 104 h 245"/>
                <a:gd name="T46" fmla="*/ 3 w 264"/>
                <a:gd name="T47" fmla="*/ 121 h 245"/>
                <a:gd name="T48" fmla="*/ 4 w 264"/>
                <a:gd name="T49" fmla="*/ 114 h 245"/>
                <a:gd name="T50" fmla="*/ 38 w 264"/>
                <a:gd name="T51" fmla="*/ 71 h 245"/>
                <a:gd name="T52" fmla="*/ 104 w 264"/>
                <a:gd name="T53" fmla="*/ 20 h 245"/>
                <a:gd name="T54" fmla="*/ 109 w 264"/>
                <a:gd name="T55" fmla="*/ 20 h 245"/>
                <a:gd name="T56" fmla="*/ 135 w 264"/>
                <a:gd name="T57" fmla="*/ 9 h 245"/>
                <a:gd name="T58" fmla="*/ 189 w 264"/>
                <a:gd name="T59" fmla="*/ 10 h 245"/>
                <a:gd name="T60" fmla="*/ 243 w 264"/>
                <a:gd name="T61" fmla="*/ 58 h 245"/>
                <a:gd name="T62" fmla="*/ 248 w 264"/>
                <a:gd name="T63" fmla="*/ 100 h 245"/>
                <a:gd name="T64" fmla="*/ 250 w 264"/>
                <a:gd name="T65" fmla="*/ 117 h 245"/>
                <a:gd name="T66" fmla="*/ 262 w 264"/>
                <a:gd name="T67" fmla="*/ 151 h 245"/>
                <a:gd name="T68" fmla="*/ 237 w 264"/>
                <a:gd name="T69" fmla="*/ 216 h 245"/>
                <a:gd name="T70" fmla="*/ 226 w 264"/>
                <a:gd name="T71" fmla="*/ 226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4" h="245">
                  <a:moveTo>
                    <a:pt x="226" y="226"/>
                  </a:moveTo>
                  <a:cubicBezTo>
                    <a:pt x="226" y="227"/>
                    <a:pt x="225" y="227"/>
                    <a:pt x="225" y="228"/>
                  </a:cubicBezTo>
                  <a:cubicBezTo>
                    <a:pt x="214" y="235"/>
                    <a:pt x="203" y="241"/>
                    <a:pt x="190" y="243"/>
                  </a:cubicBezTo>
                  <a:cubicBezTo>
                    <a:pt x="186" y="243"/>
                    <a:pt x="181" y="244"/>
                    <a:pt x="177" y="243"/>
                  </a:cubicBezTo>
                  <a:cubicBezTo>
                    <a:pt x="170" y="242"/>
                    <a:pt x="164" y="242"/>
                    <a:pt x="157" y="243"/>
                  </a:cubicBezTo>
                  <a:cubicBezTo>
                    <a:pt x="156" y="243"/>
                    <a:pt x="155" y="243"/>
                    <a:pt x="154" y="243"/>
                  </a:cubicBezTo>
                  <a:cubicBezTo>
                    <a:pt x="152" y="244"/>
                    <a:pt x="150" y="245"/>
                    <a:pt x="148" y="242"/>
                  </a:cubicBezTo>
                  <a:cubicBezTo>
                    <a:pt x="146" y="239"/>
                    <a:pt x="144" y="235"/>
                    <a:pt x="145" y="232"/>
                  </a:cubicBezTo>
                  <a:cubicBezTo>
                    <a:pt x="146" y="229"/>
                    <a:pt x="149" y="230"/>
                    <a:pt x="151" y="231"/>
                  </a:cubicBezTo>
                  <a:cubicBezTo>
                    <a:pt x="152" y="231"/>
                    <a:pt x="153" y="231"/>
                    <a:pt x="154" y="231"/>
                  </a:cubicBezTo>
                  <a:cubicBezTo>
                    <a:pt x="158" y="233"/>
                    <a:pt x="163" y="231"/>
                    <a:pt x="167" y="232"/>
                  </a:cubicBezTo>
                  <a:cubicBezTo>
                    <a:pt x="170" y="232"/>
                    <a:pt x="172" y="231"/>
                    <a:pt x="175" y="232"/>
                  </a:cubicBezTo>
                  <a:cubicBezTo>
                    <a:pt x="180" y="232"/>
                    <a:pt x="185" y="232"/>
                    <a:pt x="190" y="232"/>
                  </a:cubicBezTo>
                  <a:cubicBezTo>
                    <a:pt x="194" y="230"/>
                    <a:pt x="200" y="233"/>
                    <a:pt x="203" y="228"/>
                  </a:cubicBezTo>
                  <a:cubicBezTo>
                    <a:pt x="213" y="225"/>
                    <a:pt x="221" y="217"/>
                    <a:pt x="227" y="210"/>
                  </a:cubicBezTo>
                  <a:cubicBezTo>
                    <a:pt x="237" y="199"/>
                    <a:pt x="244" y="186"/>
                    <a:pt x="248" y="173"/>
                  </a:cubicBezTo>
                  <a:cubicBezTo>
                    <a:pt x="253" y="155"/>
                    <a:pt x="250" y="137"/>
                    <a:pt x="238" y="122"/>
                  </a:cubicBezTo>
                  <a:cubicBezTo>
                    <a:pt x="233" y="116"/>
                    <a:pt x="231" y="111"/>
                    <a:pt x="234" y="103"/>
                  </a:cubicBezTo>
                  <a:cubicBezTo>
                    <a:pt x="241" y="84"/>
                    <a:pt x="236" y="67"/>
                    <a:pt x="226" y="52"/>
                  </a:cubicBezTo>
                  <a:cubicBezTo>
                    <a:pt x="213" y="35"/>
                    <a:pt x="196" y="23"/>
                    <a:pt x="175" y="18"/>
                  </a:cubicBezTo>
                  <a:cubicBezTo>
                    <a:pt x="158" y="13"/>
                    <a:pt x="144" y="19"/>
                    <a:pt x="129" y="25"/>
                  </a:cubicBezTo>
                  <a:cubicBezTo>
                    <a:pt x="110" y="33"/>
                    <a:pt x="93" y="43"/>
                    <a:pt x="76" y="55"/>
                  </a:cubicBezTo>
                  <a:cubicBezTo>
                    <a:pt x="54" y="69"/>
                    <a:pt x="33" y="84"/>
                    <a:pt x="16" y="104"/>
                  </a:cubicBezTo>
                  <a:cubicBezTo>
                    <a:pt x="12" y="110"/>
                    <a:pt x="8" y="116"/>
                    <a:pt x="3" y="121"/>
                  </a:cubicBezTo>
                  <a:cubicBezTo>
                    <a:pt x="0" y="118"/>
                    <a:pt x="3" y="116"/>
                    <a:pt x="4" y="114"/>
                  </a:cubicBezTo>
                  <a:cubicBezTo>
                    <a:pt x="13" y="98"/>
                    <a:pt x="25" y="84"/>
                    <a:pt x="38" y="71"/>
                  </a:cubicBezTo>
                  <a:cubicBezTo>
                    <a:pt x="58" y="52"/>
                    <a:pt x="81" y="35"/>
                    <a:pt x="104" y="20"/>
                  </a:cubicBezTo>
                  <a:cubicBezTo>
                    <a:pt x="106" y="22"/>
                    <a:pt x="107" y="21"/>
                    <a:pt x="109" y="20"/>
                  </a:cubicBezTo>
                  <a:cubicBezTo>
                    <a:pt x="118" y="18"/>
                    <a:pt x="126" y="13"/>
                    <a:pt x="135" y="9"/>
                  </a:cubicBezTo>
                  <a:cubicBezTo>
                    <a:pt x="153" y="0"/>
                    <a:pt x="171" y="3"/>
                    <a:pt x="189" y="10"/>
                  </a:cubicBezTo>
                  <a:cubicBezTo>
                    <a:pt x="213" y="19"/>
                    <a:pt x="232" y="34"/>
                    <a:pt x="243" y="58"/>
                  </a:cubicBezTo>
                  <a:cubicBezTo>
                    <a:pt x="249" y="71"/>
                    <a:pt x="253" y="85"/>
                    <a:pt x="248" y="100"/>
                  </a:cubicBezTo>
                  <a:cubicBezTo>
                    <a:pt x="246" y="106"/>
                    <a:pt x="246" y="111"/>
                    <a:pt x="250" y="117"/>
                  </a:cubicBezTo>
                  <a:cubicBezTo>
                    <a:pt x="257" y="127"/>
                    <a:pt x="261" y="139"/>
                    <a:pt x="262" y="151"/>
                  </a:cubicBezTo>
                  <a:cubicBezTo>
                    <a:pt x="264" y="177"/>
                    <a:pt x="254" y="198"/>
                    <a:pt x="237" y="216"/>
                  </a:cubicBezTo>
                  <a:cubicBezTo>
                    <a:pt x="233" y="219"/>
                    <a:pt x="229" y="222"/>
                    <a:pt x="226" y="226"/>
                  </a:cubicBezTo>
                  <a:close/>
                </a:path>
              </a:pathLst>
            </a:custGeom>
            <a:solidFill>
              <a:srgbClr val="FAB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4" name="Freeform 26">
              <a:extLst>
                <a:ext uri="{FF2B5EF4-FFF2-40B4-BE49-F238E27FC236}">
                  <a16:creationId xmlns:a16="http://schemas.microsoft.com/office/drawing/2014/main" id="{A90858E3-AA07-68CF-DD5A-3D293501A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2414588"/>
              <a:ext cx="576262" cy="663575"/>
            </a:xfrm>
            <a:custGeom>
              <a:avLst/>
              <a:gdLst>
                <a:gd name="T0" fmla="*/ 184 w 209"/>
                <a:gd name="T1" fmla="*/ 212 h 241"/>
                <a:gd name="T2" fmla="*/ 168 w 209"/>
                <a:gd name="T3" fmla="*/ 222 h 241"/>
                <a:gd name="T4" fmla="*/ 121 w 209"/>
                <a:gd name="T5" fmla="*/ 241 h 241"/>
                <a:gd name="T6" fmla="*/ 34 w 209"/>
                <a:gd name="T7" fmla="*/ 190 h 241"/>
                <a:gd name="T8" fmla="*/ 28 w 209"/>
                <a:gd name="T9" fmla="*/ 160 h 241"/>
                <a:gd name="T10" fmla="*/ 23 w 209"/>
                <a:gd name="T11" fmla="*/ 143 h 241"/>
                <a:gd name="T12" fmla="*/ 4 w 209"/>
                <a:gd name="T13" fmla="*/ 79 h 241"/>
                <a:gd name="T14" fmla="*/ 33 w 209"/>
                <a:gd name="T15" fmla="*/ 25 h 241"/>
                <a:gd name="T16" fmla="*/ 82 w 209"/>
                <a:gd name="T17" fmla="*/ 4 h 241"/>
                <a:gd name="T18" fmla="*/ 121 w 209"/>
                <a:gd name="T19" fmla="*/ 0 h 241"/>
                <a:gd name="T20" fmla="*/ 204 w 209"/>
                <a:gd name="T21" fmla="*/ 15 h 241"/>
                <a:gd name="T22" fmla="*/ 206 w 209"/>
                <a:gd name="T23" fmla="*/ 22 h 241"/>
                <a:gd name="T24" fmla="*/ 168 w 209"/>
                <a:gd name="T25" fmla="*/ 17 h 241"/>
                <a:gd name="T26" fmla="*/ 99 w 209"/>
                <a:gd name="T27" fmla="*/ 16 h 241"/>
                <a:gd name="T28" fmla="*/ 66 w 209"/>
                <a:gd name="T29" fmla="*/ 19 h 241"/>
                <a:gd name="T30" fmla="*/ 28 w 209"/>
                <a:gd name="T31" fmla="*/ 50 h 241"/>
                <a:gd name="T32" fmla="*/ 16 w 209"/>
                <a:gd name="T33" fmla="*/ 84 h 241"/>
                <a:gd name="T34" fmla="*/ 16 w 209"/>
                <a:gd name="T35" fmla="*/ 107 h 241"/>
                <a:gd name="T36" fmla="*/ 39 w 209"/>
                <a:gd name="T37" fmla="*/ 142 h 241"/>
                <a:gd name="T38" fmla="*/ 41 w 209"/>
                <a:gd name="T39" fmla="*/ 149 h 241"/>
                <a:gd name="T40" fmla="*/ 52 w 209"/>
                <a:gd name="T41" fmla="*/ 196 h 241"/>
                <a:gd name="T42" fmla="*/ 53 w 209"/>
                <a:gd name="T43" fmla="*/ 201 h 241"/>
                <a:gd name="T44" fmla="*/ 46 w 209"/>
                <a:gd name="T45" fmla="*/ 197 h 241"/>
                <a:gd name="T46" fmla="*/ 36 w 209"/>
                <a:gd name="T47" fmla="*/ 163 h 241"/>
                <a:gd name="T48" fmla="*/ 34 w 209"/>
                <a:gd name="T49" fmla="*/ 155 h 241"/>
                <a:gd name="T50" fmla="*/ 35 w 209"/>
                <a:gd name="T51" fmla="*/ 163 h 241"/>
                <a:gd name="T52" fmla="*/ 47 w 209"/>
                <a:gd name="T53" fmla="*/ 200 h 241"/>
                <a:gd name="T54" fmla="*/ 53 w 209"/>
                <a:gd name="T55" fmla="*/ 201 h 241"/>
                <a:gd name="T56" fmla="*/ 59 w 209"/>
                <a:gd name="T57" fmla="*/ 206 h 241"/>
                <a:gd name="T58" fmla="*/ 62 w 209"/>
                <a:gd name="T59" fmla="*/ 216 h 241"/>
                <a:gd name="T60" fmla="*/ 92 w 209"/>
                <a:gd name="T61" fmla="*/ 232 h 241"/>
                <a:gd name="T62" fmla="*/ 136 w 209"/>
                <a:gd name="T63" fmla="*/ 234 h 241"/>
                <a:gd name="T64" fmla="*/ 125 w 209"/>
                <a:gd name="T65" fmla="*/ 230 h 241"/>
                <a:gd name="T66" fmla="*/ 128 w 209"/>
                <a:gd name="T67" fmla="*/ 228 h 241"/>
                <a:gd name="T68" fmla="*/ 157 w 209"/>
                <a:gd name="T69" fmla="*/ 214 h 241"/>
                <a:gd name="T70" fmla="*/ 163 w 209"/>
                <a:gd name="T71" fmla="*/ 210 h 241"/>
                <a:gd name="T72" fmla="*/ 155 w 209"/>
                <a:gd name="T73" fmla="*/ 223 h 241"/>
                <a:gd name="T74" fmla="*/ 146 w 209"/>
                <a:gd name="T75" fmla="*/ 227 h 241"/>
                <a:gd name="T76" fmla="*/ 155 w 209"/>
                <a:gd name="T77" fmla="*/ 223 h 241"/>
                <a:gd name="T78" fmla="*/ 179 w 209"/>
                <a:gd name="T79" fmla="*/ 208 h 241"/>
                <a:gd name="T80" fmla="*/ 186 w 209"/>
                <a:gd name="T81" fmla="*/ 210 h 241"/>
                <a:gd name="T82" fmla="*/ 184 w 209"/>
                <a:gd name="T83" fmla="*/ 212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9" h="241">
                  <a:moveTo>
                    <a:pt x="184" y="212"/>
                  </a:moveTo>
                  <a:cubicBezTo>
                    <a:pt x="178" y="213"/>
                    <a:pt x="173" y="218"/>
                    <a:pt x="168" y="222"/>
                  </a:cubicBezTo>
                  <a:cubicBezTo>
                    <a:pt x="153" y="232"/>
                    <a:pt x="138" y="241"/>
                    <a:pt x="121" y="241"/>
                  </a:cubicBezTo>
                  <a:cubicBezTo>
                    <a:pt x="83" y="240"/>
                    <a:pt x="52" y="224"/>
                    <a:pt x="34" y="190"/>
                  </a:cubicBezTo>
                  <a:cubicBezTo>
                    <a:pt x="29" y="182"/>
                    <a:pt x="24" y="172"/>
                    <a:pt x="28" y="160"/>
                  </a:cubicBezTo>
                  <a:cubicBezTo>
                    <a:pt x="30" y="154"/>
                    <a:pt x="27" y="148"/>
                    <a:pt x="23" y="143"/>
                  </a:cubicBezTo>
                  <a:cubicBezTo>
                    <a:pt x="6" y="125"/>
                    <a:pt x="0" y="103"/>
                    <a:pt x="4" y="79"/>
                  </a:cubicBezTo>
                  <a:cubicBezTo>
                    <a:pt x="9" y="58"/>
                    <a:pt x="18" y="40"/>
                    <a:pt x="33" y="25"/>
                  </a:cubicBezTo>
                  <a:cubicBezTo>
                    <a:pt x="47" y="11"/>
                    <a:pt x="63" y="6"/>
                    <a:pt x="82" y="4"/>
                  </a:cubicBezTo>
                  <a:cubicBezTo>
                    <a:pt x="95" y="3"/>
                    <a:pt x="108" y="1"/>
                    <a:pt x="121" y="0"/>
                  </a:cubicBezTo>
                  <a:cubicBezTo>
                    <a:pt x="149" y="2"/>
                    <a:pt x="177" y="7"/>
                    <a:pt x="204" y="15"/>
                  </a:cubicBezTo>
                  <a:cubicBezTo>
                    <a:pt x="209" y="16"/>
                    <a:pt x="207" y="19"/>
                    <a:pt x="206" y="22"/>
                  </a:cubicBezTo>
                  <a:cubicBezTo>
                    <a:pt x="193" y="20"/>
                    <a:pt x="181" y="18"/>
                    <a:pt x="168" y="17"/>
                  </a:cubicBezTo>
                  <a:cubicBezTo>
                    <a:pt x="145" y="15"/>
                    <a:pt x="122" y="14"/>
                    <a:pt x="99" y="16"/>
                  </a:cubicBezTo>
                  <a:cubicBezTo>
                    <a:pt x="88" y="16"/>
                    <a:pt x="77" y="17"/>
                    <a:pt x="66" y="19"/>
                  </a:cubicBezTo>
                  <a:cubicBezTo>
                    <a:pt x="48" y="23"/>
                    <a:pt x="37" y="36"/>
                    <a:pt x="28" y="50"/>
                  </a:cubicBezTo>
                  <a:cubicBezTo>
                    <a:pt x="22" y="60"/>
                    <a:pt x="18" y="72"/>
                    <a:pt x="16" y="84"/>
                  </a:cubicBezTo>
                  <a:cubicBezTo>
                    <a:pt x="15" y="91"/>
                    <a:pt x="15" y="99"/>
                    <a:pt x="16" y="107"/>
                  </a:cubicBezTo>
                  <a:cubicBezTo>
                    <a:pt x="19" y="122"/>
                    <a:pt x="28" y="132"/>
                    <a:pt x="39" y="142"/>
                  </a:cubicBezTo>
                  <a:cubicBezTo>
                    <a:pt x="42" y="144"/>
                    <a:pt x="42" y="147"/>
                    <a:pt x="41" y="149"/>
                  </a:cubicBezTo>
                  <a:cubicBezTo>
                    <a:pt x="38" y="166"/>
                    <a:pt x="39" y="183"/>
                    <a:pt x="52" y="196"/>
                  </a:cubicBezTo>
                  <a:cubicBezTo>
                    <a:pt x="53" y="198"/>
                    <a:pt x="53" y="199"/>
                    <a:pt x="53" y="201"/>
                  </a:cubicBezTo>
                  <a:cubicBezTo>
                    <a:pt x="50" y="202"/>
                    <a:pt x="48" y="199"/>
                    <a:pt x="46" y="197"/>
                  </a:cubicBezTo>
                  <a:cubicBezTo>
                    <a:pt x="40" y="187"/>
                    <a:pt x="33" y="176"/>
                    <a:pt x="36" y="163"/>
                  </a:cubicBezTo>
                  <a:cubicBezTo>
                    <a:pt x="37" y="160"/>
                    <a:pt x="36" y="157"/>
                    <a:pt x="34" y="155"/>
                  </a:cubicBezTo>
                  <a:cubicBezTo>
                    <a:pt x="36" y="158"/>
                    <a:pt x="36" y="160"/>
                    <a:pt x="35" y="163"/>
                  </a:cubicBezTo>
                  <a:cubicBezTo>
                    <a:pt x="30" y="178"/>
                    <a:pt x="38" y="189"/>
                    <a:pt x="47" y="200"/>
                  </a:cubicBezTo>
                  <a:cubicBezTo>
                    <a:pt x="48" y="202"/>
                    <a:pt x="51" y="202"/>
                    <a:pt x="53" y="201"/>
                  </a:cubicBezTo>
                  <a:cubicBezTo>
                    <a:pt x="56" y="201"/>
                    <a:pt x="58" y="203"/>
                    <a:pt x="59" y="206"/>
                  </a:cubicBezTo>
                  <a:cubicBezTo>
                    <a:pt x="55" y="210"/>
                    <a:pt x="57" y="213"/>
                    <a:pt x="62" y="216"/>
                  </a:cubicBezTo>
                  <a:cubicBezTo>
                    <a:pt x="71" y="222"/>
                    <a:pt x="81" y="228"/>
                    <a:pt x="92" y="232"/>
                  </a:cubicBezTo>
                  <a:cubicBezTo>
                    <a:pt x="106" y="236"/>
                    <a:pt x="120" y="236"/>
                    <a:pt x="136" y="234"/>
                  </a:cubicBezTo>
                  <a:cubicBezTo>
                    <a:pt x="132" y="230"/>
                    <a:pt x="127" y="234"/>
                    <a:pt x="125" y="230"/>
                  </a:cubicBezTo>
                  <a:cubicBezTo>
                    <a:pt x="125" y="228"/>
                    <a:pt x="127" y="229"/>
                    <a:pt x="128" y="228"/>
                  </a:cubicBezTo>
                  <a:cubicBezTo>
                    <a:pt x="139" y="225"/>
                    <a:pt x="148" y="220"/>
                    <a:pt x="157" y="214"/>
                  </a:cubicBezTo>
                  <a:cubicBezTo>
                    <a:pt x="159" y="212"/>
                    <a:pt x="161" y="210"/>
                    <a:pt x="163" y="210"/>
                  </a:cubicBezTo>
                  <a:cubicBezTo>
                    <a:pt x="163" y="216"/>
                    <a:pt x="157" y="218"/>
                    <a:pt x="155" y="223"/>
                  </a:cubicBezTo>
                  <a:cubicBezTo>
                    <a:pt x="152" y="225"/>
                    <a:pt x="149" y="225"/>
                    <a:pt x="146" y="227"/>
                  </a:cubicBezTo>
                  <a:cubicBezTo>
                    <a:pt x="150" y="227"/>
                    <a:pt x="152" y="224"/>
                    <a:pt x="155" y="223"/>
                  </a:cubicBezTo>
                  <a:cubicBezTo>
                    <a:pt x="164" y="220"/>
                    <a:pt x="170" y="212"/>
                    <a:pt x="179" y="208"/>
                  </a:cubicBezTo>
                  <a:cubicBezTo>
                    <a:pt x="182" y="207"/>
                    <a:pt x="185" y="205"/>
                    <a:pt x="186" y="210"/>
                  </a:cubicBezTo>
                  <a:cubicBezTo>
                    <a:pt x="185" y="211"/>
                    <a:pt x="185" y="211"/>
                    <a:pt x="184" y="212"/>
                  </a:cubicBezTo>
                  <a:close/>
                </a:path>
              </a:pathLst>
            </a:custGeom>
            <a:solidFill>
              <a:srgbClr val="FBC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5" name="Freeform 27">
              <a:extLst>
                <a:ext uri="{FF2B5EF4-FFF2-40B4-BE49-F238E27FC236}">
                  <a16:creationId xmlns:a16="http://schemas.microsoft.com/office/drawing/2014/main" id="{F4BDDAF5-7CE9-66A4-6460-6D8389BD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2928938"/>
              <a:ext cx="609600" cy="573088"/>
            </a:xfrm>
            <a:custGeom>
              <a:avLst/>
              <a:gdLst>
                <a:gd name="T0" fmla="*/ 219 w 221"/>
                <a:gd name="T1" fmla="*/ 151 h 208"/>
                <a:gd name="T2" fmla="*/ 171 w 221"/>
                <a:gd name="T3" fmla="*/ 181 h 208"/>
                <a:gd name="T4" fmla="*/ 156 w 221"/>
                <a:gd name="T5" fmla="*/ 180 h 208"/>
                <a:gd name="T6" fmla="*/ 143 w 221"/>
                <a:gd name="T7" fmla="*/ 185 h 208"/>
                <a:gd name="T8" fmla="*/ 78 w 221"/>
                <a:gd name="T9" fmla="*/ 204 h 208"/>
                <a:gd name="T10" fmla="*/ 36 w 221"/>
                <a:gd name="T11" fmla="*/ 185 h 208"/>
                <a:gd name="T12" fmla="*/ 4 w 221"/>
                <a:gd name="T13" fmla="*/ 127 h 208"/>
                <a:gd name="T14" fmla="*/ 0 w 221"/>
                <a:gd name="T15" fmla="*/ 88 h 208"/>
                <a:gd name="T16" fmla="*/ 14 w 221"/>
                <a:gd name="T17" fmla="*/ 5 h 208"/>
                <a:gd name="T18" fmla="*/ 20 w 221"/>
                <a:gd name="T19" fmla="*/ 1 h 208"/>
                <a:gd name="T20" fmla="*/ 31 w 221"/>
                <a:gd name="T21" fmla="*/ 2 h 208"/>
                <a:gd name="T22" fmla="*/ 20 w 221"/>
                <a:gd name="T23" fmla="*/ 11 h 208"/>
                <a:gd name="T24" fmla="*/ 16 w 221"/>
                <a:gd name="T25" fmla="*/ 49 h 208"/>
                <a:gd name="T26" fmla="*/ 14 w 221"/>
                <a:gd name="T27" fmla="*/ 96 h 208"/>
                <a:gd name="T28" fmla="*/ 19 w 221"/>
                <a:gd name="T29" fmla="*/ 142 h 208"/>
                <a:gd name="T30" fmla="*/ 31 w 221"/>
                <a:gd name="T31" fmla="*/ 165 h 208"/>
                <a:gd name="T32" fmla="*/ 83 w 221"/>
                <a:gd name="T33" fmla="*/ 192 h 208"/>
                <a:gd name="T34" fmla="*/ 107 w 221"/>
                <a:gd name="T35" fmla="*/ 192 h 208"/>
                <a:gd name="T36" fmla="*/ 139 w 221"/>
                <a:gd name="T37" fmla="*/ 171 h 208"/>
                <a:gd name="T38" fmla="*/ 150 w 221"/>
                <a:gd name="T39" fmla="*/ 168 h 208"/>
                <a:gd name="T40" fmla="*/ 182 w 221"/>
                <a:gd name="T41" fmla="*/ 166 h 208"/>
                <a:gd name="T42" fmla="*/ 197 w 221"/>
                <a:gd name="T43" fmla="*/ 157 h 208"/>
                <a:gd name="T44" fmla="*/ 201 w 221"/>
                <a:gd name="T45" fmla="*/ 154 h 208"/>
                <a:gd name="T46" fmla="*/ 208 w 221"/>
                <a:gd name="T47" fmla="*/ 145 h 208"/>
                <a:gd name="T48" fmla="*/ 213 w 221"/>
                <a:gd name="T49" fmla="*/ 139 h 208"/>
                <a:gd name="T50" fmla="*/ 219 w 221"/>
                <a:gd name="T51" fmla="*/ 151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1" h="208">
                  <a:moveTo>
                    <a:pt x="219" y="151"/>
                  </a:moveTo>
                  <a:cubicBezTo>
                    <a:pt x="207" y="167"/>
                    <a:pt x="190" y="177"/>
                    <a:pt x="171" y="181"/>
                  </a:cubicBezTo>
                  <a:cubicBezTo>
                    <a:pt x="166" y="182"/>
                    <a:pt x="161" y="181"/>
                    <a:pt x="156" y="180"/>
                  </a:cubicBezTo>
                  <a:cubicBezTo>
                    <a:pt x="150" y="179"/>
                    <a:pt x="146" y="182"/>
                    <a:pt x="143" y="185"/>
                  </a:cubicBezTo>
                  <a:cubicBezTo>
                    <a:pt x="125" y="203"/>
                    <a:pt x="103" y="208"/>
                    <a:pt x="78" y="204"/>
                  </a:cubicBezTo>
                  <a:cubicBezTo>
                    <a:pt x="63" y="201"/>
                    <a:pt x="49" y="194"/>
                    <a:pt x="36" y="185"/>
                  </a:cubicBezTo>
                  <a:cubicBezTo>
                    <a:pt x="16" y="171"/>
                    <a:pt x="6" y="152"/>
                    <a:pt x="4" y="127"/>
                  </a:cubicBezTo>
                  <a:cubicBezTo>
                    <a:pt x="3" y="114"/>
                    <a:pt x="1" y="101"/>
                    <a:pt x="0" y="88"/>
                  </a:cubicBezTo>
                  <a:cubicBezTo>
                    <a:pt x="2" y="60"/>
                    <a:pt x="6" y="32"/>
                    <a:pt x="14" y="5"/>
                  </a:cubicBezTo>
                  <a:cubicBezTo>
                    <a:pt x="15" y="2"/>
                    <a:pt x="17" y="0"/>
                    <a:pt x="20" y="1"/>
                  </a:cubicBezTo>
                  <a:cubicBezTo>
                    <a:pt x="23" y="1"/>
                    <a:pt x="27" y="1"/>
                    <a:pt x="31" y="2"/>
                  </a:cubicBezTo>
                  <a:cubicBezTo>
                    <a:pt x="24" y="1"/>
                    <a:pt x="22" y="4"/>
                    <a:pt x="20" y="11"/>
                  </a:cubicBezTo>
                  <a:cubicBezTo>
                    <a:pt x="18" y="23"/>
                    <a:pt x="17" y="36"/>
                    <a:pt x="16" y="49"/>
                  </a:cubicBezTo>
                  <a:cubicBezTo>
                    <a:pt x="14" y="65"/>
                    <a:pt x="14" y="80"/>
                    <a:pt x="14" y="96"/>
                  </a:cubicBezTo>
                  <a:cubicBezTo>
                    <a:pt x="14" y="111"/>
                    <a:pt x="16" y="126"/>
                    <a:pt x="19" y="142"/>
                  </a:cubicBezTo>
                  <a:cubicBezTo>
                    <a:pt x="20" y="151"/>
                    <a:pt x="25" y="158"/>
                    <a:pt x="31" y="165"/>
                  </a:cubicBezTo>
                  <a:cubicBezTo>
                    <a:pt x="45" y="180"/>
                    <a:pt x="62" y="190"/>
                    <a:pt x="83" y="192"/>
                  </a:cubicBezTo>
                  <a:cubicBezTo>
                    <a:pt x="91" y="193"/>
                    <a:pt x="99" y="193"/>
                    <a:pt x="107" y="192"/>
                  </a:cubicBezTo>
                  <a:cubicBezTo>
                    <a:pt x="120" y="189"/>
                    <a:pt x="130" y="182"/>
                    <a:pt x="139" y="171"/>
                  </a:cubicBezTo>
                  <a:cubicBezTo>
                    <a:pt x="142" y="167"/>
                    <a:pt x="145" y="167"/>
                    <a:pt x="150" y="168"/>
                  </a:cubicBezTo>
                  <a:cubicBezTo>
                    <a:pt x="161" y="170"/>
                    <a:pt x="172" y="169"/>
                    <a:pt x="182" y="166"/>
                  </a:cubicBezTo>
                  <a:cubicBezTo>
                    <a:pt x="188" y="165"/>
                    <a:pt x="194" y="163"/>
                    <a:pt x="197" y="157"/>
                  </a:cubicBezTo>
                  <a:cubicBezTo>
                    <a:pt x="198" y="156"/>
                    <a:pt x="200" y="155"/>
                    <a:pt x="201" y="154"/>
                  </a:cubicBezTo>
                  <a:cubicBezTo>
                    <a:pt x="205" y="152"/>
                    <a:pt x="208" y="150"/>
                    <a:pt x="208" y="145"/>
                  </a:cubicBezTo>
                  <a:cubicBezTo>
                    <a:pt x="210" y="143"/>
                    <a:pt x="210" y="140"/>
                    <a:pt x="213" y="139"/>
                  </a:cubicBezTo>
                  <a:cubicBezTo>
                    <a:pt x="221" y="140"/>
                    <a:pt x="221" y="141"/>
                    <a:pt x="219" y="151"/>
                  </a:cubicBezTo>
                  <a:close/>
                </a:path>
              </a:pathLst>
            </a:custGeom>
            <a:solidFill>
              <a:srgbClr val="FBB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6" name="Freeform 28">
              <a:extLst>
                <a:ext uri="{FF2B5EF4-FFF2-40B4-BE49-F238E27FC236}">
                  <a16:creationId xmlns:a16="http://schemas.microsoft.com/office/drawing/2014/main" id="{233CB236-3BB1-FA41-3745-BA8E80382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2808288"/>
              <a:ext cx="300037" cy="536575"/>
            </a:xfrm>
            <a:custGeom>
              <a:avLst/>
              <a:gdLst>
                <a:gd name="T0" fmla="*/ 87 w 109"/>
                <a:gd name="T1" fmla="*/ 195 h 195"/>
                <a:gd name="T2" fmla="*/ 81 w 109"/>
                <a:gd name="T3" fmla="*/ 183 h 195"/>
                <a:gd name="T4" fmla="*/ 96 w 109"/>
                <a:gd name="T5" fmla="*/ 140 h 195"/>
                <a:gd name="T6" fmla="*/ 95 w 109"/>
                <a:gd name="T7" fmla="*/ 123 h 195"/>
                <a:gd name="T8" fmla="*/ 70 w 109"/>
                <a:gd name="T9" fmla="*/ 80 h 195"/>
                <a:gd name="T10" fmla="*/ 28 w 109"/>
                <a:gd name="T11" fmla="*/ 31 h 195"/>
                <a:gd name="T12" fmla="*/ 3 w 109"/>
                <a:gd name="T13" fmla="*/ 10 h 195"/>
                <a:gd name="T14" fmla="*/ 0 w 109"/>
                <a:gd name="T15" fmla="*/ 5 h 195"/>
                <a:gd name="T16" fmla="*/ 8 w 109"/>
                <a:gd name="T17" fmla="*/ 4 h 195"/>
                <a:gd name="T18" fmla="*/ 66 w 109"/>
                <a:gd name="T19" fmla="*/ 53 h 195"/>
                <a:gd name="T20" fmla="*/ 88 w 109"/>
                <a:gd name="T21" fmla="*/ 76 h 195"/>
                <a:gd name="T22" fmla="*/ 89 w 109"/>
                <a:gd name="T23" fmla="*/ 85 h 195"/>
                <a:gd name="T24" fmla="*/ 106 w 109"/>
                <a:gd name="T25" fmla="*/ 116 h 195"/>
                <a:gd name="T26" fmla="*/ 108 w 109"/>
                <a:gd name="T27" fmla="*/ 136 h 195"/>
                <a:gd name="T28" fmla="*/ 87 w 109"/>
                <a:gd name="T29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" h="195">
                  <a:moveTo>
                    <a:pt x="87" y="195"/>
                  </a:moveTo>
                  <a:cubicBezTo>
                    <a:pt x="86" y="190"/>
                    <a:pt x="88" y="184"/>
                    <a:pt x="81" y="183"/>
                  </a:cubicBezTo>
                  <a:cubicBezTo>
                    <a:pt x="88" y="170"/>
                    <a:pt x="94" y="156"/>
                    <a:pt x="96" y="140"/>
                  </a:cubicBezTo>
                  <a:cubicBezTo>
                    <a:pt x="97" y="135"/>
                    <a:pt x="97" y="129"/>
                    <a:pt x="95" y="123"/>
                  </a:cubicBezTo>
                  <a:cubicBezTo>
                    <a:pt x="90" y="107"/>
                    <a:pt x="80" y="94"/>
                    <a:pt x="70" y="80"/>
                  </a:cubicBezTo>
                  <a:cubicBezTo>
                    <a:pt x="57" y="63"/>
                    <a:pt x="44" y="46"/>
                    <a:pt x="28" y="31"/>
                  </a:cubicBezTo>
                  <a:cubicBezTo>
                    <a:pt x="20" y="24"/>
                    <a:pt x="12" y="17"/>
                    <a:pt x="3" y="10"/>
                  </a:cubicBezTo>
                  <a:cubicBezTo>
                    <a:pt x="2" y="9"/>
                    <a:pt x="0" y="7"/>
                    <a:pt x="0" y="5"/>
                  </a:cubicBezTo>
                  <a:cubicBezTo>
                    <a:pt x="2" y="0"/>
                    <a:pt x="5" y="3"/>
                    <a:pt x="8" y="4"/>
                  </a:cubicBezTo>
                  <a:cubicBezTo>
                    <a:pt x="29" y="18"/>
                    <a:pt x="48" y="35"/>
                    <a:pt x="66" y="53"/>
                  </a:cubicBezTo>
                  <a:cubicBezTo>
                    <a:pt x="74" y="60"/>
                    <a:pt x="81" y="67"/>
                    <a:pt x="88" y="76"/>
                  </a:cubicBezTo>
                  <a:cubicBezTo>
                    <a:pt x="87" y="79"/>
                    <a:pt x="87" y="82"/>
                    <a:pt x="89" y="85"/>
                  </a:cubicBezTo>
                  <a:cubicBezTo>
                    <a:pt x="97" y="94"/>
                    <a:pt x="102" y="105"/>
                    <a:pt x="106" y="116"/>
                  </a:cubicBezTo>
                  <a:cubicBezTo>
                    <a:pt x="108" y="122"/>
                    <a:pt x="109" y="129"/>
                    <a:pt x="108" y="136"/>
                  </a:cubicBezTo>
                  <a:cubicBezTo>
                    <a:pt x="107" y="158"/>
                    <a:pt x="100" y="177"/>
                    <a:pt x="87" y="195"/>
                  </a:cubicBezTo>
                  <a:close/>
                </a:path>
              </a:pathLst>
            </a:custGeom>
            <a:solidFill>
              <a:srgbClr val="FAB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7" name="Freeform 29">
              <a:extLst>
                <a:ext uri="{FF2B5EF4-FFF2-40B4-BE49-F238E27FC236}">
                  <a16:creationId xmlns:a16="http://schemas.microsoft.com/office/drawing/2014/main" id="{0E1F3960-B35B-67D4-F38A-CCB4B359E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2535238"/>
              <a:ext cx="322262" cy="130175"/>
            </a:xfrm>
            <a:custGeom>
              <a:avLst/>
              <a:gdLst>
                <a:gd name="T0" fmla="*/ 113 w 117"/>
                <a:gd name="T1" fmla="*/ 31 h 47"/>
                <a:gd name="T2" fmla="*/ 108 w 117"/>
                <a:gd name="T3" fmla="*/ 33 h 47"/>
                <a:gd name="T4" fmla="*/ 116 w 117"/>
                <a:gd name="T5" fmla="*/ 43 h 47"/>
                <a:gd name="T6" fmla="*/ 113 w 117"/>
                <a:gd name="T7" fmla="*/ 47 h 47"/>
                <a:gd name="T8" fmla="*/ 6 w 117"/>
                <a:gd name="T9" fmla="*/ 10 h 47"/>
                <a:gd name="T10" fmla="*/ 1 w 117"/>
                <a:gd name="T11" fmla="*/ 0 h 47"/>
                <a:gd name="T12" fmla="*/ 9 w 117"/>
                <a:gd name="T13" fmla="*/ 6 h 47"/>
                <a:gd name="T14" fmla="*/ 14 w 117"/>
                <a:gd name="T15" fmla="*/ 9 h 47"/>
                <a:gd name="T16" fmla="*/ 51 w 117"/>
                <a:gd name="T17" fmla="*/ 19 h 47"/>
                <a:gd name="T18" fmla="*/ 95 w 117"/>
                <a:gd name="T19" fmla="*/ 28 h 47"/>
                <a:gd name="T20" fmla="*/ 113 w 117"/>
                <a:gd name="T21" fmla="*/ 3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7" h="47">
                  <a:moveTo>
                    <a:pt x="113" y="31"/>
                  </a:moveTo>
                  <a:cubicBezTo>
                    <a:pt x="112" y="31"/>
                    <a:pt x="109" y="29"/>
                    <a:pt x="108" y="33"/>
                  </a:cubicBezTo>
                  <a:cubicBezTo>
                    <a:pt x="108" y="36"/>
                    <a:pt x="113" y="43"/>
                    <a:pt x="116" y="43"/>
                  </a:cubicBezTo>
                  <a:cubicBezTo>
                    <a:pt x="117" y="45"/>
                    <a:pt x="115" y="45"/>
                    <a:pt x="113" y="47"/>
                  </a:cubicBezTo>
                  <a:cubicBezTo>
                    <a:pt x="76" y="39"/>
                    <a:pt x="40" y="28"/>
                    <a:pt x="6" y="10"/>
                  </a:cubicBezTo>
                  <a:cubicBezTo>
                    <a:pt x="2" y="8"/>
                    <a:pt x="0" y="5"/>
                    <a:pt x="1" y="0"/>
                  </a:cubicBezTo>
                  <a:cubicBezTo>
                    <a:pt x="4" y="1"/>
                    <a:pt x="7" y="2"/>
                    <a:pt x="9" y="6"/>
                  </a:cubicBezTo>
                  <a:cubicBezTo>
                    <a:pt x="10" y="8"/>
                    <a:pt x="12" y="10"/>
                    <a:pt x="14" y="9"/>
                  </a:cubicBezTo>
                  <a:cubicBezTo>
                    <a:pt x="28" y="7"/>
                    <a:pt x="39" y="15"/>
                    <a:pt x="51" y="19"/>
                  </a:cubicBezTo>
                  <a:cubicBezTo>
                    <a:pt x="65" y="22"/>
                    <a:pt x="80" y="25"/>
                    <a:pt x="95" y="28"/>
                  </a:cubicBezTo>
                  <a:cubicBezTo>
                    <a:pt x="101" y="29"/>
                    <a:pt x="107" y="28"/>
                    <a:pt x="113" y="31"/>
                  </a:cubicBezTo>
                  <a:close/>
                </a:path>
              </a:pathLst>
            </a:custGeom>
            <a:solidFill>
              <a:srgbClr val="FAC0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8" name="Freeform 30">
              <a:extLst>
                <a:ext uri="{FF2B5EF4-FFF2-40B4-BE49-F238E27FC236}">
                  <a16:creationId xmlns:a16="http://schemas.microsoft.com/office/drawing/2014/main" id="{573F8671-4E29-C767-1FF3-702A2AF3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363" y="2811463"/>
              <a:ext cx="242887" cy="219075"/>
            </a:xfrm>
            <a:custGeom>
              <a:avLst/>
              <a:gdLst>
                <a:gd name="T0" fmla="*/ 32 w 88"/>
                <a:gd name="T1" fmla="*/ 66 h 80"/>
                <a:gd name="T2" fmla="*/ 18 w 88"/>
                <a:gd name="T3" fmla="*/ 71 h 80"/>
                <a:gd name="T4" fmla="*/ 1 w 88"/>
                <a:gd name="T5" fmla="*/ 79 h 80"/>
                <a:gd name="T6" fmla="*/ 9 w 88"/>
                <a:gd name="T7" fmla="*/ 66 h 80"/>
                <a:gd name="T8" fmla="*/ 61 w 88"/>
                <a:gd name="T9" fmla="*/ 22 h 80"/>
                <a:gd name="T10" fmla="*/ 80 w 88"/>
                <a:gd name="T11" fmla="*/ 0 h 80"/>
                <a:gd name="T12" fmla="*/ 81 w 88"/>
                <a:gd name="T13" fmla="*/ 14 h 80"/>
                <a:gd name="T14" fmla="*/ 37 w 88"/>
                <a:gd name="T15" fmla="*/ 63 h 80"/>
                <a:gd name="T16" fmla="*/ 32 w 88"/>
                <a:gd name="T17" fmla="*/ 6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80">
                  <a:moveTo>
                    <a:pt x="32" y="66"/>
                  </a:moveTo>
                  <a:cubicBezTo>
                    <a:pt x="25" y="62"/>
                    <a:pt x="22" y="69"/>
                    <a:pt x="18" y="71"/>
                  </a:cubicBezTo>
                  <a:cubicBezTo>
                    <a:pt x="12" y="73"/>
                    <a:pt x="8" y="80"/>
                    <a:pt x="1" y="79"/>
                  </a:cubicBezTo>
                  <a:cubicBezTo>
                    <a:pt x="0" y="73"/>
                    <a:pt x="7" y="71"/>
                    <a:pt x="9" y="66"/>
                  </a:cubicBezTo>
                  <a:cubicBezTo>
                    <a:pt x="27" y="52"/>
                    <a:pt x="45" y="38"/>
                    <a:pt x="61" y="22"/>
                  </a:cubicBezTo>
                  <a:cubicBezTo>
                    <a:pt x="68" y="15"/>
                    <a:pt x="76" y="9"/>
                    <a:pt x="80" y="0"/>
                  </a:cubicBezTo>
                  <a:cubicBezTo>
                    <a:pt x="87" y="6"/>
                    <a:pt x="88" y="7"/>
                    <a:pt x="81" y="14"/>
                  </a:cubicBezTo>
                  <a:cubicBezTo>
                    <a:pt x="68" y="32"/>
                    <a:pt x="53" y="48"/>
                    <a:pt x="37" y="63"/>
                  </a:cubicBezTo>
                  <a:cubicBezTo>
                    <a:pt x="35" y="65"/>
                    <a:pt x="34" y="66"/>
                    <a:pt x="32" y="66"/>
                  </a:cubicBezTo>
                  <a:close/>
                </a:path>
              </a:pathLst>
            </a:custGeom>
            <a:solidFill>
              <a:srgbClr val="FAB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9" name="Freeform 31">
              <a:extLst>
                <a:ext uri="{FF2B5EF4-FFF2-40B4-BE49-F238E27FC236}">
                  <a16:creationId xmlns:a16="http://schemas.microsoft.com/office/drawing/2014/main" id="{22AA6A53-EAFA-C8E2-F8E2-FDEEFBBA2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300" y="2551113"/>
              <a:ext cx="41275" cy="114300"/>
            </a:xfrm>
            <a:custGeom>
              <a:avLst/>
              <a:gdLst>
                <a:gd name="T0" fmla="*/ 0 w 15"/>
                <a:gd name="T1" fmla="*/ 19 h 41"/>
                <a:gd name="T2" fmla="*/ 0 w 15"/>
                <a:gd name="T3" fmla="*/ 10 h 41"/>
                <a:gd name="T4" fmla="*/ 8 w 15"/>
                <a:gd name="T5" fmla="*/ 1 h 41"/>
                <a:gd name="T6" fmla="*/ 11 w 15"/>
                <a:gd name="T7" fmla="*/ 3 h 41"/>
                <a:gd name="T8" fmla="*/ 10 w 15"/>
                <a:gd name="T9" fmla="*/ 22 h 41"/>
                <a:gd name="T10" fmla="*/ 13 w 15"/>
                <a:gd name="T11" fmla="*/ 31 h 41"/>
                <a:gd name="T12" fmla="*/ 15 w 15"/>
                <a:gd name="T13" fmla="*/ 41 h 41"/>
                <a:gd name="T14" fmla="*/ 12 w 15"/>
                <a:gd name="T15" fmla="*/ 39 h 41"/>
                <a:gd name="T16" fmla="*/ 2 w 15"/>
                <a:gd name="T17" fmla="*/ 34 h 41"/>
                <a:gd name="T18" fmla="*/ 0 w 15"/>
                <a:gd name="T19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41">
                  <a:moveTo>
                    <a:pt x="0" y="19"/>
                  </a:moveTo>
                  <a:cubicBezTo>
                    <a:pt x="0" y="16"/>
                    <a:pt x="0" y="13"/>
                    <a:pt x="0" y="10"/>
                  </a:cubicBezTo>
                  <a:cubicBezTo>
                    <a:pt x="0" y="5"/>
                    <a:pt x="3" y="2"/>
                    <a:pt x="8" y="1"/>
                  </a:cubicBezTo>
                  <a:cubicBezTo>
                    <a:pt x="11" y="0"/>
                    <a:pt x="12" y="1"/>
                    <a:pt x="11" y="3"/>
                  </a:cubicBezTo>
                  <a:cubicBezTo>
                    <a:pt x="10" y="9"/>
                    <a:pt x="13" y="16"/>
                    <a:pt x="10" y="22"/>
                  </a:cubicBezTo>
                  <a:cubicBezTo>
                    <a:pt x="9" y="24"/>
                    <a:pt x="11" y="29"/>
                    <a:pt x="13" y="31"/>
                  </a:cubicBezTo>
                  <a:cubicBezTo>
                    <a:pt x="15" y="34"/>
                    <a:pt x="14" y="38"/>
                    <a:pt x="15" y="41"/>
                  </a:cubicBezTo>
                  <a:cubicBezTo>
                    <a:pt x="14" y="41"/>
                    <a:pt x="13" y="41"/>
                    <a:pt x="12" y="39"/>
                  </a:cubicBezTo>
                  <a:cubicBezTo>
                    <a:pt x="9" y="38"/>
                    <a:pt x="4" y="38"/>
                    <a:pt x="2" y="34"/>
                  </a:cubicBezTo>
                  <a:cubicBezTo>
                    <a:pt x="0" y="29"/>
                    <a:pt x="0" y="24"/>
                    <a:pt x="0" y="19"/>
                  </a:cubicBezTo>
                  <a:close/>
                </a:path>
              </a:pathLst>
            </a:custGeom>
            <a:solidFill>
              <a:srgbClr val="4B3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0" name="Freeform 32">
              <a:extLst>
                <a:ext uri="{FF2B5EF4-FFF2-40B4-BE49-F238E27FC236}">
                  <a16:creationId xmlns:a16="http://schemas.microsoft.com/office/drawing/2014/main" id="{7B2627EB-418F-AD87-1F54-034A59FBA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288" y="2430463"/>
              <a:ext cx="49212" cy="85725"/>
            </a:xfrm>
            <a:custGeom>
              <a:avLst/>
              <a:gdLst>
                <a:gd name="T0" fmla="*/ 11 w 18"/>
                <a:gd name="T1" fmla="*/ 31 h 31"/>
                <a:gd name="T2" fmla="*/ 10 w 18"/>
                <a:gd name="T3" fmla="*/ 29 h 31"/>
                <a:gd name="T4" fmla="*/ 3 w 18"/>
                <a:gd name="T5" fmla="*/ 12 h 31"/>
                <a:gd name="T6" fmla="*/ 2 w 18"/>
                <a:gd name="T7" fmla="*/ 8 h 31"/>
                <a:gd name="T8" fmla="*/ 1 w 18"/>
                <a:gd name="T9" fmla="*/ 1 h 31"/>
                <a:gd name="T10" fmla="*/ 1 w 18"/>
                <a:gd name="T11" fmla="*/ 0 h 31"/>
                <a:gd name="T12" fmla="*/ 17 w 18"/>
                <a:gd name="T13" fmla="*/ 17 h 31"/>
                <a:gd name="T14" fmla="*/ 11 w 18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31">
                  <a:moveTo>
                    <a:pt x="11" y="31"/>
                  </a:moveTo>
                  <a:cubicBezTo>
                    <a:pt x="11" y="30"/>
                    <a:pt x="10" y="30"/>
                    <a:pt x="10" y="29"/>
                  </a:cubicBezTo>
                  <a:cubicBezTo>
                    <a:pt x="7" y="23"/>
                    <a:pt x="6" y="17"/>
                    <a:pt x="3" y="12"/>
                  </a:cubicBezTo>
                  <a:cubicBezTo>
                    <a:pt x="3" y="11"/>
                    <a:pt x="2" y="9"/>
                    <a:pt x="2" y="8"/>
                  </a:cubicBezTo>
                  <a:cubicBezTo>
                    <a:pt x="2" y="6"/>
                    <a:pt x="0" y="4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8" y="4"/>
                    <a:pt x="15" y="8"/>
                    <a:pt x="17" y="17"/>
                  </a:cubicBezTo>
                  <a:cubicBezTo>
                    <a:pt x="18" y="22"/>
                    <a:pt x="18" y="28"/>
                    <a:pt x="11" y="31"/>
                  </a:cubicBezTo>
                  <a:close/>
                </a:path>
              </a:pathLst>
            </a:custGeom>
            <a:solidFill>
              <a:srgbClr val="432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1" name="Freeform 33">
              <a:extLst>
                <a:ext uri="{FF2B5EF4-FFF2-40B4-BE49-F238E27FC236}">
                  <a16:creationId xmlns:a16="http://schemas.microsoft.com/office/drawing/2014/main" id="{979D92D3-B789-8DA0-FD93-735E06C04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650" y="2644775"/>
              <a:ext cx="26987" cy="14288"/>
            </a:xfrm>
            <a:custGeom>
              <a:avLst/>
              <a:gdLst>
                <a:gd name="T0" fmla="*/ 0 w 10"/>
                <a:gd name="T1" fmla="*/ 0 h 5"/>
                <a:gd name="T2" fmla="*/ 10 w 10"/>
                <a:gd name="T3" fmla="*/ 5 h 5"/>
                <a:gd name="T4" fmla="*/ 1 w 10"/>
                <a:gd name="T5" fmla="*/ 4 h 5"/>
                <a:gd name="T6" fmla="*/ 0 w 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cubicBezTo>
                    <a:pt x="3" y="2"/>
                    <a:pt x="7" y="4"/>
                    <a:pt x="10" y="5"/>
                  </a:cubicBezTo>
                  <a:cubicBezTo>
                    <a:pt x="7" y="5"/>
                    <a:pt x="4" y="4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7F5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2" name="Freeform 34">
              <a:extLst>
                <a:ext uri="{FF2B5EF4-FFF2-40B4-BE49-F238E27FC236}">
                  <a16:creationId xmlns:a16="http://schemas.microsoft.com/office/drawing/2014/main" id="{2EA0982D-2C07-CFB2-D2FA-03D5D5C87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063" y="3325813"/>
              <a:ext cx="9525" cy="47625"/>
            </a:xfrm>
            <a:custGeom>
              <a:avLst/>
              <a:gdLst>
                <a:gd name="T0" fmla="*/ 1 w 3"/>
                <a:gd name="T1" fmla="*/ 0 h 17"/>
                <a:gd name="T2" fmla="*/ 2 w 3"/>
                <a:gd name="T3" fmla="*/ 17 h 17"/>
                <a:gd name="T4" fmla="*/ 1 w 3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3" y="5"/>
                    <a:pt x="1" y="12"/>
                    <a:pt x="2" y="17"/>
                  </a:cubicBezTo>
                  <a:cubicBezTo>
                    <a:pt x="0" y="12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FBB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3" name="Freeform 35">
              <a:extLst>
                <a:ext uri="{FF2B5EF4-FFF2-40B4-BE49-F238E27FC236}">
                  <a16:creationId xmlns:a16="http://schemas.microsoft.com/office/drawing/2014/main" id="{4A3114FE-9DF6-54ED-23E6-B313121C7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88" y="2408238"/>
              <a:ext cx="47625" cy="7938"/>
            </a:xfrm>
            <a:custGeom>
              <a:avLst/>
              <a:gdLst>
                <a:gd name="T0" fmla="*/ 17 w 17"/>
                <a:gd name="T1" fmla="*/ 2 h 3"/>
                <a:gd name="T2" fmla="*/ 0 w 17"/>
                <a:gd name="T3" fmla="*/ 1 h 3"/>
                <a:gd name="T4" fmla="*/ 17 w 17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">
                  <a:moveTo>
                    <a:pt x="17" y="2"/>
                  </a:moveTo>
                  <a:cubicBezTo>
                    <a:pt x="11" y="1"/>
                    <a:pt x="5" y="3"/>
                    <a:pt x="0" y="1"/>
                  </a:cubicBezTo>
                  <a:cubicBezTo>
                    <a:pt x="6" y="1"/>
                    <a:pt x="11" y="0"/>
                    <a:pt x="17" y="2"/>
                  </a:cubicBezTo>
                  <a:close/>
                </a:path>
              </a:pathLst>
            </a:custGeom>
            <a:solidFill>
              <a:srgbClr val="FBC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4" name="Freeform 36">
              <a:extLst>
                <a:ext uri="{FF2B5EF4-FFF2-40B4-BE49-F238E27FC236}">
                  <a16:creationId xmlns:a16="http://schemas.microsoft.com/office/drawing/2014/main" id="{2D0A2573-041D-7552-3E0A-FF1E3E3FD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063" y="3205163"/>
              <a:ext cx="9525" cy="46038"/>
            </a:xfrm>
            <a:custGeom>
              <a:avLst/>
              <a:gdLst>
                <a:gd name="T0" fmla="*/ 1 w 3"/>
                <a:gd name="T1" fmla="*/ 0 h 17"/>
                <a:gd name="T2" fmla="*/ 1 w 3"/>
                <a:gd name="T3" fmla="*/ 17 h 17"/>
                <a:gd name="T4" fmla="*/ 1 w 3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7">
                  <a:moveTo>
                    <a:pt x="1" y="0"/>
                  </a:moveTo>
                  <a:cubicBezTo>
                    <a:pt x="1" y="6"/>
                    <a:pt x="3" y="12"/>
                    <a:pt x="1" y="17"/>
                  </a:cubicBezTo>
                  <a:cubicBezTo>
                    <a:pt x="0" y="11"/>
                    <a:pt x="0" y="6"/>
                    <a:pt x="1" y="0"/>
                  </a:cubicBezTo>
                  <a:close/>
                </a:path>
              </a:pathLst>
            </a:custGeom>
            <a:solidFill>
              <a:srgbClr val="FBB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5" name="Freeform 37">
              <a:extLst>
                <a:ext uri="{FF2B5EF4-FFF2-40B4-BE49-F238E27FC236}">
                  <a16:creationId xmlns:a16="http://schemas.microsoft.com/office/drawing/2014/main" id="{0A536D62-D114-567C-F90F-8F0D536E3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75" y="2614613"/>
              <a:ext cx="58737" cy="14288"/>
            </a:xfrm>
            <a:custGeom>
              <a:avLst/>
              <a:gdLst>
                <a:gd name="T0" fmla="*/ 21 w 21"/>
                <a:gd name="T1" fmla="*/ 3 h 5"/>
                <a:gd name="T2" fmla="*/ 4 w 21"/>
                <a:gd name="T3" fmla="*/ 4 h 5"/>
                <a:gd name="T4" fmla="*/ 0 w 21"/>
                <a:gd name="T5" fmla="*/ 2 h 5"/>
                <a:gd name="T6" fmla="*/ 21 w 21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5">
                  <a:moveTo>
                    <a:pt x="21" y="3"/>
                  </a:moveTo>
                  <a:cubicBezTo>
                    <a:pt x="15" y="4"/>
                    <a:pt x="10" y="2"/>
                    <a:pt x="4" y="4"/>
                  </a:cubicBezTo>
                  <a:cubicBezTo>
                    <a:pt x="2" y="5"/>
                    <a:pt x="1" y="3"/>
                    <a:pt x="0" y="2"/>
                  </a:cubicBezTo>
                  <a:cubicBezTo>
                    <a:pt x="7" y="2"/>
                    <a:pt x="14" y="0"/>
                    <a:pt x="21" y="3"/>
                  </a:cubicBezTo>
                  <a:close/>
                </a:path>
              </a:pathLst>
            </a:custGeom>
            <a:solidFill>
              <a:srgbClr val="FAC0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6" name="Freeform 38">
              <a:extLst>
                <a:ext uri="{FF2B5EF4-FFF2-40B4-BE49-F238E27FC236}">
                  <a16:creationId xmlns:a16="http://schemas.microsoft.com/office/drawing/2014/main" id="{DC8CEFDB-8196-2ABE-FDE2-1B410253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6888" y="2613025"/>
              <a:ext cx="34925" cy="20638"/>
            </a:xfrm>
            <a:custGeom>
              <a:avLst/>
              <a:gdLst>
                <a:gd name="T0" fmla="*/ 13 w 13"/>
                <a:gd name="T1" fmla="*/ 0 h 8"/>
                <a:gd name="T2" fmla="*/ 0 w 13"/>
                <a:gd name="T3" fmla="*/ 4 h 8"/>
                <a:gd name="T4" fmla="*/ 13 w 1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8">
                  <a:moveTo>
                    <a:pt x="13" y="0"/>
                  </a:moveTo>
                  <a:cubicBezTo>
                    <a:pt x="10" y="8"/>
                    <a:pt x="4" y="3"/>
                    <a:pt x="0" y="4"/>
                  </a:cubicBezTo>
                  <a:cubicBezTo>
                    <a:pt x="4" y="1"/>
                    <a:pt x="9" y="2"/>
                    <a:pt x="13" y="0"/>
                  </a:cubicBezTo>
                  <a:close/>
                </a:path>
              </a:pathLst>
            </a:custGeom>
            <a:solidFill>
              <a:srgbClr val="FAC0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7" name="Freeform 39">
              <a:extLst>
                <a:ext uri="{FF2B5EF4-FFF2-40B4-BE49-F238E27FC236}">
                  <a16:creationId xmlns:a16="http://schemas.microsoft.com/office/drawing/2014/main" id="{C09E842A-3D6B-FC1A-634E-8C9542C71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788" y="1793875"/>
              <a:ext cx="6350" cy="88900"/>
            </a:xfrm>
            <a:custGeom>
              <a:avLst/>
              <a:gdLst>
                <a:gd name="T0" fmla="*/ 0 w 2"/>
                <a:gd name="T1" fmla="*/ 0 h 32"/>
                <a:gd name="T2" fmla="*/ 0 w 2"/>
                <a:gd name="T3" fmla="*/ 32 h 32"/>
                <a:gd name="T4" fmla="*/ 0 w 2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2">
                  <a:moveTo>
                    <a:pt x="0" y="0"/>
                  </a:moveTo>
                  <a:cubicBezTo>
                    <a:pt x="2" y="11"/>
                    <a:pt x="2" y="22"/>
                    <a:pt x="0" y="32"/>
                  </a:cubicBezTo>
                  <a:cubicBezTo>
                    <a:pt x="0" y="22"/>
                    <a:pt x="0" y="11"/>
                    <a:pt x="0" y="0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8" name="Freeform 40">
              <a:extLst>
                <a:ext uri="{FF2B5EF4-FFF2-40B4-BE49-F238E27FC236}">
                  <a16:creationId xmlns:a16="http://schemas.microsoft.com/office/drawing/2014/main" id="{5086FA17-F45A-C8EE-EF26-8A04737A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063" y="3362325"/>
              <a:ext cx="41275" cy="30163"/>
            </a:xfrm>
            <a:custGeom>
              <a:avLst/>
              <a:gdLst>
                <a:gd name="T0" fmla="*/ 15 w 15"/>
                <a:gd name="T1" fmla="*/ 0 h 11"/>
                <a:gd name="T2" fmla="*/ 0 w 15"/>
                <a:gd name="T3" fmla="*/ 9 h 11"/>
                <a:gd name="T4" fmla="*/ 15 w 15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1">
                  <a:moveTo>
                    <a:pt x="15" y="0"/>
                  </a:moveTo>
                  <a:cubicBezTo>
                    <a:pt x="14" y="7"/>
                    <a:pt x="9" y="11"/>
                    <a:pt x="0" y="9"/>
                  </a:cubicBezTo>
                  <a:cubicBezTo>
                    <a:pt x="5" y="6"/>
                    <a:pt x="10" y="3"/>
                    <a:pt x="15" y="0"/>
                  </a:cubicBezTo>
                  <a:close/>
                </a:path>
              </a:pathLst>
            </a:custGeom>
            <a:solidFill>
              <a:srgbClr val="FAB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9" name="Freeform 41">
              <a:extLst>
                <a:ext uri="{FF2B5EF4-FFF2-40B4-BE49-F238E27FC236}">
                  <a16:creationId xmlns:a16="http://schemas.microsoft.com/office/drawing/2014/main" id="{23FB62F0-22B1-E80D-FE49-77181728B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450" y="3328988"/>
              <a:ext cx="26987" cy="23813"/>
            </a:xfrm>
            <a:custGeom>
              <a:avLst/>
              <a:gdLst>
                <a:gd name="T0" fmla="*/ 7 w 10"/>
                <a:gd name="T1" fmla="*/ 0 h 9"/>
                <a:gd name="T2" fmla="*/ 0 w 10"/>
                <a:gd name="T3" fmla="*/ 9 h 9"/>
                <a:gd name="T4" fmla="*/ 7 w 10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9">
                  <a:moveTo>
                    <a:pt x="7" y="0"/>
                  </a:moveTo>
                  <a:cubicBezTo>
                    <a:pt x="10" y="6"/>
                    <a:pt x="8" y="8"/>
                    <a:pt x="0" y="9"/>
                  </a:cubicBezTo>
                  <a:cubicBezTo>
                    <a:pt x="2" y="5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FAB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0" name="Freeform 42">
              <a:extLst>
                <a:ext uri="{FF2B5EF4-FFF2-40B4-BE49-F238E27FC236}">
                  <a16:creationId xmlns:a16="http://schemas.microsoft.com/office/drawing/2014/main" id="{D936871A-A3DA-C83E-4DCE-8A7F8D708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013" y="3457575"/>
              <a:ext cx="66675" cy="6350"/>
            </a:xfrm>
            <a:custGeom>
              <a:avLst/>
              <a:gdLst>
                <a:gd name="T0" fmla="*/ 24 w 24"/>
                <a:gd name="T1" fmla="*/ 0 h 2"/>
                <a:gd name="T2" fmla="*/ 0 w 24"/>
                <a:gd name="T3" fmla="*/ 0 h 2"/>
                <a:gd name="T4" fmla="*/ 24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cubicBezTo>
                    <a:pt x="16" y="2"/>
                    <a:pt x="8" y="2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1" name="Freeform 43">
              <a:extLst>
                <a:ext uri="{FF2B5EF4-FFF2-40B4-BE49-F238E27FC236}">
                  <a16:creationId xmlns:a16="http://schemas.microsoft.com/office/drawing/2014/main" id="{4BC00014-D500-0DE5-6A69-843C2E885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2888" y="3146425"/>
              <a:ext cx="7937" cy="47625"/>
            </a:xfrm>
            <a:custGeom>
              <a:avLst/>
              <a:gdLst>
                <a:gd name="T0" fmla="*/ 0 w 3"/>
                <a:gd name="T1" fmla="*/ 0 h 17"/>
                <a:gd name="T2" fmla="*/ 1 w 3"/>
                <a:gd name="T3" fmla="*/ 17 h 17"/>
                <a:gd name="T4" fmla="*/ 0 w 3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6"/>
                    <a:pt x="3" y="12"/>
                    <a:pt x="1" y="17"/>
                  </a:cubicBezTo>
                  <a:cubicBezTo>
                    <a:pt x="0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2" name="Freeform 44">
              <a:extLst>
                <a:ext uri="{FF2B5EF4-FFF2-40B4-BE49-F238E27FC236}">
                  <a16:creationId xmlns:a16="http://schemas.microsoft.com/office/drawing/2014/main" id="{7360DF57-063A-06DF-8696-807CD7B74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9550" y="2981325"/>
              <a:ext cx="239712" cy="90488"/>
            </a:xfrm>
            <a:custGeom>
              <a:avLst/>
              <a:gdLst>
                <a:gd name="T0" fmla="*/ 72 w 87"/>
                <a:gd name="T1" fmla="*/ 23 h 33"/>
                <a:gd name="T2" fmla="*/ 80 w 87"/>
                <a:gd name="T3" fmla="*/ 23 h 33"/>
                <a:gd name="T4" fmla="*/ 86 w 87"/>
                <a:gd name="T5" fmla="*/ 26 h 33"/>
                <a:gd name="T6" fmla="*/ 81 w 87"/>
                <a:gd name="T7" fmla="*/ 30 h 33"/>
                <a:gd name="T8" fmla="*/ 14 w 87"/>
                <a:gd name="T9" fmla="*/ 15 h 33"/>
                <a:gd name="T10" fmla="*/ 6 w 87"/>
                <a:gd name="T11" fmla="*/ 11 h 33"/>
                <a:gd name="T12" fmla="*/ 0 w 87"/>
                <a:gd name="T13" fmla="*/ 5 h 33"/>
                <a:gd name="T14" fmla="*/ 6 w 87"/>
                <a:gd name="T15" fmla="*/ 0 h 33"/>
                <a:gd name="T16" fmla="*/ 59 w 87"/>
                <a:gd name="T17" fmla="*/ 22 h 33"/>
                <a:gd name="T18" fmla="*/ 72 w 87"/>
                <a:gd name="T19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33">
                  <a:moveTo>
                    <a:pt x="72" y="23"/>
                  </a:moveTo>
                  <a:cubicBezTo>
                    <a:pt x="75" y="26"/>
                    <a:pt x="77" y="24"/>
                    <a:pt x="80" y="23"/>
                  </a:cubicBezTo>
                  <a:cubicBezTo>
                    <a:pt x="82" y="23"/>
                    <a:pt x="85" y="24"/>
                    <a:pt x="86" y="26"/>
                  </a:cubicBezTo>
                  <a:cubicBezTo>
                    <a:pt x="87" y="29"/>
                    <a:pt x="83" y="30"/>
                    <a:pt x="81" y="30"/>
                  </a:cubicBezTo>
                  <a:cubicBezTo>
                    <a:pt x="57" y="33"/>
                    <a:pt x="34" y="30"/>
                    <a:pt x="14" y="15"/>
                  </a:cubicBezTo>
                  <a:cubicBezTo>
                    <a:pt x="11" y="14"/>
                    <a:pt x="9" y="12"/>
                    <a:pt x="6" y="11"/>
                  </a:cubicBezTo>
                  <a:cubicBezTo>
                    <a:pt x="4" y="9"/>
                    <a:pt x="0" y="8"/>
                    <a:pt x="0" y="5"/>
                  </a:cubicBezTo>
                  <a:cubicBezTo>
                    <a:pt x="0" y="1"/>
                    <a:pt x="4" y="1"/>
                    <a:pt x="6" y="0"/>
                  </a:cubicBezTo>
                  <a:cubicBezTo>
                    <a:pt x="22" y="12"/>
                    <a:pt x="39" y="20"/>
                    <a:pt x="59" y="22"/>
                  </a:cubicBezTo>
                  <a:cubicBezTo>
                    <a:pt x="63" y="24"/>
                    <a:pt x="68" y="21"/>
                    <a:pt x="72" y="23"/>
                  </a:cubicBezTo>
                  <a:close/>
                </a:path>
              </a:pathLst>
            </a:custGeom>
            <a:solidFill>
              <a:srgbClr val="FAB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3" name="Freeform 45">
              <a:extLst>
                <a:ext uri="{FF2B5EF4-FFF2-40B4-BE49-F238E27FC236}">
                  <a16:creationId xmlns:a16="http://schemas.microsoft.com/office/drawing/2014/main" id="{5E204331-3BE6-F764-DB73-823AA30FD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600" y="2644775"/>
              <a:ext cx="6350" cy="63500"/>
            </a:xfrm>
            <a:custGeom>
              <a:avLst/>
              <a:gdLst>
                <a:gd name="T0" fmla="*/ 2 w 2"/>
                <a:gd name="T1" fmla="*/ 23 h 23"/>
                <a:gd name="T2" fmla="*/ 2 w 2"/>
                <a:gd name="T3" fmla="*/ 0 h 23"/>
                <a:gd name="T4" fmla="*/ 2 w 2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0" y="15"/>
                    <a:pt x="0" y="7"/>
                    <a:pt x="2" y="0"/>
                  </a:cubicBezTo>
                  <a:cubicBezTo>
                    <a:pt x="2" y="7"/>
                    <a:pt x="2" y="15"/>
                    <a:pt x="2" y="23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4" name="Freeform 46">
              <a:extLst>
                <a:ext uri="{FF2B5EF4-FFF2-40B4-BE49-F238E27FC236}">
                  <a16:creationId xmlns:a16="http://schemas.microsoft.com/office/drawing/2014/main" id="{8A378CEA-3E3F-824E-8844-9F85A296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75" y="3041650"/>
              <a:ext cx="44450" cy="9525"/>
            </a:xfrm>
            <a:custGeom>
              <a:avLst/>
              <a:gdLst>
                <a:gd name="T0" fmla="*/ 13 w 16"/>
                <a:gd name="T1" fmla="*/ 1 h 3"/>
                <a:gd name="T2" fmla="*/ 0 w 16"/>
                <a:gd name="T3" fmla="*/ 0 h 3"/>
                <a:gd name="T4" fmla="*/ 16 w 16"/>
                <a:gd name="T5" fmla="*/ 0 h 3"/>
                <a:gd name="T6" fmla="*/ 13 w 16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">
                  <a:moveTo>
                    <a:pt x="13" y="1"/>
                  </a:moveTo>
                  <a:cubicBezTo>
                    <a:pt x="9" y="0"/>
                    <a:pt x="4" y="3"/>
                    <a:pt x="0" y="0"/>
                  </a:cubicBezTo>
                  <a:cubicBezTo>
                    <a:pt x="5" y="0"/>
                    <a:pt x="11" y="0"/>
                    <a:pt x="16" y="0"/>
                  </a:cubicBezTo>
                  <a:cubicBezTo>
                    <a:pt x="16" y="1"/>
                    <a:pt x="14" y="1"/>
                    <a:pt x="13" y="1"/>
                  </a:cubicBezTo>
                  <a:close/>
                </a:path>
              </a:pathLst>
            </a:custGeom>
            <a:solidFill>
              <a:srgbClr val="FDC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5" name="Freeform 47">
              <a:extLst>
                <a:ext uri="{FF2B5EF4-FFF2-40B4-BE49-F238E27FC236}">
                  <a16:creationId xmlns:a16="http://schemas.microsoft.com/office/drawing/2014/main" id="{22333EA3-A734-B75B-9C2A-0D14AA03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2538413"/>
              <a:ext cx="146050" cy="127000"/>
            </a:xfrm>
            <a:custGeom>
              <a:avLst/>
              <a:gdLst>
                <a:gd name="T0" fmla="*/ 29 w 53"/>
                <a:gd name="T1" fmla="*/ 44 h 46"/>
                <a:gd name="T2" fmla="*/ 22 w 53"/>
                <a:gd name="T3" fmla="*/ 39 h 46"/>
                <a:gd name="T4" fmla="*/ 20 w 53"/>
                <a:gd name="T5" fmla="*/ 24 h 46"/>
                <a:gd name="T6" fmla="*/ 15 w 53"/>
                <a:gd name="T7" fmla="*/ 18 h 46"/>
                <a:gd name="T8" fmla="*/ 12 w 53"/>
                <a:gd name="T9" fmla="*/ 24 h 46"/>
                <a:gd name="T10" fmla="*/ 10 w 53"/>
                <a:gd name="T11" fmla="*/ 33 h 46"/>
                <a:gd name="T12" fmla="*/ 1 w 53"/>
                <a:gd name="T13" fmla="*/ 44 h 46"/>
                <a:gd name="T14" fmla="*/ 6 w 53"/>
                <a:gd name="T15" fmla="*/ 19 h 46"/>
                <a:gd name="T16" fmla="*/ 16 w 53"/>
                <a:gd name="T17" fmla="*/ 11 h 46"/>
                <a:gd name="T18" fmla="*/ 26 w 53"/>
                <a:gd name="T19" fmla="*/ 19 h 46"/>
                <a:gd name="T20" fmla="*/ 27 w 53"/>
                <a:gd name="T21" fmla="*/ 35 h 46"/>
                <a:gd name="T22" fmla="*/ 27 w 53"/>
                <a:gd name="T23" fmla="*/ 20 h 46"/>
                <a:gd name="T24" fmla="*/ 36 w 53"/>
                <a:gd name="T25" fmla="*/ 11 h 46"/>
                <a:gd name="T26" fmla="*/ 47 w 53"/>
                <a:gd name="T27" fmla="*/ 19 h 46"/>
                <a:gd name="T28" fmla="*/ 48 w 53"/>
                <a:gd name="T29" fmla="*/ 38 h 46"/>
                <a:gd name="T30" fmla="*/ 48 w 53"/>
                <a:gd name="T31" fmla="*/ 21 h 46"/>
                <a:gd name="T32" fmla="*/ 31 w 53"/>
                <a:gd name="T33" fmla="*/ 9 h 46"/>
                <a:gd name="T34" fmla="*/ 21 w 53"/>
                <a:gd name="T35" fmla="*/ 9 h 46"/>
                <a:gd name="T36" fmla="*/ 5 w 53"/>
                <a:gd name="T37" fmla="*/ 19 h 46"/>
                <a:gd name="T38" fmla="*/ 3 w 53"/>
                <a:gd name="T39" fmla="*/ 33 h 46"/>
                <a:gd name="T40" fmla="*/ 0 w 53"/>
                <a:gd name="T41" fmla="*/ 39 h 46"/>
                <a:gd name="T42" fmla="*/ 0 w 53"/>
                <a:gd name="T43" fmla="*/ 22 h 46"/>
                <a:gd name="T44" fmla="*/ 24 w 53"/>
                <a:gd name="T45" fmla="*/ 6 h 46"/>
                <a:gd name="T46" fmla="*/ 30 w 53"/>
                <a:gd name="T47" fmla="*/ 4 h 46"/>
                <a:gd name="T48" fmla="*/ 53 w 53"/>
                <a:gd name="T49" fmla="*/ 20 h 46"/>
                <a:gd name="T50" fmla="*/ 53 w 53"/>
                <a:gd name="T51" fmla="*/ 39 h 46"/>
                <a:gd name="T52" fmla="*/ 49 w 53"/>
                <a:gd name="T53" fmla="*/ 46 h 46"/>
                <a:gd name="T54" fmla="*/ 43 w 53"/>
                <a:gd name="T55" fmla="*/ 39 h 46"/>
                <a:gd name="T56" fmla="*/ 42 w 53"/>
                <a:gd name="T57" fmla="*/ 24 h 46"/>
                <a:gd name="T58" fmla="*/ 37 w 53"/>
                <a:gd name="T59" fmla="*/ 15 h 46"/>
                <a:gd name="T60" fmla="*/ 32 w 53"/>
                <a:gd name="T61" fmla="*/ 23 h 46"/>
                <a:gd name="T62" fmla="*/ 29 w 53"/>
                <a:gd name="T63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" h="46">
                  <a:moveTo>
                    <a:pt x="29" y="44"/>
                  </a:moveTo>
                  <a:cubicBezTo>
                    <a:pt x="25" y="45"/>
                    <a:pt x="22" y="44"/>
                    <a:pt x="22" y="39"/>
                  </a:cubicBezTo>
                  <a:cubicBezTo>
                    <a:pt x="19" y="34"/>
                    <a:pt x="20" y="29"/>
                    <a:pt x="20" y="24"/>
                  </a:cubicBezTo>
                  <a:cubicBezTo>
                    <a:pt x="19" y="22"/>
                    <a:pt x="20" y="18"/>
                    <a:pt x="15" y="18"/>
                  </a:cubicBezTo>
                  <a:cubicBezTo>
                    <a:pt x="12" y="18"/>
                    <a:pt x="12" y="22"/>
                    <a:pt x="12" y="24"/>
                  </a:cubicBezTo>
                  <a:cubicBezTo>
                    <a:pt x="12" y="27"/>
                    <a:pt x="12" y="30"/>
                    <a:pt x="10" y="33"/>
                  </a:cubicBezTo>
                  <a:cubicBezTo>
                    <a:pt x="10" y="39"/>
                    <a:pt x="11" y="45"/>
                    <a:pt x="1" y="44"/>
                  </a:cubicBezTo>
                  <a:cubicBezTo>
                    <a:pt x="7" y="37"/>
                    <a:pt x="4" y="27"/>
                    <a:pt x="6" y="19"/>
                  </a:cubicBezTo>
                  <a:cubicBezTo>
                    <a:pt x="8" y="14"/>
                    <a:pt x="10" y="10"/>
                    <a:pt x="16" y="11"/>
                  </a:cubicBezTo>
                  <a:cubicBezTo>
                    <a:pt x="22" y="11"/>
                    <a:pt x="24" y="14"/>
                    <a:pt x="26" y="19"/>
                  </a:cubicBezTo>
                  <a:cubicBezTo>
                    <a:pt x="27" y="24"/>
                    <a:pt x="27" y="30"/>
                    <a:pt x="27" y="35"/>
                  </a:cubicBezTo>
                  <a:cubicBezTo>
                    <a:pt x="27" y="30"/>
                    <a:pt x="27" y="25"/>
                    <a:pt x="27" y="20"/>
                  </a:cubicBezTo>
                  <a:cubicBezTo>
                    <a:pt x="28" y="14"/>
                    <a:pt x="31" y="11"/>
                    <a:pt x="36" y="11"/>
                  </a:cubicBezTo>
                  <a:cubicBezTo>
                    <a:pt x="42" y="10"/>
                    <a:pt x="45" y="14"/>
                    <a:pt x="47" y="19"/>
                  </a:cubicBezTo>
                  <a:cubicBezTo>
                    <a:pt x="48" y="25"/>
                    <a:pt x="47" y="31"/>
                    <a:pt x="48" y="38"/>
                  </a:cubicBezTo>
                  <a:cubicBezTo>
                    <a:pt x="48" y="31"/>
                    <a:pt x="48" y="26"/>
                    <a:pt x="48" y="21"/>
                  </a:cubicBezTo>
                  <a:cubicBezTo>
                    <a:pt x="47" y="11"/>
                    <a:pt x="41" y="6"/>
                    <a:pt x="31" y="9"/>
                  </a:cubicBezTo>
                  <a:cubicBezTo>
                    <a:pt x="28" y="11"/>
                    <a:pt x="25" y="10"/>
                    <a:pt x="21" y="9"/>
                  </a:cubicBezTo>
                  <a:cubicBezTo>
                    <a:pt x="13" y="6"/>
                    <a:pt x="7" y="10"/>
                    <a:pt x="5" y="19"/>
                  </a:cubicBezTo>
                  <a:cubicBezTo>
                    <a:pt x="4" y="23"/>
                    <a:pt x="3" y="28"/>
                    <a:pt x="3" y="33"/>
                  </a:cubicBezTo>
                  <a:cubicBezTo>
                    <a:pt x="3" y="35"/>
                    <a:pt x="4" y="38"/>
                    <a:pt x="0" y="39"/>
                  </a:cubicBezTo>
                  <a:cubicBezTo>
                    <a:pt x="0" y="33"/>
                    <a:pt x="0" y="28"/>
                    <a:pt x="0" y="22"/>
                  </a:cubicBezTo>
                  <a:cubicBezTo>
                    <a:pt x="0" y="5"/>
                    <a:pt x="7" y="1"/>
                    <a:pt x="24" y="6"/>
                  </a:cubicBezTo>
                  <a:cubicBezTo>
                    <a:pt x="27" y="7"/>
                    <a:pt x="28" y="5"/>
                    <a:pt x="30" y="4"/>
                  </a:cubicBezTo>
                  <a:cubicBezTo>
                    <a:pt x="42" y="0"/>
                    <a:pt x="52" y="7"/>
                    <a:pt x="53" y="20"/>
                  </a:cubicBezTo>
                  <a:cubicBezTo>
                    <a:pt x="53" y="26"/>
                    <a:pt x="53" y="33"/>
                    <a:pt x="53" y="39"/>
                  </a:cubicBezTo>
                  <a:cubicBezTo>
                    <a:pt x="53" y="42"/>
                    <a:pt x="53" y="46"/>
                    <a:pt x="49" y="46"/>
                  </a:cubicBezTo>
                  <a:cubicBezTo>
                    <a:pt x="44" y="46"/>
                    <a:pt x="43" y="43"/>
                    <a:pt x="43" y="39"/>
                  </a:cubicBezTo>
                  <a:cubicBezTo>
                    <a:pt x="42" y="34"/>
                    <a:pt x="42" y="29"/>
                    <a:pt x="42" y="24"/>
                  </a:cubicBezTo>
                  <a:cubicBezTo>
                    <a:pt x="43" y="20"/>
                    <a:pt x="42" y="15"/>
                    <a:pt x="37" y="15"/>
                  </a:cubicBezTo>
                  <a:cubicBezTo>
                    <a:pt x="31" y="15"/>
                    <a:pt x="33" y="20"/>
                    <a:pt x="32" y="23"/>
                  </a:cubicBezTo>
                  <a:cubicBezTo>
                    <a:pt x="31" y="30"/>
                    <a:pt x="35" y="38"/>
                    <a:pt x="29" y="44"/>
                  </a:cubicBezTo>
                  <a:close/>
                </a:path>
              </a:pathLst>
            </a:custGeom>
            <a:solidFill>
              <a:srgbClr val="946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6" name="Freeform 48">
              <a:extLst>
                <a:ext uri="{FF2B5EF4-FFF2-40B4-BE49-F238E27FC236}">
                  <a16:creationId xmlns:a16="http://schemas.microsoft.com/office/drawing/2014/main" id="{40B753DD-B4A4-5D2F-0A58-D0B8FAF9B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413" y="2519363"/>
              <a:ext cx="95250" cy="142875"/>
            </a:xfrm>
            <a:custGeom>
              <a:avLst/>
              <a:gdLst>
                <a:gd name="T0" fmla="*/ 22 w 35"/>
                <a:gd name="T1" fmla="*/ 40 h 52"/>
                <a:gd name="T2" fmla="*/ 24 w 35"/>
                <a:gd name="T3" fmla="*/ 33 h 52"/>
                <a:gd name="T4" fmla="*/ 29 w 35"/>
                <a:gd name="T5" fmla="*/ 28 h 52"/>
                <a:gd name="T6" fmla="*/ 34 w 35"/>
                <a:gd name="T7" fmla="*/ 34 h 52"/>
                <a:gd name="T8" fmla="*/ 19 w 35"/>
                <a:gd name="T9" fmla="*/ 51 h 52"/>
                <a:gd name="T10" fmla="*/ 2 w 35"/>
                <a:gd name="T11" fmla="*/ 36 h 52"/>
                <a:gd name="T12" fmla="*/ 2 w 35"/>
                <a:gd name="T13" fmla="*/ 7 h 52"/>
                <a:gd name="T14" fmla="*/ 6 w 35"/>
                <a:gd name="T15" fmla="*/ 0 h 52"/>
                <a:gd name="T16" fmla="*/ 12 w 35"/>
                <a:gd name="T17" fmla="*/ 6 h 52"/>
                <a:gd name="T18" fmla="*/ 17 w 35"/>
                <a:gd name="T19" fmla="*/ 10 h 52"/>
                <a:gd name="T20" fmla="*/ 28 w 35"/>
                <a:gd name="T21" fmla="*/ 10 h 52"/>
                <a:gd name="T22" fmla="*/ 34 w 35"/>
                <a:gd name="T23" fmla="*/ 16 h 52"/>
                <a:gd name="T24" fmla="*/ 29 w 35"/>
                <a:gd name="T25" fmla="*/ 21 h 52"/>
                <a:gd name="T26" fmla="*/ 22 w 35"/>
                <a:gd name="T27" fmla="*/ 22 h 52"/>
                <a:gd name="T28" fmla="*/ 12 w 35"/>
                <a:gd name="T29" fmla="*/ 30 h 52"/>
                <a:gd name="T30" fmla="*/ 22 w 35"/>
                <a:gd name="T31" fmla="*/ 40 h 52"/>
                <a:gd name="T32" fmla="*/ 19 w 35"/>
                <a:gd name="T33" fmla="*/ 44 h 52"/>
                <a:gd name="T34" fmla="*/ 10 w 35"/>
                <a:gd name="T35" fmla="*/ 42 h 52"/>
                <a:gd name="T36" fmla="*/ 8 w 35"/>
                <a:gd name="T37" fmla="*/ 20 h 52"/>
                <a:gd name="T38" fmla="*/ 14 w 35"/>
                <a:gd name="T39" fmla="*/ 17 h 52"/>
                <a:gd name="T40" fmla="*/ 27 w 35"/>
                <a:gd name="T41" fmla="*/ 16 h 52"/>
                <a:gd name="T42" fmla="*/ 6 w 35"/>
                <a:gd name="T43" fmla="*/ 8 h 52"/>
                <a:gd name="T44" fmla="*/ 7 w 35"/>
                <a:gd name="T45" fmla="*/ 35 h 52"/>
                <a:gd name="T46" fmla="*/ 16 w 35"/>
                <a:gd name="T47" fmla="*/ 46 h 52"/>
                <a:gd name="T48" fmla="*/ 28 w 35"/>
                <a:gd name="T49" fmla="*/ 37 h 52"/>
                <a:gd name="T50" fmla="*/ 22 w 35"/>
                <a:gd name="T51" fmla="*/ 4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" h="52">
                  <a:moveTo>
                    <a:pt x="22" y="40"/>
                  </a:moveTo>
                  <a:cubicBezTo>
                    <a:pt x="23" y="38"/>
                    <a:pt x="24" y="36"/>
                    <a:pt x="24" y="33"/>
                  </a:cubicBezTo>
                  <a:cubicBezTo>
                    <a:pt x="24" y="30"/>
                    <a:pt x="26" y="28"/>
                    <a:pt x="29" y="28"/>
                  </a:cubicBezTo>
                  <a:cubicBezTo>
                    <a:pt x="32" y="29"/>
                    <a:pt x="34" y="31"/>
                    <a:pt x="34" y="34"/>
                  </a:cubicBezTo>
                  <a:cubicBezTo>
                    <a:pt x="35" y="43"/>
                    <a:pt x="28" y="51"/>
                    <a:pt x="19" y="51"/>
                  </a:cubicBezTo>
                  <a:cubicBezTo>
                    <a:pt x="9" y="52"/>
                    <a:pt x="2" y="46"/>
                    <a:pt x="2" y="36"/>
                  </a:cubicBezTo>
                  <a:cubicBezTo>
                    <a:pt x="2" y="27"/>
                    <a:pt x="0" y="17"/>
                    <a:pt x="2" y="7"/>
                  </a:cubicBezTo>
                  <a:cubicBezTo>
                    <a:pt x="2" y="4"/>
                    <a:pt x="2" y="1"/>
                    <a:pt x="6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2" y="10"/>
                    <a:pt x="14" y="10"/>
                    <a:pt x="17" y="10"/>
                  </a:cubicBezTo>
                  <a:cubicBezTo>
                    <a:pt x="21" y="10"/>
                    <a:pt x="25" y="10"/>
                    <a:pt x="28" y="10"/>
                  </a:cubicBezTo>
                  <a:cubicBezTo>
                    <a:pt x="32" y="11"/>
                    <a:pt x="34" y="13"/>
                    <a:pt x="34" y="16"/>
                  </a:cubicBezTo>
                  <a:cubicBezTo>
                    <a:pt x="34" y="19"/>
                    <a:pt x="32" y="20"/>
                    <a:pt x="29" y="21"/>
                  </a:cubicBezTo>
                  <a:cubicBezTo>
                    <a:pt x="27" y="22"/>
                    <a:pt x="24" y="22"/>
                    <a:pt x="22" y="22"/>
                  </a:cubicBezTo>
                  <a:cubicBezTo>
                    <a:pt x="15" y="21"/>
                    <a:pt x="11" y="22"/>
                    <a:pt x="12" y="30"/>
                  </a:cubicBezTo>
                  <a:cubicBezTo>
                    <a:pt x="13" y="40"/>
                    <a:pt x="12" y="40"/>
                    <a:pt x="22" y="40"/>
                  </a:cubicBezTo>
                  <a:cubicBezTo>
                    <a:pt x="24" y="43"/>
                    <a:pt x="22" y="44"/>
                    <a:pt x="19" y="44"/>
                  </a:cubicBezTo>
                  <a:cubicBezTo>
                    <a:pt x="16" y="45"/>
                    <a:pt x="13" y="44"/>
                    <a:pt x="10" y="42"/>
                  </a:cubicBezTo>
                  <a:cubicBezTo>
                    <a:pt x="7" y="38"/>
                    <a:pt x="6" y="24"/>
                    <a:pt x="8" y="20"/>
                  </a:cubicBezTo>
                  <a:cubicBezTo>
                    <a:pt x="10" y="18"/>
                    <a:pt x="12" y="18"/>
                    <a:pt x="14" y="17"/>
                  </a:cubicBezTo>
                  <a:cubicBezTo>
                    <a:pt x="18" y="17"/>
                    <a:pt x="23" y="18"/>
                    <a:pt x="27" y="16"/>
                  </a:cubicBezTo>
                  <a:cubicBezTo>
                    <a:pt x="20" y="13"/>
                    <a:pt x="10" y="20"/>
                    <a:pt x="6" y="8"/>
                  </a:cubicBezTo>
                  <a:cubicBezTo>
                    <a:pt x="6" y="18"/>
                    <a:pt x="6" y="26"/>
                    <a:pt x="7" y="35"/>
                  </a:cubicBezTo>
                  <a:cubicBezTo>
                    <a:pt x="7" y="42"/>
                    <a:pt x="10" y="46"/>
                    <a:pt x="16" y="46"/>
                  </a:cubicBezTo>
                  <a:cubicBezTo>
                    <a:pt x="23" y="47"/>
                    <a:pt x="26" y="45"/>
                    <a:pt x="28" y="37"/>
                  </a:cubicBezTo>
                  <a:cubicBezTo>
                    <a:pt x="26" y="38"/>
                    <a:pt x="26" y="42"/>
                    <a:pt x="22" y="40"/>
                  </a:cubicBezTo>
                  <a:close/>
                </a:path>
              </a:pathLst>
            </a:custGeom>
            <a:solidFill>
              <a:srgbClr val="946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7" name="Freeform 49">
              <a:extLst>
                <a:ext uri="{FF2B5EF4-FFF2-40B4-BE49-F238E27FC236}">
                  <a16:creationId xmlns:a16="http://schemas.microsoft.com/office/drawing/2014/main" id="{40238D3F-BE56-4FE4-D45E-A2548A89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963" y="2433638"/>
              <a:ext cx="87312" cy="98425"/>
            </a:xfrm>
            <a:custGeom>
              <a:avLst/>
              <a:gdLst>
                <a:gd name="T0" fmla="*/ 23 w 32"/>
                <a:gd name="T1" fmla="*/ 0 h 36"/>
                <a:gd name="T2" fmla="*/ 26 w 32"/>
                <a:gd name="T3" fmla="*/ 6 h 36"/>
                <a:gd name="T4" fmla="*/ 17 w 32"/>
                <a:gd name="T5" fmla="*/ 8 h 36"/>
                <a:gd name="T6" fmla="*/ 9 w 32"/>
                <a:gd name="T7" fmla="*/ 16 h 36"/>
                <a:gd name="T8" fmla="*/ 13 w 32"/>
                <a:gd name="T9" fmla="*/ 28 h 36"/>
                <a:gd name="T10" fmla="*/ 26 w 32"/>
                <a:gd name="T11" fmla="*/ 24 h 36"/>
                <a:gd name="T12" fmla="*/ 25 w 32"/>
                <a:gd name="T13" fmla="*/ 18 h 36"/>
                <a:gd name="T14" fmla="*/ 17 w 32"/>
                <a:gd name="T15" fmla="*/ 20 h 36"/>
                <a:gd name="T16" fmla="*/ 25 w 32"/>
                <a:gd name="T17" fmla="*/ 20 h 36"/>
                <a:gd name="T18" fmla="*/ 23 w 32"/>
                <a:gd name="T19" fmla="*/ 26 h 36"/>
                <a:gd name="T20" fmla="*/ 14 w 32"/>
                <a:gd name="T21" fmla="*/ 28 h 36"/>
                <a:gd name="T22" fmla="*/ 12 w 32"/>
                <a:gd name="T23" fmla="*/ 13 h 36"/>
                <a:gd name="T24" fmla="*/ 26 w 32"/>
                <a:gd name="T25" fmla="*/ 10 h 36"/>
                <a:gd name="T26" fmla="*/ 32 w 32"/>
                <a:gd name="T27" fmla="*/ 28 h 36"/>
                <a:gd name="T28" fmla="*/ 20 w 32"/>
                <a:gd name="T29" fmla="*/ 36 h 36"/>
                <a:gd name="T30" fmla="*/ 2 w 32"/>
                <a:gd name="T31" fmla="*/ 23 h 36"/>
                <a:gd name="T32" fmla="*/ 10 w 32"/>
                <a:gd name="T33" fmla="*/ 3 h 36"/>
                <a:gd name="T34" fmla="*/ 23 w 32"/>
                <a:gd name="T3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36">
                  <a:moveTo>
                    <a:pt x="23" y="0"/>
                  </a:moveTo>
                  <a:cubicBezTo>
                    <a:pt x="24" y="2"/>
                    <a:pt x="26" y="3"/>
                    <a:pt x="26" y="6"/>
                  </a:cubicBezTo>
                  <a:cubicBezTo>
                    <a:pt x="23" y="9"/>
                    <a:pt x="20" y="7"/>
                    <a:pt x="17" y="8"/>
                  </a:cubicBezTo>
                  <a:cubicBezTo>
                    <a:pt x="13" y="9"/>
                    <a:pt x="10" y="12"/>
                    <a:pt x="9" y="16"/>
                  </a:cubicBezTo>
                  <a:cubicBezTo>
                    <a:pt x="8" y="21"/>
                    <a:pt x="9" y="25"/>
                    <a:pt x="13" y="28"/>
                  </a:cubicBezTo>
                  <a:cubicBezTo>
                    <a:pt x="17" y="31"/>
                    <a:pt x="24" y="29"/>
                    <a:pt x="26" y="24"/>
                  </a:cubicBezTo>
                  <a:cubicBezTo>
                    <a:pt x="26" y="22"/>
                    <a:pt x="27" y="19"/>
                    <a:pt x="25" y="18"/>
                  </a:cubicBezTo>
                  <a:cubicBezTo>
                    <a:pt x="22" y="15"/>
                    <a:pt x="20" y="16"/>
                    <a:pt x="17" y="20"/>
                  </a:cubicBezTo>
                  <a:cubicBezTo>
                    <a:pt x="20" y="19"/>
                    <a:pt x="23" y="17"/>
                    <a:pt x="25" y="20"/>
                  </a:cubicBezTo>
                  <a:cubicBezTo>
                    <a:pt x="26" y="23"/>
                    <a:pt x="25" y="25"/>
                    <a:pt x="23" y="26"/>
                  </a:cubicBezTo>
                  <a:cubicBezTo>
                    <a:pt x="20" y="29"/>
                    <a:pt x="17" y="29"/>
                    <a:pt x="14" y="28"/>
                  </a:cubicBezTo>
                  <a:cubicBezTo>
                    <a:pt x="10" y="25"/>
                    <a:pt x="8" y="18"/>
                    <a:pt x="12" y="13"/>
                  </a:cubicBezTo>
                  <a:cubicBezTo>
                    <a:pt x="15" y="8"/>
                    <a:pt x="21" y="7"/>
                    <a:pt x="26" y="10"/>
                  </a:cubicBezTo>
                  <a:cubicBezTo>
                    <a:pt x="30" y="16"/>
                    <a:pt x="32" y="21"/>
                    <a:pt x="32" y="28"/>
                  </a:cubicBezTo>
                  <a:cubicBezTo>
                    <a:pt x="28" y="31"/>
                    <a:pt x="25" y="35"/>
                    <a:pt x="20" y="36"/>
                  </a:cubicBezTo>
                  <a:cubicBezTo>
                    <a:pt x="11" y="36"/>
                    <a:pt x="4" y="31"/>
                    <a:pt x="2" y="23"/>
                  </a:cubicBezTo>
                  <a:cubicBezTo>
                    <a:pt x="0" y="16"/>
                    <a:pt x="4" y="6"/>
                    <a:pt x="10" y="3"/>
                  </a:cubicBezTo>
                  <a:cubicBezTo>
                    <a:pt x="14" y="1"/>
                    <a:pt x="19" y="0"/>
                    <a:pt x="23" y="0"/>
                  </a:cubicBezTo>
                  <a:close/>
                </a:path>
              </a:pathLst>
            </a:custGeom>
            <a:solidFill>
              <a:srgbClr val="946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8" name="Freeform 50">
              <a:extLst>
                <a:ext uri="{FF2B5EF4-FFF2-40B4-BE49-F238E27FC236}">
                  <a16:creationId xmlns:a16="http://schemas.microsoft.com/office/drawing/2014/main" id="{5D276A44-720F-8B94-30C7-F24D84A36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4813" y="2613025"/>
              <a:ext cx="187325" cy="49213"/>
            </a:xfrm>
            <a:custGeom>
              <a:avLst/>
              <a:gdLst>
                <a:gd name="T0" fmla="*/ 0 w 68"/>
                <a:gd name="T1" fmla="*/ 15 h 18"/>
                <a:gd name="T2" fmla="*/ 19 w 68"/>
                <a:gd name="T3" fmla="*/ 14 h 18"/>
                <a:gd name="T4" fmla="*/ 50 w 68"/>
                <a:gd name="T5" fmla="*/ 9 h 18"/>
                <a:gd name="T6" fmla="*/ 68 w 68"/>
                <a:gd name="T7" fmla="*/ 0 h 18"/>
                <a:gd name="T8" fmla="*/ 20 w 68"/>
                <a:gd name="T9" fmla="*/ 16 h 18"/>
                <a:gd name="T10" fmla="*/ 0 w 68"/>
                <a:gd name="T11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8">
                  <a:moveTo>
                    <a:pt x="0" y="15"/>
                  </a:moveTo>
                  <a:cubicBezTo>
                    <a:pt x="7" y="12"/>
                    <a:pt x="13" y="13"/>
                    <a:pt x="19" y="14"/>
                  </a:cubicBezTo>
                  <a:cubicBezTo>
                    <a:pt x="30" y="15"/>
                    <a:pt x="40" y="13"/>
                    <a:pt x="50" y="9"/>
                  </a:cubicBezTo>
                  <a:cubicBezTo>
                    <a:pt x="56" y="6"/>
                    <a:pt x="61" y="2"/>
                    <a:pt x="68" y="0"/>
                  </a:cubicBezTo>
                  <a:cubicBezTo>
                    <a:pt x="54" y="12"/>
                    <a:pt x="38" y="18"/>
                    <a:pt x="20" y="16"/>
                  </a:cubicBezTo>
                  <a:cubicBezTo>
                    <a:pt x="13" y="16"/>
                    <a:pt x="7" y="16"/>
                    <a:pt x="0" y="15"/>
                  </a:cubicBezTo>
                  <a:close/>
                </a:path>
              </a:pathLst>
            </a:custGeom>
            <a:solidFill>
              <a:srgbClr val="FAC0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9" name="Freeform 51">
              <a:extLst>
                <a:ext uri="{FF2B5EF4-FFF2-40B4-BE49-F238E27FC236}">
                  <a16:creationId xmlns:a16="http://schemas.microsoft.com/office/drawing/2014/main" id="{7BDBC5E2-FBC6-49E3-9B6A-89EA3F88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5313" y="2579688"/>
              <a:ext cx="30162" cy="26988"/>
            </a:xfrm>
            <a:custGeom>
              <a:avLst/>
              <a:gdLst>
                <a:gd name="T0" fmla="*/ 0 w 11"/>
                <a:gd name="T1" fmla="*/ 10 h 10"/>
                <a:gd name="T2" fmla="*/ 11 w 11"/>
                <a:gd name="T3" fmla="*/ 0 h 10"/>
                <a:gd name="T4" fmla="*/ 0 w 11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0">
                  <a:moveTo>
                    <a:pt x="0" y="10"/>
                  </a:moveTo>
                  <a:cubicBezTo>
                    <a:pt x="2" y="5"/>
                    <a:pt x="5" y="2"/>
                    <a:pt x="11" y="0"/>
                  </a:cubicBezTo>
                  <a:cubicBezTo>
                    <a:pt x="9" y="5"/>
                    <a:pt x="4" y="7"/>
                    <a:pt x="0" y="10"/>
                  </a:cubicBezTo>
                  <a:close/>
                </a:path>
              </a:pathLst>
            </a:custGeom>
            <a:solidFill>
              <a:srgbClr val="FAC0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0" name="Freeform 52">
              <a:extLst>
                <a:ext uri="{FF2B5EF4-FFF2-40B4-BE49-F238E27FC236}">
                  <a16:creationId xmlns:a16="http://schemas.microsoft.com/office/drawing/2014/main" id="{BC61A8A3-0669-BA1E-4FCD-005020E4B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075" y="2543175"/>
              <a:ext cx="146050" cy="115888"/>
            </a:xfrm>
            <a:custGeom>
              <a:avLst/>
              <a:gdLst>
                <a:gd name="T0" fmla="*/ 3 w 53"/>
                <a:gd name="T1" fmla="*/ 37 h 42"/>
                <a:gd name="T2" fmla="*/ 6 w 53"/>
                <a:gd name="T3" fmla="*/ 17 h 42"/>
                <a:gd name="T4" fmla="*/ 26 w 53"/>
                <a:gd name="T5" fmla="*/ 6 h 42"/>
                <a:gd name="T6" fmla="*/ 33 w 53"/>
                <a:gd name="T7" fmla="*/ 6 h 42"/>
                <a:gd name="T8" fmla="*/ 53 w 53"/>
                <a:gd name="T9" fmla="*/ 16 h 42"/>
                <a:gd name="T10" fmla="*/ 53 w 53"/>
                <a:gd name="T11" fmla="*/ 37 h 42"/>
                <a:gd name="T12" fmla="*/ 50 w 53"/>
                <a:gd name="T13" fmla="*/ 41 h 42"/>
                <a:gd name="T14" fmla="*/ 48 w 53"/>
                <a:gd name="T15" fmla="*/ 37 h 42"/>
                <a:gd name="T16" fmla="*/ 48 w 53"/>
                <a:gd name="T17" fmla="*/ 20 h 42"/>
                <a:gd name="T18" fmla="*/ 39 w 53"/>
                <a:gd name="T19" fmla="*/ 10 h 42"/>
                <a:gd name="T20" fmla="*/ 32 w 53"/>
                <a:gd name="T21" fmla="*/ 18 h 42"/>
                <a:gd name="T22" fmla="*/ 32 w 53"/>
                <a:gd name="T23" fmla="*/ 35 h 42"/>
                <a:gd name="T24" fmla="*/ 30 w 53"/>
                <a:gd name="T25" fmla="*/ 39 h 42"/>
                <a:gd name="T26" fmla="*/ 28 w 53"/>
                <a:gd name="T27" fmla="*/ 35 h 42"/>
                <a:gd name="T28" fmla="*/ 26 w 53"/>
                <a:gd name="T29" fmla="*/ 16 h 42"/>
                <a:gd name="T30" fmla="*/ 20 w 53"/>
                <a:gd name="T31" fmla="*/ 10 h 42"/>
                <a:gd name="T32" fmla="*/ 12 w 53"/>
                <a:gd name="T33" fmla="*/ 15 h 42"/>
                <a:gd name="T34" fmla="*/ 10 w 53"/>
                <a:gd name="T35" fmla="*/ 29 h 42"/>
                <a:gd name="T36" fmla="*/ 4 w 53"/>
                <a:gd name="T37" fmla="*/ 42 h 42"/>
                <a:gd name="T38" fmla="*/ 3 w 53"/>
                <a:gd name="T39" fmla="*/ 3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" h="42">
                  <a:moveTo>
                    <a:pt x="3" y="37"/>
                  </a:moveTo>
                  <a:cubicBezTo>
                    <a:pt x="6" y="31"/>
                    <a:pt x="4" y="24"/>
                    <a:pt x="6" y="17"/>
                  </a:cubicBezTo>
                  <a:cubicBezTo>
                    <a:pt x="8" y="6"/>
                    <a:pt x="15" y="1"/>
                    <a:pt x="26" y="6"/>
                  </a:cubicBezTo>
                  <a:cubicBezTo>
                    <a:pt x="28" y="7"/>
                    <a:pt x="31" y="8"/>
                    <a:pt x="33" y="6"/>
                  </a:cubicBezTo>
                  <a:cubicBezTo>
                    <a:pt x="40" y="0"/>
                    <a:pt x="52" y="7"/>
                    <a:pt x="53" y="16"/>
                  </a:cubicBezTo>
                  <a:cubicBezTo>
                    <a:pt x="53" y="23"/>
                    <a:pt x="53" y="30"/>
                    <a:pt x="53" y="37"/>
                  </a:cubicBezTo>
                  <a:cubicBezTo>
                    <a:pt x="53" y="38"/>
                    <a:pt x="53" y="41"/>
                    <a:pt x="50" y="41"/>
                  </a:cubicBezTo>
                  <a:cubicBezTo>
                    <a:pt x="48" y="40"/>
                    <a:pt x="48" y="38"/>
                    <a:pt x="48" y="37"/>
                  </a:cubicBezTo>
                  <a:cubicBezTo>
                    <a:pt x="48" y="31"/>
                    <a:pt x="49" y="25"/>
                    <a:pt x="48" y="20"/>
                  </a:cubicBezTo>
                  <a:cubicBezTo>
                    <a:pt x="48" y="13"/>
                    <a:pt x="44" y="9"/>
                    <a:pt x="39" y="10"/>
                  </a:cubicBezTo>
                  <a:cubicBezTo>
                    <a:pt x="35" y="11"/>
                    <a:pt x="32" y="13"/>
                    <a:pt x="32" y="18"/>
                  </a:cubicBezTo>
                  <a:cubicBezTo>
                    <a:pt x="32" y="23"/>
                    <a:pt x="32" y="29"/>
                    <a:pt x="32" y="35"/>
                  </a:cubicBezTo>
                  <a:cubicBezTo>
                    <a:pt x="32" y="37"/>
                    <a:pt x="32" y="39"/>
                    <a:pt x="30" y="39"/>
                  </a:cubicBezTo>
                  <a:cubicBezTo>
                    <a:pt x="28" y="39"/>
                    <a:pt x="28" y="37"/>
                    <a:pt x="28" y="35"/>
                  </a:cubicBezTo>
                  <a:cubicBezTo>
                    <a:pt x="28" y="29"/>
                    <a:pt x="28" y="23"/>
                    <a:pt x="26" y="16"/>
                  </a:cubicBezTo>
                  <a:cubicBezTo>
                    <a:pt x="26" y="13"/>
                    <a:pt x="24" y="10"/>
                    <a:pt x="20" y="10"/>
                  </a:cubicBezTo>
                  <a:cubicBezTo>
                    <a:pt x="16" y="10"/>
                    <a:pt x="13" y="11"/>
                    <a:pt x="12" y="15"/>
                  </a:cubicBezTo>
                  <a:cubicBezTo>
                    <a:pt x="10" y="20"/>
                    <a:pt x="10" y="25"/>
                    <a:pt x="10" y="29"/>
                  </a:cubicBezTo>
                  <a:cubicBezTo>
                    <a:pt x="10" y="35"/>
                    <a:pt x="11" y="40"/>
                    <a:pt x="4" y="42"/>
                  </a:cubicBezTo>
                  <a:cubicBezTo>
                    <a:pt x="3" y="41"/>
                    <a:pt x="0" y="39"/>
                    <a:pt x="3" y="37"/>
                  </a:cubicBezTo>
                  <a:close/>
                </a:path>
              </a:pathLst>
            </a:custGeom>
            <a:solidFill>
              <a:srgbClr val="946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1" name="Freeform 53">
              <a:extLst>
                <a:ext uri="{FF2B5EF4-FFF2-40B4-BE49-F238E27FC236}">
                  <a16:creationId xmlns:a16="http://schemas.microsoft.com/office/drawing/2014/main" id="{60484FE5-0EEF-3F8A-4355-73B5E2AC2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313" y="2540000"/>
              <a:ext cx="117475" cy="125413"/>
            </a:xfrm>
            <a:custGeom>
              <a:avLst/>
              <a:gdLst>
                <a:gd name="T0" fmla="*/ 27 w 43"/>
                <a:gd name="T1" fmla="*/ 14 h 45"/>
                <a:gd name="T2" fmla="*/ 19 w 43"/>
                <a:gd name="T3" fmla="*/ 14 h 45"/>
                <a:gd name="T4" fmla="*/ 13 w 43"/>
                <a:gd name="T5" fmla="*/ 24 h 45"/>
                <a:gd name="T6" fmla="*/ 21 w 43"/>
                <a:gd name="T7" fmla="*/ 32 h 45"/>
                <a:gd name="T8" fmla="*/ 27 w 43"/>
                <a:gd name="T9" fmla="*/ 40 h 45"/>
                <a:gd name="T10" fmla="*/ 18 w 43"/>
                <a:gd name="T11" fmla="*/ 43 h 45"/>
                <a:gd name="T12" fmla="*/ 4 w 43"/>
                <a:gd name="T13" fmla="*/ 32 h 45"/>
                <a:gd name="T14" fmla="*/ 13 w 43"/>
                <a:gd name="T15" fmla="*/ 4 h 45"/>
                <a:gd name="T16" fmla="*/ 39 w 43"/>
                <a:gd name="T17" fmla="*/ 13 h 45"/>
                <a:gd name="T18" fmla="*/ 40 w 43"/>
                <a:gd name="T19" fmla="*/ 41 h 45"/>
                <a:gd name="T20" fmla="*/ 34 w 43"/>
                <a:gd name="T21" fmla="*/ 43 h 45"/>
                <a:gd name="T22" fmla="*/ 30 w 43"/>
                <a:gd name="T23" fmla="*/ 38 h 45"/>
                <a:gd name="T24" fmla="*/ 27 w 43"/>
                <a:gd name="T25" fmla="*/ 14 h 45"/>
                <a:gd name="T26" fmla="*/ 34 w 43"/>
                <a:gd name="T27" fmla="*/ 19 h 45"/>
                <a:gd name="T28" fmla="*/ 35 w 43"/>
                <a:gd name="T29" fmla="*/ 34 h 45"/>
                <a:gd name="T30" fmla="*/ 36 w 43"/>
                <a:gd name="T31" fmla="*/ 21 h 45"/>
                <a:gd name="T32" fmla="*/ 21 w 43"/>
                <a:gd name="T33" fmla="*/ 7 h 45"/>
                <a:gd name="T34" fmla="*/ 7 w 43"/>
                <a:gd name="T35" fmla="*/ 22 h 45"/>
                <a:gd name="T36" fmla="*/ 19 w 43"/>
                <a:gd name="T37" fmla="*/ 38 h 45"/>
                <a:gd name="T38" fmla="*/ 10 w 43"/>
                <a:gd name="T39" fmla="*/ 15 h 45"/>
                <a:gd name="T40" fmla="*/ 21 w 43"/>
                <a:gd name="T41" fmla="*/ 9 h 45"/>
                <a:gd name="T42" fmla="*/ 27 w 43"/>
                <a:gd name="T43" fmla="*/ 1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5">
                  <a:moveTo>
                    <a:pt x="27" y="14"/>
                  </a:moveTo>
                  <a:cubicBezTo>
                    <a:pt x="25" y="15"/>
                    <a:pt x="22" y="12"/>
                    <a:pt x="19" y="14"/>
                  </a:cubicBezTo>
                  <a:cubicBezTo>
                    <a:pt x="15" y="16"/>
                    <a:pt x="13" y="19"/>
                    <a:pt x="13" y="24"/>
                  </a:cubicBezTo>
                  <a:cubicBezTo>
                    <a:pt x="13" y="29"/>
                    <a:pt x="17" y="31"/>
                    <a:pt x="21" y="32"/>
                  </a:cubicBezTo>
                  <a:cubicBezTo>
                    <a:pt x="25" y="34"/>
                    <a:pt x="27" y="36"/>
                    <a:pt x="27" y="40"/>
                  </a:cubicBezTo>
                  <a:cubicBezTo>
                    <a:pt x="26" y="45"/>
                    <a:pt x="21" y="44"/>
                    <a:pt x="18" y="43"/>
                  </a:cubicBezTo>
                  <a:cubicBezTo>
                    <a:pt x="10" y="43"/>
                    <a:pt x="7" y="38"/>
                    <a:pt x="4" y="32"/>
                  </a:cubicBezTo>
                  <a:cubicBezTo>
                    <a:pt x="0" y="24"/>
                    <a:pt x="1" y="9"/>
                    <a:pt x="13" y="4"/>
                  </a:cubicBezTo>
                  <a:cubicBezTo>
                    <a:pt x="22" y="0"/>
                    <a:pt x="33" y="1"/>
                    <a:pt x="39" y="13"/>
                  </a:cubicBezTo>
                  <a:cubicBezTo>
                    <a:pt x="43" y="22"/>
                    <a:pt x="40" y="32"/>
                    <a:pt x="40" y="41"/>
                  </a:cubicBezTo>
                  <a:cubicBezTo>
                    <a:pt x="40" y="43"/>
                    <a:pt x="37" y="44"/>
                    <a:pt x="34" y="43"/>
                  </a:cubicBezTo>
                  <a:cubicBezTo>
                    <a:pt x="31" y="43"/>
                    <a:pt x="30" y="41"/>
                    <a:pt x="30" y="38"/>
                  </a:cubicBezTo>
                  <a:cubicBezTo>
                    <a:pt x="30" y="30"/>
                    <a:pt x="31" y="22"/>
                    <a:pt x="27" y="14"/>
                  </a:cubicBezTo>
                  <a:cubicBezTo>
                    <a:pt x="32" y="12"/>
                    <a:pt x="33" y="16"/>
                    <a:pt x="34" y="19"/>
                  </a:cubicBezTo>
                  <a:cubicBezTo>
                    <a:pt x="35" y="24"/>
                    <a:pt x="35" y="29"/>
                    <a:pt x="35" y="34"/>
                  </a:cubicBezTo>
                  <a:cubicBezTo>
                    <a:pt x="36" y="30"/>
                    <a:pt x="36" y="26"/>
                    <a:pt x="36" y="21"/>
                  </a:cubicBezTo>
                  <a:cubicBezTo>
                    <a:pt x="35" y="13"/>
                    <a:pt x="29" y="7"/>
                    <a:pt x="21" y="7"/>
                  </a:cubicBezTo>
                  <a:cubicBezTo>
                    <a:pt x="13" y="7"/>
                    <a:pt x="7" y="14"/>
                    <a:pt x="7" y="22"/>
                  </a:cubicBezTo>
                  <a:cubicBezTo>
                    <a:pt x="7" y="32"/>
                    <a:pt x="11" y="36"/>
                    <a:pt x="19" y="38"/>
                  </a:cubicBezTo>
                  <a:cubicBezTo>
                    <a:pt x="9" y="31"/>
                    <a:pt x="6" y="23"/>
                    <a:pt x="10" y="15"/>
                  </a:cubicBezTo>
                  <a:cubicBezTo>
                    <a:pt x="13" y="11"/>
                    <a:pt x="16" y="9"/>
                    <a:pt x="21" y="9"/>
                  </a:cubicBezTo>
                  <a:cubicBezTo>
                    <a:pt x="24" y="10"/>
                    <a:pt x="27" y="9"/>
                    <a:pt x="27" y="14"/>
                  </a:cubicBezTo>
                  <a:close/>
                </a:path>
              </a:pathLst>
            </a:custGeom>
            <a:solidFill>
              <a:srgbClr val="7F5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2" name="Freeform 54">
              <a:extLst>
                <a:ext uri="{FF2B5EF4-FFF2-40B4-BE49-F238E27FC236}">
                  <a16:creationId xmlns:a16="http://schemas.microsoft.com/office/drawing/2014/main" id="{CDFF9AC6-A14B-82A6-EF92-D9B0B6B1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588" y="2579688"/>
              <a:ext cx="33337" cy="65088"/>
            </a:xfrm>
            <a:custGeom>
              <a:avLst/>
              <a:gdLst>
                <a:gd name="T0" fmla="*/ 0 w 12"/>
                <a:gd name="T1" fmla="*/ 18 h 24"/>
                <a:gd name="T2" fmla="*/ 0 w 12"/>
                <a:gd name="T3" fmla="*/ 7 h 24"/>
                <a:gd name="T4" fmla="*/ 5 w 12"/>
                <a:gd name="T5" fmla="*/ 0 h 24"/>
                <a:gd name="T6" fmla="*/ 12 w 12"/>
                <a:gd name="T7" fmla="*/ 7 h 24"/>
                <a:gd name="T8" fmla="*/ 12 w 12"/>
                <a:gd name="T9" fmla="*/ 24 h 24"/>
                <a:gd name="T10" fmla="*/ 0 w 12"/>
                <a:gd name="T11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4">
                  <a:moveTo>
                    <a:pt x="0" y="18"/>
                  </a:moveTo>
                  <a:cubicBezTo>
                    <a:pt x="0" y="14"/>
                    <a:pt x="0" y="10"/>
                    <a:pt x="0" y="7"/>
                  </a:cubicBezTo>
                  <a:cubicBezTo>
                    <a:pt x="0" y="3"/>
                    <a:pt x="1" y="0"/>
                    <a:pt x="5" y="0"/>
                  </a:cubicBezTo>
                  <a:cubicBezTo>
                    <a:pt x="11" y="0"/>
                    <a:pt x="12" y="3"/>
                    <a:pt x="12" y="7"/>
                  </a:cubicBezTo>
                  <a:cubicBezTo>
                    <a:pt x="12" y="13"/>
                    <a:pt x="12" y="18"/>
                    <a:pt x="12" y="24"/>
                  </a:cubicBezTo>
                  <a:cubicBezTo>
                    <a:pt x="7" y="24"/>
                    <a:pt x="5" y="19"/>
                    <a:pt x="0" y="18"/>
                  </a:cubicBezTo>
                  <a:close/>
                </a:path>
              </a:pathLst>
            </a:custGeom>
            <a:solidFill>
              <a:srgbClr val="946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3" name="Freeform 55">
              <a:extLst>
                <a:ext uri="{FF2B5EF4-FFF2-40B4-BE49-F238E27FC236}">
                  <a16:creationId xmlns:a16="http://schemas.microsoft.com/office/drawing/2014/main" id="{7AE674AD-4022-589F-4945-66639CE1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5" y="2820988"/>
              <a:ext cx="60325" cy="160338"/>
            </a:xfrm>
            <a:custGeom>
              <a:avLst/>
              <a:gdLst>
                <a:gd name="T0" fmla="*/ 22 w 22"/>
                <a:gd name="T1" fmla="*/ 53 h 58"/>
                <a:gd name="T2" fmla="*/ 14 w 22"/>
                <a:gd name="T3" fmla="*/ 53 h 58"/>
                <a:gd name="T4" fmla="*/ 0 w 22"/>
                <a:gd name="T5" fmla="*/ 27 h 58"/>
                <a:gd name="T6" fmla="*/ 0 w 22"/>
                <a:gd name="T7" fmla="*/ 21 h 58"/>
                <a:gd name="T8" fmla="*/ 0 w 22"/>
                <a:gd name="T9" fmla="*/ 3 h 58"/>
                <a:gd name="T10" fmla="*/ 2 w 22"/>
                <a:gd name="T11" fmla="*/ 0 h 58"/>
                <a:gd name="T12" fmla="*/ 6 w 22"/>
                <a:gd name="T13" fmla="*/ 20 h 58"/>
                <a:gd name="T14" fmla="*/ 10 w 22"/>
                <a:gd name="T15" fmla="*/ 35 h 58"/>
                <a:gd name="T16" fmla="*/ 22 w 22"/>
                <a:gd name="T17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58">
                  <a:moveTo>
                    <a:pt x="22" y="53"/>
                  </a:moveTo>
                  <a:cubicBezTo>
                    <a:pt x="19" y="58"/>
                    <a:pt x="16" y="56"/>
                    <a:pt x="14" y="53"/>
                  </a:cubicBezTo>
                  <a:cubicBezTo>
                    <a:pt x="7" y="45"/>
                    <a:pt x="3" y="36"/>
                    <a:pt x="0" y="27"/>
                  </a:cubicBezTo>
                  <a:cubicBezTo>
                    <a:pt x="0" y="25"/>
                    <a:pt x="0" y="23"/>
                    <a:pt x="0" y="21"/>
                  </a:cubicBezTo>
                  <a:cubicBezTo>
                    <a:pt x="3" y="15"/>
                    <a:pt x="4" y="10"/>
                    <a:pt x="0" y="3"/>
                  </a:cubicBezTo>
                  <a:cubicBezTo>
                    <a:pt x="0" y="3"/>
                    <a:pt x="1" y="2"/>
                    <a:pt x="2" y="0"/>
                  </a:cubicBezTo>
                  <a:cubicBezTo>
                    <a:pt x="6" y="7"/>
                    <a:pt x="9" y="13"/>
                    <a:pt x="6" y="20"/>
                  </a:cubicBezTo>
                  <a:cubicBezTo>
                    <a:pt x="4" y="25"/>
                    <a:pt x="7" y="31"/>
                    <a:pt x="10" y="35"/>
                  </a:cubicBezTo>
                  <a:cubicBezTo>
                    <a:pt x="13" y="41"/>
                    <a:pt x="15" y="49"/>
                    <a:pt x="22" y="53"/>
                  </a:cubicBezTo>
                  <a:close/>
                </a:path>
              </a:pathLst>
            </a:custGeom>
            <a:solidFill>
              <a:srgbClr val="FAB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4" name="Freeform 56">
              <a:extLst>
                <a:ext uri="{FF2B5EF4-FFF2-40B4-BE49-F238E27FC236}">
                  <a16:creationId xmlns:a16="http://schemas.microsoft.com/office/drawing/2014/main" id="{2DF514FA-6EB5-84BB-2E52-7F3A8593B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200" y="3028950"/>
              <a:ext cx="33337" cy="19050"/>
            </a:xfrm>
            <a:custGeom>
              <a:avLst/>
              <a:gdLst>
                <a:gd name="T0" fmla="*/ 12 w 12"/>
                <a:gd name="T1" fmla="*/ 0 h 7"/>
                <a:gd name="T2" fmla="*/ 2 w 12"/>
                <a:gd name="T3" fmla="*/ 7 h 7"/>
                <a:gd name="T4" fmla="*/ 0 w 12"/>
                <a:gd name="T5" fmla="*/ 4 h 7"/>
                <a:gd name="T6" fmla="*/ 12 w 1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2" y="0"/>
                  </a:moveTo>
                  <a:cubicBezTo>
                    <a:pt x="9" y="5"/>
                    <a:pt x="6" y="7"/>
                    <a:pt x="2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3" y="0"/>
                    <a:pt x="7" y="0"/>
                    <a:pt x="12" y="0"/>
                  </a:cubicBezTo>
                  <a:close/>
                </a:path>
              </a:pathLst>
            </a:custGeom>
            <a:solidFill>
              <a:srgbClr val="FAB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5" name="Freeform 57">
              <a:extLst>
                <a:ext uri="{FF2B5EF4-FFF2-40B4-BE49-F238E27FC236}">
                  <a16:creationId xmlns:a16="http://schemas.microsoft.com/office/drawing/2014/main" id="{1EB3967D-C4B3-2C27-86B4-497EBF321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838" y="2446338"/>
              <a:ext cx="63500" cy="74613"/>
            </a:xfrm>
            <a:custGeom>
              <a:avLst/>
              <a:gdLst>
                <a:gd name="T0" fmla="*/ 20 w 23"/>
                <a:gd name="T1" fmla="*/ 5 h 27"/>
                <a:gd name="T2" fmla="*/ 5 w 23"/>
                <a:gd name="T3" fmla="*/ 16 h 27"/>
                <a:gd name="T4" fmla="*/ 11 w 23"/>
                <a:gd name="T5" fmla="*/ 22 h 27"/>
                <a:gd name="T6" fmla="*/ 18 w 23"/>
                <a:gd name="T7" fmla="*/ 18 h 27"/>
                <a:gd name="T8" fmla="*/ 18 w 23"/>
                <a:gd name="T9" fmla="*/ 15 h 27"/>
                <a:gd name="T10" fmla="*/ 15 w 23"/>
                <a:gd name="T11" fmla="*/ 15 h 27"/>
                <a:gd name="T12" fmla="*/ 9 w 23"/>
                <a:gd name="T13" fmla="*/ 17 h 27"/>
                <a:gd name="T14" fmla="*/ 13 w 23"/>
                <a:gd name="T15" fmla="*/ 9 h 27"/>
                <a:gd name="T16" fmla="*/ 21 w 23"/>
                <a:gd name="T17" fmla="*/ 12 h 27"/>
                <a:gd name="T18" fmla="*/ 18 w 23"/>
                <a:gd name="T19" fmla="*/ 24 h 27"/>
                <a:gd name="T20" fmla="*/ 6 w 23"/>
                <a:gd name="T21" fmla="*/ 25 h 27"/>
                <a:gd name="T22" fmla="*/ 1 w 23"/>
                <a:gd name="T23" fmla="*/ 10 h 27"/>
                <a:gd name="T24" fmla="*/ 13 w 23"/>
                <a:gd name="T25" fmla="*/ 1 h 27"/>
                <a:gd name="T26" fmla="*/ 20 w 23"/>
                <a:gd name="T27" fmla="*/ 1 h 27"/>
                <a:gd name="T28" fmla="*/ 20 w 23"/>
                <a:gd name="T2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27">
                  <a:moveTo>
                    <a:pt x="20" y="5"/>
                  </a:moveTo>
                  <a:cubicBezTo>
                    <a:pt x="11" y="3"/>
                    <a:pt x="4" y="8"/>
                    <a:pt x="5" y="16"/>
                  </a:cubicBezTo>
                  <a:cubicBezTo>
                    <a:pt x="6" y="20"/>
                    <a:pt x="8" y="22"/>
                    <a:pt x="11" y="22"/>
                  </a:cubicBezTo>
                  <a:cubicBezTo>
                    <a:pt x="14" y="23"/>
                    <a:pt x="16" y="21"/>
                    <a:pt x="18" y="18"/>
                  </a:cubicBezTo>
                  <a:cubicBezTo>
                    <a:pt x="19" y="17"/>
                    <a:pt x="19" y="16"/>
                    <a:pt x="18" y="15"/>
                  </a:cubicBezTo>
                  <a:cubicBezTo>
                    <a:pt x="17" y="14"/>
                    <a:pt x="16" y="14"/>
                    <a:pt x="15" y="15"/>
                  </a:cubicBezTo>
                  <a:cubicBezTo>
                    <a:pt x="14" y="18"/>
                    <a:pt x="12" y="21"/>
                    <a:pt x="9" y="17"/>
                  </a:cubicBezTo>
                  <a:cubicBezTo>
                    <a:pt x="7" y="13"/>
                    <a:pt x="10" y="11"/>
                    <a:pt x="13" y="9"/>
                  </a:cubicBezTo>
                  <a:cubicBezTo>
                    <a:pt x="16" y="7"/>
                    <a:pt x="19" y="9"/>
                    <a:pt x="21" y="12"/>
                  </a:cubicBezTo>
                  <a:cubicBezTo>
                    <a:pt x="22" y="16"/>
                    <a:pt x="23" y="21"/>
                    <a:pt x="18" y="24"/>
                  </a:cubicBezTo>
                  <a:cubicBezTo>
                    <a:pt x="15" y="27"/>
                    <a:pt x="10" y="27"/>
                    <a:pt x="6" y="25"/>
                  </a:cubicBezTo>
                  <a:cubicBezTo>
                    <a:pt x="1" y="21"/>
                    <a:pt x="0" y="15"/>
                    <a:pt x="1" y="10"/>
                  </a:cubicBezTo>
                  <a:cubicBezTo>
                    <a:pt x="3" y="4"/>
                    <a:pt x="7" y="0"/>
                    <a:pt x="13" y="1"/>
                  </a:cubicBezTo>
                  <a:cubicBezTo>
                    <a:pt x="16" y="1"/>
                    <a:pt x="18" y="1"/>
                    <a:pt x="20" y="1"/>
                  </a:cubicBezTo>
                  <a:cubicBezTo>
                    <a:pt x="20" y="2"/>
                    <a:pt x="20" y="4"/>
                    <a:pt x="20" y="5"/>
                  </a:cubicBezTo>
                  <a:close/>
                </a:path>
              </a:pathLst>
            </a:custGeom>
            <a:solidFill>
              <a:srgbClr val="946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6" name="Freeform 58">
              <a:extLst>
                <a:ext uri="{FF2B5EF4-FFF2-40B4-BE49-F238E27FC236}">
                  <a16:creationId xmlns:a16="http://schemas.microsoft.com/office/drawing/2014/main" id="{D9914AAB-8D79-4EC9-01EE-1FFB9CC70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525" y="2527300"/>
              <a:ext cx="76200" cy="127000"/>
            </a:xfrm>
            <a:custGeom>
              <a:avLst/>
              <a:gdLst>
                <a:gd name="T0" fmla="*/ 18 w 28"/>
                <a:gd name="T1" fmla="*/ 37 h 46"/>
                <a:gd name="T2" fmla="*/ 22 w 28"/>
                <a:gd name="T3" fmla="*/ 31 h 46"/>
                <a:gd name="T4" fmla="*/ 25 w 28"/>
                <a:gd name="T5" fmla="*/ 28 h 46"/>
                <a:gd name="T6" fmla="*/ 27 w 28"/>
                <a:gd name="T7" fmla="*/ 31 h 46"/>
                <a:gd name="T8" fmla="*/ 16 w 28"/>
                <a:gd name="T9" fmla="*/ 46 h 46"/>
                <a:gd name="T10" fmla="*/ 1 w 28"/>
                <a:gd name="T11" fmla="*/ 33 h 46"/>
                <a:gd name="T12" fmla="*/ 0 w 28"/>
                <a:gd name="T13" fmla="*/ 6 h 46"/>
                <a:gd name="T14" fmla="*/ 2 w 28"/>
                <a:gd name="T15" fmla="*/ 1 h 46"/>
                <a:gd name="T16" fmla="*/ 5 w 28"/>
                <a:gd name="T17" fmla="*/ 5 h 46"/>
                <a:gd name="T18" fmla="*/ 11 w 28"/>
                <a:gd name="T19" fmla="*/ 10 h 46"/>
                <a:gd name="T20" fmla="*/ 23 w 28"/>
                <a:gd name="T21" fmla="*/ 10 h 46"/>
                <a:gd name="T22" fmla="*/ 27 w 28"/>
                <a:gd name="T23" fmla="*/ 13 h 46"/>
                <a:gd name="T24" fmla="*/ 23 w 28"/>
                <a:gd name="T25" fmla="*/ 16 h 46"/>
                <a:gd name="T26" fmla="*/ 16 w 28"/>
                <a:gd name="T27" fmla="*/ 16 h 46"/>
                <a:gd name="T28" fmla="*/ 6 w 28"/>
                <a:gd name="T29" fmla="*/ 19 h 46"/>
                <a:gd name="T30" fmla="*/ 8 w 28"/>
                <a:gd name="T31" fmla="*/ 38 h 46"/>
                <a:gd name="T32" fmla="*/ 18 w 28"/>
                <a:gd name="T33" fmla="*/ 3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46">
                  <a:moveTo>
                    <a:pt x="18" y="37"/>
                  </a:moveTo>
                  <a:cubicBezTo>
                    <a:pt x="22" y="36"/>
                    <a:pt x="21" y="33"/>
                    <a:pt x="22" y="31"/>
                  </a:cubicBezTo>
                  <a:cubicBezTo>
                    <a:pt x="23" y="29"/>
                    <a:pt x="23" y="28"/>
                    <a:pt x="25" y="28"/>
                  </a:cubicBezTo>
                  <a:cubicBezTo>
                    <a:pt x="27" y="29"/>
                    <a:pt x="27" y="30"/>
                    <a:pt x="27" y="31"/>
                  </a:cubicBezTo>
                  <a:cubicBezTo>
                    <a:pt x="28" y="39"/>
                    <a:pt x="23" y="45"/>
                    <a:pt x="16" y="46"/>
                  </a:cubicBezTo>
                  <a:cubicBezTo>
                    <a:pt x="6" y="46"/>
                    <a:pt x="1" y="42"/>
                    <a:pt x="1" y="33"/>
                  </a:cubicBezTo>
                  <a:cubicBezTo>
                    <a:pt x="0" y="24"/>
                    <a:pt x="1" y="15"/>
                    <a:pt x="0" y="6"/>
                  </a:cubicBezTo>
                  <a:cubicBezTo>
                    <a:pt x="0" y="4"/>
                    <a:pt x="0" y="1"/>
                    <a:pt x="2" y="1"/>
                  </a:cubicBezTo>
                  <a:cubicBezTo>
                    <a:pt x="5" y="0"/>
                    <a:pt x="5" y="3"/>
                    <a:pt x="5" y="5"/>
                  </a:cubicBezTo>
                  <a:cubicBezTo>
                    <a:pt x="5" y="10"/>
                    <a:pt x="8" y="10"/>
                    <a:pt x="11" y="10"/>
                  </a:cubicBezTo>
                  <a:cubicBezTo>
                    <a:pt x="15" y="10"/>
                    <a:pt x="19" y="10"/>
                    <a:pt x="23" y="10"/>
                  </a:cubicBezTo>
                  <a:cubicBezTo>
                    <a:pt x="25" y="10"/>
                    <a:pt x="27" y="11"/>
                    <a:pt x="27" y="13"/>
                  </a:cubicBezTo>
                  <a:cubicBezTo>
                    <a:pt x="27" y="16"/>
                    <a:pt x="25" y="16"/>
                    <a:pt x="23" y="16"/>
                  </a:cubicBezTo>
                  <a:cubicBezTo>
                    <a:pt x="21" y="16"/>
                    <a:pt x="19" y="16"/>
                    <a:pt x="16" y="16"/>
                  </a:cubicBezTo>
                  <a:cubicBezTo>
                    <a:pt x="13" y="17"/>
                    <a:pt x="7" y="13"/>
                    <a:pt x="6" y="19"/>
                  </a:cubicBezTo>
                  <a:cubicBezTo>
                    <a:pt x="4" y="25"/>
                    <a:pt x="3" y="32"/>
                    <a:pt x="8" y="38"/>
                  </a:cubicBezTo>
                  <a:cubicBezTo>
                    <a:pt x="10" y="41"/>
                    <a:pt x="15" y="42"/>
                    <a:pt x="18" y="37"/>
                  </a:cubicBezTo>
                  <a:close/>
                </a:path>
              </a:pathLst>
            </a:custGeom>
            <a:solidFill>
              <a:srgbClr val="9461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7" name="Freeform 59">
              <a:extLst>
                <a:ext uri="{FF2B5EF4-FFF2-40B4-BE49-F238E27FC236}">
                  <a16:creationId xmlns:a16="http://schemas.microsoft.com/office/drawing/2014/main" id="{521E119E-429E-E5E1-5C93-3E08002E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0" y="2551113"/>
              <a:ext cx="96837" cy="104775"/>
            </a:xfrm>
            <a:custGeom>
              <a:avLst/>
              <a:gdLst>
                <a:gd name="T0" fmla="*/ 24 w 35"/>
                <a:gd name="T1" fmla="*/ 10 h 38"/>
                <a:gd name="T2" fmla="*/ 13 w 35"/>
                <a:gd name="T3" fmla="*/ 8 h 38"/>
                <a:gd name="T4" fmla="*/ 7 w 35"/>
                <a:gd name="T5" fmla="*/ 19 h 38"/>
                <a:gd name="T6" fmla="*/ 14 w 35"/>
                <a:gd name="T7" fmla="*/ 30 h 38"/>
                <a:gd name="T8" fmla="*/ 15 w 35"/>
                <a:gd name="T9" fmla="*/ 31 h 38"/>
                <a:gd name="T10" fmla="*/ 21 w 35"/>
                <a:gd name="T11" fmla="*/ 35 h 38"/>
                <a:gd name="T12" fmla="*/ 12 w 35"/>
                <a:gd name="T13" fmla="*/ 36 h 38"/>
                <a:gd name="T14" fmla="*/ 3 w 35"/>
                <a:gd name="T15" fmla="*/ 13 h 38"/>
                <a:gd name="T16" fmla="*/ 22 w 35"/>
                <a:gd name="T17" fmla="*/ 1 h 38"/>
                <a:gd name="T18" fmla="*/ 35 w 35"/>
                <a:gd name="T19" fmla="*/ 18 h 38"/>
                <a:gd name="T20" fmla="*/ 35 w 35"/>
                <a:gd name="T21" fmla="*/ 33 h 38"/>
                <a:gd name="T22" fmla="*/ 32 w 35"/>
                <a:gd name="T23" fmla="*/ 36 h 38"/>
                <a:gd name="T24" fmla="*/ 30 w 35"/>
                <a:gd name="T25" fmla="*/ 33 h 38"/>
                <a:gd name="T26" fmla="*/ 29 w 35"/>
                <a:gd name="T27" fmla="*/ 15 h 38"/>
                <a:gd name="T28" fmla="*/ 24 w 35"/>
                <a:gd name="T29" fmla="*/ 1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38">
                  <a:moveTo>
                    <a:pt x="24" y="10"/>
                  </a:moveTo>
                  <a:cubicBezTo>
                    <a:pt x="21" y="5"/>
                    <a:pt x="17" y="7"/>
                    <a:pt x="13" y="8"/>
                  </a:cubicBezTo>
                  <a:cubicBezTo>
                    <a:pt x="8" y="10"/>
                    <a:pt x="7" y="15"/>
                    <a:pt x="7" y="19"/>
                  </a:cubicBezTo>
                  <a:cubicBezTo>
                    <a:pt x="7" y="24"/>
                    <a:pt x="9" y="28"/>
                    <a:pt x="14" y="30"/>
                  </a:cubicBezTo>
                  <a:cubicBezTo>
                    <a:pt x="14" y="31"/>
                    <a:pt x="15" y="30"/>
                    <a:pt x="15" y="31"/>
                  </a:cubicBezTo>
                  <a:cubicBezTo>
                    <a:pt x="17" y="32"/>
                    <a:pt x="22" y="31"/>
                    <a:pt x="21" y="35"/>
                  </a:cubicBezTo>
                  <a:cubicBezTo>
                    <a:pt x="19" y="38"/>
                    <a:pt x="15" y="37"/>
                    <a:pt x="12" y="36"/>
                  </a:cubicBezTo>
                  <a:cubicBezTo>
                    <a:pt x="5" y="34"/>
                    <a:pt x="0" y="22"/>
                    <a:pt x="3" y="13"/>
                  </a:cubicBezTo>
                  <a:cubicBezTo>
                    <a:pt x="4" y="5"/>
                    <a:pt x="13" y="0"/>
                    <a:pt x="22" y="1"/>
                  </a:cubicBezTo>
                  <a:cubicBezTo>
                    <a:pt x="29" y="2"/>
                    <a:pt x="35" y="10"/>
                    <a:pt x="35" y="18"/>
                  </a:cubicBezTo>
                  <a:cubicBezTo>
                    <a:pt x="35" y="23"/>
                    <a:pt x="35" y="28"/>
                    <a:pt x="35" y="33"/>
                  </a:cubicBezTo>
                  <a:cubicBezTo>
                    <a:pt x="35" y="35"/>
                    <a:pt x="34" y="36"/>
                    <a:pt x="32" y="36"/>
                  </a:cubicBezTo>
                  <a:cubicBezTo>
                    <a:pt x="31" y="36"/>
                    <a:pt x="30" y="34"/>
                    <a:pt x="30" y="33"/>
                  </a:cubicBezTo>
                  <a:cubicBezTo>
                    <a:pt x="30" y="27"/>
                    <a:pt x="31" y="21"/>
                    <a:pt x="29" y="15"/>
                  </a:cubicBezTo>
                  <a:cubicBezTo>
                    <a:pt x="28" y="12"/>
                    <a:pt x="27" y="10"/>
                    <a:pt x="24" y="10"/>
                  </a:cubicBezTo>
                  <a:close/>
                </a:path>
              </a:pathLst>
            </a:custGeom>
            <a:solidFill>
              <a:srgbClr val="7B5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44"/>
          <p:cNvSpPr txBox="1">
            <a:spLocks noGrp="1"/>
          </p:cNvSpPr>
          <p:nvPr>
            <p:ph type="title" idx="15"/>
          </p:nvPr>
        </p:nvSpPr>
        <p:spPr>
          <a:xfrm>
            <a:off x="1038500" y="355650"/>
            <a:ext cx="7066800" cy="63254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LET’S REVIEW SOME CONCEPTS</a:t>
            </a:r>
            <a:endParaRPr sz="3000"/>
          </a:p>
        </p:txBody>
      </p:sp>
      <p:sp>
        <p:nvSpPr>
          <p:cNvPr id="1376" name="Google Shape;1376;p44"/>
          <p:cNvSpPr txBox="1">
            <a:spLocks noGrp="1"/>
          </p:cNvSpPr>
          <p:nvPr>
            <p:ph type="ctrTitle"/>
          </p:nvPr>
        </p:nvSpPr>
        <p:spPr>
          <a:xfrm flipH="1">
            <a:off x="6089326" y="2530420"/>
            <a:ext cx="1824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377" name="Google Shape;1377;p44"/>
          <p:cNvSpPr txBox="1">
            <a:spLocks noGrp="1"/>
          </p:cNvSpPr>
          <p:nvPr>
            <p:ph type="subTitle" idx="1"/>
          </p:nvPr>
        </p:nvSpPr>
        <p:spPr>
          <a:xfrm flipH="1">
            <a:off x="5943976" y="2995243"/>
            <a:ext cx="2114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378" name="Google Shape;1378;p44"/>
          <p:cNvSpPr txBox="1">
            <a:spLocks noGrp="1"/>
          </p:cNvSpPr>
          <p:nvPr>
            <p:ph type="ctrTitle" idx="2"/>
          </p:nvPr>
        </p:nvSpPr>
        <p:spPr>
          <a:xfrm flipH="1">
            <a:off x="1508486" y="2585284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379" name="Google Shape;1379;p44"/>
          <p:cNvSpPr txBox="1">
            <a:spLocks noGrp="1"/>
          </p:cNvSpPr>
          <p:nvPr>
            <p:ph type="subTitle" idx="3"/>
          </p:nvPr>
        </p:nvSpPr>
        <p:spPr>
          <a:xfrm flipH="1">
            <a:off x="1231436" y="3050107"/>
            <a:ext cx="2114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quite hot</a:t>
            </a:r>
            <a:endParaRPr/>
          </a:p>
        </p:txBody>
      </p:sp>
      <p:sp>
        <p:nvSpPr>
          <p:cNvPr id="1380" name="Google Shape;1380;p44"/>
          <p:cNvSpPr txBox="1">
            <a:spLocks noGrp="1"/>
          </p:cNvSpPr>
          <p:nvPr>
            <p:ph type="ctrTitle" idx="4"/>
          </p:nvPr>
        </p:nvSpPr>
        <p:spPr>
          <a:xfrm flipH="1">
            <a:off x="6221026" y="3607904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381" name="Google Shape;1381;p44"/>
          <p:cNvSpPr txBox="1">
            <a:spLocks noGrp="1"/>
          </p:cNvSpPr>
          <p:nvPr>
            <p:ph type="subTitle" idx="5"/>
          </p:nvPr>
        </p:nvSpPr>
        <p:spPr>
          <a:xfrm flipH="1">
            <a:off x="5943976" y="4071316"/>
            <a:ext cx="2114700" cy="72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382" name="Google Shape;1382;p44"/>
          <p:cNvSpPr txBox="1">
            <a:spLocks noGrp="1"/>
          </p:cNvSpPr>
          <p:nvPr>
            <p:ph type="ctrTitle" idx="6"/>
          </p:nvPr>
        </p:nvSpPr>
        <p:spPr>
          <a:xfrm flipH="1">
            <a:off x="1508486" y="151256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383" name="Google Shape;1383;p44"/>
          <p:cNvSpPr txBox="1">
            <a:spLocks noGrp="1"/>
          </p:cNvSpPr>
          <p:nvPr>
            <p:ph type="subTitle" idx="7"/>
          </p:nvPr>
        </p:nvSpPr>
        <p:spPr>
          <a:xfrm flipH="1">
            <a:off x="1231436" y="1978115"/>
            <a:ext cx="2114700" cy="63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1384" name="Google Shape;1384;p44"/>
          <p:cNvSpPr txBox="1">
            <a:spLocks noGrp="1"/>
          </p:cNvSpPr>
          <p:nvPr>
            <p:ph type="ctrTitle" idx="8"/>
          </p:nvPr>
        </p:nvSpPr>
        <p:spPr>
          <a:xfrm flipH="1">
            <a:off x="6221026" y="1457699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385" name="Google Shape;1385;p44"/>
          <p:cNvSpPr txBox="1">
            <a:spLocks noGrp="1"/>
          </p:cNvSpPr>
          <p:nvPr>
            <p:ph type="subTitle" idx="9"/>
          </p:nvPr>
        </p:nvSpPr>
        <p:spPr>
          <a:xfrm flipH="1">
            <a:off x="5943976" y="1923251"/>
            <a:ext cx="2114700" cy="72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planet and a gas giant</a:t>
            </a:r>
            <a:endParaRPr/>
          </a:p>
        </p:txBody>
      </p:sp>
      <p:sp>
        <p:nvSpPr>
          <p:cNvPr id="1386" name="Google Shape;1386;p44"/>
          <p:cNvSpPr txBox="1">
            <a:spLocks noGrp="1"/>
          </p:cNvSpPr>
          <p:nvPr>
            <p:ph type="ctrTitle" idx="13"/>
          </p:nvPr>
        </p:nvSpPr>
        <p:spPr>
          <a:xfrm flipH="1">
            <a:off x="1376786" y="3662768"/>
            <a:ext cx="1824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387" name="Google Shape;1387;p44"/>
          <p:cNvSpPr txBox="1">
            <a:spLocks noGrp="1"/>
          </p:cNvSpPr>
          <p:nvPr>
            <p:ph type="subTitle" idx="14"/>
          </p:nvPr>
        </p:nvSpPr>
        <p:spPr>
          <a:xfrm flipH="1">
            <a:off x="1231436" y="4126180"/>
            <a:ext cx="2114700" cy="63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49" name="Freeform 5">
            <a:extLst>
              <a:ext uri="{FF2B5EF4-FFF2-40B4-BE49-F238E27FC236}">
                <a16:creationId xmlns:a16="http://schemas.microsoft.com/office/drawing/2014/main" id="{50E71609-1DD0-42E8-A5A5-0AD5C5A577A4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50" name="Grupo 49">
            <a:extLst>
              <a:ext uri="{FF2B5EF4-FFF2-40B4-BE49-F238E27FC236}">
                <a16:creationId xmlns:a16="http://schemas.microsoft.com/office/drawing/2014/main" id="{EFCC96B1-E2BC-4C99-83F6-FE4BC6E04148}"/>
              </a:ext>
            </a:extLst>
          </p:cNvPr>
          <p:cNvGrpSpPr/>
          <p:nvPr/>
        </p:nvGrpSpPr>
        <p:grpSpPr>
          <a:xfrm rot="5400000">
            <a:off x="6334530" y="2244602"/>
            <a:ext cx="4742170" cy="580218"/>
            <a:chOff x="0" y="4024521"/>
            <a:chExt cx="9145498" cy="1118979"/>
          </a:xfrm>
        </p:grpSpPr>
        <p:grpSp>
          <p:nvGrpSpPr>
            <p:cNvPr id="51" name="Grupo 50">
              <a:extLst>
                <a:ext uri="{FF2B5EF4-FFF2-40B4-BE49-F238E27FC236}">
                  <a16:creationId xmlns:a16="http://schemas.microsoft.com/office/drawing/2014/main" id="{66EDF6DD-055E-4694-9CD3-C1BF500E4046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113" name="Freeform 10">
                <a:extLst>
                  <a:ext uri="{FF2B5EF4-FFF2-40B4-BE49-F238E27FC236}">
                    <a16:creationId xmlns:a16="http://schemas.microsoft.com/office/drawing/2014/main" id="{4F63500D-E1D5-4CBD-9D19-2F4EDB773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14" name="Grupo 113">
                <a:extLst>
                  <a:ext uri="{FF2B5EF4-FFF2-40B4-BE49-F238E27FC236}">
                    <a16:creationId xmlns:a16="http://schemas.microsoft.com/office/drawing/2014/main" id="{0253BC5F-78E4-4A9F-9B90-038677AE1978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15" name="Freeform 5">
                  <a:extLst>
                    <a:ext uri="{FF2B5EF4-FFF2-40B4-BE49-F238E27FC236}">
                      <a16:creationId xmlns:a16="http://schemas.microsoft.com/office/drawing/2014/main" id="{342739E4-C94E-4B7F-9460-07BBCA693A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6" name="Freeform 6">
                  <a:extLst>
                    <a:ext uri="{FF2B5EF4-FFF2-40B4-BE49-F238E27FC236}">
                      <a16:creationId xmlns:a16="http://schemas.microsoft.com/office/drawing/2014/main" id="{6D9CD871-AD04-4C5C-88E6-7E86B64EF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7" name="Freeform 7">
                  <a:extLst>
                    <a:ext uri="{FF2B5EF4-FFF2-40B4-BE49-F238E27FC236}">
                      <a16:creationId xmlns:a16="http://schemas.microsoft.com/office/drawing/2014/main" id="{AF80CED0-DFCC-44C5-9E91-72BE31FFD0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8" name="Freeform 8">
                  <a:extLst>
                    <a:ext uri="{FF2B5EF4-FFF2-40B4-BE49-F238E27FC236}">
                      <a16:creationId xmlns:a16="http://schemas.microsoft.com/office/drawing/2014/main" id="{C9A12475-15D9-49DC-8EDD-F59FEF7E0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9" name="Freeform 9">
                  <a:extLst>
                    <a:ext uri="{FF2B5EF4-FFF2-40B4-BE49-F238E27FC236}">
                      <a16:creationId xmlns:a16="http://schemas.microsoft.com/office/drawing/2014/main" id="{BAB1A629-4437-4618-9104-EE7CD9E4DE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0" name="Freeform 11">
                  <a:extLst>
                    <a:ext uri="{FF2B5EF4-FFF2-40B4-BE49-F238E27FC236}">
                      <a16:creationId xmlns:a16="http://schemas.microsoft.com/office/drawing/2014/main" id="{D23BCC3D-DF9F-43FE-8442-A3D22934D51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1" name="Freeform 12">
                  <a:extLst>
                    <a:ext uri="{FF2B5EF4-FFF2-40B4-BE49-F238E27FC236}">
                      <a16:creationId xmlns:a16="http://schemas.microsoft.com/office/drawing/2014/main" id="{0F88D9AC-42B5-437C-8848-525DDC15F4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2" name="Freeform 13">
                  <a:extLst>
                    <a:ext uri="{FF2B5EF4-FFF2-40B4-BE49-F238E27FC236}">
                      <a16:creationId xmlns:a16="http://schemas.microsoft.com/office/drawing/2014/main" id="{914E05B2-577C-4E3C-8096-9376CD837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3" name="Freeform 14">
                  <a:extLst>
                    <a:ext uri="{FF2B5EF4-FFF2-40B4-BE49-F238E27FC236}">
                      <a16:creationId xmlns:a16="http://schemas.microsoft.com/office/drawing/2014/main" id="{A1DD1B7D-F234-4852-9D81-EF134D4CB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4" name="Freeform 15">
                  <a:extLst>
                    <a:ext uri="{FF2B5EF4-FFF2-40B4-BE49-F238E27FC236}">
                      <a16:creationId xmlns:a16="http://schemas.microsoft.com/office/drawing/2014/main" id="{ACB936F8-6566-4399-BBA9-BFC7BF4A430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5" name="Freeform 16">
                  <a:extLst>
                    <a:ext uri="{FF2B5EF4-FFF2-40B4-BE49-F238E27FC236}">
                      <a16:creationId xmlns:a16="http://schemas.microsoft.com/office/drawing/2014/main" id="{69366B64-8869-478A-8E1D-D3A478D55F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6" name="Freeform 17">
                  <a:extLst>
                    <a:ext uri="{FF2B5EF4-FFF2-40B4-BE49-F238E27FC236}">
                      <a16:creationId xmlns:a16="http://schemas.microsoft.com/office/drawing/2014/main" id="{42D5E0C6-1A1C-416E-B700-256BFFFDB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7" name="Freeform 18">
                  <a:extLst>
                    <a:ext uri="{FF2B5EF4-FFF2-40B4-BE49-F238E27FC236}">
                      <a16:creationId xmlns:a16="http://schemas.microsoft.com/office/drawing/2014/main" id="{C44AF9D6-6094-41B8-BAAE-923864393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8" name="Freeform 19">
                  <a:extLst>
                    <a:ext uri="{FF2B5EF4-FFF2-40B4-BE49-F238E27FC236}">
                      <a16:creationId xmlns:a16="http://schemas.microsoft.com/office/drawing/2014/main" id="{C9C1E663-76B0-4115-99B8-4BDE19040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9" name="Freeform 20">
                  <a:extLst>
                    <a:ext uri="{FF2B5EF4-FFF2-40B4-BE49-F238E27FC236}">
                      <a16:creationId xmlns:a16="http://schemas.microsoft.com/office/drawing/2014/main" id="{1D898F7C-5EE2-4C4E-828F-0CCC2B339A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0" name="Freeform 21">
                  <a:extLst>
                    <a:ext uri="{FF2B5EF4-FFF2-40B4-BE49-F238E27FC236}">
                      <a16:creationId xmlns:a16="http://schemas.microsoft.com/office/drawing/2014/main" id="{AC15BB2B-F0DC-4701-A539-E645CC6C5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1" name="Freeform 22">
                  <a:extLst>
                    <a:ext uri="{FF2B5EF4-FFF2-40B4-BE49-F238E27FC236}">
                      <a16:creationId xmlns:a16="http://schemas.microsoft.com/office/drawing/2014/main" id="{2D2F3D47-86FB-4FC8-9526-27CA6DA3A3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2" name="Freeform 23">
                  <a:extLst>
                    <a:ext uri="{FF2B5EF4-FFF2-40B4-BE49-F238E27FC236}">
                      <a16:creationId xmlns:a16="http://schemas.microsoft.com/office/drawing/2014/main" id="{D8D1ED4A-58C1-426E-BE3E-77FA259E50E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3" name="Freeform 24">
                  <a:extLst>
                    <a:ext uri="{FF2B5EF4-FFF2-40B4-BE49-F238E27FC236}">
                      <a16:creationId xmlns:a16="http://schemas.microsoft.com/office/drawing/2014/main" id="{B847D881-8BC3-462D-BC92-CA44C4DE2E6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4" name="Freeform 25">
                  <a:extLst>
                    <a:ext uri="{FF2B5EF4-FFF2-40B4-BE49-F238E27FC236}">
                      <a16:creationId xmlns:a16="http://schemas.microsoft.com/office/drawing/2014/main" id="{20BBF15F-04F0-45DC-AB36-5635C60152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5" name="Freeform 26">
                  <a:extLst>
                    <a:ext uri="{FF2B5EF4-FFF2-40B4-BE49-F238E27FC236}">
                      <a16:creationId xmlns:a16="http://schemas.microsoft.com/office/drawing/2014/main" id="{08D73EEB-262C-4B94-8616-0DEA3CA5DF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6" name="Freeform 27">
                  <a:extLst>
                    <a:ext uri="{FF2B5EF4-FFF2-40B4-BE49-F238E27FC236}">
                      <a16:creationId xmlns:a16="http://schemas.microsoft.com/office/drawing/2014/main" id="{8C3FA63B-D0BD-4901-9BC5-329ECA2CD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7" name="Freeform 28">
                  <a:extLst>
                    <a:ext uri="{FF2B5EF4-FFF2-40B4-BE49-F238E27FC236}">
                      <a16:creationId xmlns:a16="http://schemas.microsoft.com/office/drawing/2014/main" id="{C9BB96DC-D254-4D8A-8624-18B1E8AEB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8" name="Freeform 29">
                  <a:extLst>
                    <a:ext uri="{FF2B5EF4-FFF2-40B4-BE49-F238E27FC236}">
                      <a16:creationId xmlns:a16="http://schemas.microsoft.com/office/drawing/2014/main" id="{E9FEA14E-9188-4EDB-B261-BEB4F3DC54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9" name="Freeform 30">
                  <a:extLst>
                    <a:ext uri="{FF2B5EF4-FFF2-40B4-BE49-F238E27FC236}">
                      <a16:creationId xmlns:a16="http://schemas.microsoft.com/office/drawing/2014/main" id="{E1D8994A-D4F3-4481-95FD-AF9D0707BE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0" name="Freeform 31">
                  <a:extLst>
                    <a:ext uri="{FF2B5EF4-FFF2-40B4-BE49-F238E27FC236}">
                      <a16:creationId xmlns:a16="http://schemas.microsoft.com/office/drawing/2014/main" id="{29E6FCFD-B33D-4E73-997B-B004D3EBC67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1" name="Freeform 32">
                  <a:extLst>
                    <a:ext uri="{FF2B5EF4-FFF2-40B4-BE49-F238E27FC236}">
                      <a16:creationId xmlns:a16="http://schemas.microsoft.com/office/drawing/2014/main" id="{69D3327D-052E-4AA0-9679-A878EA23C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2" name="Freeform 33">
                  <a:extLst>
                    <a:ext uri="{FF2B5EF4-FFF2-40B4-BE49-F238E27FC236}">
                      <a16:creationId xmlns:a16="http://schemas.microsoft.com/office/drawing/2014/main" id="{B9045DD4-D22E-4EBD-B4F6-87DFE7F6FF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3" name="Freeform 34">
                  <a:extLst>
                    <a:ext uri="{FF2B5EF4-FFF2-40B4-BE49-F238E27FC236}">
                      <a16:creationId xmlns:a16="http://schemas.microsoft.com/office/drawing/2014/main" id="{63A42AE2-5417-47C3-BF92-87BE87611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4" name="Freeform 35">
                  <a:extLst>
                    <a:ext uri="{FF2B5EF4-FFF2-40B4-BE49-F238E27FC236}">
                      <a16:creationId xmlns:a16="http://schemas.microsoft.com/office/drawing/2014/main" id="{DEDA5D33-8D4A-4CE3-BC4F-BBB33F4DDC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5" name="Freeform 36">
                  <a:extLst>
                    <a:ext uri="{FF2B5EF4-FFF2-40B4-BE49-F238E27FC236}">
                      <a16:creationId xmlns:a16="http://schemas.microsoft.com/office/drawing/2014/main" id="{5D12F167-7532-4796-B8CD-CE06B673A0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6" name="Freeform 37">
                  <a:extLst>
                    <a:ext uri="{FF2B5EF4-FFF2-40B4-BE49-F238E27FC236}">
                      <a16:creationId xmlns:a16="http://schemas.microsoft.com/office/drawing/2014/main" id="{A7556303-3B13-4DE0-8E88-AF05BD948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7" name="Freeform 38">
                  <a:extLst>
                    <a:ext uri="{FF2B5EF4-FFF2-40B4-BE49-F238E27FC236}">
                      <a16:creationId xmlns:a16="http://schemas.microsoft.com/office/drawing/2014/main" id="{D66F4442-77C4-43FA-8A8D-9F972C839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8" name="Freeform 39">
                  <a:extLst>
                    <a:ext uri="{FF2B5EF4-FFF2-40B4-BE49-F238E27FC236}">
                      <a16:creationId xmlns:a16="http://schemas.microsoft.com/office/drawing/2014/main" id="{3C0B0E2C-F1A2-4A1E-A37F-7415FA6C5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9" name="Freeform 40">
                  <a:extLst>
                    <a:ext uri="{FF2B5EF4-FFF2-40B4-BE49-F238E27FC236}">
                      <a16:creationId xmlns:a16="http://schemas.microsoft.com/office/drawing/2014/main" id="{8560EBBB-D222-4228-B9AB-EA1B53AE5D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0" name="Freeform 41">
                  <a:extLst>
                    <a:ext uri="{FF2B5EF4-FFF2-40B4-BE49-F238E27FC236}">
                      <a16:creationId xmlns:a16="http://schemas.microsoft.com/office/drawing/2014/main" id="{765D765D-7ED2-4573-836A-E3472DDCF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1" name="Freeform 42">
                  <a:extLst>
                    <a:ext uri="{FF2B5EF4-FFF2-40B4-BE49-F238E27FC236}">
                      <a16:creationId xmlns:a16="http://schemas.microsoft.com/office/drawing/2014/main" id="{E23BE207-1969-4FF0-ACF9-2D7FADA65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2" name="Freeform 43">
                  <a:extLst>
                    <a:ext uri="{FF2B5EF4-FFF2-40B4-BE49-F238E27FC236}">
                      <a16:creationId xmlns:a16="http://schemas.microsoft.com/office/drawing/2014/main" id="{BD16C6E8-91E7-4B23-BE65-F34822A63B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3" name="Freeform 44">
                  <a:extLst>
                    <a:ext uri="{FF2B5EF4-FFF2-40B4-BE49-F238E27FC236}">
                      <a16:creationId xmlns:a16="http://schemas.microsoft.com/office/drawing/2014/main" id="{58C34164-13F0-4F8D-8005-5BF644332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4" name="Freeform 45">
                  <a:extLst>
                    <a:ext uri="{FF2B5EF4-FFF2-40B4-BE49-F238E27FC236}">
                      <a16:creationId xmlns:a16="http://schemas.microsoft.com/office/drawing/2014/main" id="{7F673894-9BAF-4603-8DF2-962055838F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5" name="Freeform 46">
                  <a:extLst>
                    <a:ext uri="{FF2B5EF4-FFF2-40B4-BE49-F238E27FC236}">
                      <a16:creationId xmlns:a16="http://schemas.microsoft.com/office/drawing/2014/main" id="{2360EE47-14D8-47A9-AF80-233C92C87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56" name="Grupo 155">
                  <a:extLst>
                    <a:ext uri="{FF2B5EF4-FFF2-40B4-BE49-F238E27FC236}">
                      <a16:creationId xmlns:a16="http://schemas.microsoft.com/office/drawing/2014/main" id="{44FEF3EF-4D64-48CA-B6C8-4303EA3CFE86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60" name="Freeform 47">
                    <a:extLst>
                      <a:ext uri="{FF2B5EF4-FFF2-40B4-BE49-F238E27FC236}">
                        <a16:creationId xmlns:a16="http://schemas.microsoft.com/office/drawing/2014/main" id="{04DF5EDF-86D8-4B89-9FE3-6E6D9CFBE4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1" name="Freeform 48">
                    <a:extLst>
                      <a:ext uri="{FF2B5EF4-FFF2-40B4-BE49-F238E27FC236}">
                        <a16:creationId xmlns:a16="http://schemas.microsoft.com/office/drawing/2014/main" id="{B415BF96-B8F2-4330-942B-7BBC02F4BE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2" name="Freeform 49">
                    <a:extLst>
                      <a:ext uri="{FF2B5EF4-FFF2-40B4-BE49-F238E27FC236}">
                        <a16:creationId xmlns:a16="http://schemas.microsoft.com/office/drawing/2014/main" id="{3B11207C-FBA3-4A8D-A070-AADB7B3FFB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3" name="Freeform 50">
                    <a:extLst>
                      <a:ext uri="{FF2B5EF4-FFF2-40B4-BE49-F238E27FC236}">
                        <a16:creationId xmlns:a16="http://schemas.microsoft.com/office/drawing/2014/main" id="{2EA9A53C-51E2-48B9-9989-1EB11C4C09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4" name="Freeform 51">
                    <a:extLst>
                      <a:ext uri="{FF2B5EF4-FFF2-40B4-BE49-F238E27FC236}">
                        <a16:creationId xmlns:a16="http://schemas.microsoft.com/office/drawing/2014/main" id="{AA913D8A-AA05-40C4-84A6-E4DB9797F01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5" name="Freeform 52">
                    <a:extLst>
                      <a:ext uri="{FF2B5EF4-FFF2-40B4-BE49-F238E27FC236}">
                        <a16:creationId xmlns:a16="http://schemas.microsoft.com/office/drawing/2014/main" id="{2C91F7CC-8CBF-4461-AB7E-17E5EA23889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6" name="Freeform 53">
                    <a:extLst>
                      <a:ext uri="{FF2B5EF4-FFF2-40B4-BE49-F238E27FC236}">
                        <a16:creationId xmlns:a16="http://schemas.microsoft.com/office/drawing/2014/main" id="{0253229A-7E13-4BCF-AA73-1739930315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7" name="Freeform 54">
                    <a:extLst>
                      <a:ext uri="{FF2B5EF4-FFF2-40B4-BE49-F238E27FC236}">
                        <a16:creationId xmlns:a16="http://schemas.microsoft.com/office/drawing/2014/main" id="{B3760BDA-B8C5-4A77-A147-306B0ADC7F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8" name="Freeform 55">
                    <a:extLst>
                      <a:ext uri="{FF2B5EF4-FFF2-40B4-BE49-F238E27FC236}">
                        <a16:creationId xmlns:a16="http://schemas.microsoft.com/office/drawing/2014/main" id="{77EC2907-49C5-4882-8832-6C2B40129F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69" name="Freeform 56">
                    <a:extLst>
                      <a:ext uri="{FF2B5EF4-FFF2-40B4-BE49-F238E27FC236}">
                        <a16:creationId xmlns:a16="http://schemas.microsoft.com/office/drawing/2014/main" id="{ABB686CD-445E-4C85-B802-6A718F5C32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70" name="Freeform 57">
                    <a:extLst>
                      <a:ext uri="{FF2B5EF4-FFF2-40B4-BE49-F238E27FC236}">
                        <a16:creationId xmlns:a16="http://schemas.microsoft.com/office/drawing/2014/main" id="{FEE85CF7-7C72-4980-A94F-3C05262C0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71" name="Freeform 58">
                    <a:extLst>
                      <a:ext uri="{FF2B5EF4-FFF2-40B4-BE49-F238E27FC236}">
                        <a16:creationId xmlns:a16="http://schemas.microsoft.com/office/drawing/2014/main" id="{09FCE8C7-0D5C-4CC2-8BF3-9F80C7928C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72" name="Freeform 59">
                    <a:extLst>
                      <a:ext uri="{FF2B5EF4-FFF2-40B4-BE49-F238E27FC236}">
                        <a16:creationId xmlns:a16="http://schemas.microsoft.com/office/drawing/2014/main" id="{6983BCCA-151F-4841-884F-7B8962785E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57" name="Freeform 60">
                  <a:extLst>
                    <a:ext uri="{FF2B5EF4-FFF2-40B4-BE49-F238E27FC236}">
                      <a16:creationId xmlns:a16="http://schemas.microsoft.com/office/drawing/2014/main" id="{6888D503-5D9D-4C8E-82B3-85B667CFA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8" name="Freeform 61">
                  <a:extLst>
                    <a:ext uri="{FF2B5EF4-FFF2-40B4-BE49-F238E27FC236}">
                      <a16:creationId xmlns:a16="http://schemas.microsoft.com/office/drawing/2014/main" id="{9B44D40B-4B06-4C9B-97BF-0F43548BFD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9" name="Freeform 62">
                  <a:extLst>
                    <a:ext uri="{FF2B5EF4-FFF2-40B4-BE49-F238E27FC236}">
                      <a16:creationId xmlns:a16="http://schemas.microsoft.com/office/drawing/2014/main" id="{9C1A4D78-1821-45A5-A707-56F39903E4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52" name="Grupo 51">
              <a:extLst>
                <a:ext uri="{FF2B5EF4-FFF2-40B4-BE49-F238E27FC236}">
                  <a16:creationId xmlns:a16="http://schemas.microsoft.com/office/drawing/2014/main" id="{228F6F41-D769-47E9-9897-3B65F010072B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53" name="Freeform 10">
                <a:extLst>
                  <a:ext uri="{FF2B5EF4-FFF2-40B4-BE49-F238E27FC236}">
                    <a16:creationId xmlns:a16="http://schemas.microsoft.com/office/drawing/2014/main" id="{10B70CE3-530F-48F4-96B1-5292E9A26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54" name="Grupo 53">
                <a:extLst>
                  <a:ext uri="{FF2B5EF4-FFF2-40B4-BE49-F238E27FC236}">
                    <a16:creationId xmlns:a16="http://schemas.microsoft.com/office/drawing/2014/main" id="{91985554-CD4F-4549-9FCA-43FCD18A38D3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55" name="Freeform 5">
                  <a:extLst>
                    <a:ext uri="{FF2B5EF4-FFF2-40B4-BE49-F238E27FC236}">
                      <a16:creationId xmlns:a16="http://schemas.microsoft.com/office/drawing/2014/main" id="{447D169F-3C72-425D-A6AC-CB4C632EF7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6" name="Freeform 6">
                  <a:extLst>
                    <a:ext uri="{FF2B5EF4-FFF2-40B4-BE49-F238E27FC236}">
                      <a16:creationId xmlns:a16="http://schemas.microsoft.com/office/drawing/2014/main" id="{38E2B572-E700-4CCF-A902-E47C5CEF7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7" name="Freeform 7">
                  <a:extLst>
                    <a:ext uri="{FF2B5EF4-FFF2-40B4-BE49-F238E27FC236}">
                      <a16:creationId xmlns:a16="http://schemas.microsoft.com/office/drawing/2014/main" id="{F578FFBC-42B5-412A-8DED-FAC83E28B8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8" name="Freeform 8">
                  <a:extLst>
                    <a:ext uri="{FF2B5EF4-FFF2-40B4-BE49-F238E27FC236}">
                      <a16:creationId xmlns:a16="http://schemas.microsoft.com/office/drawing/2014/main" id="{F33F0BBA-E7F0-492B-83A5-E94749A3BB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9" name="Freeform 9">
                  <a:extLst>
                    <a:ext uri="{FF2B5EF4-FFF2-40B4-BE49-F238E27FC236}">
                      <a16:creationId xmlns:a16="http://schemas.microsoft.com/office/drawing/2014/main" id="{DEA4C388-541A-4DBA-B3B4-1A0F0F28F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0" name="Freeform 11">
                  <a:extLst>
                    <a:ext uri="{FF2B5EF4-FFF2-40B4-BE49-F238E27FC236}">
                      <a16:creationId xmlns:a16="http://schemas.microsoft.com/office/drawing/2014/main" id="{4456DA48-98F2-4946-BA3E-954DC23D06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1" name="Freeform 12">
                  <a:extLst>
                    <a:ext uri="{FF2B5EF4-FFF2-40B4-BE49-F238E27FC236}">
                      <a16:creationId xmlns:a16="http://schemas.microsoft.com/office/drawing/2014/main" id="{D31A33CF-6692-4B5A-AC70-6A606B778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2" name="Freeform 13">
                  <a:extLst>
                    <a:ext uri="{FF2B5EF4-FFF2-40B4-BE49-F238E27FC236}">
                      <a16:creationId xmlns:a16="http://schemas.microsoft.com/office/drawing/2014/main" id="{B394778A-F9CA-4EAE-83DB-AF94F016D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3" name="Freeform 14">
                  <a:extLst>
                    <a:ext uri="{FF2B5EF4-FFF2-40B4-BE49-F238E27FC236}">
                      <a16:creationId xmlns:a16="http://schemas.microsoft.com/office/drawing/2014/main" id="{16E75758-6594-439E-8F54-426E114BE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4" name="Freeform 15">
                  <a:extLst>
                    <a:ext uri="{FF2B5EF4-FFF2-40B4-BE49-F238E27FC236}">
                      <a16:creationId xmlns:a16="http://schemas.microsoft.com/office/drawing/2014/main" id="{0957411B-878C-45C9-83D5-60D56C40529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5" name="Freeform 16">
                  <a:extLst>
                    <a:ext uri="{FF2B5EF4-FFF2-40B4-BE49-F238E27FC236}">
                      <a16:creationId xmlns:a16="http://schemas.microsoft.com/office/drawing/2014/main" id="{DE804F28-2900-475B-BEF1-52E72BD691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6" name="Freeform 17">
                  <a:extLst>
                    <a:ext uri="{FF2B5EF4-FFF2-40B4-BE49-F238E27FC236}">
                      <a16:creationId xmlns:a16="http://schemas.microsoft.com/office/drawing/2014/main" id="{CD79DEC0-C90E-4456-B365-0ABB99BFAC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7" name="Freeform 18">
                  <a:extLst>
                    <a:ext uri="{FF2B5EF4-FFF2-40B4-BE49-F238E27FC236}">
                      <a16:creationId xmlns:a16="http://schemas.microsoft.com/office/drawing/2014/main" id="{13E45F6B-AA1F-4206-8586-69FEBB1B4B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8" name="Freeform 19">
                  <a:extLst>
                    <a:ext uri="{FF2B5EF4-FFF2-40B4-BE49-F238E27FC236}">
                      <a16:creationId xmlns:a16="http://schemas.microsoft.com/office/drawing/2014/main" id="{8DD02125-DFAE-464C-B13C-919E60F592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9" name="Freeform 20">
                  <a:extLst>
                    <a:ext uri="{FF2B5EF4-FFF2-40B4-BE49-F238E27FC236}">
                      <a16:creationId xmlns:a16="http://schemas.microsoft.com/office/drawing/2014/main" id="{17238551-FF03-467E-9475-B849AF778B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0" name="Freeform 21">
                  <a:extLst>
                    <a:ext uri="{FF2B5EF4-FFF2-40B4-BE49-F238E27FC236}">
                      <a16:creationId xmlns:a16="http://schemas.microsoft.com/office/drawing/2014/main" id="{52699957-0E18-49C9-B85E-E84253E82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1" name="Freeform 22">
                  <a:extLst>
                    <a:ext uri="{FF2B5EF4-FFF2-40B4-BE49-F238E27FC236}">
                      <a16:creationId xmlns:a16="http://schemas.microsoft.com/office/drawing/2014/main" id="{7162BF22-5A2A-4D1A-A7B4-C35D2E056D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2" name="Freeform 23">
                  <a:extLst>
                    <a:ext uri="{FF2B5EF4-FFF2-40B4-BE49-F238E27FC236}">
                      <a16:creationId xmlns:a16="http://schemas.microsoft.com/office/drawing/2014/main" id="{C05E979B-3CCA-4D41-AF2A-D8E28A29282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3" name="Freeform 24">
                  <a:extLst>
                    <a:ext uri="{FF2B5EF4-FFF2-40B4-BE49-F238E27FC236}">
                      <a16:creationId xmlns:a16="http://schemas.microsoft.com/office/drawing/2014/main" id="{CEA59417-BB36-4B05-98A8-1EA4FCDB1A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4" name="Freeform 25">
                  <a:extLst>
                    <a:ext uri="{FF2B5EF4-FFF2-40B4-BE49-F238E27FC236}">
                      <a16:creationId xmlns:a16="http://schemas.microsoft.com/office/drawing/2014/main" id="{3A0DF222-CCC4-4A1E-BFB8-604CBD6DC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5" name="Freeform 26">
                  <a:extLst>
                    <a:ext uri="{FF2B5EF4-FFF2-40B4-BE49-F238E27FC236}">
                      <a16:creationId xmlns:a16="http://schemas.microsoft.com/office/drawing/2014/main" id="{69412B3F-C1D6-4C3C-B1EA-BFC0807992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6" name="Freeform 27">
                  <a:extLst>
                    <a:ext uri="{FF2B5EF4-FFF2-40B4-BE49-F238E27FC236}">
                      <a16:creationId xmlns:a16="http://schemas.microsoft.com/office/drawing/2014/main" id="{0EAEA1B2-9BD9-48F6-B3B6-3B8193936B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7" name="Freeform 28">
                  <a:extLst>
                    <a:ext uri="{FF2B5EF4-FFF2-40B4-BE49-F238E27FC236}">
                      <a16:creationId xmlns:a16="http://schemas.microsoft.com/office/drawing/2014/main" id="{592BDE46-2322-4557-A613-8346508F4A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8" name="Freeform 29">
                  <a:extLst>
                    <a:ext uri="{FF2B5EF4-FFF2-40B4-BE49-F238E27FC236}">
                      <a16:creationId xmlns:a16="http://schemas.microsoft.com/office/drawing/2014/main" id="{2389B0B4-159D-4545-8535-6A3CB76729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9" name="Freeform 30">
                  <a:extLst>
                    <a:ext uri="{FF2B5EF4-FFF2-40B4-BE49-F238E27FC236}">
                      <a16:creationId xmlns:a16="http://schemas.microsoft.com/office/drawing/2014/main" id="{E5D5F49C-6E8C-4CAD-AC58-8300553D2E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0" name="Freeform 31">
                  <a:extLst>
                    <a:ext uri="{FF2B5EF4-FFF2-40B4-BE49-F238E27FC236}">
                      <a16:creationId xmlns:a16="http://schemas.microsoft.com/office/drawing/2014/main" id="{2D2B651C-EAC7-4B08-A344-DCC0CB4D9EC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1" name="Freeform 32">
                  <a:extLst>
                    <a:ext uri="{FF2B5EF4-FFF2-40B4-BE49-F238E27FC236}">
                      <a16:creationId xmlns:a16="http://schemas.microsoft.com/office/drawing/2014/main" id="{E803BE2E-07B6-4A33-A695-A604ED2AC2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2" name="Freeform 33">
                  <a:extLst>
                    <a:ext uri="{FF2B5EF4-FFF2-40B4-BE49-F238E27FC236}">
                      <a16:creationId xmlns:a16="http://schemas.microsoft.com/office/drawing/2014/main" id="{6DF58B81-F875-40A9-9E6E-9A1916B857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3" name="Freeform 34">
                  <a:extLst>
                    <a:ext uri="{FF2B5EF4-FFF2-40B4-BE49-F238E27FC236}">
                      <a16:creationId xmlns:a16="http://schemas.microsoft.com/office/drawing/2014/main" id="{2B6AC0C0-8128-4AAD-825A-20D7FFFF5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4" name="Freeform 35">
                  <a:extLst>
                    <a:ext uri="{FF2B5EF4-FFF2-40B4-BE49-F238E27FC236}">
                      <a16:creationId xmlns:a16="http://schemas.microsoft.com/office/drawing/2014/main" id="{0837B3C3-9EF9-4006-8F38-8E27F36879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5" name="Freeform 36">
                  <a:extLst>
                    <a:ext uri="{FF2B5EF4-FFF2-40B4-BE49-F238E27FC236}">
                      <a16:creationId xmlns:a16="http://schemas.microsoft.com/office/drawing/2014/main" id="{66EEBEF2-9BC2-4136-A550-FF1C550C37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6" name="Freeform 37">
                  <a:extLst>
                    <a:ext uri="{FF2B5EF4-FFF2-40B4-BE49-F238E27FC236}">
                      <a16:creationId xmlns:a16="http://schemas.microsoft.com/office/drawing/2014/main" id="{368E9103-5B74-4666-97FE-185CE0F98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7" name="Freeform 38">
                  <a:extLst>
                    <a:ext uri="{FF2B5EF4-FFF2-40B4-BE49-F238E27FC236}">
                      <a16:creationId xmlns:a16="http://schemas.microsoft.com/office/drawing/2014/main" id="{3CDB76EA-2782-4951-BAFC-ED2207AB1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8" name="Freeform 39">
                  <a:extLst>
                    <a:ext uri="{FF2B5EF4-FFF2-40B4-BE49-F238E27FC236}">
                      <a16:creationId xmlns:a16="http://schemas.microsoft.com/office/drawing/2014/main" id="{EEEE7EE7-E1F4-43E0-BFC9-6B0386C1F7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9" name="Freeform 40">
                  <a:extLst>
                    <a:ext uri="{FF2B5EF4-FFF2-40B4-BE49-F238E27FC236}">
                      <a16:creationId xmlns:a16="http://schemas.microsoft.com/office/drawing/2014/main" id="{DE817799-B629-4835-9A2C-C0BC2AB0AB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0" name="Freeform 41">
                  <a:extLst>
                    <a:ext uri="{FF2B5EF4-FFF2-40B4-BE49-F238E27FC236}">
                      <a16:creationId xmlns:a16="http://schemas.microsoft.com/office/drawing/2014/main" id="{2EBA9741-5289-47B1-8C97-50C3C2C7D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1" name="Freeform 42">
                  <a:extLst>
                    <a:ext uri="{FF2B5EF4-FFF2-40B4-BE49-F238E27FC236}">
                      <a16:creationId xmlns:a16="http://schemas.microsoft.com/office/drawing/2014/main" id="{099261C2-24C9-46B2-8977-8C3E0B0BBD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2" name="Freeform 43">
                  <a:extLst>
                    <a:ext uri="{FF2B5EF4-FFF2-40B4-BE49-F238E27FC236}">
                      <a16:creationId xmlns:a16="http://schemas.microsoft.com/office/drawing/2014/main" id="{B7593338-9518-456B-A310-8024B7D72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3" name="Freeform 44">
                  <a:extLst>
                    <a:ext uri="{FF2B5EF4-FFF2-40B4-BE49-F238E27FC236}">
                      <a16:creationId xmlns:a16="http://schemas.microsoft.com/office/drawing/2014/main" id="{D720A2DD-6B79-4995-B211-B3FB02C0D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4" name="Freeform 45">
                  <a:extLst>
                    <a:ext uri="{FF2B5EF4-FFF2-40B4-BE49-F238E27FC236}">
                      <a16:creationId xmlns:a16="http://schemas.microsoft.com/office/drawing/2014/main" id="{5F4C335E-C8CF-4D5B-A2E0-1D21D0F44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5" name="Freeform 46">
                  <a:extLst>
                    <a:ext uri="{FF2B5EF4-FFF2-40B4-BE49-F238E27FC236}">
                      <a16:creationId xmlns:a16="http://schemas.microsoft.com/office/drawing/2014/main" id="{5DF3015D-68DA-41BC-91DE-39F6F0F637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96" name="Grupo 95">
                  <a:extLst>
                    <a:ext uri="{FF2B5EF4-FFF2-40B4-BE49-F238E27FC236}">
                      <a16:creationId xmlns:a16="http://schemas.microsoft.com/office/drawing/2014/main" id="{ED85CED5-9F80-4073-AF45-E7E12F94BDAE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00" name="Freeform 47">
                    <a:extLst>
                      <a:ext uri="{FF2B5EF4-FFF2-40B4-BE49-F238E27FC236}">
                        <a16:creationId xmlns:a16="http://schemas.microsoft.com/office/drawing/2014/main" id="{64A43F25-8900-483B-B0AB-CCA9D2E104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1" name="Freeform 48">
                    <a:extLst>
                      <a:ext uri="{FF2B5EF4-FFF2-40B4-BE49-F238E27FC236}">
                        <a16:creationId xmlns:a16="http://schemas.microsoft.com/office/drawing/2014/main" id="{1F510919-0D76-4B9C-AC1F-4F68D46093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2" name="Freeform 49">
                    <a:extLst>
                      <a:ext uri="{FF2B5EF4-FFF2-40B4-BE49-F238E27FC236}">
                        <a16:creationId xmlns:a16="http://schemas.microsoft.com/office/drawing/2014/main" id="{41C38D0E-ECC7-4BB4-82AA-D1683BDB7F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3" name="Freeform 50">
                    <a:extLst>
                      <a:ext uri="{FF2B5EF4-FFF2-40B4-BE49-F238E27FC236}">
                        <a16:creationId xmlns:a16="http://schemas.microsoft.com/office/drawing/2014/main" id="{28A99890-CEB2-4868-BBB6-0B39BCE3C6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4" name="Freeform 51">
                    <a:extLst>
                      <a:ext uri="{FF2B5EF4-FFF2-40B4-BE49-F238E27FC236}">
                        <a16:creationId xmlns:a16="http://schemas.microsoft.com/office/drawing/2014/main" id="{8ACDE8AF-F205-48DC-8068-B41B7A56171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5" name="Freeform 52">
                    <a:extLst>
                      <a:ext uri="{FF2B5EF4-FFF2-40B4-BE49-F238E27FC236}">
                        <a16:creationId xmlns:a16="http://schemas.microsoft.com/office/drawing/2014/main" id="{861F3DC4-B343-4613-BCA2-E1A8EF4FE6D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6" name="Freeform 53">
                    <a:extLst>
                      <a:ext uri="{FF2B5EF4-FFF2-40B4-BE49-F238E27FC236}">
                        <a16:creationId xmlns:a16="http://schemas.microsoft.com/office/drawing/2014/main" id="{F88A03C6-853D-45BD-93EF-9C0B0EC144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7" name="Freeform 54">
                    <a:extLst>
                      <a:ext uri="{FF2B5EF4-FFF2-40B4-BE49-F238E27FC236}">
                        <a16:creationId xmlns:a16="http://schemas.microsoft.com/office/drawing/2014/main" id="{847E3D22-A85B-47FA-A9A9-BAEAE58E7F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8" name="Freeform 55">
                    <a:extLst>
                      <a:ext uri="{FF2B5EF4-FFF2-40B4-BE49-F238E27FC236}">
                        <a16:creationId xmlns:a16="http://schemas.microsoft.com/office/drawing/2014/main" id="{74A2E41E-94AB-4F8D-97FA-7917430F81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09" name="Freeform 56">
                    <a:extLst>
                      <a:ext uri="{FF2B5EF4-FFF2-40B4-BE49-F238E27FC236}">
                        <a16:creationId xmlns:a16="http://schemas.microsoft.com/office/drawing/2014/main" id="{F58F4064-597D-499F-AA8C-D6721817C5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10" name="Freeform 57">
                    <a:extLst>
                      <a:ext uri="{FF2B5EF4-FFF2-40B4-BE49-F238E27FC236}">
                        <a16:creationId xmlns:a16="http://schemas.microsoft.com/office/drawing/2014/main" id="{84BDBEFE-7519-4684-9FBF-ECABCDA468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11" name="Freeform 58">
                    <a:extLst>
                      <a:ext uri="{FF2B5EF4-FFF2-40B4-BE49-F238E27FC236}">
                        <a16:creationId xmlns:a16="http://schemas.microsoft.com/office/drawing/2014/main" id="{845FE118-03AD-40D0-B974-4926104283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12" name="Freeform 59">
                    <a:extLst>
                      <a:ext uri="{FF2B5EF4-FFF2-40B4-BE49-F238E27FC236}">
                        <a16:creationId xmlns:a16="http://schemas.microsoft.com/office/drawing/2014/main" id="{5734C517-74EA-41AD-81DA-94D9E4B733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97" name="Freeform 60">
                  <a:extLst>
                    <a:ext uri="{FF2B5EF4-FFF2-40B4-BE49-F238E27FC236}">
                      <a16:creationId xmlns:a16="http://schemas.microsoft.com/office/drawing/2014/main" id="{6645FE65-E559-4CC4-8054-A9D6EE586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8" name="Freeform 61">
                  <a:extLst>
                    <a:ext uri="{FF2B5EF4-FFF2-40B4-BE49-F238E27FC236}">
                      <a16:creationId xmlns:a16="http://schemas.microsoft.com/office/drawing/2014/main" id="{D7BE989A-DCE6-4A69-B290-D8CEA0CF0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9" name="Freeform 62">
                  <a:extLst>
                    <a:ext uri="{FF2B5EF4-FFF2-40B4-BE49-F238E27FC236}">
                      <a16:creationId xmlns:a16="http://schemas.microsoft.com/office/drawing/2014/main" id="{E35A3C2D-A728-48F4-8F93-3AD64784D4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grpSp>
        <p:nvGrpSpPr>
          <p:cNvPr id="173" name="Grupo 172">
            <a:extLst>
              <a:ext uri="{FF2B5EF4-FFF2-40B4-BE49-F238E27FC236}">
                <a16:creationId xmlns:a16="http://schemas.microsoft.com/office/drawing/2014/main" id="{A83FF074-573D-489F-96E7-71F0AF13C63F}"/>
              </a:ext>
            </a:extLst>
          </p:cNvPr>
          <p:cNvGrpSpPr/>
          <p:nvPr/>
        </p:nvGrpSpPr>
        <p:grpSpPr>
          <a:xfrm rot="16200000">
            <a:off x="-1925742" y="2233376"/>
            <a:ext cx="4742170" cy="580218"/>
            <a:chOff x="0" y="4024521"/>
            <a:chExt cx="9145498" cy="1118979"/>
          </a:xfrm>
        </p:grpSpPr>
        <p:grpSp>
          <p:nvGrpSpPr>
            <p:cNvPr id="174" name="Grupo 173">
              <a:extLst>
                <a:ext uri="{FF2B5EF4-FFF2-40B4-BE49-F238E27FC236}">
                  <a16:creationId xmlns:a16="http://schemas.microsoft.com/office/drawing/2014/main" id="{EF6F50BB-6DC3-4325-8D11-B35ACEBF00CB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236" name="Freeform 10">
                <a:extLst>
                  <a:ext uri="{FF2B5EF4-FFF2-40B4-BE49-F238E27FC236}">
                    <a16:creationId xmlns:a16="http://schemas.microsoft.com/office/drawing/2014/main" id="{4833AAD9-5EA2-4630-8022-C1469F4E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237" name="Grupo 236">
                <a:extLst>
                  <a:ext uri="{FF2B5EF4-FFF2-40B4-BE49-F238E27FC236}">
                    <a16:creationId xmlns:a16="http://schemas.microsoft.com/office/drawing/2014/main" id="{D3823815-9A02-4D5C-834E-F635625B4D59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238" name="Freeform 5">
                  <a:extLst>
                    <a:ext uri="{FF2B5EF4-FFF2-40B4-BE49-F238E27FC236}">
                      <a16:creationId xmlns:a16="http://schemas.microsoft.com/office/drawing/2014/main" id="{6DFD5BB3-DCEE-42F8-B2AF-52362D4BE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9" name="Freeform 6">
                  <a:extLst>
                    <a:ext uri="{FF2B5EF4-FFF2-40B4-BE49-F238E27FC236}">
                      <a16:creationId xmlns:a16="http://schemas.microsoft.com/office/drawing/2014/main" id="{4612B540-D8E6-4C7D-A65A-2109F4DEEE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0" name="Freeform 7">
                  <a:extLst>
                    <a:ext uri="{FF2B5EF4-FFF2-40B4-BE49-F238E27FC236}">
                      <a16:creationId xmlns:a16="http://schemas.microsoft.com/office/drawing/2014/main" id="{CEC0FD17-FC37-479B-B792-C77888BC6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1" name="Freeform 8">
                  <a:extLst>
                    <a:ext uri="{FF2B5EF4-FFF2-40B4-BE49-F238E27FC236}">
                      <a16:creationId xmlns:a16="http://schemas.microsoft.com/office/drawing/2014/main" id="{89E1B714-E696-4F7A-BD8C-2DB371C16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2" name="Freeform 9">
                  <a:extLst>
                    <a:ext uri="{FF2B5EF4-FFF2-40B4-BE49-F238E27FC236}">
                      <a16:creationId xmlns:a16="http://schemas.microsoft.com/office/drawing/2014/main" id="{A9A8C085-CC26-4DD2-9ADC-DE99261AEE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3" name="Freeform 11">
                  <a:extLst>
                    <a:ext uri="{FF2B5EF4-FFF2-40B4-BE49-F238E27FC236}">
                      <a16:creationId xmlns:a16="http://schemas.microsoft.com/office/drawing/2014/main" id="{34F0E463-D5FD-4135-A5FB-5F7777625D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4" name="Freeform 12">
                  <a:extLst>
                    <a:ext uri="{FF2B5EF4-FFF2-40B4-BE49-F238E27FC236}">
                      <a16:creationId xmlns:a16="http://schemas.microsoft.com/office/drawing/2014/main" id="{6A67C5BA-6684-44E7-9E77-D1A929F4E9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5" name="Freeform 13">
                  <a:extLst>
                    <a:ext uri="{FF2B5EF4-FFF2-40B4-BE49-F238E27FC236}">
                      <a16:creationId xmlns:a16="http://schemas.microsoft.com/office/drawing/2014/main" id="{5C275034-1C6D-4A5C-B592-AA6798765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6" name="Freeform 14">
                  <a:extLst>
                    <a:ext uri="{FF2B5EF4-FFF2-40B4-BE49-F238E27FC236}">
                      <a16:creationId xmlns:a16="http://schemas.microsoft.com/office/drawing/2014/main" id="{B7163B20-D8E3-46CA-AA1F-75A139ACD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7" name="Freeform 15">
                  <a:extLst>
                    <a:ext uri="{FF2B5EF4-FFF2-40B4-BE49-F238E27FC236}">
                      <a16:creationId xmlns:a16="http://schemas.microsoft.com/office/drawing/2014/main" id="{8714E6AB-D281-4B30-B353-3E677C90915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8" name="Freeform 16">
                  <a:extLst>
                    <a:ext uri="{FF2B5EF4-FFF2-40B4-BE49-F238E27FC236}">
                      <a16:creationId xmlns:a16="http://schemas.microsoft.com/office/drawing/2014/main" id="{76716944-985D-4B36-8417-32A278333F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9" name="Freeform 17">
                  <a:extLst>
                    <a:ext uri="{FF2B5EF4-FFF2-40B4-BE49-F238E27FC236}">
                      <a16:creationId xmlns:a16="http://schemas.microsoft.com/office/drawing/2014/main" id="{FC0C8C71-816E-492C-A13F-466C9F7169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0" name="Freeform 18">
                  <a:extLst>
                    <a:ext uri="{FF2B5EF4-FFF2-40B4-BE49-F238E27FC236}">
                      <a16:creationId xmlns:a16="http://schemas.microsoft.com/office/drawing/2014/main" id="{0A151935-BF67-42F4-B7BE-068F0502BB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1" name="Freeform 19">
                  <a:extLst>
                    <a:ext uri="{FF2B5EF4-FFF2-40B4-BE49-F238E27FC236}">
                      <a16:creationId xmlns:a16="http://schemas.microsoft.com/office/drawing/2014/main" id="{E87A26E1-B93A-4267-8934-A168CBBF1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2" name="Freeform 20">
                  <a:extLst>
                    <a:ext uri="{FF2B5EF4-FFF2-40B4-BE49-F238E27FC236}">
                      <a16:creationId xmlns:a16="http://schemas.microsoft.com/office/drawing/2014/main" id="{069FECB1-B127-4A9E-A792-637CF271C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3" name="Freeform 21">
                  <a:extLst>
                    <a:ext uri="{FF2B5EF4-FFF2-40B4-BE49-F238E27FC236}">
                      <a16:creationId xmlns:a16="http://schemas.microsoft.com/office/drawing/2014/main" id="{A5640DD8-8F58-452A-96CB-12B6BCD20F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4" name="Freeform 22">
                  <a:extLst>
                    <a:ext uri="{FF2B5EF4-FFF2-40B4-BE49-F238E27FC236}">
                      <a16:creationId xmlns:a16="http://schemas.microsoft.com/office/drawing/2014/main" id="{524A145C-12F4-4EE4-866E-A6D526272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5" name="Freeform 23">
                  <a:extLst>
                    <a:ext uri="{FF2B5EF4-FFF2-40B4-BE49-F238E27FC236}">
                      <a16:creationId xmlns:a16="http://schemas.microsoft.com/office/drawing/2014/main" id="{1026F449-FFAE-4BA9-962C-629D4DDFCB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6" name="Freeform 24">
                  <a:extLst>
                    <a:ext uri="{FF2B5EF4-FFF2-40B4-BE49-F238E27FC236}">
                      <a16:creationId xmlns:a16="http://schemas.microsoft.com/office/drawing/2014/main" id="{0FEC5AF0-4798-499A-BCA0-25E1DBB013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7" name="Freeform 25">
                  <a:extLst>
                    <a:ext uri="{FF2B5EF4-FFF2-40B4-BE49-F238E27FC236}">
                      <a16:creationId xmlns:a16="http://schemas.microsoft.com/office/drawing/2014/main" id="{1350EBC7-8FF3-45CC-B56F-235E4BB912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8" name="Freeform 26">
                  <a:extLst>
                    <a:ext uri="{FF2B5EF4-FFF2-40B4-BE49-F238E27FC236}">
                      <a16:creationId xmlns:a16="http://schemas.microsoft.com/office/drawing/2014/main" id="{C1F0A770-1B06-4D94-A25F-99910E2753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9" name="Freeform 27">
                  <a:extLst>
                    <a:ext uri="{FF2B5EF4-FFF2-40B4-BE49-F238E27FC236}">
                      <a16:creationId xmlns:a16="http://schemas.microsoft.com/office/drawing/2014/main" id="{A1470523-4696-47F6-B9D5-03FF72E96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0" name="Freeform 28">
                  <a:extLst>
                    <a:ext uri="{FF2B5EF4-FFF2-40B4-BE49-F238E27FC236}">
                      <a16:creationId xmlns:a16="http://schemas.microsoft.com/office/drawing/2014/main" id="{A7A726F9-B8CB-49E3-A70D-21F337CA9C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1" name="Freeform 29">
                  <a:extLst>
                    <a:ext uri="{FF2B5EF4-FFF2-40B4-BE49-F238E27FC236}">
                      <a16:creationId xmlns:a16="http://schemas.microsoft.com/office/drawing/2014/main" id="{BE46C2B6-F68F-413F-BFB9-59F2A5E333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2" name="Freeform 30">
                  <a:extLst>
                    <a:ext uri="{FF2B5EF4-FFF2-40B4-BE49-F238E27FC236}">
                      <a16:creationId xmlns:a16="http://schemas.microsoft.com/office/drawing/2014/main" id="{4E1043A4-84B4-4BB1-BE41-2BB0475350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3" name="Freeform 31">
                  <a:extLst>
                    <a:ext uri="{FF2B5EF4-FFF2-40B4-BE49-F238E27FC236}">
                      <a16:creationId xmlns:a16="http://schemas.microsoft.com/office/drawing/2014/main" id="{BD148051-B1D0-420F-BD60-8C716B89CAF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4" name="Freeform 32">
                  <a:extLst>
                    <a:ext uri="{FF2B5EF4-FFF2-40B4-BE49-F238E27FC236}">
                      <a16:creationId xmlns:a16="http://schemas.microsoft.com/office/drawing/2014/main" id="{E8970277-851B-4669-93B5-A5B106300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5" name="Freeform 33">
                  <a:extLst>
                    <a:ext uri="{FF2B5EF4-FFF2-40B4-BE49-F238E27FC236}">
                      <a16:creationId xmlns:a16="http://schemas.microsoft.com/office/drawing/2014/main" id="{707C18B6-88AB-493E-8528-F5AEFD400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6" name="Freeform 34">
                  <a:extLst>
                    <a:ext uri="{FF2B5EF4-FFF2-40B4-BE49-F238E27FC236}">
                      <a16:creationId xmlns:a16="http://schemas.microsoft.com/office/drawing/2014/main" id="{29EC896E-B6F6-4075-B8AD-2744F2109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7" name="Freeform 35">
                  <a:extLst>
                    <a:ext uri="{FF2B5EF4-FFF2-40B4-BE49-F238E27FC236}">
                      <a16:creationId xmlns:a16="http://schemas.microsoft.com/office/drawing/2014/main" id="{E9B052CE-0293-4954-9872-3B2958422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8" name="Freeform 36">
                  <a:extLst>
                    <a:ext uri="{FF2B5EF4-FFF2-40B4-BE49-F238E27FC236}">
                      <a16:creationId xmlns:a16="http://schemas.microsoft.com/office/drawing/2014/main" id="{398FAE4F-61F8-4677-86DD-C8E352EA9A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9" name="Freeform 37">
                  <a:extLst>
                    <a:ext uri="{FF2B5EF4-FFF2-40B4-BE49-F238E27FC236}">
                      <a16:creationId xmlns:a16="http://schemas.microsoft.com/office/drawing/2014/main" id="{33B2DFC5-0798-4F73-A964-F377BCF7E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0" name="Freeform 38">
                  <a:extLst>
                    <a:ext uri="{FF2B5EF4-FFF2-40B4-BE49-F238E27FC236}">
                      <a16:creationId xmlns:a16="http://schemas.microsoft.com/office/drawing/2014/main" id="{931F716F-E71F-4F95-9402-F63019917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1" name="Freeform 39">
                  <a:extLst>
                    <a:ext uri="{FF2B5EF4-FFF2-40B4-BE49-F238E27FC236}">
                      <a16:creationId xmlns:a16="http://schemas.microsoft.com/office/drawing/2014/main" id="{8296D1DE-E691-40A0-88AC-8A26B6DA8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2" name="Freeform 40">
                  <a:extLst>
                    <a:ext uri="{FF2B5EF4-FFF2-40B4-BE49-F238E27FC236}">
                      <a16:creationId xmlns:a16="http://schemas.microsoft.com/office/drawing/2014/main" id="{5EABDE92-25DA-4E25-BC3D-899D7C2AF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3" name="Freeform 41">
                  <a:extLst>
                    <a:ext uri="{FF2B5EF4-FFF2-40B4-BE49-F238E27FC236}">
                      <a16:creationId xmlns:a16="http://schemas.microsoft.com/office/drawing/2014/main" id="{FB6E597B-6150-4442-AF56-2C7A8767D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4" name="Freeform 42">
                  <a:extLst>
                    <a:ext uri="{FF2B5EF4-FFF2-40B4-BE49-F238E27FC236}">
                      <a16:creationId xmlns:a16="http://schemas.microsoft.com/office/drawing/2014/main" id="{D82B0DEB-06DA-4864-8A92-62C660580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5" name="Freeform 43">
                  <a:extLst>
                    <a:ext uri="{FF2B5EF4-FFF2-40B4-BE49-F238E27FC236}">
                      <a16:creationId xmlns:a16="http://schemas.microsoft.com/office/drawing/2014/main" id="{9311A613-3C2E-440C-B217-F046BD4177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6" name="Freeform 44">
                  <a:extLst>
                    <a:ext uri="{FF2B5EF4-FFF2-40B4-BE49-F238E27FC236}">
                      <a16:creationId xmlns:a16="http://schemas.microsoft.com/office/drawing/2014/main" id="{5BFFAB40-02B8-451C-9F2B-F186993FBF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7" name="Freeform 45">
                  <a:extLst>
                    <a:ext uri="{FF2B5EF4-FFF2-40B4-BE49-F238E27FC236}">
                      <a16:creationId xmlns:a16="http://schemas.microsoft.com/office/drawing/2014/main" id="{6FBE5A77-850A-4D70-BCC2-102842040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8" name="Freeform 46">
                  <a:extLst>
                    <a:ext uri="{FF2B5EF4-FFF2-40B4-BE49-F238E27FC236}">
                      <a16:creationId xmlns:a16="http://schemas.microsoft.com/office/drawing/2014/main" id="{8E29FC07-CB13-41FD-A879-4FCB507EF4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279" name="Grupo 278">
                  <a:extLst>
                    <a:ext uri="{FF2B5EF4-FFF2-40B4-BE49-F238E27FC236}">
                      <a16:creationId xmlns:a16="http://schemas.microsoft.com/office/drawing/2014/main" id="{A046A534-C2E6-437B-AEE3-7FBFAEAF9825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283" name="Freeform 47">
                    <a:extLst>
                      <a:ext uri="{FF2B5EF4-FFF2-40B4-BE49-F238E27FC236}">
                        <a16:creationId xmlns:a16="http://schemas.microsoft.com/office/drawing/2014/main" id="{0C9748C4-56AE-48F9-98AD-29EEE323D7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84" name="Freeform 48">
                    <a:extLst>
                      <a:ext uri="{FF2B5EF4-FFF2-40B4-BE49-F238E27FC236}">
                        <a16:creationId xmlns:a16="http://schemas.microsoft.com/office/drawing/2014/main" id="{E293F60F-8390-457A-9D4D-C0709E29D3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85" name="Freeform 49">
                    <a:extLst>
                      <a:ext uri="{FF2B5EF4-FFF2-40B4-BE49-F238E27FC236}">
                        <a16:creationId xmlns:a16="http://schemas.microsoft.com/office/drawing/2014/main" id="{9BE119EE-1D3D-4FD4-AE0E-F64A1DE12C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86" name="Freeform 50">
                    <a:extLst>
                      <a:ext uri="{FF2B5EF4-FFF2-40B4-BE49-F238E27FC236}">
                        <a16:creationId xmlns:a16="http://schemas.microsoft.com/office/drawing/2014/main" id="{B54DB40C-148D-450F-BAC9-AEB052AA40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87" name="Freeform 51">
                    <a:extLst>
                      <a:ext uri="{FF2B5EF4-FFF2-40B4-BE49-F238E27FC236}">
                        <a16:creationId xmlns:a16="http://schemas.microsoft.com/office/drawing/2014/main" id="{EA5AAFCB-54A4-4F9C-9717-ACB7720AF83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88" name="Freeform 52">
                    <a:extLst>
                      <a:ext uri="{FF2B5EF4-FFF2-40B4-BE49-F238E27FC236}">
                        <a16:creationId xmlns:a16="http://schemas.microsoft.com/office/drawing/2014/main" id="{98420FF0-5BC0-4B81-9BEC-C6AEA153707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89" name="Freeform 53">
                    <a:extLst>
                      <a:ext uri="{FF2B5EF4-FFF2-40B4-BE49-F238E27FC236}">
                        <a16:creationId xmlns:a16="http://schemas.microsoft.com/office/drawing/2014/main" id="{D47ABB51-5FBE-4A5B-8651-F272E0AC46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90" name="Freeform 54">
                    <a:extLst>
                      <a:ext uri="{FF2B5EF4-FFF2-40B4-BE49-F238E27FC236}">
                        <a16:creationId xmlns:a16="http://schemas.microsoft.com/office/drawing/2014/main" id="{8A29149E-F77B-4584-9480-394DCDCC1F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91" name="Freeform 55">
                    <a:extLst>
                      <a:ext uri="{FF2B5EF4-FFF2-40B4-BE49-F238E27FC236}">
                        <a16:creationId xmlns:a16="http://schemas.microsoft.com/office/drawing/2014/main" id="{4F67E1BE-A59E-4F7D-9651-B7C6F2D00D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92" name="Freeform 56">
                    <a:extLst>
                      <a:ext uri="{FF2B5EF4-FFF2-40B4-BE49-F238E27FC236}">
                        <a16:creationId xmlns:a16="http://schemas.microsoft.com/office/drawing/2014/main" id="{4BBD256D-54C0-496A-9C9D-D6D34DB334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93" name="Freeform 57">
                    <a:extLst>
                      <a:ext uri="{FF2B5EF4-FFF2-40B4-BE49-F238E27FC236}">
                        <a16:creationId xmlns:a16="http://schemas.microsoft.com/office/drawing/2014/main" id="{96906BF4-D58C-46D9-BD13-BE18F1CE58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94" name="Freeform 58">
                    <a:extLst>
                      <a:ext uri="{FF2B5EF4-FFF2-40B4-BE49-F238E27FC236}">
                        <a16:creationId xmlns:a16="http://schemas.microsoft.com/office/drawing/2014/main" id="{DD989C31-1C6E-46DD-A6F3-A46DA21148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95" name="Freeform 59">
                    <a:extLst>
                      <a:ext uri="{FF2B5EF4-FFF2-40B4-BE49-F238E27FC236}">
                        <a16:creationId xmlns:a16="http://schemas.microsoft.com/office/drawing/2014/main" id="{71383A4B-B807-4EAC-9ED0-3F3759F072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280" name="Freeform 60">
                  <a:extLst>
                    <a:ext uri="{FF2B5EF4-FFF2-40B4-BE49-F238E27FC236}">
                      <a16:creationId xmlns:a16="http://schemas.microsoft.com/office/drawing/2014/main" id="{58CDC1ED-555C-4E62-954C-B5A46B1A2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1" name="Freeform 61">
                  <a:extLst>
                    <a:ext uri="{FF2B5EF4-FFF2-40B4-BE49-F238E27FC236}">
                      <a16:creationId xmlns:a16="http://schemas.microsoft.com/office/drawing/2014/main" id="{CD7A8BA5-B781-406F-BD7F-E2ECD9E6E2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2" name="Freeform 62">
                  <a:extLst>
                    <a:ext uri="{FF2B5EF4-FFF2-40B4-BE49-F238E27FC236}">
                      <a16:creationId xmlns:a16="http://schemas.microsoft.com/office/drawing/2014/main" id="{6CF99F12-F2A8-44B4-9127-A95A9FF02A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175" name="Grupo 174">
              <a:extLst>
                <a:ext uri="{FF2B5EF4-FFF2-40B4-BE49-F238E27FC236}">
                  <a16:creationId xmlns:a16="http://schemas.microsoft.com/office/drawing/2014/main" id="{BE8DE9A9-1964-42D1-8024-F90D52185943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176" name="Freeform 10">
                <a:extLst>
                  <a:ext uri="{FF2B5EF4-FFF2-40B4-BE49-F238E27FC236}">
                    <a16:creationId xmlns:a16="http://schemas.microsoft.com/office/drawing/2014/main" id="{CA7CD33A-B97A-4CC8-BF78-7B19F3172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77" name="Grupo 176">
                <a:extLst>
                  <a:ext uri="{FF2B5EF4-FFF2-40B4-BE49-F238E27FC236}">
                    <a16:creationId xmlns:a16="http://schemas.microsoft.com/office/drawing/2014/main" id="{2ED763D1-41CC-4A61-8034-8DE0D178F8DC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78" name="Freeform 5">
                  <a:extLst>
                    <a:ext uri="{FF2B5EF4-FFF2-40B4-BE49-F238E27FC236}">
                      <a16:creationId xmlns:a16="http://schemas.microsoft.com/office/drawing/2014/main" id="{5B5CDC88-C38E-4ACC-A83E-BDB8C7916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9" name="Freeform 6">
                  <a:extLst>
                    <a:ext uri="{FF2B5EF4-FFF2-40B4-BE49-F238E27FC236}">
                      <a16:creationId xmlns:a16="http://schemas.microsoft.com/office/drawing/2014/main" id="{3638F5C2-D8A2-4043-9394-1328B6438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0" name="Freeform 7">
                  <a:extLst>
                    <a:ext uri="{FF2B5EF4-FFF2-40B4-BE49-F238E27FC236}">
                      <a16:creationId xmlns:a16="http://schemas.microsoft.com/office/drawing/2014/main" id="{44D552AE-B713-48C1-AAA5-9737837BE0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1" name="Freeform 8">
                  <a:extLst>
                    <a:ext uri="{FF2B5EF4-FFF2-40B4-BE49-F238E27FC236}">
                      <a16:creationId xmlns:a16="http://schemas.microsoft.com/office/drawing/2014/main" id="{FD8D4A09-73EA-4C27-8B99-7F0E308DE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2" name="Freeform 9">
                  <a:extLst>
                    <a:ext uri="{FF2B5EF4-FFF2-40B4-BE49-F238E27FC236}">
                      <a16:creationId xmlns:a16="http://schemas.microsoft.com/office/drawing/2014/main" id="{F4F62395-E08B-4CFF-AF58-228A857DE0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3" name="Freeform 11">
                  <a:extLst>
                    <a:ext uri="{FF2B5EF4-FFF2-40B4-BE49-F238E27FC236}">
                      <a16:creationId xmlns:a16="http://schemas.microsoft.com/office/drawing/2014/main" id="{971253A2-A426-4135-A8C4-3159AD1AA8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4" name="Freeform 12">
                  <a:extLst>
                    <a:ext uri="{FF2B5EF4-FFF2-40B4-BE49-F238E27FC236}">
                      <a16:creationId xmlns:a16="http://schemas.microsoft.com/office/drawing/2014/main" id="{1502D518-994F-4784-8D0F-886A8E425B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5" name="Freeform 13">
                  <a:extLst>
                    <a:ext uri="{FF2B5EF4-FFF2-40B4-BE49-F238E27FC236}">
                      <a16:creationId xmlns:a16="http://schemas.microsoft.com/office/drawing/2014/main" id="{B818437A-B8EF-4792-8837-777075EA92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6" name="Freeform 14">
                  <a:extLst>
                    <a:ext uri="{FF2B5EF4-FFF2-40B4-BE49-F238E27FC236}">
                      <a16:creationId xmlns:a16="http://schemas.microsoft.com/office/drawing/2014/main" id="{20941977-CD45-42F6-B516-472CCF5DD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7" name="Freeform 15">
                  <a:extLst>
                    <a:ext uri="{FF2B5EF4-FFF2-40B4-BE49-F238E27FC236}">
                      <a16:creationId xmlns:a16="http://schemas.microsoft.com/office/drawing/2014/main" id="{1BE73EF7-BA5C-4E7B-9EE0-7B270A9758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8" name="Freeform 16">
                  <a:extLst>
                    <a:ext uri="{FF2B5EF4-FFF2-40B4-BE49-F238E27FC236}">
                      <a16:creationId xmlns:a16="http://schemas.microsoft.com/office/drawing/2014/main" id="{2B76FAB8-542D-4F11-9D05-B3DD5551AF2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9" name="Freeform 17">
                  <a:extLst>
                    <a:ext uri="{FF2B5EF4-FFF2-40B4-BE49-F238E27FC236}">
                      <a16:creationId xmlns:a16="http://schemas.microsoft.com/office/drawing/2014/main" id="{BD624197-EC46-41F0-AAD5-0E3A8CD02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0" name="Freeform 18">
                  <a:extLst>
                    <a:ext uri="{FF2B5EF4-FFF2-40B4-BE49-F238E27FC236}">
                      <a16:creationId xmlns:a16="http://schemas.microsoft.com/office/drawing/2014/main" id="{36EE7600-2297-46DA-ACA7-9E636EBA25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1" name="Freeform 19">
                  <a:extLst>
                    <a:ext uri="{FF2B5EF4-FFF2-40B4-BE49-F238E27FC236}">
                      <a16:creationId xmlns:a16="http://schemas.microsoft.com/office/drawing/2014/main" id="{A2D7AD95-697B-409A-99AA-94970504E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2" name="Freeform 20">
                  <a:extLst>
                    <a:ext uri="{FF2B5EF4-FFF2-40B4-BE49-F238E27FC236}">
                      <a16:creationId xmlns:a16="http://schemas.microsoft.com/office/drawing/2014/main" id="{6A8D2F1A-8F85-4491-8647-B1CE96132A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3" name="Freeform 21">
                  <a:extLst>
                    <a:ext uri="{FF2B5EF4-FFF2-40B4-BE49-F238E27FC236}">
                      <a16:creationId xmlns:a16="http://schemas.microsoft.com/office/drawing/2014/main" id="{E60AD80C-5EB4-40B0-8192-BF2346DEA3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4" name="Freeform 22">
                  <a:extLst>
                    <a:ext uri="{FF2B5EF4-FFF2-40B4-BE49-F238E27FC236}">
                      <a16:creationId xmlns:a16="http://schemas.microsoft.com/office/drawing/2014/main" id="{7AE08D30-8011-41D4-B118-6D1836999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5" name="Freeform 23">
                  <a:extLst>
                    <a:ext uri="{FF2B5EF4-FFF2-40B4-BE49-F238E27FC236}">
                      <a16:creationId xmlns:a16="http://schemas.microsoft.com/office/drawing/2014/main" id="{DCCD3BCA-9944-4424-B305-03D5920005B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6" name="Freeform 24">
                  <a:extLst>
                    <a:ext uri="{FF2B5EF4-FFF2-40B4-BE49-F238E27FC236}">
                      <a16:creationId xmlns:a16="http://schemas.microsoft.com/office/drawing/2014/main" id="{66E8F12A-1982-42FB-8C32-7AC14468F10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7" name="Freeform 25">
                  <a:extLst>
                    <a:ext uri="{FF2B5EF4-FFF2-40B4-BE49-F238E27FC236}">
                      <a16:creationId xmlns:a16="http://schemas.microsoft.com/office/drawing/2014/main" id="{A244F536-AFA6-4622-B4FA-8EBC5117A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8" name="Freeform 26">
                  <a:extLst>
                    <a:ext uri="{FF2B5EF4-FFF2-40B4-BE49-F238E27FC236}">
                      <a16:creationId xmlns:a16="http://schemas.microsoft.com/office/drawing/2014/main" id="{21E31FC2-B7C2-4CE0-971F-92F04CD46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9" name="Freeform 27">
                  <a:extLst>
                    <a:ext uri="{FF2B5EF4-FFF2-40B4-BE49-F238E27FC236}">
                      <a16:creationId xmlns:a16="http://schemas.microsoft.com/office/drawing/2014/main" id="{AED0F4DC-4CF1-42F1-AAE8-279F9C55B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0" name="Freeform 28">
                  <a:extLst>
                    <a:ext uri="{FF2B5EF4-FFF2-40B4-BE49-F238E27FC236}">
                      <a16:creationId xmlns:a16="http://schemas.microsoft.com/office/drawing/2014/main" id="{42B3692F-DA14-4772-809B-198CC1BF0A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1" name="Freeform 29">
                  <a:extLst>
                    <a:ext uri="{FF2B5EF4-FFF2-40B4-BE49-F238E27FC236}">
                      <a16:creationId xmlns:a16="http://schemas.microsoft.com/office/drawing/2014/main" id="{E1D99AC7-1951-453C-AAF3-A57B44C0E3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2" name="Freeform 30">
                  <a:extLst>
                    <a:ext uri="{FF2B5EF4-FFF2-40B4-BE49-F238E27FC236}">
                      <a16:creationId xmlns:a16="http://schemas.microsoft.com/office/drawing/2014/main" id="{9014BBFD-9211-4A31-8372-7F916ECA4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3" name="Freeform 31">
                  <a:extLst>
                    <a:ext uri="{FF2B5EF4-FFF2-40B4-BE49-F238E27FC236}">
                      <a16:creationId xmlns:a16="http://schemas.microsoft.com/office/drawing/2014/main" id="{9256EF35-2E8F-4351-8B9B-7DE8375C54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4" name="Freeform 32">
                  <a:extLst>
                    <a:ext uri="{FF2B5EF4-FFF2-40B4-BE49-F238E27FC236}">
                      <a16:creationId xmlns:a16="http://schemas.microsoft.com/office/drawing/2014/main" id="{5E699BF3-BD94-46F6-BE2D-2A5E75AEB6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5" name="Freeform 33">
                  <a:extLst>
                    <a:ext uri="{FF2B5EF4-FFF2-40B4-BE49-F238E27FC236}">
                      <a16:creationId xmlns:a16="http://schemas.microsoft.com/office/drawing/2014/main" id="{84C73018-591F-4D7F-A91D-CCDA42805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6" name="Freeform 34">
                  <a:extLst>
                    <a:ext uri="{FF2B5EF4-FFF2-40B4-BE49-F238E27FC236}">
                      <a16:creationId xmlns:a16="http://schemas.microsoft.com/office/drawing/2014/main" id="{3C6B94C3-E36B-4051-B2B4-CF816641CE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7" name="Freeform 35">
                  <a:extLst>
                    <a:ext uri="{FF2B5EF4-FFF2-40B4-BE49-F238E27FC236}">
                      <a16:creationId xmlns:a16="http://schemas.microsoft.com/office/drawing/2014/main" id="{DC0D2C7F-3CE8-4877-B5E6-9AE97C716B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8" name="Freeform 36">
                  <a:extLst>
                    <a:ext uri="{FF2B5EF4-FFF2-40B4-BE49-F238E27FC236}">
                      <a16:creationId xmlns:a16="http://schemas.microsoft.com/office/drawing/2014/main" id="{A7586E70-0CDD-4CA3-B915-AED32686E6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9" name="Freeform 37">
                  <a:extLst>
                    <a:ext uri="{FF2B5EF4-FFF2-40B4-BE49-F238E27FC236}">
                      <a16:creationId xmlns:a16="http://schemas.microsoft.com/office/drawing/2014/main" id="{62F0AA14-3506-4F55-B66D-0A8079E44E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0" name="Freeform 38">
                  <a:extLst>
                    <a:ext uri="{FF2B5EF4-FFF2-40B4-BE49-F238E27FC236}">
                      <a16:creationId xmlns:a16="http://schemas.microsoft.com/office/drawing/2014/main" id="{1FAB408D-1068-4C83-BA09-920E1CC256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1" name="Freeform 39">
                  <a:extLst>
                    <a:ext uri="{FF2B5EF4-FFF2-40B4-BE49-F238E27FC236}">
                      <a16:creationId xmlns:a16="http://schemas.microsoft.com/office/drawing/2014/main" id="{BE3C9488-501E-4E36-8615-712C832252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2" name="Freeform 40">
                  <a:extLst>
                    <a:ext uri="{FF2B5EF4-FFF2-40B4-BE49-F238E27FC236}">
                      <a16:creationId xmlns:a16="http://schemas.microsoft.com/office/drawing/2014/main" id="{B0C4F705-FCC3-4FFF-85BE-02BCE964B6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3" name="Freeform 41">
                  <a:extLst>
                    <a:ext uri="{FF2B5EF4-FFF2-40B4-BE49-F238E27FC236}">
                      <a16:creationId xmlns:a16="http://schemas.microsoft.com/office/drawing/2014/main" id="{C2D173BB-FCFA-4DF2-B1B7-0A0CC953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4" name="Freeform 42">
                  <a:extLst>
                    <a:ext uri="{FF2B5EF4-FFF2-40B4-BE49-F238E27FC236}">
                      <a16:creationId xmlns:a16="http://schemas.microsoft.com/office/drawing/2014/main" id="{EB11CF1F-339B-4C50-8191-9B9926D79E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5" name="Freeform 43">
                  <a:extLst>
                    <a:ext uri="{FF2B5EF4-FFF2-40B4-BE49-F238E27FC236}">
                      <a16:creationId xmlns:a16="http://schemas.microsoft.com/office/drawing/2014/main" id="{0515E474-6263-44D1-9D1D-21F36B6BF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6" name="Freeform 44">
                  <a:extLst>
                    <a:ext uri="{FF2B5EF4-FFF2-40B4-BE49-F238E27FC236}">
                      <a16:creationId xmlns:a16="http://schemas.microsoft.com/office/drawing/2014/main" id="{1E49ABE0-3032-4140-8E39-FB324B57E3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7" name="Freeform 45">
                  <a:extLst>
                    <a:ext uri="{FF2B5EF4-FFF2-40B4-BE49-F238E27FC236}">
                      <a16:creationId xmlns:a16="http://schemas.microsoft.com/office/drawing/2014/main" id="{5A5AB6E4-E80D-48B4-912B-938BFDCF8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8" name="Freeform 46">
                  <a:extLst>
                    <a:ext uri="{FF2B5EF4-FFF2-40B4-BE49-F238E27FC236}">
                      <a16:creationId xmlns:a16="http://schemas.microsoft.com/office/drawing/2014/main" id="{2CDE3CA5-FCA2-4659-B548-2A8FC41704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219" name="Grupo 218">
                  <a:extLst>
                    <a:ext uri="{FF2B5EF4-FFF2-40B4-BE49-F238E27FC236}">
                      <a16:creationId xmlns:a16="http://schemas.microsoft.com/office/drawing/2014/main" id="{6B8CDB3C-ED8B-4366-8DF0-F72A4C40B279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223" name="Freeform 47">
                    <a:extLst>
                      <a:ext uri="{FF2B5EF4-FFF2-40B4-BE49-F238E27FC236}">
                        <a16:creationId xmlns:a16="http://schemas.microsoft.com/office/drawing/2014/main" id="{2FEEAB9F-DE77-45E7-AEFE-EA6C7DD40A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24" name="Freeform 48">
                    <a:extLst>
                      <a:ext uri="{FF2B5EF4-FFF2-40B4-BE49-F238E27FC236}">
                        <a16:creationId xmlns:a16="http://schemas.microsoft.com/office/drawing/2014/main" id="{2AC4AC50-5962-495E-8F66-929C6BCDC7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25" name="Freeform 49">
                    <a:extLst>
                      <a:ext uri="{FF2B5EF4-FFF2-40B4-BE49-F238E27FC236}">
                        <a16:creationId xmlns:a16="http://schemas.microsoft.com/office/drawing/2014/main" id="{C90408CF-ACEC-40F1-A5A9-2CEB1F1435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26" name="Freeform 50">
                    <a:extLst>
                      <a:ext uri="{FF2B5EF4-FFF2-40B4-BE49-F238E27FC236}">
                        <a16:creationId xmlns:a16="http://schemas.microsoft.com/office/drawing/2014/main" id="{FD280685-0508-4EB8-AB88-7C938AC520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27" name="Freeform 51">
                    <a:extLst>
                      <a:ext uri="{FF2B5EF4-FFF2-40B4-BE49-F238E27FC236}">
                        <a16:creationId xmlns:a16="http://schemas.microsoft.com/office/drawing/2014/main" id="{D9217E91-DCF2-4C0B-8B36-671D0F8EBD5B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28" name="Freeform 52">
                    <a:extLst>
                      <a:ext uri="{FF2B5EF4-FFF2-40B4-BE49-F238E27FC236}">
                        <a16:creationId xmlns:a16="http://schemas.microsoft.com/office/drawing/2014/main" id="{06F6E30E-6718-40A4-9E66-8675B4A8F73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29" name="Freeform 53">
                    <a:extLst>
                      <a:ext uri="{FF2B5EF4-FFF2-40B4-BE49-F238E27FC236}">
                        <a16:creationId xmlns:a16="http://schemas.microsoft.com/office/drawing/2014/main" id="{086F0D31-499C-42C4-8D9C-E9EA162E3E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30" name="Freeform 54">
                    <a:extLst>
                      <a:ext uri="{FF2B5EF4-FFF2-40B4-BE49-F238E27FC236}">
                        <a16:creationId xmlns:a16="http://schemas.microsoft.com/office/drawing/2014/main" id="{C65FE63F-19A4-4497-BB9F-18028DC745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31" name="Freeform 55">
                    <a:extLst>
                      <a:ext uri="{FF2B5EF4-FFF2-40B4-BE49-F238E27FC236}">
                        <a16:creationId xmlns:a16="http://schemas.microsoft.com/office/drawing/2014/main" id="{104D35F2-68EB-4CA6-9CD0-6E0E0C8C55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32" name="Freeform 56">
                    <a:extLst>
                      <a:ext uri="{FF2B5EF4-FFF2-40B4-BE49-F238E27FC236}">
                        <a16:creationId xmlns:a16="http://schemas.microsoft.com/office/drawing/2014/main" id="{C2AEB71C-0E1C-4E66-A0E5-5F86A7E91C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33" name="Freeform 57">
                    <a:extLst>
                      <a:ext uri="{FF2B5EF4-FFF2-40B4-BE49-F238E27FC236}">
                        <a16:creationId xmlns:a16="http://schemas.microsoft.com/office/drawing/2014/main" id="{820CC4A8-7A6B-44D1-96D6-EDD84F1AE0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34" name="Freeform 58">
                    <a:extLst>
                      <a:ext uri="{FF2B5EF4-FFF2-40B4-BE49-F238E27FC236}">
                        <a16:creationId xmlns:a16="http://schemas.microsoft.com/office/drawing/2014/main" id="{D8748D1B-3A96-4CF4-9BF1-A9F69D6434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35" name="Freeform 59">
                    <a:extLst>
                      <a:ext uri="{FF2B5EF4-FFF2-40B4-BE49-F238E27FC236}">
                        <a16:creationId xmlns:a16="http://schemas.microsoft.com/office/drawing/2014/main" id="{6F530A89-0AA1-4B8C-9E1C-85CB5B7FC1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220" name="Freeform 60">
                  <a:extLst>
                    <a:ext uri="{FF2B5EF4-FFF2-40B4-BE49-F238E27FC236}">
                      <a16:creationId xmlns:a16="http://schemas.microsoft.com/office/drawing/2014/main" id="{E3545A19-0274-425E-BE88-CB2F5487F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1" name="Freeform 61">
                  <a:extLst>
                    <a:ext uri="{FF2B5EF4-FFF2-40B4-BE49-F238E27FC236}">
                      <a16:creationId xmlns:a16="http://schemas.microsoft.com/office/drawing/2014/main" id="{654A588B-A96F-4BC3-B08B-4906A39E7A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2" name="Freeform 62">
                  <a:extLst>
                    <a:ext uri="{FF2B5EF4-FFF2-40B4-BE49-F238E27FC236}">
                      <a16:creationId xmlns:a16="http://schemas.microsoft.com/office/drawing/2014/main" id="{59647ECF-2E02-4B52-A2A0-04F9936D86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grpSp>
        <p:nvGrpSpPr>
          <p:cNvPr id="2" name="Grupo 1">
            <a:extLst>
              <a:ext uri="{FF2B5EF4-FFF2-40B4-BE49-F238E27FC236}">
                <a16:creationId xmlns:a16="http://schemas.microsoft.com/office/drawing/2014/main" id="{FD8C7A05-AF67-C8B8-0D2D-02D572E8A5E0}"/>
              </a:ext>
            </a:extLst>
          </p:cNvPr>
          <p:cNvGrpSpPr/>
          <p:nvPr/>
        </p:nvGrpSpPr>
        <p:grpSpPr>
          <a:xfrm>
            <a:off x="4025900" y="1117600"/>
            <a:ext cx="1171576" cy="4049713"/>
            <a:chOff x="4025900" y="1117600"/>
            <a:chExt cx="1171576" cy="404971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63249971-0C8F-4917-AAA0-31D3B5698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900" y="2257425"/>
              <a:ext cx="644525" cy="2909888"/>
            </a:xfrm>
            <a:custGeom>
              <a:avLst/>
              <a:gdLst>
                <a:gd name="T0" fmla="*/ 169 w 205"/>
                <a:gd name="T1" fmla="*/ 768 h 932"/>
                <a:gd name="T2" fmla="*/ 174 w 205"/>
                <a:gd name="T3" fmla="*/ 746 h 932"/>
                <a:gd name="T4" fmla="*/ 159 w 205"/>
                <a:gd name="T5" fmla="*/ 578 h 932"/>
                <a:gd name="T6" fmla="*/ 150 w 205"/>
                <a:gd name="T7" fmla="*/ 554 h 932"/>
                <a:gd name="T8" fmla="*/ 36 w 205"/>
                <a:gd name="T9" fmla="*/ 295 h 932"/>
                <a:gd name="T10" fmla="*/ 6 w 205"/>
                <a:gd name="T11" fmla="*/ 111 h 932"/>
                <a:gd name="T12" fmla="*/ 58 w 205"/>
                <a:gd name="T13" fmla="*/ 0 h 932"/>
                <a:gd name="T14" fmla="*/ 61 w 205"/>
                <a:gd name="T15" fmla="*/ 21 h 932"/>
                <a:gd name="T16" fmla="*/ 53 w 205"/>
                <a:gd name="T17" fmla="*/ 286 h 932"/>
                <a:gd name="T18" fmla="*/ 165 w 205"/>
                <a:gd name="T19" fmla="*/ 539 h 932"/>
                <a:gd name="T20" fmla="*/ 171 w 205"/>
                <a:gd name="T21" fmla="*/ 537 h 932"/>
                <a:gd name="T22" fmla="*/ 148 w 205"/>
                <a:gd name="T23" fmla="*/ 475 h 932"/>
                <a:gd name="T24" fmla="*/ 79 w 205"/>
                <a:gd name="T25" fmla="*/ 309 h 932"/>
                <a:gd name="T26" fmla="*/ 54 w 205"/>
                <a:gd name="T27" fmla="*/ 173 h 932"/>
                <a:gd name="T28" fmla="*/ 106 w 205"/>
                <a:gd name="T29" fmla="*/ 84 h 932"/>
                <a:gd name="T30" fmla="*/ 144 w 205"/>
                <a:gd name="T31" fmla="*/ 86 h 932"/>
                <a:gd name="T32" fmla="*/ 152 w 205"/>
                <a:gd name="T33" fmla="*/ 106 h 932"/>
                <a:gd name="T34" fmla="*/ 122 w 205"/>
                <a:gd name="T35" fmla="*/ 133 h 932"/>
                <a:gd name="T36" fmla="*/ 81 w 205"/>
                <a:gd name="T37" fmla="*/ 192 h 932"/>
                <a:gd name="T38" fmla="*/ 98 w 205"/>
                <a:gd name="T39" fmla="*/ 312 h 932"/>
                <a:gd name="T40" fmla="*/ 166 w 205"/>
                <a:gd name="T41" fmla="*/ 497 h 932"/>
                <a:gd name="T42" fmla="*/ 192 w 205"/>
                <a:gd name="T43" fmla="*/ 762 h 932"/>
                <a:gd name="T44" fmla="*/ 162 w 205"/>
                <a:gd name="T45" fmla="*/ 892 h 932"/>
                <a:gd name="T46" fmla="*/ 151 w 205"/>
                <a:gd name="T47" fmla="*/ 919 h 932"/>
                <a:gd name="T48" fmla="*/ 135 w 205"/>
                <a:gd name="T49" fmla="*/ 932 h 932"/>
                <a:gd name="T50" fmla="*/ 126 w 205"/>
                <a:gd name="T51" fmla="*/ 913 h 932"/>
                <a:gd name="T52" fmla="*/ 135 w 205"/>
                <a:gd name="T53" fmla="*/ 872 h 932"/>
                <a:gd name="T54" fmla="*/ 121 w 205"/>
                <a:gd name="T55" fmla="*/ 582 h 932"/>
                <a:gd name="T56" fmla="*/ 99 w 205"/>
                <a:gd name="T57" fmla="*/ 545 h 932"/>
                <a:gd name="T58" fmla="*/ 49 w 205"/>
                <a:gd name="T59" fmla="*/ 532 h 932"/>
                <a:gd name="T60" fmla="*/ 28 w 205"/>
                <a:gd name="T61" fmla="*/ 520 h 932"/>
                <a:gd name="T62" fmla="*/ 40 w 205"/>
                <a:gd name="T63" fmla="*/ 485 h 932"/>
                <a:gd name="T64" fmla="*/ 77 w 205"/>
                <a:gd name="T65" fmla="*/ 486 h 932"/>
                <a:gd name="T66" fmla="*/ 122 w 205"/>
                <a:gd name="T67" fmla="*/ 535 h 932"/>
                <a:gd name="T68" fmla="*/ 166 w 205"/>
                <a:gd name="T69" fmla="*/ 728 h 932"/>
                <a:gd name="T70" fmla="*/ 166 w 205"/>
                <a:gd name="T71" fmla="*/ 768 h 932"/>
                <a:gd name="T72" fmla="*/ 169 w 205"/>
                <a:gd name="T73" fmla="*/ 768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5" h="932">
                  <a:moveTo>
                    <a:pt x="169" y="768"/>
                  </a:moveTo>
                  <a:cubicBezTo>
                    <a:pt x="171" y="761"/>
                    <a:pt x="173" y="754"/>
                    <a:pt x="174" y="746"/>
                  </a:cubicBezTo>
                  <a:cubicBezTo>
                    <a:pt x="181" y="689"/>
                    <a:pt x="170" y="633"/>
                    <a:pt x="159" y="578"/>
                  </a:cubicBezTo>
                  <a:cubicBezTo>
                    <a:pt x="158" y="569"/>
                    <a:pt x="154" y="561"/>
                    <a:pt x="150" y="554"/>
                  </a:cubicBezTo>
                  <a:cubicBezTo>
                    <a:pt x="112" y="467"/>
                    <a:pt x="72" y="382"/>
                    <a:pt x="36" y="295"/>
                  </a:cubicBezTo>
                  <a:cubicBezTo>
                    <a:pt x="12" y="236"/>
                    <a:pt x="0" y="175"/>
                    <a:pt x="6" y="111"/>
                  </a:cubicBezTo>
                  <a:cubicBezTo>
                    <a:pt x="9" y="70"/>
                    <a:pt x="23" y="34"/>
                    <a:pt x="58" y="0"/>
                  </a:cubicBezTo>
                  <a:cubicBezTo>
                    <a:pt x="60" y="10"/>
                    <a:pt x="63" y="17"/>
                    <a:pt x="61" y="21"/>
                  </a:cubicBezTo>
                  <a:cubicBezTo>
                    <a:pt x="5" y="108"/>
                    <a:pt x="17" y="198"/>
                    <a:pt x="53" y="286"/>
                  </a:cubicBezTo>
                  <a:cubicBezTo>
                    <a:pt x="88" y="372"/>
                    <a:pt x="128" y="455"/>
                    <a:pt x="165" y="539"/>
                  </a:cubicBezTo>
                  <a:cubicBezTo>
                    <a:pt x="167" y="539"/>
                    <a:pt x="169" y="538"/>
                    <a:pt x="171" y="537"/>
                  </a:cubicBezTo>
                  <a:cubicBezTo>
                    <a:pt x="163" y="516"/>
                    <a:pt x="156" y="495"/>
                    <a:pt x="148" y="475"/>
                  </a:cubicBezTo>
                  <a:cubicBezTo>
                    <a:pt x="125" y="420"/>
                    <a:pt x="102" y="365"/>
                    <a:pt x="79" y="309"/>
                  </a:cubicBezTo>
                  <a:cubicBezTo>
                    <a:pt x="61" y="266"/>
                    <a:pt x="53" y="220"/>
                    <a:pt x="54" y="173"/>
                  </a:cubicBezTo>
                  <a:cubicBezTo>
                    <a:pt x="54" y="134"/>
                    <a:pt x="76" y="106"/>
                    <a:pt x="106" y="84"/>
                  </a:cubicBezTo>
                  <a:cubicBezTo>
                    <a:pt x="119" y="74"/>
                    <a:pt x="133" y="74"/>
                    <a:pt x="144" y="86"/>
                  </a:cubicBezTo>
                  <a:cubicBezTo>
                    <a:pt x="149" y="91"/>
                    <a:pt x="154" y="101"/>
                    <a:pt x="152" y="106"/>
                  </a:cubicBezTo>
                  <a:cubicBezTo>
                    <a:pt x="148" y="120"/>
                    <a:pt x="141" y="132"/>
                    <a:pt x="122" y="133"/>
                  </a:cubicBezTo>
                  <a:cubicBezTo>
                    <a:pt x="99" y="133"/>
                    <a:pt x="79" y="160"/>
                    <a:pt x="81" y="192"/>
                  </a:cubicBezTo>
                  <a:cubicBezTo>
                    <a:pt x="83" y="232"/>
                    <a:pt x="86" y="274"/>
                    <a:pt x="98" y="312"/>
                  </a:cubicBezTo>
                  <a:cubicBezTo>
                    <a:pt x="117" y="375"/>
                    <a:pt x="143" y="435"/>
                    <a:pt x="166" y="497"/>
                  </a:cubicBezTo>
                  <a:cubicBezTo>
                    <a:pt x="200" y="583"/>
                    <a:pt x="205" y="672"/>
                    <a:pt x="192" y="762"/>
                  </a:cubicBezTo>
                  <a:cubicBezTo>
                    <a:pt x="185" y="806"/>
                    <a:pt x="172" y="849"/>
                    <a:pt x="162" y="892"/>
                  </a:cubicBezTo>
                  <a:cubicBezTo>
                    <a:pt x="160" y="901"/>
                    <a:pt x="156" y="911"/>
                    <a:pt x="151" y="919"/>
                  </a:cubicBezTo>
                  <a:cubicBezTo>
                    <a:pt x="147" y="925"/>
                    <a:pt x="141" y="928"/>
                    <a:pt x="135" y="932"/>
                  </a:cubicBezTo>
                  <a:cubicBezTo>
                    <a:pt x="132" y="926"/>
                    <a:pt x="126" y="919"/>
                    <a:pt x="126" y="913"/>
                  </a:cubicBezTo>
                  <a:cubicBezTo>
                    <a:pt x="128" y="899"/>
                    <a:pt x="131" y="885"/>
                    <a:pt x="135" y="872"/>
                  </a:cubicBezTo>
                  <a:cubicBezTo>
                    <a:pt x="166" y="774"/>
                    <a:pt x="167" y="677"/>
                    <a:pt x="121" y="582"/>
                  </a:cubicBezTo>
                  <a:cubicBezTo>
                    <a:pt x="115" y="569"/>
                    <a:pt x="108" y="556"/>
                    <a:pt x="99" y="545"/>
                  </a:cubicBezTo>
                  <a:cubicBezTo>
                    <a:pt x="84" y="525"/>
                    <a:pt x="72" y="522"/>
                    <a:pt x="49" y="532"/>
                  </a:cubicBezTo>
                  <a:cubicBezTo>
                    <a:pt x="35" y="539"/>
                    <a:pt x="27" y="534"/>
                    <a:pt x="28" y="520"/>
                  </a:cubicBezTo>
                  <a:cubicBezTo>
                    <a:pt x="29" y="508"/>
                    <a:pt x="32" y="491"/>
                    <a:pt x="40" y="485"/>
                  </a:cubicBezTo>
                  <a:cubicBezTo>
                    <a:pt x="48" y="479"/>
                    <a:pt x="68" y="480"/>
                    <a:pt x="77" y="486"/>
                  </a:cubicBezTo>
                  <a:cubicBezTo>
                    <a:pt x="94" y="499"/>
                    <a:pt x="111" y="516"/>
                    <a:pt x="122" y="535"/>
                  </a:cubicBezTo>
                  <a:cubicBezTo>
                    <a:pt x="154" y="595"/>
                    <a:pt x="174" y="658"/>
                    <a:pt x="166" y="728"/>
                  </a:cubicBezTo>
                  <a:cubicBezTo>
                    <a:pt x="165" y="741"/>
                    <a:pt x="166" y="755"/>
                    <a:pt x="166" y="768"/>
                  </a:cubicBezTo>
                  <a:cubicBezTo>
                    <a:pt x="167" y="768"/>
                    <a:pt x="168" y="768"/>
                    <a:pt x="169" y="768"/>
                  </a:cubicBezTo>
                  <a:close/>
                </a:path>
              </a:pathLst>
            </a:custGeom>
            <a:solidFill>
              <a:srgbClr val="FBD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CB6B54D-44AE-41B0-BF84-C74DBE96F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88" y="1827213"/>
              <a:ext cx="407988" cy="465138"/>
            </a:xfrm>
            <a:custGeom>
              <a:avLst/>
              <a:gdLst>
                <a:gd name="T0" fmla="*/ 0 w 130"/>
                <a:gd name="T1" fmla="*/ 130 h 149"/>
                <a:gd name="T2" fmla="*/ 80 w 130"/>
                <a:gd name="T3" fmla="*/ 80 h 149"/>
                <a:gd name="T4" fmla="*/ 78 w 130"/>
                <a:gd name="T5" fmla="*/ 73 h 149"/>
                <a:gd name="T6" fmla="*/ 40 w 130"/>
                <a:gd name="T7" fmla="*/ 71 h 149"/>
                <a:gd name="T8" fmla="*/ 8 w 130"/>
                <a:gd name="T9" fmla="*/ 46 h 149"/>
                <a:gd name="T10" fmla="*/ 23 w 130"/>
                <a:gd name="T11" fmla="*/ 15 h 149"/>
                <a:gd name="T12" fmla="*/ 78 w 130"/>
                <a:gd name="T13" fmla="*/ 20 h 149"/>
                <a:gd name="T14" fmla="*/ 123 w 130"/>
                <a:gd name="T15" fmla="*/ 55 h 149"/>
                <a:gd name="T16" fmla="*/ 128 w 130"/>
                <a:gd name="T17" fmla="*/ 70 h 149"/>
                <a:gd name="T18" fmla="*/ 93 w 130"/>
                <a:gd name="T19" fmla="*/ 117 h 149"/>
                <a:gd name="T20" fmla="*/ 44 w 130"/>
                <a:gd name="T21" fmla="*/ 147 h 149"/>
                <a:gd name="T22" fmla="*/ 0 w 130"/>
                <a:gd name="T23" fmla="*/ 13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0" h="149">
                  <a:moveTo>
                    <a:pt x="0" y="130"/>
                  </a:moveTo>
                  <a:cubicBezTo>
                    <a:pt x="15" y="95"/>
                    <a:pt x="39" y="75"/>
                    <a:pt x="80" y="80"/>
                  </a:cubicBezTo>
                  <a:cubicBezTo>
                    <a:pt x="79" y="78"/>
                    <a:pt x="79" y="75"/>
                    <a:pt x="78" y="73"/>
                  </a:cubicBezTo>
                  <a:cubicBezTo>
                    <a:pt x="65" y="72"/>
                    <a:pt x="52" y="71"/>
                    <a:pt x="40" y="71"/>
                  </a:cubicBezTo>
                  <a:cubicBezTo>
                    <a:pt x="21" y="73"/>
                    <a:pt x="13" y="60"/>
                    <a:pt x="8" y="46"/>
                  </a:cubicBezTo>
                  <a:cubicBezTo>
                    <a:pt x="3" y="32"/>
                    <a:pt x="12" y="23"/>
                    <a:pt x="23" y="15"/>
                  </a:cubicBezTo>
                  <a:cubicBezTo>
                    <a:pt x="45" y="0"/>
                    <a:pt x="58" y="2"/>
                    <a:pt x="78" y="20"/>
                  </a:cubicBezTo>
                  <a:cubicBezTo>
                    <a:pt x="92" y="32"/>
                    <a:pt x="108" y="43"/>
                    <a:pt x="123" y="55"/>
                  </a:cubicBezTo>
                  <a:cubicBezTo>
                    <a:pt x="126" y="58"/>
                    <a:pt x="130" y="67"/>
                    <a:pt x="128" y="70"/>
                  </a:cubicBezTo>
                  <a:cubicBezTo>
                    <a:pt x="117" y="86"/>
                    <a:pt x="106" y="102"/>
                    <a:pt x="93" y="117"/>
                  </a:cubicBezTo>
                  <a:cubicBezTo>
                    <a:pt x="81" y="133"/>
                    <a:pt x="65" y="145"/>
                    <a:pt x="44" y="147"/>
                  </a:cubicBezTo>
                  <a:cubicBezTo>
                    <a:pt x="25" y="149"/>
                    <a:pt x="12" y="141"/>
                    <a:pt x="0" y="130"/>
                  </a:cubicBezTo>
                  <a:close/>
                </a:path>
              </a:pathLst>
            </a:custGeom>
            <a:solidFill>
              <a:srgbClr val="FBD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DAE41420-1EF0-4B3C-8646-17921600E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1492250"/>
              <a:ext cx="455613" cy="412750"/>
            </a:xfrm>
            <a:custGeom>
              <a:avLst/>
              <a:gdLst>
                <a:gd name="T0" fmla="*/ 73 w 145"/>
                <a:gd name="T1" fmla="*/ 53 h 132"/>
                <a:gd name="T2" fmla="*/ 70 w 145"/>
                <a:gd name="T3" fmla="*/ 95 h 132"/>
                <a:gd name="T4" fmla="*/ 34 w 145"/>
                <a:gd name="T5" fmla="*/ 130 h 132"/>
                <a:gd name="T6" fmla="*/ 9 w 145"/>
                <a:gd name="T7" fmla="*/ 83 h 132"/>
                <a:gd name="T8" fmla="*/ 45 w 145"/>
                <a:gd name="T9" fmla="*/ 32 h 132"/>
                <a:gd name="T10" fmla="*/ 62 w 145"/>
                <a:gd name="T11" fmla="*/ 18 h 132"/>
                <a:gd name="T12" fmla="*/ 98 w 145"/>
                <a:gd name="T13" fmla="*/ 19 h 132"/>
                <a:gd name="T14" fmla="*/ 130 w 145"/>
                <a:gd name="T15" fmla="*/ 60 h 132"/>
                <a:gd name="T16" fmla="*/ 131 w 145"/>
                <a:gd name="T17" fmla="*/ 115 h 132"/>
                <a:gd name="T18" fmla="*/ 110 w 145"/>
                <a:gd name="T19" fmla="*/ 129 h 132"/>
                <a:gd name="T20" fmla="*/ 87 w 145"/>
                <a:gd name="T21" fmla="*/ 112 h 132"/>
                <a:gd name="T22" fmla="*/ 80 w 145"/>
                <a:gd name="T23" fmla="*/ 72 h 132"/>
                <a:gd name="T24" fmla="*/ 79 w 145"/>
                <a:gd name="T25" fmla="*/ 53 h 132"/>
                <a:gd name="T26" fmla="*/ 73 w 145"/>
                <a:gd name="T27" fmla="*/ 5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" h="132">
                  <a:moveTo>
                    <a:pt x="73" y="53"/>
                  </a:moveTo>
                  <a:cubicBezTo>
                    <a:pt x="72" y="67"/>
                    <a:pt x="72" y="81"/>
                    <a:pt x="70" y="95"/>
                  </a:cubicBezTo>
                  <a:cubicBezTo>
                    <a:pt x="68" y="115"/>
                    <a:pt x="50" y="132"/>
                    <a:pt x="34" y="130"/>
                  </a:cubicBezTo>
                  <a:cubicBezTo>
                    <a:pt x="16" y="127"/>
                    <a:pt x="0" y="102"/>
                    <a:pt x="9" y="83"/>
                  </a:cubicBezTo>
                  <a:cubicBezTo>
                    <a:pt x="17" y="64"/>
                    <a:pt x="32" y="48"/>
                    <a:pt x="45" y="32"/>
                  </a:cubicBezTo>
                  <a:cubicBezTo>
                    <a:pt x="49" y="26"/>
                    <a:pt x="57" y="23"/>
                    <a:pt x="62" y="18"/>
                  </a:cubicBezTo>
                  <a:cubicBezTo>
                    <a:pt x="80" y="0"/>
                    <a:pt x="82" y="0"/>
                    <a:pt x="98" y="19"/>
                  </a:cubicBezTo>
                  <a:cubicBezTo>
                    <a:pt x="109" y="33"/>
                    <a:pt x="119" y="47"/>
                    <a:pt x="130" y="60"/>
                  </a:cubicBezTo>
                  <a:cubicBezTo>
                    <a:pt x="145" y="78"/>
                    <a:pt x="144" y="97"/>
                    <a:pt x="131" y="115"/>
                  </a:cubicBezTo>
                  <a:cubicBezTo>
                    <a:pt x="127" y="122"/>
                    <a:pt x="117" y="130"/>
                    <a:pt x="110" y="129"/>
                  </a:cubicBezTo>
                  <a:cubicBezTo>
                    <a:pt x="102" y="128"/>
                    <a:pt x="90" y="120"/>
                    <a:pt x="87" y="112"/>
                  </a:cubicBezTo>
                  <a:cubicBezTo>
                    <a:pt x="81" y="100"/>
                    <a:pt x="82" y="85"/>
                    <a:pt x="80" y="72"/>
                  </a:cubicBezTo>
                  <a:cubicBezTo>
                    <a:pt x="79" y="65"/>
                    <a:pt x="79" y="59"/>
                    <a:pt x="79" y="53"/>
                  </a:cubicBezTo>
                  <a:cubicBezTo>
                    <a:pt x="77" y="53"/>
                    <a:pt x="75" y="53"/>
                    <a:pt x="73" y="53"/>
                  </a:cubicBezTo>
                  <a:close/>
                </a:path>
              </a:pathLst>
            </a:custGeom>
            <a:solidFill>
              <a:srgbClr val="FBD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2DE2B1A2-F49D-42AA-B883-04A868867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0" y="1827213"/>
              <a:ext cx="427038" cy="477838"/>
            </a:xfrm>
            <a:custGeom>
              <a:avLst/>
              <a:gdLst>
                <a:gd name="T0" fmla="*/ 39 w 136"/>
                <a:gd name="T1" fmla="*/ 92 h 153"/>
                <a:gd name="T2" fmla="*/ 89 w 136"/>
                <a:gd name="T3" fmla="*/ 85 h 153"/>
                <a:gd name="T4" fmla="*/ 113 w 136"/>
                <a:gd name="T5" fmla="*/ 102 h 153"/>
                <a:gd name="T6" fmla="*/ 115 w 136"/>
                <a:gd name="T7" fmla="*/ 112 h 153"/>
                <a:gd name="T8" fmla="*/ 113 w 136"/>
                <a:gd name="T9" fmla="*/ 140 h 153"/>
                <a:gd name="T10" fmla="*/ 69 w 136"/>
                <a:gd name="T11" fmla="*/ 140 h 153"/>
                <a:gd name="T12" fmla="*/ 11 w 136"/>
                <a:gd name="T13" fmla="*/ 101 h 153"/>
                <a:gd name="T14" fmla="*/ 10 w 136"/>
                <a:gd name="T15" fmla="*/ 79 h 153"/>
                <a:gd name="T16" fmla="*/ 48 w 136"/>
                <a:gd name="T17" fmla="*/ 35 h 153"/>
                <a:gd name="T18" fmla="*/ 110 w 136"/>
                <a:gd name="T19" fmla="*/ 7 h 153"/>
                <a:gd name="T20" fmla="*/ 133 w 136"/>
                <a:gd name="T21" fmla="*/ 38 h 153"/>
                <a:gd name="T22" fmla="*/ 105 w 136"/>
                <a:gd name="T23" fmla="*/ 73 h 153"/>
                <a:gd name="T24" fmla="*/ 56 w 136"/>
                <a:gd name="T25" fmla="*/ 79 h 153"/>
                <a:gd name="T26" fmla="*/ 38 w 136"/>
                <a:gd name="T27" fmla="*/ 88 h 153"/>
                <a:gd name="T28" fmla="*/ 39 w 136"/>
                <a:gd name="T29" fmla="*/ 9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153">
                  <a:moveTo>
                    <a:pt x="39" y="92"/>
                  </a:moveTo>
                  <a:cubicBezTo>
                    <a:pt x="56" y="90"/>
                    <a:pt x="73" y="88"/>
                    <a:pt x="89" y="85"/>
                  </a:cubicBezTo>
                  <a:cubicBezTo>
                    <a:pt x="104" y="82"/>
                    <a:pt x="114" y="84"/>
                    <a:pt x="113" y="102"/>
                  </a:cubicBezTo>
                  <a:cubicBezTo>
                    <a:pt x="113" y="105"/>
                    <a:pt x="115" y="109"/>
                    <a:pt x="115" y="112"/>
                  </a:cubicBezTo>
                  <a:cubicBezTo>
                    <a:pt x="115" y="122"/>
                    <a:pt x="118" y="137"/>
                    <a:pt x="113" y="140"/>
                  </a:cubicBezTo>
                  <a:cubicBezTo>
                    <a:pt x="100" y="148"/>
                    <a:pt x="85" y="153"/>
                    <a:pt x="69" y="140"/>
                  </a:cubicBezTo>
                  <a:cubicBezTo>
                    <a:pt x="50" y="126"/>
                    <a:pt x="30" y="114"/>
                    <a:pt x="11" y="101"/>
                  </a:cubicBezTo>
                  <a:cubicBezTo>
                    <a:pt x="0" y="94"/>
                    <a:pt x="1" y="88"/>
                    <a:pt x="10" y="79"/>
                  </a:cubicBezTo>
                  <a:cubicBezTo>
                    <a:pt x="24" y="66"/>
                    <a:pt x="36" y="50"/>
                    <a:pt x="48" y="35"/>
                  </a:cubicBezTo>
                  <a:cubicBezTo>
                    <a:pt x="57" y="22"/>
                    <a:pt x="98" y="0"/>
                    <a:pt x="110" y="7"/>
                  </a:cubicBezTo>
                  <a:cubicBezTo>
                    <a:pt x="121" y="13"/>
                    <a:pt x="131" y="26"/>
                    <a:pt x="133" y="38"/>
                  </a:cubicBezTo>
                  <a:cubicBezTo>
                    <a:pt x="136" y="53"/>
                    <a:pt x="118" y="72"/>
                    <a:pt x="105" y="73"/>
                  </a:cubicBezTo>
                  <a:cubicBezTo>
                    <a:pt x="89" y="74"/>
                    <a:pt x="72" y="76"/>
                    <a:pt x="56" y="79"/>
                  </a:cubicBezTo>
                  <a:cubicBezTo>
                    <a:pt x="50" y="80"/>
                    <a:pt x="44" y="85"/>
                    <a:pt x="38" y="88"/>
                  </a:cubicBezTo>
                  <a:cubicBezTo>
                    <a:pt x="38" y="89"/>
                    <a:pt x="39" y="91"/>
                    <a:pt x="39" y="92"/>
                  </a:cubicBezTo>
                  <a:close/>
                </a:path>
              </a:pathLst>
            </a:custGeom>
            <a:solidFill>
              <a:srgbClr val="FBD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9F21A81E-5743-43E7-A886-7D5A3C7D6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550" y="2017713"/>
              <a:ext cx="303213" cy="300038"/>
            </a:xfrm>
            <a:custGeom>
              <a:avLst/>
              <a:gdLst>
                <a:gd name="T0" fmla="*/ 0 w 97"/>
                <a:gd name="T1" fmla="*/ 41 h 96"/>
                <a:gd name="T2" fmla="*/ 28 w 97"/>
                <a:gd name="T3" fmla="*/ 2 h 96"/>
                <a:gd name="T4" fmla="*/ 74 w 97"/>
                <a:gd name="T5" fmla="*/ 19 h 96"/>
                <a:gd name="T6" fmla="*/ 96 w 97"/>
                <a:gd name="T7" fmla="*/ 74 h 96"/>
                <a:gd name="T8" fmla="*/ 90 w 97"/>
                <a:gd name="T9" fmla="*/ 89 h 96"/>
                <a:gd name="T10" fmla="*/ 26 w 97"/>
                <a:gd name="T11" fmla="*/ 75 h 96"/>
                <a:gd name="T12" fmla="*/ 0 w 97"/>
                <a:gd name="T13" fmla="*/ 4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7" h="96">
                  <a:moveTo>
                    <a:pt x="0" y="41"/>
                  </a:moveTo>
                  <a:cubicBezTo>
                    <a:pt x="11" y="25"/>
                    <a:pt x="18" y="3"/>
                    <a:pt x="28" y="2"/>
                  </a:cubicBezTo>
                  <a:cubicBezTo>
                    <a:pt x="43" y="0"/>
                    <a:pt x="64" y="8"/>
                    <a:pt x="74" y="19"/>
                  </a:cubicBezTo>
                  <a:cubicBezTo>
                    <a:pt x="86" y="33"/>
                    <a:pt x="90" y="55"/>
                    <a:pt x="96" y="74"/>
                  </a:cubicBezTo>
                  <a:cubicBezTo>
                    <a:pt x="97" y="78"/>
                    <a:pt x="93" y="88"/>
                    <a:pt x="90" y="89"/>
                  </a:cubicBezTo>
                  <a:cubicBezTo>
                    <a:pt x="66" y="96"/>
                    <a:pt x="45" y="88"/>
                    <a:pt x="26" y="75"/>
                  </a:cubicBezTo>
                  <a:cubicBezTo>
                    <a:pt x="16" y="67"/>
                    <a:pt x="10" y="54"/>
                    <a:pt x="0" y="41"/>
                  </a:cubicBezTo>
                  <a:close/>
                </a:path>
              </a:pathLst>
            </a:custGeom>
            <a:solidFill>
              <a:srgbClr val="FBD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07F43207-20CC-4FF5-AC4F-4B8A4DEFE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925" y="1117600"/>
              <a:ext cx="288925" cy="444500"/>
            </a:xfrm>
            <a:custGeom>
              <a:avLst/>
              <a:gdLst>
                <a:gd name="T0" fmla="*/ 52 w 92"/>
                <a:gd name="T1" fmla="*/ 142 h 142"/>
                <a:gd name="T2" fmla="*/ 59 w 92"/>
                <a:gd name="T3" fmla="*/ 90 h 142"/>
                <a:gd name="T4" fmla="*/ 59 w 92"/>
                <a:gd name="T5" fmla="*/ 59 h 142"/>
                <a:gd name="T6" fmla="*/ 28 w 92"/>
                <a:gd name="T7" fmla="*/ 46 h 142"/>
                <a:gd name="T8" fmla="*/ 6 w 92"/>
                <a:gd name="T9" fmla="*/ 38 h 142"/>
                <a:gd name="T10" fmla="*/ 15 w 92"/>
                <a:gd name="T11" fmla="*/ 13 h 142"/>
                <a:gd name="T12" fmla="*/ 83 w 92"/>
                <a:gd name="T13" fmla="*/ 45 h 142"/>
                <a:gd name="T14" fmla="*/ 52 w 92"/>
                <a:gd name="T15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2" h="142">
                  <a:moveTo>
                    <a:pt x="52" y="142"/>
                  </a:moveTo>
                  <a:cubicBezTo>
                    <a:pt x="55" y="125"/>
                    <a:pt x="58" y="108"/>
                    <a:pt x="59" y="90"/>
                  </a:cubicBezTo>
                  <a:cubicBezTo>
                    <a:pt x="61" y="80"/>
                    <a:pt x="61" y="69"/>
                    <a:pt x="59" y="59"/>
                  </a:cubicBezTo>
                  <a:cubicBezTo>
                    <a:pt x="54" y="44"/>
                    <a:pt x="45" y="34"/>
                    <a:pt x="28" y="46"/>
                  </a:cubicBezTo>
                  <a:cubicBezTo>
                    <a:pt x="17" y="54"/>
                    <a:pt x="10" y="47"/>
                    <a:pt x="6" y="38"/>
                  </a:cubicBezTo>
                  <a:cubicBezTo>
                    <a:pt x="0" y="27"/>
                    <a:pt x="4" y="19"/>
                    <a:pt x="15" y="13"/>
                  </a:cubicBezTo>
                  <a:cubicBezTo>
                    <a:pt x="41" y="0"/>
                    <a:pt x="73" y="15"/>
                    <a:pt x="83" y="45"/>
                  </a:cubicBezTo>
                  <a:cubicBezTo>
                    <a:pt x="92" y="74"/>
                    <a:pt x="82" y="112"/>
                    <a:pt x="52" y="142"/>
                  </a:cubicBezTo>
                  <a:close/>
                </a:path>
              </a:pathLst>
            </a:custGeom>
            <a:solidFill>
              <a:srgbClr val="FBD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A37483F-1B1F-4900-8EC9-3287A4C2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513" y="1876425"/>
              <a:ext cx="266700" cy="166688"/>
            </a:xfrm>
            <a:custGeom>
              <a:avLst/>
              <a:gdLst>
                <a:gd name="T0" fmla="*/ 0 w 85"/>
                <a:gd name="T1" fmla="*/ 35 h 53"/>
                <a:gd name="T2" fmla="*/ 35 w 85"/>
                <a:gd name="T3" fmla="*/ 10 h 53"/>
                <a:gd name="T4" fmla="*/ 78 w 85"/>
                <a:gd name="T5" fmla="*/ 17 h 53"/>
                <a:gd name="T6" fmla="*/ 82 w 85"/>
                <a:gd name="T7" fmla="*/ 38 h 53"/>
                <a:gd name="T8" fmla="*/ 55 w 85"/>
                <a:gd name="T9" fmla="*/ 52 h 53"/>
                <a:gd name="T10" fmla="*/ 0 w 85"/>
                <a:gd name="T11" fmla="*/ 3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53">
                  <a:moveTo>
                    <a:pt x="0" y="35"/>
                  </a:moveTo>
                  <a:cubicBezTo>
                    <a:pt x="4" y="15"/>
                    <a:pt x="21" y="15"/>
                    <a:pt x="35" y="10"/>
                  </a:cubicBezTo>
                  <a:cubicBezTo>
                    <a:pt x="50" y="5"/>
                    <a:pt x="66" y="0"/>
                    <a:pt x="78" y="17"/>
                  </a:cubicBezTo>
                  <a:cubicBezTo>
                    <a:pt x="82" y="23"/>
                    <a:pt x="85" y="35"/>
                    <a:pt x="82" y="38"/>
                  </a:cubicBezTo>
                  <a:cubicBezTo>
                    <a:pt x="75" y="45"/>
                    <a:pt x="63" y="53"/>
                    <a:pt x="55" y="52"/>
                  </a:cubicBezTo>
                  <a:cubicBezTo>
                    <a:pt x="37" y="49"/>
                    <a:pt x="20" y="41"/>
                    <a:pt x="0" y="35"/>
                  </a:cubicBezTo>
                  <a:close/>
                </a:path>
              </a:pathLst>
            </a:custGeom>
            <a:solidFill>
              <a:srgbClr val="FBD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06CC2BC8-1B3D-4A77-9B34-3412099F1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425" y="2008188"/>
              <a:ext cx="160338" cy="209550"/>
            </a:xfrm>
            <a:custGeom>
              <a:avLst/>
              <a:gdLst>
                <a:gd name="T0" fmla="*/ 26 w 51"/>
                <a:gd name="T1" fmla="*/ 67 h 67"/>
                <a:gd name="T2" fmla="*/ 34 w 51"/>
                <a:gd name="T3" fmla="*/ 1 h 67"/>
                <a:gd name="T4" fmla="*/ 44 w 51"/>
                <a:gd name="T5" fmla="*/ 3 h 67"/>
                <a:gd name="T6" fmla="*/ 49 w 51"/>
                <a:gd name="T7" fmla="*/ 24 h 67"/>
                <a:gd name="T8" fmla="*/ 26 w 51"/>
                <a:gd name="T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67">
                  <a:moveTo>
                    <a:pt x="26" y="67"/>
                  </a:moveTo>
                  <a:cubicBezTo>
                    <a:pt x="0" y="42"/>
                    <a:pt x="6" y="11"/>
                    <a:pt x="34" y="1"/>
                  </a:cubicBezTo>
                  <a:cubicBezTo>
                    <a:pt x="37" y="0"/>
                    <a:pt x="43" y="1"/>
                    <a:pt x="44" y="3"/>
                  </a:cubicBezTo>
                  <a:cubicBezTo>
                    <a:pt x="47" y="9"/>
                    <a:pt x="51" y="18"/>
                    <a:pt x="49" y="24"/>
                  </a:cubicBezTo>
                  <a:cubicBezTo>
                    <a:pt x="44" y="39"/>
                    <a:pt x="35" y="52"/>
                    <a:pt x="26" y="67"/>
                  </a:cubicBezTo>
                  <a:close/>
                </a:path>
              </a:pathLst>
            </a:custGeom>
            <a:solidFill>
              <a:srgbClr val="FBD6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flores naranjas bajo un cielo nublado durante el día">
            <a:extLst>
              <a:ext uri="{FF2B5EF4-FFF2-40B4-BE49-F238E27FC236}">
                <a16:creationId xmlns:a16="http://schemas.microsoft.com/office/drawing/2014/main" id="{4124BB4B-3140-4F07-9E6D-DFEFDB795FF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156"/>
          <a:stretch/>
        </p:blipFill>
        <p:spPr bwMode="auto">
          <a:xfrm flipH="1"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93" name="Google Shape;1393;p45"/>
          <p:cNvSpPr txBox="1">
            <a:spLocks noGrp="1"/>
          </p:cNvSpPr>
          <p:nvPr>
            <p:ph type="title"/>
          </p:nvPr>
        </p:nvSpPr>
        <p:spPr>
          <a:xfrm>
            <a:off x="469300" y="482975"/>
            <a:ext cx="4186500" cy="79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FFFF"/>
                </a:solidFill>
              </a:rPr>
              <a:t>A Picture Is Worth a Thousand Words</a:t>
            </a:r>
            <a:endParaRPr dirty="0">
              <a:solidFill>
                <a:srgbClr val="FFFFFF"/>
              </a:solidFill>
            </a:endParaRPr>
          </a:p>
        </p:txBody>
      </p:sp>
      <p:grpSp>
        <p:nvGrpSpPr>
          <p:cNvPr id="2" name="Grupo 1">
            <a:extLst>
              <a:ext uri="{FF2B5EF4-FFF2-40B4-BE49-F238E27FC236}">
                <a16:creationId xmlns:a16="http://schemas.microsoft.com/office/drawing/2014/main" id="{838ABE90-889C-5D64-D54F-A99CE14F8BE4}"/>
              </a:ext>
            </a:extLst>
          </p:cNvPr>
          <p:cNvGrpSpPr/>
          <p:nvPr/>
        </p:nvGrpSpPr>
        <p:grpSpPr>
          <a:xfrm>
            <a:off x="279475" y="1577325"/>
            <a:ext cx="878838" cy="843700"/>
            <a:chOff x="279475" y="1577325"/>
            <a:chExt cx="878838" cy="843700"/>
          </a:xfrm>
        </p:grpSpPr>
        <p:sp>
          <p:nvSpPr>
            <p:cNvPr id="1394" name="Google Shape;1394;p45"/>
            <p:cNvSpPr/>
            <p:nvPr/>
          </p:nvSpPr>
          <p:spPr>
            <a:xfrm>
              <a:off x="829688" y="1890000"/>
              <a:ext cx="328625" cy="531025"/>
            </a:xfrm>
            <a:custGeom>
              <a:avLst/>
              <a:gdLst/>
              <a:ahLst/>
              <a:cxnLst/>
              <a:rect l="l" t="t" r="r" b="b"/>
              <a:pathLst>
                <a:path w="13145" h="21241" extrusionOk="0">
                  <a:moveTo>
                    <a:pt x="2784" y="1"/>
                  </a:moveTo>
                  <a:cubicBezTo>
                    <a:pt x="0" y="1"/>
                    <a:pt x="1461" y="20775"/>
                    <a:pt x="5086" y="21234"/>
                  </a:cubicBezTo>
                  <a:cubicBezTo>
                    <a:pt x="5124" y="21238"/>
                    <a:pt x="5162" y="21240"/>
                    <a:pt x="5200" y="21240"/>
                  </a:cubicBezTo>
                  <a:cubicBezTo>
                    <a:pt x="8848" y="21240"/>
                    <a:pt x="13144" y="1658"/>
                    <a:pt x="9800" y="585"/>
                  </a:cubicBezTo>
                  <a:cubicBezTo>
                    <a:pt x="9613" y="524"/>
                    <a:pt x="9434" y="496"/>
                    <a:pt x="9264" y="496"/>
                  </a:cubicBezTo>
                  <a:cubicBezTo>
                    <a:pt x="6381" y="496"/>
                    <a:pt x="6046" y="8719"/>
                    <a:pt x="6046" y="8719"/>
                  </a:cubicBezTo>
                  <a:cubicBezTo>
                    <a:pt x="6046" y="8719"/>
                    <a:pt x="5587" y="84"/>
                    <a:pt x="2792" y="1"/>
                  </a:cubicBezTo>
                  <a:cubicBezTo>
                    <a:pt x="2789" y="1"/>
                    <a:pt x="2786" y="1"/>
                    <a:pt x="2784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45"/>
            <p:cNvSpPr/>
            <p:nvPr/>
          </p:nvSpPr>
          <p:spPr>
            <a:xfrm>
              <a:off x="469300" y="1826825"/>
              <a:ext cx="190625" cy="182450"/>
            </a:xfrm>
            <a:custGeom>
              <a:avLst/>
              <a:gdLst/>
              <a:ahLst/>
              <a:cxnLst/>
              <a:rect l="l" t="t" r="r" b="b"/>
              <a:pathLst>
                <a:path w="7625" h="7298" extrusionOk="0">
                  <a:moveTo>
                    <a:pt x="3702" y="0"/>
                  </a:moveTo>
                  <a:cubicBezTo>
                    <a:pt x="1744" y="0"/>
                    <a:pt x="0" y="1686"/>
                    <a:pt x="199" y="3869"/>
                  </a:cubicBezTo>
                  <a:lnTo>
                    <a:pt x="408" y="4745"/>
                  </a:lnTo>
                  <a:cubicBezTo>
                    <a:pt x="616" y="5329"/>
                    <a:pt x="992" y="5830"/>
                    <a:pt x="1450" y="6205"/>
                  </a:cubicBezTo>
                  <a:lnTo>
                    <a:pt x="1659" y="6414"/>
                  </a:lnTo>
                  <a:lnTo>
                    <a:pt x="2452" y="6956"/>
                  </a:lnTo>
                  <a:cubicBezTo>
                    <a:pt x="2961" y="7175"/>
                    <a:pt x="3503" y="7298"/>
                    <a:pt x="4049" y="7298"/>
                  </a:cubicBezTo>
                  <a:cubicBezTo>
                    <a:pt x="4128" y="7298"/>
                    <a:pt x="4208" y="7295"/>
                    <a:pt x="4287" y="7290"/>
                  </a:cubicBezTo>
                  <a:cubicBezTo>
                    <a:pt x="6206" y="7081"/>
                    <a:pt x="7624" y="5371"/>
                    <a:pt x="7457" y="3452"/>
                  </a:cubicBezTo>
                  <a:lnTo>
                    <a:pt x="7249" y="2534"/>
                  </a:lnTo>
                  <a:cubicBezTo>
                    <a:pt x="7040" y="1992"/>
                    <a:pt x="6665" y="1450"/>
                    <a:pt x="6206" y="1074"/>
                  </a:cubicBezTo>
                  <a:lnTo>
                    <a:pt x="5997" y="866"/>
                  </a:lnTo>
                  <a:lnTo>
                    <a:pt x="5247" y="365"/>
                  </a:lnTo>
                  <a:cubicBezTo>
                    <a:pt x="4738" y="115"/>
                    <a:pt x="4212" y="0"/>
                    <a:pt x="3702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45"/>
            <p:cNvSpPr/>
            <p:nvPr/>
          </p:nvSpPr>
          <p:spPr>
            <a:xfrm>
              <a:off x="623613" y="1577325"/>
              <a:ext cx="96375" cy="92250"/>
            </a:xfrm>
            <a:custGeom>
              <a:avLst/>
              <a:gdLst/>
              <a:ahLst/>
              <a:cxnLst/>
              <a:rect l="l" t="t" r="r" b="b"/>
              <a:pathLst>
                <a:path w="3855" h="3690" extrusionOk="0">
                  <a:moveTo>
                    <a:pt x="1869" y="0"/>
                  </a:moveTo>
                  <a:cubicBezTo>
                    <a:pt x="1815" y="0"/>
                    <a:pt x="1762" y="4"/>
                    <a:pt x="1711" y="11"/>
                  </a:cubicBezTo>
                  <a:cubicBezTo>
                    <a:pt x="709" y="95"/>
                    <a:pt x="0" y="971"/>
                    <a:pt x="84" y="1972"/>
                  </a:cubicBezTo>
                  <a:lnTo>
                    <a:pt x="167" y="2431"/>
                  </a:lnTo>
                  <a:cubicBezTo>
                    <a:pt x="292" y="2723"/>
                    <a:pt x="459" y="2973"/>
                    <a:pt x="709" y="3182"/>
                  </a:cubicBezTo>
                  <a:lnTo>
                    <a:pt x="793" y="3265"/>
                  </a:lnTo>
                  <a:lnTo>
                    <a:pt x="1210" y="3515"/>
                  </a:lnTo>
                  <a:cubicBezTo>
                    <a:pt x="1465" y="3634"/>
                    <a:pt x="1727" y="3689"/>
                    <a:pt x="1981" y="3689"/>
                  </a:cubicBezTo>
                  <a:cubicBezTo>
                    <a:pt x="2975" y="3689"/>
                    <a:pt x="3854" y="2851"/>
                    <a:pt x="3755" y="1722"/>
                  </a:cubicBezTo>
                  <a:lnTo>
                    <a:pt x="3671" y="1304"/>
                  </a:lnTo>
                  <a:cubicBezTo>
                    <a:pt x="3546" y="1012"/>
                    <a:pt x="3379" y="720"/>
                    <a:pt x="3129" y="554"/>
                  </a:cubicBezTo>
                  <a:lnTo>
                    <a:pt x="3004" y="428"/>
                  </a:lnTo>
                  <a:lnTo>
                    <a:pt x="2628" y="178"/>
                  </a:lnTo>
                  <a:cubicBezTo>
                    <a:pt x="2388" y="75"/>
                    <a:pt x="2120" y="0"/>
                    <a:pt x="1869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45"/>
            <p:cNvSpPr/>
            <p:nvPr/>
          </p:nvSpPr>
          <p:spPr>
            <a:xfrm>
              <a:off x="279475" y="1702750"/>
              <a:ext cx="95325" cy="92650"/>
            </a:xfrm>
            <a:custGeom>
              <a:avLst/>
              <a:gdLst/>
              <a:ahLst/>
              <a:cxnLst/>
              <a:rect l="l" t="t" r="r" b="b"/>
              <a:pathLst>
                <a:path w="3813" h="3706" extrusionOk="0">
                  <a:moveTo>
                    <a:pt x="1828" y="0"/>
                  </a:moveTo>
                  <a:cubicBezTo>
                    <a:pt x="1774" y="0"/>
                    <a:pt x="1721" y="4"/>
                    <a:pt x="1669" y="11"/>
                  </a:cubicBezTo>
                  <a:cubicBezTo>
                    <a:pt x="1169" y="53"/>
                    <a:pt x="751" y="303"/>
                    <a:pt x="459" y="637"/>
                  </a:cubicBezTo>
                  <a:cubicBezTo>
                    <a:pt x="126" y="1012"/>
                    <a:pt x="0" y="1471"/>
                    <a:pt x="42" y="1972"/>
                  </a:cubicBezTo>
                  <a:lnTo>
                    <a:pt x="126" y="2431"/>
                  </a:lnTo>
                  <a:cubicBezTo>
                    <a:pt x="251" y="2723"/>
                    <a:pt x="418" y="2973"/>
                    <a:pt x="668" y="3181"/>
                  </a:cubicBezTo>
                  <a:lnTo>
                    <a:pt x="751" y="3265"/>
                  </a:lnTo>
                  <a:lnTo>
                    <a:pt x="1169" y="3515"/>
                  </a:lnTo>
                  <a:cubicBezTo>
                    <a:pt x="1430" y="3646"/>
                    <a:pt x="1699" y="3706"/>
                    <a:pt x="1960" y="3706"/>
                  </a:cubicBezTo>
                  <a:cubicBezTo>
                    <a:pt x="2946" y="3706"/>
                    <a:pt x="3812" y="2852"/>
                    <a:pt x="3713" y="1763"/>
                  </a:cubicBezTo>
                  <a:lnTo>
                    <a:pt x="3630" y="1304"/>
                  </a:lnTo>
                  <a:cubicBezTo>
                    <a:pt x="3505" y="1012"/>
                    <a:pt x="3338" y="762"/>
                    <a:pt x="3087" y="553"/>
                  </a:cubicBezTo>
                  <a:lnTo>
                    <a:pt x="2962" y="428"/>
                  </a:lnTo>
                  <a:lnTo>
                    <a:pt x="2587" y="178"/>
                  </a:lnTo>
                  <a:cubicBezTo>
                    <a:pt x="2347" y="75"/>
                    <a:pt x="2078" y="0"/>
                    <a:pt x="1828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8" name="Google Shape;1398;p45"/>
          <p:cNvGrpSpPr/>
          <p:nvPr/>
        </p:nvGrpSpPr>
        <p:grpSpPr>
          <a:xfrm>
            <a:off x="6828794" y="183878"/>
            <a:ext cx="1200790" cy="1096797"/>
            <a:chOff x="4730850" y="2860225"/>
            <a:chExt cx="600725" cy="548700"/>
          </a:xfrm>
          <a:solidFill>
            <a:srgbClr val="FFC000"/>
          </a:solidFill>
        </p:grpSpPr>
        <p:sp>
          <p:nvSpPr>
            <p:cNvPr id="1399" name="Google Shape;1399;p45"/>
            <p:cNvSpPr/>
            <p:nvPr/>
          </p:nvSpPr>
          <p:spPr>
            <a:xfrm>
              <a:off x="4730850" y="2860225"/>
              <a:ext cx="600725" cy="548700"/>
            </a:xfrm>
            <a:custGeom>
              <a:avLst/>
              <a:gdLst/>
              <a:ahLst/>
              <a:cxnLst/>
              <a:rect l="l" t="t" r="r" b="b"/>
              <a:pathLst>
                <a:path w="24029" h="21948" extrusionOk="0">
                  <a:moveTo>
                    <a:pt x="12734" y="0"/>
                  </a:moveTo>
                  <a:cubicBezTo>
                    <a:pt x="9346" y="0"/>
                    <a:pt x="10263" y="9568"/>
                    <a:pt x="10263" y="9568"/>
                  </a:cubicBezTo>
                  <a:cubicBezTo>
                    <a:pt x="10263" y="9568"/>
                    <a:pt x="6405" y="4649"/>
                    <a:pt x="3770" y="4649"/>
                  </a:cubicBezTo>
                  <a:cubicBezTo>
                    <a:pt x="3186" y="4649"/>
                    <a:pt x="2662" y="4890"/>
                    <a:pt x="2253" y="5480"/>
                  </a:cubicBezTo>
                  <a:cubicBezTo>
                    <a:pt x="1" y="8734"/>
                    <a:pt x="9595" y="12155"/>
                    <a:pt x="9595" y="12155"/>
                  </a:cubicBezTo>
                  <a:cubicBezTo>
                    <a:pt x="9595" y="12155"/>
                    <a:pt x="2378" y="16159"/>
                    <a:pt x="4798" y="18954"/>
                  </a:cubicBezTo>
                  <a:cubicBezTo>
                    <a:pt x="5160" y="19379"/>
                    <a:pt x="5551" y="19560"/>
                    <a:pt x="5953" y="19560"/>
                  </a:cubicBezTo>
                  <a:cubicBezTo>
                    <a:pt x="8235" y="19560"/>
                    <a:pt x="10888" y="13741"/>
                    <a:pt x="10888" y="13740"/>
                  </a:cubicBezTo>
                  <a:lnTo>
                    <a:pt x="10888" y="13740"/>
                  </a:lnTo>
                  <a:cubicBezTo>
                    <a:pt x="10888" y="13741"/>
                    <a:pt x="10149" y="21948"/>
                    <a:pt x="12691" y="21948"/>
                  </a:cubicBezTo>
                  <a:cubicBezTo>
                    <a:pt x="12781" y="21948"/>
                    <a:pt x="12875" y="21938"/>
                    <a:pt x="12974" y="21916"/>
                  </a:cubicBezTo>
                  <a:cubicBezTo>
                    <a:pt x="15852" y="21290"/>
                    <a:pt x="12974" y="13741"/>
                    <a:pt x="12974" y="13740"/>
                  </a:cubicBezTo>
                  <a:lnTo>
                    <a:pt x="12974" y="13740"/>
                  </a:lnTo>
                  <a:cubicBezTo>
                    <a:pt x="12975" y="13740"/>
                    <a:pt x="16835" y="17405"/>
                    <a:pt x="19432" y="17405"/>
                  </a:cubicBezTo>
                  <a:cubicBezTo>
                    <a:pt x="20228" y="17405"/>
                    <a:pt x="20906" y="17060"/>
                    <a:pt x="21317" y="16159"/>
                  </a:cubicBezTo>
                  <a:cubicBezTo>
                    <a:pt x="23069" y="12322"/>
                    <a:pt x="12974" y="11195"/>
                    <a:pt x="12974" y="11195"/>
                  </a:cubicBezTo>
                  <a:cubicBezTo>
                    <a:pt x="12974" y="11195"/>
                    <a:pt x="24029" y="8067"/>
                    <a:pt x="21776" y="4938"/>
                  </a:cubicBezTo>
                  <a:cubicBezTo>
                    <a:pt x="21406" y="4425"/>
                    <a:pt x="20904" y="4210"/>
                    <a:pt x="20323" y="4210"/>
                  </a:cubicBezTo>
                  <a:cubicBezTo>
                    <a:pt x="17362" y="4210"/>
                    <a:pt x="12348" y="9777"/>
                    <a:pt x="12348" y="9777"/>
                  </a:cubicBezTo>
                  <a:cubicBezTo>
                    <a:pt x="12348" y="9777"/>
                    <a:pt x="16645" y="475"/>
                    <a:pt x="12974" y="16"/>
                  </a:cubicBezTo>
                  <a:cubicBezTo>
                    <a:pt x="12892" y="5"/>
                    <a:pt x="12812" y="0"/>
                    <a:pt x="127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45"/>
            <p:cNvSpPr/>
            <p:nvPr/>
          </p:nvSpPr>
          <p:spPr>
            <a:xfrm>
              <a:off x="4954025" y="3100475"/>
              <a:ext cx="122050" cy="87625"/>
            </a:xfrm>
            <a:custGeom>
              <a:avLst/>
              <a:gdLst/>
              <a:ahLst/>
              <a:cxnLst/>
              <a:rect l="l" t="t" r="r" b="b"/>
              <a:pathLst>
                <a:path w="4882" h="3505" extrusionOk="0">
                  <a:moveTo>
                    <a:pt x="2295" y="0"/>
                  </a:moveTo>
                  <a:cubicBezTo>
                    <a:pt x="1" y="0"/>
                    <a:pt x="376" y="3504"/>
                    <a:pt x="2629" y="3504"/>
                  </a:cubicBezTo>
                  <a:cubicBezTo>
                    <a:pt x="4881" y="3504"/>
                    <a:pt x="4548" y="0"/>
                    <a:pt x="2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1398;p45">
            <a:extLst>
              <a:ext uri="{FF2B5EF4-FFF2-40B4-BE49-F238E27FC236}">
                <a16:creationId xmlns:a16="http://schemas.microsoft.com/office/drawing/2014/main" id="{7CBCCB41-A34C-494A-B0F3-87D9D9694031}"/>
              </a:ext>
            </a:extLst>
          </p:cNvPr>
          <p:cNvGrpSpPr/>
          <p:nvPr/>
        </p:nvGrpSpPr>
        <p:grpSpPr>
          <a:xfrm>
            <a:off x="4381326" y="122170"/>
            <a:ext cx="831682" cy="759655"/>
            <a:chOff x="4730850" y="2860225"/>
            <a:chExt cx="600725" cy="548700"/>
          </a:xfrm>
          <a:solidFill>
            <a:srgbClr val="FFC000"/>
          </a:solidFill>
        </p:grpSpPr>
        <p:sp>
          <p:nvSpPr>
            <p:cNvPr id="13" name="Google Shape;1399;p45">
              <a:extLst>
                <a:ext uri="{FF2B5EF4-FFF2-40B4-BE49-F238E27FC236}">
                  <a16:creationId xmlns:a16="http://schemas.microsoft.com/office/drawing/2014/main" id="{B2D56385-B79C-4BE8-A0F2-39545BF0F414}"/>
                </a:ext>
              </a:extLst>
            </p:cNvPr>
            <p:cNvSpPr/>
            <p:nvPr/>
          </p:nvSpPr>
          <p:spPr>
            <a:xfrm>
              <a:off x="4730850" y="2860225"/>
              <a:ext cx="600725" cy="548700"/>
            </a:xfrm>
            <a:custGeom>
              <a:avLst/>
              <a:gdLst/>
              <a:ahLst/>
              <a:cxnLst/>
              <a:rect l="l" t="t" r="r" b="b"/>
              <a:pathLst>
                <a:path w="24029" h="21948" extrusionOk="0">
                  <a:moveTo>
                    <a:pt x="12734" y="0"/>
                  </a:moveTo>
                  <a:cubicBezTo>
                    <a:pt x="9346" y="0"/>
                    <a:pt x="10263" y="9568"/>
                    <a:pt x="10263" y="9568"/>
                  </a:cubicBezTo>
                  <a:cubicBezTo>
                    <a:pt x="10263" y="9568"/>
                    <a:pt x="6405" y="4649"/>
                    <a:pt x="3770" y="4649"/>
                  </a:cubicBezTo>
                  <a:cubicBezTo>
                    <a:pt x="3186" y="4649"/>
                    <a:pt x="2662" y="4890"/>
                    <a:pt x="2253" y="5480"/>
                  </a:cubicBezTo>
                  <a:cubicBezTo>
                    <a:pt x="1" y="8734"/>
                    <a:pt x="9595" y="12155"/>
                    <a:pt x="9595" y="12155"/>
                  </a:cubicBezTo>
                  <a:cubicBezTo>
                    <a:pt x="9595" y="12155"/>
                    <a:pt x="2378" y="16159"/>
                    <a:pt x="4798" y="18954"/>
                  </a:cubicBezTo>
                  <a:cubicBezTo>
                    <a:pt x="5160" y="19379"/>
                    <a:pt x="5551" y="19560"/>
                    <a:pt x="5953" y="19560"/>
                  </a:cubicBezTo>
                  <a:cubicBezTo>
                    <a:pt x="8235" y="19560"/>
                    <a:pt x="10888" y="13741"/>
                    <a:pt x="10888" y="13740"/>
                  </a:cubicBezTo>
                  <a:lnTo>
                    <a:pt x="10888" y="13740"/>
                  </a:lnTo>
                  <a:cubicBezTo>
                    <a:pt x="10888" y="13741"/>
                    <a:pt x="10149" y="21948"/>
                    <a:pt x="12691" y="21948"/>
                  </a:cubicBezTo>
                  <a:cubicBezTo>
                    <a:pt x="12781" y="21948"/>
                    <a:pt x="12875" y="21938"/>
                    <a:pt x="12974" y="21916"/>
                  </a:cubicBezTo>
                  <a:cubicBezTo>
                    <a:pt x="15852" y="21290"/>
                    <a:pt x="12974" y="13741"/>
                    <a:pt x="12974" y="13740"/>
                  </a:cubicBezTo>
                  <a:lnTo>
                    <a:pt x="12974" y="13740"/>
                  </a:lnTo>
                  <a:cubicBezTo>
                    <a:pt x="12975" y="13740"/>
                    <a:pt x="16835" y="17405"/>
                    <a:pt x="19432" y="17405"/>
                  </a:cubicBezTo>
                  <a:cubicBezTo>
                    <a:pt x="20228" y="17405"/>
                    <a:pt x="20906" y="17060"/>
                    <a:pt x="21317" y="16159"/>
                  </a:cubicBezTo>
                  <a:cubicBezTo>
                    <a:pt x="23069" y="12322"/>
                    <a:pt x="12974" y="11195"/>
                    <a:pt x="12974" y="11195"/>
                  </a:cubicBezTo>
                  <a:cubicBezTo>
                    <a:pt x="12974" y="11195"/>
                    <a:pt x="24029" y="8067"/>
                    <a:pt x="21776" y="4938"/>
                  </a:cubicBezTo>
                  <a:cubicBezTo>
                    <a:pt x="21406" y="4425"/>
                    <a:pt x="20904" y="4210"/>
                    <a:pt x="20323" y="4210"/>
                  </a:cubicBezTo>
                  <a:cubicBezTo>
                    <a:pt x="17362" y="4210"/>
                    <a:pt x="12348" y="9777"/>
                    <a:pt x="12348" y="9777"/>
                  </a:cubicBezTo>
                  <a:cubicBezTo>
                    <a:pt x="12348" y="9777"/>
                    <a:pt x="16645" y="475"/>
                    <a:pt x="12974" y="16"/>
                  </a:cubicBezTo>
                  <a:cubicBezTo>
                    <a:pt x="12892" y="5"/>
                    <a:pt x="12812" y="0"/>
                    <a:pt x="127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00;p45">
              <a:extLst>
                <a:ext uri="{FF2B5EF4-FFF2-40B4-BE49-F238E27FC236}">
                  <a16:creationId xmlns:a16="http://schemas.microsoft.com/office/drawing/2014/main" id="{E6915552-89DA-4023-A416-6BB059B090C9}"/>
                </a:ext>
              </a:extLst>
            </p:cNvPr>
            <p:cNvSpPr/>
            <p:nvPr/>
          </p:nvSpPr>
          <p:spPr>
            <a:xfrm>
              <a:off x="4954025" y="3100475"/>
              <a:ext cx="122050" cy="87625"/>
            </a:xfrm>
            <a:custGeom>
              <a:avLst/>
              <a:gdLst/>
              <a:ahLst/>
              <a:cxnLst/>
              <a:rect l="l" t="t" r="r" b="b"/>
              <a:pathLst>
                <a:path w="4882" h="3505" extrusionOk="0">
                  <a:moveTo>
                    <a:pt x="2295" y="0"/>
                  </a:moveTo>
                  <a:cubicBezTo>
                    <a:pt x="1" y="0"/>
                    <a:pt x="376" y="3504"/>
                    <a:pt x="2629" y="3504"/>
                  </a:cubicBezTo>
                  <a:cubicBezTo>
                    <a:pt x="4881" y="3504"/>
                    <a:pt x="4548" y="0"/>
                    <a:pt x="2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" name="Google Shape;1398;p45">
            <a:extLst>
              <a:ext uri="{FF2B5EF4-FFF2-40B4-BE49-F238E27FC236}">
                <a16:creationId xmlns:a16="http://schemas.microsoft.com/office/drawing/2014/main" id="{9E569DB3-949D-4DC0-AEC1-E5C2AD436C05}"/>
              </a:ext>
            </a:extLst>
          </p:cNvPr>
          <p:cNvGrpSpPr/>
          <p:nvPr/>
        </p:nvGrpSpPr>
        <p:grpSpPr>
          <a:xfrm>
            <a:off x="26460" y="183878"/>
            <a:ext cx="467587" cy="427092"/>
            <a:chOff x="4730850" y="2860225"/>
            <a:chExt cx="600725" cy="548700"/>
          </a:xfrm>
          <a:solidFill>
            <a:srgbClr val="FFC000"/>
          </a:solidFill>
        </p:grpSpPr>
        <p:sp>
          <p:nvSpPr>
            <p:cNvPr id="16" name="Google Shape;1399;p45">
              <a:extLst>
                <a:ext uri="{FF2B5EF4-FFF2-40B4-BE49-F238E27FC236}">
                  <a16:creationId xmlns:a16="http://schemas.microsoft.com/office/drawing/2014/main" id="{A0446703-5DF7-4077-9894-8EC71176C247}"/>
                </a:ext>
              </a:extLst>
            </p:cNvPr>
            <p:cNvSpPr/>
            <p:nvPr/>
          </p:nvSpPr>
          <p:spPr>
            <a:xfrm>
              <a:off x="4730850" y="2860225"/>
              <a:ext cx="600725" cy="548700"/>
            </a:xfrm>
            <a:custGeom>
              <a:avLst/>
              <a:gdLst/>
              <a:ahLst/>
              <a:cxnLst/>
              <a:rect l="l" t="t" r="r" b="b"/>
              <a:pathLst>
                <a:path w="24029" h="21948" extrusionOk="0">
                  <a:moveTo>
                    <a:pt x="12734" y="0"/>
                  </a:moveTo>
                  <a:cubicBezTo>
                    <a:pt x="9346" y="0"/>
                    <a:pt x="10263" y="9568"/>
                    <a:pt x="10263" y="9568"/>
                  </a:cubicBezTo>
                  <a:cubicBezTo>
                    <a:pt x="10263" y="9568"/>
                    <a:pt x="6405" y="4649"/>
                    <a:pt x="3770" y="4649"/>
                  </a:cubicBezTo>
                  <a:cubicBezTo>
                    <a:pt x="3186" y="4649"/>
                    <a:pt x="2662" y="4890"/>
                    <a:pt x="2253" y="5480"/>
                  </a:cubicBezTo>
                  <a:cubicBezTo>
                    <a:pt x="1" y="8734"/>
                    <a:pt x="9595" y="12155"/>
                    <a:pt x="9595" y="12155"/>
                  </a:cubicBezTo>
                  <a:cubicBezTo>
                    <a:pt x="9595" y="12155"/>
                    <a:pt x="2378" y="16159"/>
                    <a:pt x="4798" y="18954"/>
                  </a:cubicBezTo>
                  <a:cubicBezTo>
                    <a:pt x="5160" y="19379"/>
                    <a:pt x="5551" y="19560"/>
                    <a:pt x="5953" y="19560"/>
                  </a:cubicBezTo>
                  <a:cubicBezTo>
                    <a:pt x="8235" y="19560"/>
                    <a:pt x="10888" y="13741"/>
                    <a:pt x="10888" y="13740"/>
                  </a:cubicBezTo>
                  <a:lnTo>
                    <a:pt x="10888" y="13740"/>
                  </a:lnTo>
                  <a:cubicBezTo>
                    <a:pt x="10888" y="13741"/>
                    <a:pt x="10149" y="21948"/>
                    <a:pt x="12691" y="21948"/>
                  </a:cubicBezTo>
                  <a:cubicBezTo>
                    <a:pt x="12781" y="21948"/>
                    <a:pt x="12875" y="21938"/>
                    <a:pt x="12974" y="21916"/>
                  </a:cubicBezTo>
                  <a:cubicBezTo>
                    <a:pt x="15852" y="21290"/>
                    <a:pt x="12974" y="13741"/>
                    <a:pt x="12974" y="13740"/>
                  </a:cubicBezTo>
                  <a:lnTo>
                    <a:pt x="12974" y="13740"/>
                  </a:lnTo>
                  <a:cubicBezTo>
                    <a:pt x="12975" y="13740"/>
                    <a:pt x="16835" y="17405"/>
                    <a:pt x="19432" y="17405"/>
                  </a:cubicBezTo>
                  <a:cubicBezTo>
                    <a:pt x="20228" y="17405"/>
                    <a:pt x="20906" y="17060"/>
                    <a:pt x="21317" y="16159"/>
                  </a:cubicBezTo>
                  <a:cubicBezTo>
                    <a:pt x="23069" y="12322"/>
                    <a:pt x="12974" y="11195"/>
                    <a:pt x="12974" y="11195"/>
                  </a:cubicBezTo>
                  <a:cubicBezTo>
                    <a:pt x="12974" y="11195"/>
                    <a:pt x="24029" y="8067"/>
                    <a:pt x="21776" y="4938"/>
                  </a:cubicBezTo>
                  <a:cubicBezTo>
                    <a:pt x="21406" y="4425"/>
                    <a:pt x="20904" y="4210"/>
                    <a:pt x="20323" y="4210"/>
                  </a:cubicBezTo>
                  <a:cubicBezTo>
                    <a:pt x="17362" y="4210"/>
                    <a:pt x="12348" y="9777"/>
                    <a:pt x="12348" y="9777"/>
                  </a:cubicBezTo>
                  <a:cubicBezTo>
                    <a:pt x="12348" y="9777"/>
                    <a:pt x="16645" y="475"/>
                    <a:pt x="12974" y="16"/>
                  </a:cubicBezTo>
                  <a:cubicBezTo>
                    <a:pt x="12892" y="5"/>
                    <a:pt x="12812" y="0"/>
                    <a:pt x="127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400;p45">
              <a:extLst>
                <a:ext uri="{FF2B5EF4-FFF2-40B4-BE49-F238E27FC236}">
                  <a16:creationId xmlns:a16="http://schemas.microsoft.com/office/drawing/2014/main" id="{6B614BEC-DC40-42A9-89F6-A1021355EEDD}"/>
                </a:ext>
              </a:extLst>
            </p:cNvPr>
            <p:cNvSpPr/>
            <p:nvPr/>
          </p:nvSpPr>
          <p:spPr>
            <a:xfrm>
              <a:off x="4954025" y="3100475"/>
              <a:ext cx="122050" cy="87625"/>
            </a:xfrm>
            <a:custGeom>
              <a:avLst/>
              <a:gdLst/>
              <a:ahLst/>
              <a:cxnLst/>
              <a:rect l="l" t="t" r="r" b="b"/>
              <a:pathLst>
                <a:path w="4882" h="3505" extrusionOk="0">
                  <a:moveTo>
                    <a:pt x="2295" y="0"/>
                  </a:moveTo>
                  <a:cubicBezTo>
                    <a:pt x="1" y="0"/>
                    <a:pt x="376" y="3504"/>
                    <a:pt x="2629" y="3504"/>
                  </a:cubicBezTo>
                  <a:cubicBezTo>
                    <a:pt x="4881" y="3504"/>
                    <a:pt x="4548" y="0"/>
                    <a:pt x="2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" name="Google Shape;1398;p45">
            <a:extLst>
              <a:ext uri="{FF2B5EF4-FFF2-40B4-BE49-F238E27FC236}">
                <a16:creationId xmlns:a16="http://schemas.microsoft.com/office/drawing/2014/main" id="{82A011C0-1E8F-45CC-8E58-6AF301553CD6}"/>
              </a:ext>
            </a:extLst>
          </p:cNvPr>
          <p:cNvGrpSpPr/>
          <p:nvPr/>
        </p:nvGrpSpPr>
        <p:grpSpPr>
          <a:xfrm rot="3600000">
            <a:off x="78725" y="3737331"/>
            <a:ext cx="1501927" cy="1371854"/>
            <a:chOff x="4730850" y="2860225"/>
            <a:chExt cx="600725" cy="548700"/>
          </a:xfrm>
          <a:solidFill>
            <a:srgbClr val="FFC000"/>
          </a:solidFill>
        </p:grpSpPr>
        <p:sp>
          <p:nvSpPr>
            <p:cNvPr id="19" name="Google Shape;1399;p45">
              <a:extLst>
                <a:ext uri="{FF2B5EF4-FFF2-40B4-BE49-F238E27FC236}">
                  <a16:creationId xmlns:a16="http://schemas.microsoft.com/office/drawing/2014/main" id="{5AF8DE87-6A48-4883-8B1A-7CAAD0FC4D21}"/>
                </a:ext>
              </a:extLst>
            </p:cNvPr>
            <p:cNvSpPr/>
            <p:nvPr/>
          </p:nvSpPr>
          <p:spPr>
            <a:xfrm>
              <a:off x="4730850" y="2860225"/>
              <a:ext cx="600725" cy="548700"/>
            </a:xfrm>
            <a:custGeom>
              <a:avLst/>
              <a:gdLst/>
              <a:ahLst/>
              <a:cxnLst/>
              <a:rect l="l" t="t" r="r" b="b"/>
              <a:pathLst>
                <a:path w="24029" h="21948" extrusionOk="0">
                  <a:moveTo>
                    <a:pt x="12734" y="0"/>
                  </a:moveTo>
                  <a:cubicBezTo>
                    <a:pt x="9346" y="0"/>
                    <a:pt x="10263" y="9568"/>
                    <a:pt x="10263" y="9568"/>
                  </a:cubicBezTo>
                  <a:cubicBezTo>
                    <a:pt x="10263" y="9568"/>
                    <a:pt x="6405" y="4649"/>
                    <a:pt x="3770" y="4649"/>
                  </a:cubicBezTo>
                  <a:cubicBezTo>
                    <a:pt x="3186" y="4649"/>
                    <a:pt x="2662" y="4890"/>
                    <a:pt x="2253" y="5480"/>
                  </a:cubicBezTo>
                  <a:cubicBezTo>
                    <a:pt x="1" y="8734"/>
                    <a:pt x="9595" y="12155"/>
                    <a:pt x="9595" y="12155"/>
                  </a:cubicBezTo>
                  <a:cubicBezTo>
                    <a:pt x="9595" y="12155"/>
                    <a:pt x="2378" y="16159"/>
                    <a:pt x="4798" y="18954"/>
                  </a:cubicBezTo>
                  <a:cubicBezTo>
                    <a:pt x="5160" y="19379"/>
                    <a:pt x="5551" y="19560"/>
                    <a:pt x="5953" y="19560"/>
                  </a:cubicBezTo>
                  <a:cubicBezTo>
                    <a:pt x="8235" y="19560"/>
                    <a:pt x="10888" y="13741"/>
                    <a:pt x="10888" y="13740"/>
                  </a:cubicBezTo>
                  <a:lnTo>
                    <a:pt x="10888" y="13740"/>
                  </a:lnTo>
                  <a:cubicBezTo>
                    <a:pt x="10888" y="13741"/>
                    <a:pt x="10149" y="21948"/>
                    <a:pt x="12691" y="21948"/>
                  </a:cubicBezTo>
                  <a:cubicBezTo>
                    <a:pt x="12781" y="21948"/>
                    <a:pt x="12875" y="21938"/>
                    <a:pt x="12974" y="21916"/>
                  </a:cubicBezTo>
                  <a:cubicBezTo>
                    <a:pt x="15852" y="21290"/>
                    <a:pt x="12974" y="13741"/>
                    <a:pt x="12974" y="13740"/>
                  </a:cubicBezTo>
                  <a:lnTo>
                    <a:pt x="12974" y="13740"/>
                  </a:lnTo>
                  <a:cubicBezTo>
                    <a:pt x="12975" y="13740"/>
                    <a:pt x="16835" y="17405"/>
                    <a:pt x="19432" y="17405"/>
                  </a:cubicBezTo>
                  <a:cubicBezTo>
                    <a:pt x="20228" y="17405"/>
                    <a:pt x="20906" y="17060"/>
                    <a:pt x="21317" y="16159"/>
                  </a:cubicBezTo>
                  <a:cubicBezTo>
                    <a:pt x="23069" y="12322"/>
                    <a:pt x="12974" y="11195"/>
                    <a:pt x="12974" y="11195"/>
                  </a:cubicBezTo>
                  <a:cubicBezTo>
                    <a:pt x="12974" y="11195"/>
                    <a:pt x="24029" y="8067"/>
                    <a:pt x="21776" y="4938"/>
                  </a:cubicBezTo>
                  <a:cubicBezTo>
                    <a:pt x="21406" y="4425"/>
                    <a:pt x="20904" y="4210"/>
                    <a:pt x="20323" y="4210"/>
                  </a:cubicBezTo>
                  <a:cubicBezTo>
                    <a:pt x="17362" y="4210"/>
                    <a:pt x="12348" y="9777"/>
                    <a:pt x="12348" y="9777"/>
                  </a:cubicBezTo>
                  <a:cubicBezTo>
                    <a:pt x="12348" y="9777"/>
                    <a:pt x="16645" y="475"/>
                    <a:pt x="12974" y="16"/>
                  </a:cubicBezTo>
                  <a:cubicBezTo>
                    <a:pt x="12892" y="5"/>
                    <a:pt x="12812" y="0"/>
                    <a:pt x="127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400;p45">
              <a:extLst>
                <a:ext uri="{FF2B5EF4-FFF2-40B4-BE49-F238E27FC236}">
                  <a16:creationId xmlns:a16="http://schemas.microsoft.com/office/drawing/2014/main" id="{D3B602FE-450D-4606-B12A-F57AE0AB751E}"/>
                </a:ext>
              </a:extLst>
            </p:cNvPr>
            <p:cNvSpPr/>
            <p:nvPr/>
          </p:nvSpPr>
          <p:spPr>
            <a:xfrm>
              <a:off x="4954025" y="3100475"/>
              <a:ext cx="122050" cy="87625"/>
            </a:xfrm>
            <a:custGeom>
              <a:avLst/>
              <a:gdLst/>
              <a:ahLst/>
              <a:cxnLst/>
              <a:rect l="l" t="t" r="r" b="b"/>
              <a:pathLst>
                <a:path w="4882" h="3505" extrusionOk="0">
                  <a:moveTo>
                    <a:pt x="2295" y="0"/>
                  </a:moveTo>
                  <a:cubicBezTo>
                    <a:pt x="1" y="0"/>
                    <a:pt x="376" y="3504"/>
                    <a:pt x="2629" y="3504"/>
                  </a:cubicBezTo>
                  <a:cubicBezTo>
                    <a:pt x="4881" y="3504"/>
                    <a:pt x="4548" y="0"/>
                    <a:pt x="2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upo 20">
            <a:extLst>
              <a:ext uri="{FF2B5EF4-FFF2-40B4-BE49-F238E27FC236}">
                <a16:creationId xmlns:a16="http://schemas.microsoft.com/office/drawing/2014/main" id="{FBA48A4E-B0F7-4EAF-A308-651DE6716BAD}"/>
              </a:ext>
            </a:extLst>
          </p:cNvPr>
          <p:cNvGrpSpPr/>
          <p:nvPr/>
        </p:nvGrpSpPr>
        <p:grpSpPr>
          <a:xfrm rot="5400000">
            <a:off x="6334530" y="2244602"/>
            <a:ext cx="4742170" cy="580218"/>
            <a:chOff x="0" y="4024521"/>
            <a:chExt cx="9145498" cy="1118979"/>
          </a:xfrm>
        </p:grpSpPr>
        <p:grpSp>
          <p:nvGrpSpPr>
            <p:cNvPr id="22" name="Grupo 21">
              <a:extLst>
                <a:ext uri="{FF2B5EF4-FFF2-40B4-BE49-F238E27FC236}">
                  <a16:creationId xmlns:a16="http://schemas.microsoft.com/office/drawing/2014/main" id="{983DCE8B-DB3F-48D5-B6D6-218628057366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84" name="Freeform 10">
                <a:extLst>
                  <a:ext uri="{FF2B5EF4-FFF2-40B4-BE49-F238E27FC236}">
                    <a16:creationId xmlns:a16="http://schemas.microsoft.com/office/drawing/2014/main" id="{A7A22E5B-FE12-4650-ACB7-1F7546619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85" name="Grupo 84">
                <a:extLst>
                  <a:ext uri="{FF2B5EF4-FFF2-40B4-BE49-F238E27FC236}">
                    <a16:creationId xmlns:a16="http://schemas.microsoft.com/office/drawing/2014/main" id="{BE9B058E-B873-404B-A32A-B3C711DFE626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86" name="Freeform 5">
                  <a:extLst>
                    <a:ext uri="{FF2B5EF4-FFF2-40B4-BE49-F238E27FC236}">
                      <a16:creationId xmlns:a16="http://schemas.microsoft.com/office/drawing/2014/main" id="{AE158BF5-4AFF-4E55-95C2-4269B3FF0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7" name="Freeform 6">
                  <a:extLst>
                    <a:ext uri="{FF2B5EF4-FFF2-40B4-BE49-F238E27FC236}">
                      <a16:creationId xmlns:a16="http://schemas.microsoft.com/office/drawing/2014/main" id="{80B8B564-D111-4364-B58C-22BCE7AFB3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8" name="Freeform 7">
                  <a:extLst>
                    <a:ext uri="{FF2B5EF4-FFF2-40B4-BE49-F238E27FC236}">
                      <a16:creationId xmlns:a16="http://schemas.microsoft.com/office/drawing/2014/main" id="{F6E7D75C-4B33-4EC3-8272-FDC4B2F2E7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9" name="Freeform 8">
                  <a:extLst>
                    <a:ext uri="{FF2B5EF4-FFF2-40B4-BE49-F238E27FC236}">
                      <a16:creationId xmlns:a16="http://schemas.microsoft.com/office/drawing/2014/main" id="{627C0FAC-E3EE-48A7-8BF1-714BA8346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0" name="Freeform 9">
                  <a:extLst>
                    <a:ext uri="{FF2B5EF4-FFF2-40B4-BE49-F238E27FC236}">
                      <a16:creationId xmlns:a16="http://schemas.microsoft.com/office/drawing/2014/main" id="{5F29337D-DEB3-45D7-A573-F657F2287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1" name="Freeform 11">
                  <a:extLst>
                    <a:ext uri="{FF2B5EF4-FFF2-40B4-BE49-F238E27FC236}">
                      <a16:creationId xmlns:a16="http://schemas.microsoft.com/office/drawing/2014/main" id="{3D3B8A97-665F-43A8-8371-0418A726283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2" name="Freeform 12">
                  <a:extLst>
                    <a:ext uri="{FF2B5EF4-FFF2-40B4-BE49-F238E27FC236}">
                      <a16:creationId xmlns:a16="http://schemas.microsoft.com/office/drawing/2014/main" id="{7ABC97B1-07EC-4832-9B8E-78ABB8B646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3" name="Freeform 13">
                  <a:extLst>
                    <a:ext uri="{FF2B5EF4-FFF2-40B4-BE49-F238E27FC236}">
                      <a16:creationId xmlns:a16="http://schemas.microsoft.com/office/drawing/2014/main" id="{E8ED6214-466C-4BF9-AC99-524012E0B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4" name="Freeform 14">
                  <a:extLst>
                    <a:ext uri="{FF2B5EF4-FFF2-40B4-BE49-F238E27FC236}">
                      <a16:creationId xmlns:a16="http://schemas.microsoft.com/office/drawing/2014/main" id="{6D4CF048-BD32-4A79-805F-34FCCAD69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5" name="Freeform 15">
                  <a:extLst>
                    <a:ext uri="{FF2B5EF4-FFF2-40B4-BE49-F238E27FC236}">
                      <a16:creationId xmlns:a16="http://schemas.microsoft.com/office/drawing/2014/main" id="{182CD383-C4F4-4960-9FC3-E5D20FB4734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6" name="Freeform 16">
                  <a:extLst>
                    <a:ext uri="{FF2B5EF4-FFF2-40B4-BE49-F238E27FC236}">
                      <a16:creationId xmlns:a16="http://schemas.microsoft.com/office/drawing/2014/main" id="{2CDA3BF3-174C-42A3-B4D0-A5D6E742A3A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7" name="Freeform 17">
                  <a:extLst>
                    <a:ext uri="{FF2B5EF4-FFF2-40B4-BE49-F238E27FC236}">
                      <a16:creationId xmlns:a16="http://schemas.microsoft.com/office/drawing/2014/main" id="{C71401A3-C217-4A4B-8013-D629A8415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8" name="Freeform 18">
                  <a:extLst>
                    <a:ext uri="{FF2B5EF4-FFF2-40B4-BE49-F238E27FC236}">
                      <a16:creationId xmlns:a16="http://schemas.microsoft.com/office/drawing/2014/main" id="{354E2052-455A-432E-8508-5F9C3335C7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9" name="Freeform 19">
                  <a:extLst>
                    <a:ext uri="{FF2B5EF4-FFF2-40B4-BE49-F238E27FC236}">
                      <a16:creationId xmlns:a16="http://schemas.microsoft.com/office/drawing/2014/main" id="{CEA2F93D-6D21-41ED-9C96-F0C1E1F77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0" name="Freeform 20">
                  <a:extLst>
                    <a:ext uri="{FF2B5EF4-FFF2-40B4-BE49-F238E27FC236}">
                      <a16:creationId xmlns:a16="http://schemas.microsoft.com/office/drawing/2014/main" id="{3E5B0850-5335-4B4D-A6F5-4C271C5CC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1" name="Freeform 21">
                  <a:extLst>
                    <a:ext uri="{FF2B5EF4-FFF2-40B4-BE49-F238E27FC236}">
                      <a16:creationId xmlns:a16="http://schemas.microsoft.com/office/drawing/2014/main" id="{739AABD5-6375-45A3-9CC5-BDBB6A6C0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2" name="Freeform 22">
                  <a:extLst>
                    <a:ext uri="{FF2B5EF4-FFF2-40B4-BE49-F238E27FC236}">
                      <a16:creationId xmlns:a16="http://schemas.microsoft.com/office/drawing/2014/main" id="{69FDC970-DF49-4887-B5AF-55C16BAE4B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3" name="Freeform 23">
                  <a:extLst>
                    <a:ext uri="{FF2B5EF4-FFF2-40B4-BE49-F238E27FC236}">
                      <a16:creationId xmlns:a16="http://schemas.microsoft.com/office/drawing/2014/main" id="{631733EA-19AB-4454-B865-24FFAE81440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4" name="Freeform 24">
                  <a:extLst>
                    <a:ext uri="{FF2B5EF4-FFF2-40B4-BE49-F238E27FC236}">
                      <a16:creationId xmlns:a16="http://schemas.microsoft.com/office/drawing/2014/main" id="{3E510A5B-C4F1-4ABD-8EDA-4DD36A83EA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5" name="Freeform 25">
                  <a:extLst>
                    <a:ext uri="{FF2B5EF4-FFF2-40B4-BE49-F238E27FC236}">
                      <a16:creationId xmlns:a16="http://schemas.microsoft.com/office/drawing/2014/main" id="{E9293873-29CB-45B6-BECB-AAF7628E9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6" name="Freeform 26">
                  <a:extLst>
                    <a:ext uri="{FF2B5EF4-FFF2-40B4-BE49-F238E27FC236}">
                      <a16:creationId xmlns:a16="http://schemas.microsoft.com/office/drawing/2014/main" id="{98BE1461-D279-4C98-887C-1B9CB5231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7" name="Freeform 27">
                  <a:extLst>
                    <a:ext uri="{FF2B5EF4-FFF2-40B4-BE49-F238E27FC236}">
                      <a16:creationId xmlns:a16="http://schemas.microsoft.com/office/drawing/2014/main" id="{95740B4B-CD26-4328-A5C5-08BCF3CB9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8" name="Freeform 28">
                  <a:extLst>
                    <a:ext uri="{FF2B5EF4-FFF2-40B4-BE49-F238E27FC236}">
                      <a16:creationId xmlns:a16="http://schemas.microsoft.com/office/drawing/2014/main" id="{295D3E13-AB79-41B1-A047-DB847A8C4C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9" name="Freeform 29">
                  <a:extLst>
                    <a:ext uri="{FF2B5EF4-FFF2-40B4-BE49-F238E27FC236}">
                      <a16:creationId xmlns:a16="http://schemas.microsoft.com/office/drawing/2014/main" id="{02F72F82-2AA0-4F46-BD50-448E060FCA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0" name="Freeform 30">
                  <a:extLst>
                    <a:ext uri="{FF2B5EF4-FFF2-40B4-BE49-F238E27FC236}">
                      <a16:creationId xmlns:a16="http://schemas.microsoft.com/office/drawing/2014/main" id="{808507BC-2D3B-4CC9-AA6B-F8EE5EB151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1" name="Freeform 31">
                  <a:extLst>
                    <a:ext uri="{FF2B5EF4-FFF2-40B4-BE49-F238E27FC236}">
                      <a16:creationId xmlns:a16="http://schemas.microsoft.com/office/drawing/2014/main" id="{9FA733E5-1469-4E17-AEC3-A9D54AB3759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2" name="Freeform 32">
                  <a:extLst>
                    <a:ext uri="{FF2B5EF4-FFF2-40B4-BE49-F238E27FC236}">
                      <a16:creationId xmlns:a16="http://schemas.microsoft.com/office/drawing/2014/main" id="{842DF2CB-E8CE-4FEA-A2C1-1190C8B562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3" name="Freeform 33">
                  <a:extLst>
                    <a:ext uri="{FF2B5EF4-FFF2-40B4-BE49-F238E27FC236}">
                      <a16:creationId xmlns:a16="http://schemas.microsoft.com/office/drawing/2014/main" id="{25FA21E4-E20A-46DF-B49A-C6767DE10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4" name="Freeform 34">
                  <a:extLst>
                    <a:ext uri="{FF2B5EF4-FFF2-40B4-BE49-F238E27FC236}">
                      <a16:creationId xmlns:a16="http://schemas.microsoft.com/office/drawing/2014/main" id="{BBFE12CA-3B26-40A4-AA77-B0A7E1EDE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5" name="Freeform 35">
                  <a:extLst>
                    <a:ext uri="{FF2B5EF4-FFF2-40B4-BE49-F238E27FC236}">
                      <a16:creationId xmlns:a16="http://schemas.microsoft.com/office/drawing/2014/main" id="{7F266473-34E7-4076-984D-52BC8E93E4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6" name="Freeform 36">
                  <a:extLst>
                    <a:ext uri="{FF2B5EF4-FFF2-40B4-BE49-F238E27FC236}">
                      <a16:creationId xmlns:a16="http://schemas.microsoft.com/office/drawing/2014/main" id="{E3510AAD-AD6E-4FFD-B266-A4287F126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7" name="Freeform 37">
                  <a:extLst>
                    <a:ext uri="{FF2B5EF4-FFF2-40B4-BE49-F238E27FC236}">
                      <a16:creationId xmlns:a16="http://schemas.microsoft.com/office/drawing/2014/main" id="{ADAD430E-B5CB-4139-BE93-E447EAB519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8" name="Freeform 38">
                  <a:extLst>
                    <a:ext uri="{FF2B5EF4-FFF2-40B4-BE49-F238E27FC236}">
                      <a16:creationId xmlns:a16="http://schemas.microsoft.com/office/drawing/2014/main" id="{7DA24DCA-E394-4125-BA17-6BC538B0D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9" name="Freeform 39">
                  <a:extLst>
                    <a:ext uri="{FF2B5EF4-FFF2-40B4-BE49-F238E27FC236}">
                      <a16:creationId xmlns:a16="http://schemas.microsoft.com/office/drawing/2014/main" id="{2F63F0B1-6FB1-4700-990A-8DB112A7A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0" name="Freeform 40">
                  <a:extLst>
                    <a:ext uri="{FF2B5EF4-FFF2-40B4-BE49-F238E27FC236}">
                      <a16:creationId xmlns:a16="http://schemas.microsoft.com/office/drawing/2014/main" id="{3BCDAC95-D0CB-422C-AF63-A85DD1C13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1" name="Freeform 41">
                  <a:extLst>
                    <a:ext uri="{FF2B5EF4-FFF2-40B4-BE49-F238E27FC236}">
                      <a16:creationId xmlns:a16="http://schemas.microsoft.com/office/drawing/2014/main" id="{50AA4EE5-F3F1-4C49-9926-A0FA591D6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2" name="Freeform 42">
                  <a:extLst>
                    <a:ext uri="{FF2B5EF4-FFF2-40B4-BE49-F238E27FC236}">
                      <a16:creationId xmlns:a16="http://schemas.microsoft.com/office/drawing/2014/main" id="{87A02680-E813-47CD-9484-3B6BB002BF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3" name="Freeform 43">
                  <a:extLst>
                    <a:ext uri="{FF2B5EF4-FFF2-40B4-BE49-F238E27FC236}">
                      <a16:creationId xmlns:a16="http://schemas.microsoft.com/office/drawing/2014/main" id="{5A4A1F80-CC42-4B69-B449-9AF81AE57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4" name="Freeform 44">
                  <a:extLst>
                    <a:ext uri="{FF2B5EF4-FFF2-40B4-BE49-F238E27FC236}">
                      <a16:creationId xmlns:a16="http://schemas.microsoft.com/office/drawing/2014/main" id="{D85E3BD6-5C34-47C0-95BE-AEA7402AA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5" name="Freeform 45">
                  <a:extLst>
                    <a:ext uri="{FF2B5EF4-FFF2-40B4-BE49-F238E27FC236}">
                      <a16:creationId xmlns:a16="http://schemas.microsoft.com/office/drawing/2014/main" id="{8D9BD72A-37BF-4EE5-80AE-6C86F4A4A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6" name="Freeform 46">
                  <a:extLst>
                    <a:ext uri="{FF2B5EF4-FFF2-40B4-BE49-F238E27FC236}">
                      <a16:creationId xmlns:a16="http://schemas.microsoft.com/office/drawing/2014/main" id="{029422F1-C36B-418F-8450-970D3FD091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27" name="Grupo 126">
                  <a:extLst>
                    <a:ext uri="{FF2B5EF4-FFF2-40B4-BE49-F238E27FC236}">
                      <a16:creationId xmlns:a16="http://schemas.microsoft.com/office/drawing/2014/main" id="{2E182A81-0C42-408B-B1A2-5199206B7CA0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31" name="Freeform 47">
                    <a:extLst>
                      <a:ext uri="{FF2B5EF4-FFF2-40B4-BE49-F238E27FC236}">
                        <a16:creationId xmlns:a16="http://schemas.microsoft.com/office/drawing/2014/main" id="{4A0398FE-D7FA-48EE-BF4C-A7CB73F309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2" name="Freeform 48">
                    <a:extLst>
                      <a:ext uri="{FF2B5EF4-FFF2-40B4-BE49-F238E27FC236}">
                        <a16:creationId xmlns:a16="http://schemas.microsoft.com/office/drawing/2014/main" id="{B9BD7548-E6D8-4231-8778-24A0892C9B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3" name="Freeform 49">
                    <a:extLst>
                      <a:ext uri="{FF2B5EF4-FFF2-40B4-BE49-F238E27FC236}">
                        <a16:creationId xmlns:a16="http://schemas.microsoft.com/office/drawing/2014/main" id="{021E7604-90EE-459A-93A7-DC80FFE37B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4" name="Freeform 50">
                    <a:extLst>
                      <a:ext uri="{FF2B5EF4-FFF2-40B4-BE49-F238E27FC236}">
                        <a16:creationId xmlns:a16="http://schemas.microsoft.com/office/drawing/2014/main" id="{83270EE6-59B9-4D06-8977-1AC62075A1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5" name="Freeform 51">
                    <a:extLst>
                      <a:ext uri="{FF2B5EF4-FFF2-40B4-BE49-F238E27FC236}">
                        <a16:creationId xmlns:a16="http://schemas.microsoft.com/office/drawing/2014/main" id="{6A19DA1A-657C-4EDE-9429-20D1272C2AB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6" name="Freeform 52">
                    <a:extLst>
                      <a:ext uri="{FF2B5EF4-FFF2-40B4-BE49-F238E27FC236}">
                        <a16:creationId xmlns:a16="http://schemas.microsoft.com/office/drawing/2014/main" id="{7E709C78-F12F-4479-A69D-00A784A321D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7" name="Freeform 53">
                    <a:extLst>
                      <a:ext uri="{FF2B5EF4-FFF2-40B4-BE49-F238E27FC236}">
                        <a16:creationId xmlns:a16="http://schemas.microsoft.com/office/drawing/2014/main" id="{A58088AB-F8E4-49EA-9491-3AACB87489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8" name="Freeform 54">
                    <a:extLst>
                      <a:ext uri="{FF2B5EF4-FFF2-40B4-BE49-F238E27FC236}">
                        <a16:creationId xmlns:a16="http://schemas.microsoft.com/office/drawing/2014/main" id="{C7852AF3-3CAA-493B-A3AF-3A53D4B1E9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9" name="Freeform 55">
                    <a:extLst>
                      <a:ext uri="{FF2B5EF4-FFF2-40B4-BE49-F238E27FC236}">
                        <a16:creationId xmlns:a16="http://schemas.microsoft.com/office/drawing/2014/main" id="{81FAAAEB-3371-4ACF-B0E9-54BF7596A9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0" name="Freeform 56">
                    <a:extLst>
                      <a:ext uri="{FF2B5EF4-FFF2-40B4-BE49-F238E27FC236}">
                        <a16:creationId xmlns:a16="http://schemas.microsoft.com/office/drawing/2014/main" id="{E82055AE-47CF-4BC9-A224-99E7B8BC31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" name="Freeform 57">
                    <a:extLst>
                      <a:ext uri="{FF2B5EF4-FFF2-40B4-BE49-F238E27FC236}">
                        <a16:creationId xmlns:a16="http://schemas.microsoft.com/office/drawing/2014/main" id="{06003042-3EBD-4B08-993A-8D9AE8168D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2" name="Freeform 58">
                    <a:extLst>
                      <a:ext uri="{FF2B5EF4-FFF2-40B4-BE49-F238E27FC236}">
                        <a16:creationId xmlns:a16="http://schemas.microsoft.com/office/drawing/2014/main" id="{EFA3BF71-9026-41D1-B970-45FA419AE1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3" name="Freeform 59">
                    <a:extLst>
                      <a:ext uri="{FF2B5EF4-FFF2-40B4-BE49-F238E27FC236}">
                        <a16:creationId xmlns:a16="http://schemas.microsoft.com/office/drawing/2014/main" id="{27B1C6A4-9A09-494B-80B1-627AA3EB4E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28" name="Freeform 60">
                  <a:extLst>
                    <a:ext uri="{FF2B5EF4-FFF2-40B4-BE49-F238E27FC236}">
                      <a16:creationId xmlns:a16="http://schemas.microsoft.com/office/drawing/2014/main" id="{49EA76B6-5FBB-4835-922F-743EB56487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9" name="Freeform 61">
                  <a:extLst>
                    <a:ext uri="{FF2B5EF4-FFF2-40B4-BE49-F238E27FC236}">
                      <a16:creationId xmlns:a16="http://schemas.microsoft.com/office/drawing/2014/main" id="{8949F401-C1A3-4F22-BB94-9B61692793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0" name="Freeform 62">
                  <a:extLst>
                    <a:ext uri="{FF2B5EF4-FFF2-40B4-BE49-F238E27FC236}">
                      <a16:creationId xmlns:a16="http://schemas.microsoft.com/office/drawing/2014/main" id="{ADE209C9-ADD6-4383-B6BC-B2E4CD5D84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23" name="Grupo 22">
              <a:extLst>
                <a:ext uri="{FF2B5EF4-FFF2-40B4-BE49-F238E27FC236}">
                  <a16:creationId xmlns:a16="http://schemas.microsoft.com/office/drawing/2014/main" id="{BABDE1ED-DDA9-4274-8F8D-45FBB6AB9AF6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24" name="Freeform 10">
                <a:extLst>
                  <a:ext uri="{FF2B5EF4-FFF2-40B4-BE49-F238E27FC236}">
                    <a16:creationId xmlns:a16="http://schemas.microsoft.com/office/drawing/2014/main" id="{28DFE078-7ECA-450A-9876-BCC983206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25" name="Grupo 24">
                <a:extLst>
                  <a:ext uri="{FF2B5EF4-FFF2-40B4-BE49-F238E27FC236}">
                    <a16:creationId xmlns:a16="http://schemas.microsoft.com/office/drawing/2014/main" id="{9A94245D-ABD1-4703-95BE-852E7D10BA19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26" name="Freeform 5">
                  <a:extLst>
                    <a:ext uri="{FF2B5EF4-FFF2-40B4-BE49-F238E27FC236}">
                      <a16:creationId xmlns:a16="http://schemas.microsoft.com/office/drawing/2014/main" id="{D48E26A4-D0E7-4C46-993F-83ACBCF0E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" name="Freeform 6">
                  <a:extLst>
                    <a:ext uri="{FF2B5EF4-FFF2-40B4-BE49-F238E27FC236}">
                      <a16:creationId xmlns:a16="http://schemas.microsoft.com/office/drawing/2014/main" id="{889B9280-0D3A-4E3E-8EC9-7B34744298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" name="Freeform 7">
                  <a:extLst>
                    <a:ext uri="{FF2B5EF4-FFF2-40B4-BE49-F238E27FC236}">
                      <a16:creationId xmlns:a16="http://schemas.microsoft.com/office/drawing/2014/main" id="{8F793C55-3562-44CB-ABC1-870E8332DE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" name="Freeform 8">
                  <a:extLst>
                    <a:ext uri="{FF2B5EF4-FFF2-40B4-BE49-F238E27FC236}">
                      <a16:creationId xmlns:a16="http://schemas.microsoft.com/office/drawing/2014/main" id="{7B23E9D0-81C6-4062-91CD-781B1923BD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0" name="Freeform 9">
                  <a:extLst>
                    <a:ext uri="{FF2B5EF4-FFF2-40B4-BE49-F238E27FC236}">
                      <a16:creationId xmlns:a16="http://schemas.microsoft.com/office/drawing/2014/main" id="{972B0F70-D5A2-47C3-9BD7-32B3EDD9C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1" name="Freeform 11">
                  <a:extLst>
                    <a:ext uri="{FF2B5EF4-FFF2-40B4-BE49-F238E27FC236}">
                      <a16:creationId xmlns:a16="http://schemas.microsoft.com/office/drawing/2014/main" id="{D7A5C7E2-FEFF-4DED-98E4-3806D176A37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637C70BF-EB1C-4ADE-AD84-D075EE59DB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0E477AE2-96EC-449D-A0D1-1870AB8B89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2D91C40-C455-4650-8469-DE7B93DD4E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5" name="Freeform 15">
                  <a:extLst>
                    <a:ext uri="{FF2B5EF4-FFF2-40B4-BE49-F238E27FC236}">
                      <a16:creationId xmlns:a16="http://schemas.microsoft.com/office/drawing/2014/main" id="{D43F6F28-1561-4D8A-84B0-D7E5CE2FDCA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6" name="Freeform 16">
                  <a:extLst>
                    <a:ext uri="{FF2B5EF4-FFF2-40B4-BE49-F238E27FC236}">
                      <a16:creationId xmlns:a16="http://schemas.microsoft.com/office/drawing/2014/main" id="{E78BC090-ECA1-41DA-BF46-0C45EE37BF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7" name="Freeform 17">
                  <a:extLst>
                    <a:ext uri="{FF2B5EF4-FFF2-40B4-BE49-F238E27FC236}">
                      <a16:creationId xmlns:a16="http://schemas.microsoft.com/office/drawing/2014/main" id="{FA913CE5-A50A-44AA-83D0-9A7F4E0246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8" name="Freeform 18">
                  <a:extLst>
                    <a:ext uri="{FF2B5EF4-FFF2-40B4-BE49-F238E27FC236}">
                      <a16:creationId xmlns:a16="http://schemas.microsoft.com/office/drawing/2014/main" id="{59585989-B348-4E3B-8B6F-44E6943ED2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9" name="Freeform 19">
                  <a:extLst>
                    <a:ext uri="{FF2B5EF4-FFF2-40B4-BE49-F238E27FC236}">
                      <a16:creationId xmlns:a16="http://schemas.microsoft.com/office/drawing/2014/main" id="{4C7C1F53-50A9-4AE9-998F-718623122A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0" name="Freeform 20">
                  <a:extLst>
                    <a:ext uri="{FF2B5EF4-FFF2-40B4-BE49-F238E27FC236}">
                      <a16:creationId xmlns:a16="http://schemas.microsoft.com/office/drawing/2014/main" id="{4A1ED2EE-C796-42BB-92C2-B9450603C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1" name="Freeform 21">
                  <a:extLst>
                    <a:ext uri="{FF2B5EF4-FFF2-40B4-BE49-F238E27FC236}">
                      <a16:creationId xmlns:a16="http://schemas.microsoft.com/office/drawing/2014/main" id="{47CD8E3D-22B3-4F35-8BED-A7240946D6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2" name="Freeform 22">
                  <a:extLst>
                    <a:ext uri="{FF2B5EF4-FFF2-40B4-BE49-F238E27FC236}">
                      <a16:creationId xmlns:a16="http://schemas.microsoft.com/office/drawing/2014/main" id="{3BFC1185-294C-4681-B350-E300D930F0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3" name="Freeform 23">
                  <a:extLst>
                    <a:ext uri="{FF2B5EF4-FFF2-40B4-BE49-F238E27FC236}">
                      <a16:creationId xmlns:a16="http://schemas.microsoft.com/office/drawing/2014/main" id="{2621307E-9DC3-43E2-B1A1-603B1C8AC57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4" name="Freeform 24">
                  <a:extLst>
                    <a:ext uri="{FF2B5EF4-FFF2-40B4-BE49-F238E27FC236}">
                      <a16:creationId xmlns:a16="http://schemas.microsoft.com/office/drawing/2014/main" id="{BB67FF58-51AF-4CC8-8659-6B34C5C2E6C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5" name="Freeform 25">
                  <a:extLst>
                    <a:ext uri="{FF2B5EF4-FFF2-40B4-BE49-F238E27FC236}">
                      <a16:creationId xmlns:a16="http://schemas.microsoft.com/office/drawing/2014/main" id="{A3D4DA66-FE98-498D-8D29-55AE1677CB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6" name="Freeform 26">
                  <a:extLst>
                    <a:ext uri="{FF2B5EF4-FFF2-40B4-BE49-F238E27FC236}">
                      <a16:creationId xmlns:a16="http://schemas.microsoft.com/office/drawing/2014/main" id="{DD5B505F-F293-4C8B-9A65-5B9A4A96C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7" name="Freeform 27">
                  <a:extLst>
                    <a:ext uri="{FF2B5EF4-FFF2-40B4-BE49-F238E27FC236}">
                      <a16:creationId xmlns:a16="http://schemas.microsoft.com/office/drawing/2014/main" id="{AC69DDD2-452A-4F5F-9FCD-3773658015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8" name="Freeform 28">
                  <a:extLst>
                    <a:ext uri="{FF2B5EF4-FFF2-40B4-BE49-F238E27FC236}">
                      <a16:creationId xmlns:a16="http://schemas.microsoft.com/office/drawing/2014/main" id="{0727308A-1083-4C1F-AB07-039219D1A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9" name="Freeform 29">
                  <a:extLst>
                    <a:ext uri="{FF2B5EF4-FFF2-40B4-BE49-F238E27FC236}">
                      <a16:creationId xmlns:a16="http://schemas.microsoft.com/office/drawing/2014/main" id="{321480E3-299D-4666-AD7B-562D3A4701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0" name="Freeform 30">
                  <a:extLst>
                    <a:ext uri="{FF2B5EF4-FFF2-40B4-BE49-F238E27FC236}">
                      <a16:creationId xmlns:a16="http://schemas.microsoft.com/office/drawing/2014/main" id="{12822276-4B98-421C-9559-99A6DE30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1" name="Freeform 31">
                  <a:extLst>
                    <a:ext uri="{FF2B5EF4-FFF2-40B4-BE49-F238E27FC236}">
                      <a16:creationId xmlns:a16="http://schemas.microsoft.com/office/drawing/2014/main" id="{D6C9409B-1370-4EE4-AE52-FDA5FD4FC83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2" name="Freeform 32">
                  <a:extLst>
                    <a:ext uri="{FF2B5EF4-FFF2-40B4-BE49-F238E27FC236}">
                      <a16:creationId xmlns:a16="http://schemas.microsoft.com/office/drawing/2014/main" id="{E0405407-CA61-4474-ADBB-BC780CBDC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3" name="Freeform 33">
                  <a:extLst>
                    <a:ext uri="{FF2B5EF4-FFF2-40B4-BE49-F238E27FC236}">
                      <a16:creationId xmlns:a16="http://schemas.microsoft.com/office/drawing/2014/main" id="{9CF6C62C-0814-4F12-A4DE-8915154671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4" name="Freeform 34">
                  <a:extLst>
                    <a:ext uri="{FF2B5EF4-FFF2-40B4-BE49-F238E27FC236}">
                      <a16:creationId xmlns:a16="http://schemas.microsoft.com/office/drawing/2014/main" id="{9D6B8BAF-5D77-4D60-B821-8C199BDCF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5" name="Freeform 35">
                  <a:extLst>
                    <a:ext uri="{FF2B5EF4-FFF2-40B4-BE49-F238E27FC236}">
                      <a16:creationId xmlns:a16="http://schemas.microsoft.com/office/drawing/2014/main" id="{6A7071CD-D3BE-4637-A0E7-69752A212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6" name="Freeform 36">
                  <a:extLst>
                    <a:ext uri="{FF2B5EF4-FFF2-40B4-BE49-F238E27FC236}">
                      <a16:creationId xmlns:a16="http://schemas.microsoft.com/office/drawing/2014/main" id="{025CE20E-3E49-4458-A019-F5CF86C8A0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7" name="Freeform 37">
                  <a:extLst>
                    <a:ext uri="{FF2B5EF4-FFF2-40B4-BE49-F238E27FC236}">
                      <a16:creationId xmlns:a16="http://schemas.microsoft.com/office/drawing/2014/main" id="{67034C8B-FAD6-4833-9291-7F54BE5E7B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8" name="Freeform 38">
                  <a:extLst>
                    <a:ext uri="{FF2B5EF4-FFF2-40B4-BE49-F238E27FC236}">
                      <a16:creationId xmlns:a16="http://schemas.microsoft.com/office/drawing/2014/main" id="{4E547035-C91C-4E03-99A4-6D6733175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9" name="Freeform 39">
                  <a:extLst>
                    <a:ext uri="{FF2B5EF4-FFF2-40B4-BE49-F238E27FC236}">
                      <a16:creationId xmlns:a16="http://schemas.microsoft.com/office/drawing/2014/main" id="{6917E0E7-520C-45A9-A68D-7826E291D3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0" name="Freeform 40">
                  <a:extLst>
                    <a:ext uri="{FF2B5EF4-FFF2-40B4-BE49-F238E27FC236}">
                      <a16:creationId xmlns:a16="http://schemas.microsoft.com/office/drawing/2014/main" id="{D1147FBB-6067-442A-8A8A-96F644E55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1" name="Freeform 41">
                  <a:extLst>
                    <a:ext uri="{FF2B5EF4-FFF2-40B4-BE49-F238E27FC236}">
                      <a16:creationId xmlns:a16="http://schemas.microsoft.com/office/drawing/2014/main" id="{2F9B9BAC-1827-4392-AB52-C0379950C7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2" name="Freeform 42">
                  <a:extLst>
                    <a:ext uri="{FF2B5EF4-FFF2-40B4-BE49-F238E27FC236}">
                      <a16:creationId xmlns:a16="http://schemas.microsoft.com/office/drawing/2014/main" id="{8BA4F4C1-853D-4BCF-BC4B-14E40A4AD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3" name="Freeform 43">
                  <a:extLst>
                    <a:ext uri="{FF2B5EF4-FFF2-40B4-BE49-F238E27FC236}">
                      <a16:creationId xmlns:a16="http://schemas.microsoft.com/office/drawing/2014/main" id="{2884968D-5472-45C8-B707-572E2667E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4" name="Freeform 44">
                  <a:extLst>
                    <a:ext uri="{FF2B5EF4-FFF2-40B4-BE49-F238E27FC236}">
                      <a16:creationId xmlns:a16="http://schemas.microsoft.com/office/drawing/2014/main" id="{749D3732-AD49-4860-AFE4-86FC94C5C6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5" name="Freeform 45">
                  <a:extLst>
                    <a:ext uri="{FF2B5EF4-FFF2-40B4-BE49-F238E27FC236}">
                      <a16:creationId xmlns:a16="http://schemas.microsoft.com/office/drawing/2014/main" id="{F0C96929-3AEB-4B51-B6D6-0DCDA67C3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6" name="Freeform 46">
                  <a:extLst>
                    <a:ext uri="{FF2B5EF4-FFF2-40B4-BE49-F238E27FC236}">
                      <a16:creationId xmlns:a16="http://schemas.microsoft.com/office/drawing/2014/main" id="{A3BB9E33-7308-4D2F-BF4B-6158C8B56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67" name="Grupo 66">
                  <a:extLst>
                    <a:ext uri="{FF2B5EF4-FFF2-40B4-BE49-F238E27FC236}">
                      <a16:creationId xmlns:a16="http://schemas.microsoft.com/office/drawing/2014/main" id="{1CE4AEB1-C984-4991-8F8F-E5957B3BA686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71" name="Freeform 47">
                    <a:extLst>
                      <a:ext uri="{FF2B5EF4-FFF2-40B4-BE49-F238E27FC236}">
                        <a16:creationId xmlns:a16="http://schemas.microsoft.com/office/drawing/2014/main" id="{2AB872D8-B10C-407D-B906-117A3ECC1A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2" name="Freeform 48">
                    <a:extLst>
                      <a:ext uri="{FF2B5EF4-FFF2-40B4-BE49-F238E27FC236}">
                        <a16:creationId xmlns:a16="http://schemas.microsoft.com/office/drawing/2014/main" id="{3C662B2B-677E-4CDB-825B-B53AD372FC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3" name="Freeform 49">
                    <a:extLst>
                      <a:ext uri="{FF2B5EF4-FFF2-40B4-BE49-F238E27FC236}">
                        <a16:creationId xmlns:a16="http://schemas.microsoft.com/office/drawing/2014/main" id="{1911E52D-A82A-44C0-BB8E-2A92547B5B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4" name="Freeform 50">
                    <a:extLst>
                      <a:ext uri="{FF2B5EF4-FFF2-40B4-BE49-F238E27FC236}">
                        <a16:creationId xmlns:a16="http://schemas.microsoft.com/office/drawing/2014/main" id="{28DDACBC-F394-4236-958B-FB20DAF85A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5" name="Freeform 51">
                    <a:extLst>
                      <a:ext uri="{FF2B5EF4-FFF2-40B4-BE49-F238E27FC236}">
                        <a16:creationId xmlns:a16="http://schemas.microsoft.com/office/drawing/2014/main" id="{99C2B2FF-D57E-4209-B92A-51BB80F9D73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6" name="Freeform 52">
                    <a:extLst>
                      <a:ext uri="{FF2B5EF4-FFF2-40B4-BE49-F238E27FC236}">
                        <a16:creationId xmlns:a16="http://schemas.microsoft.com/office/drawing/2014/main" id="{D9D34186-455E-441E-AE85-895BE2A1209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7" name="Freeform 53">
                    <a:extLst>
                      <a:ext uri="{FF2B5EF4-FFF2-40B4-BE49-F238E27FC236}">
                        <a16:creationId xmlns:a16="http://schemas.microsoft.com/office/drawing/2014/main" id="{AED2D2E6-CF96-4996-B72E-AAA7DB497D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8" name="Freeform 54">
                    <a:extLst>
                      <a:ext uri="{FF2B5EF4-FFF2-40B4-BE49-F238E27FC236}">
                        <a16:creationId xmlns:a16="http://schemas.microsoft.com/office/drawing/2014/main" id="{49C2CD93-31B6-4335-95F5-2495DAEE52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9" name="Freeform 55">
                    <a:extLst>
                      <a:ext uri="{FF2B5EF4-FFF2-40B4-BE49-F238E27FC236}">
                        <a16:creationId xmlns:a16="http://schemas.microsoft.com/office/drawing/2014/main" id="{6505EF52-564F-43F8-B72D-1CDB5955E9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0" name="Freeform 56">
                    <a:extLst>
                      <a:ext uri="{FF2B5EF4-FFF2-40B4-BE49-F238E27FC236}">
                        <a16:creationId xmlns:a16="http://schemas.microsoft.com/office/drawing/2014/main" id="{9E90AD24-D54F-4727-99E1-640F498C03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1" name="Freeform 57">
                    <a:extLst>
                      <a:ext uri="{FF2B5EF4-FFF2-40B4-BE49-F238E27FC236}">
                        <a16:creationId xmlns:a16="http://schemas.microsoft.com/office/drawing/2014/main" id="{9E277A3A-9043-4E33-A833-C00F4B102B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2" name="Freeform 58">
                    <a:extLst>
                      <a:ext uri="{FF2B5EF4-FFF2-40B4-BE49-F238E27FC236}">
                        <a16:creationId xmlns:a16="http://schemas.microsoft.com/office/drawing/2014/main" id="{5395BEDE-D6CB-42AD-9CBB-2BD82FBFC3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3" name="Freeform 59">
                    <a:extLst>
                      <a:ext uri="{FF2B5EF4-FFF2-40B4-BE49-F238E27FC236}">
                        <a16:creationId xmlns:a16="http://schemas.microsoft.com/office/drawing/2014/main" id="{1DDC5E23-5C1D-44EE-A18C-FBDD0591CE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68" name="Freeform 60">
                  <a:extLst>
                    <a:ext uri="{FF2B5EF4-FFF2-40B4-BE49-F238E27FC236}">
                      <a16:creationId xmlns:a16="http://schemas.microsoft.com/office/drawing/2014/main" id="{9044A185-F5BB-46B9-A423-EB628D9621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9" name="Freeform 61">
                  <a:extLst>
                    <a:ext uri="{FF2B5EF4-FFF2-40B4-BE49-F238E27FC236}">
                      <a16:creationId xmlns:a16="http://schemas.microsoft.com/office/drawing/2014/main" id="{295503E8-CB8E-4A84-A28A-7C1D63894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0" name="Freeform 62">
                  <a:extLst>
                    <a:ext uri="{FF2B5EF4-FFF2-40B4-BE49-F238E27FC236}">
                      <a16:creationId xmlns:a16="http://schemas.microsoft.com/office/drawing/2014/main" id="{BC99E973-B960-4E1B-A07B-E8EF037B8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sp>
        <p:nvSpPr>
          <p:cNvPr id="1405" name="Google Shape;1405;p46"/>
          <p:cNvSpPr txBox="1">
            <a:spLocks noGrp="1"/>
          </p:cNvSpPr>
          <p:nvPr>
            <p:ph type="title" idx="4294967295"/>
          </p:nvPr>
        </p:nvSpPr>
        <p:spPr>
          <a:xfrm>
            <a:off x="1349125" y="356125"/>
            <a:ext cx="6445800" cy="9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5"/>
                </a:solidFill>
              </a:rPr>
              <a:t>THESE ARE FOUR COLUMNS</a:t>
            </a:r>
            <a:endParaRPr sz="3000">
              <a:solidFill>
                <a:schemeClr val="accent5"/>
              </a:solidFill>
            </a:endParaRPr>
          </a:p>
        </p:txBody>
      </p:sp>
      <p:sp>
        <p:nvSpPr>
          <p:cNvPr id="1406" name="Google Shape;1406;p46"/>
          <p:cNvSpPr txBox="1">
            <a:spLocks noGrp="1"/>
          </p:cNvSpPr>
          <p:nvPr>
            <p:ph type="ctrTitle"/>
          </p:nvPr>
        </p:nvSpPr>
        <p:spPr>
          <a:xfrm flipH="1">
            <a:off x="2248555" y="1477584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407" name="Google Shape;1407;p46"/>
          <p:cNvSpPr txBox="1">
            <a:spLocks noGrp="1"/>
          </p:cNvSpPr>
          <p:nvPr>
            <p:ph type="subTitle" idx="1"/>
          </p:nvPr>
        </p:nvSpPr>
        <p:spPr>
          <a:xfrm flipH="1">
            <a:off x="1840405" y="1989800"/>
            <a:ext cx="23769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Yes, this is the ringed one. It’s composed mostly of hydrogen and helium</a:t>
            </a:r>
            <a:endParaRPr/>
          </a:p>
        </p:txBody>
      </p:sp>
      <p:sp>
        <p:nvSpPr>
          <p:cNvPr id="1408" name="Google Shape;1408;p46"/>
          <p:cNvSpPr txBox="1">
            <a:spLocks noGrp="1"/>
          </p:cNvSpPr>
          <p:nvPr>
            <p:ph type="ctrTitle" idx="2"/>
          </p:nvPr>
        </p:nvSpPr>
        <p:spPr>
          <a:xfrm flipH="1">
            <a:off x="5310545" y="1477584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409" name="Google Shape;1409;p46"/>
          <p:cNvSpPr txBox="1">
            <a:spLocks noGrp="1"/>
          </p:cNvSpPr>
          <p:nvPr>
            <p:ph type="subTitle" idx="3"/>
          </p:nvPr>
        </p:nvSpPr>
        <p:spPr>
          <a:xfrm flipH="1">
            <a:off x="4878095" y="1992150"/>
            <a:ext cx="24255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by diameter in the Solar System</a:t>
            </a:r>
            <a:endParaRPr/>
          </a:p>
        </p:txBody>
      </p:sp>
      <p:sp>
        <p:nvSpPr>
          <p:cNvPr id="1410" name="Google Shape;1410;p46"/>
          <p:cNvSpPr txBox="1">
            <a:spLocks noGrp="1"/>
          </p:cNvSpPr>
          <p:nvPr>
            <p:ph type="ctrTitle" idx="4"/>
          </p:nvPr>
        </p:nvSpPr>
        <p:spPr>
          <a:xfrm flipH="1">
            <a:off x="2248555" y="3211936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411" name="Google Shape;1411;p46"/>
          <p:cNvSpPr txBox="1">
            <a:spLocks noGrp="1"/>
          </p:cNvSpPr>
          <p:nvPr>
            <p:ph type="subTitle" idx="5"/>
          </p:nvPr>
        </p:nvSpPr>
        <p:spPr>
          <a:xfrm flipH="1">
            <a:off x="1897705" y="3728102"/>
            <a:ext cx="22623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1412" name="Google Shape;1412;p46"/>
          <p:cNvSpPr txBox="1">
            <a:spLocks noGrp="1"/>
          </p:cNvSpPr>
          <p:nvPr>
            <p:ph type="ctrTitle" idx="6"/>
          </p:nvPr>
        </p:nvSpPr>
        <p:spPr>
          <a:xfrm flipH="1">
            <a:off x="5183195" y="3211936"/>
            <a:ext cx="18153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413" name="Google Shape;1413;p46"/>
          <p:cNvSpPr txBox="1">
            <a:spLocks noGrp="1"/>
          </p:cNvSpPr>
          <p:nvPr>
            <p:ph type="subTitle" idx="7"/>
          </p:nvPr>
        </p:nvSpPr>
        <p:spPr>
          <a:xfrm flipH="1">
            <a:off x="4878095" y="3728100"/>
            <a:ext cx="24255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grpSp>
        <p:nvGrpSpPr>
          <p:cNvPr id="1414" name="Google Shape;1414;p46"/>
          <p:cNvGrpSpPr/>
          <p:nvPr/>
        </p:nvGrpSpPr>
        <p:grpSpPr>
          <a:xfrm>
            <a:off x="5858244" y="2936006"/>
            <a:ext cx="465201" cy="424968"/>
            <a:chOff x="4730850" y="2860225"/>
            <a:chExt cx="600725" cy="548700"/>
          </a:xfrm>
        </p:grpSpPr>
        <p:sp>
          <p:nvSpPr>
            <p:cNvPr id="1415" name="Google Shape;1415;p46"/>
            <p:cNvSpPr/>
            <p:nvPr/>
          </p:nvSpPr>
          <p:spPr>
            <a:xfrm>
              <a:off x="4730850" y="2860225"/>
              <a:ext cx="600725" cy="548700"/>
            </a:xfrm>
            <a:custGeom>
              <a:avLst/>
              <a:gdLst/>
              <a:ahLst/>
              <a:cxnLst/>
              <a:rect l="l" t="t" r="r" b="b"/>
              <a:pathLst>
                <a:path w="24029" h="21948" extrusionOk="0">
                  <a:moveTo>
                    <a:pt x="12734" y="0"/>
                  </a:moveTo>
                  <a:cubicBezTo>
                    <a:pt x="9346" y="0"/>
                    <a:pt x="10263" y="9568"/>
                    <a:pt x="10263" y="9568"/>
                  </a:cubicBezTo>
                  <a:cubicBezTo>
                    <a:pt x="10263" y="9568"/>
                    <a:pt x="6405" y="4649"/>
                    <a:pt x="3770" y="4649"/>
                  </a:cubicBezTo>
                  <a:cubicBezTo>
                    <a:pt x="3186" y="4649"/>
                    <a:pt x="2662" y="4890"/>
                    <a:pt x="2253" y="5480"/>
                  </a:cubicBezTo>
                  <a:cubicBezTo>
                    <a:pt x="1" y="8734"/>
                    <a:pt x="9595" y="12155"/>
                    <a:pt x="9595" y="12155"/>
                  </a:cubicBezTo>
                  <a:cubicBezTo>
                    <a:pt x="9595" y="12155"/>
                    <a:pt x="2378" y="16159"/>
                    <a:pt x="4798" y="18954"/>
                  </a:cubicBezTo>
                  <a:cubicBezTo>
                    <a:pt x="5160" y="19379"/>
                    <a:pt x="5551" y="19560"/>
                    <a:pt x="5953" y="19560"/>
                  </a:cubicBezTo>
                  <a:cubicBezTo>
                    <a:pt x="8235" y="19560"/>
                    <a:pt x="10888" y="13741"/>
                    <a:pt x="10888" y="13740"/>
                  </a:cubicBezTo>
                  <a:lnTo>
                    <a:pt x="10888" y="13740"/>
                  </a:lnTo>
                  <a:cubicBezTo>
                    <a:pt x="10888" y="13741"/>
                    <a:pt x="10149" y="21948"/>
                    <a:pt x="12691" y="21948"/>
                  </a:cubicBezTo>
                  <a:cubicBezTo>
                    <a:pt x="12781" y="21948"/>
                    <a:pt x="12875" y="21938"/>
                    <a:pt x="12974" y="21916"/>
                  </a:cubicBezTo>
                  <a:cubicBezTo>
                    <a:pt x="15852" y="21290"/>
                    <a:pt x="12974" y="13741"/>
                    <a:pt x="12974" y="13740"/>
                  </a:cubicBezTo>
                  <a:lnTo>
                    <a:pt x="12974" y="13740"/>
                  </a:lnTo>
                  <a:cubicBezTo>
                    <a:pt x="12975" y="13740"/>
                    <a:pt x="16835" y="17405"/>
                    <a:pt x="19432" y="17405"/>
                  </a:cubicBezTo>
                  <a:cubicBezTo>
                    <a:pt x="20228" y="17405"/>
                    <a:pt x="20906" y="17060"/>
                    <a:pt x="21317" y="16159"/>
                  </a:cubicBezTo>
                  <a:cubicBezTo>
                    <a:pt x="23069" y="12322"/>
                    <a:pt x="12974" y="11195"/>
                    <a:pt x="12974" y="11195"/>
                  </a:cubicBezTo>
                  <a:cubicBezTo>
                    <a:pt x="12974" y="11195"/>
                    <a:pt x="24029" y="8067"/>
                    <a:pt x="21776" y="4938"/>
                  </a:cubicBezTo>
                  <a:cubicBezTo>
                    <a:pt x="21406" y="4425"/>
                    <a:pt x="20904" y="4210"/>
                    <a:pt x="20323" y="4210"/>
                  </a:cubicBezTo>
                  <a:cubicBezTo>
                    <a:pt x="17362" y="4210"/>
                    <a:pt x="12348" y="9777"/>
                    <a:pt x="12348" y="9777"/>
                  </a:cubicBezTo>
                  <a:cubicBezTo>
                    <a:pt x="12348" y="9777"/>
                    <a:pt x="16645" y="475"/>
                    <a:pt x="12974" y="16"/>
                  </a:cubicBezTo>
                  <a:cubicBezTo>
                    <a:pt x="12892" y="5"/>
                    <a:pt x="12812" y="0"/>
                    <a:pt x="127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46"/>
            <p:cNvSpPr/>
            <p:nvPr/>
          </p:nvSpPr>
          <p:spPr>
            <a:xfrm>
              <a:off x="4954025" y="3100475"/>
              <a:ext cx="122050" cy="87625"/>
            </a:xfrm>
            <a:custGeom>
              <a:avLst/>
              <a:gdLst/>
              <a:ahLst/>
              <a:cxnLst/>
              <a:rect l="l" t="t" r="r" b="b"/>
              <a:pathLst>
                <a:path w="4882" h="3505" extrusionOk="0">
                  <a:moveTo>
                    <a:pt x="2295" y="0"/>
                  </a:moveTo>
                  <a:cubicBezTo>
                    <a:pt x="1" y="0"/>
                    <a:pt x="376" y="3504"/>
                    <a:pt x="2629" y="3504"/>
                  </a:cubicBezTo>
                  <a:cubicBezTo>
                    <a:pt x="4881" y="3504"/>
                    <a:pt x="4548" y="0"/>
                    <a:pt x="2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7" name="Google Shape;1417;p46"/>
          <p:cNvGrpSpPr/>
          <p:nvPr/>
        </p:nvGrpSpPr>
        <p:grpSpPr>
          <a:xfrm>
            <a:off x="2742743" y="1143522"/>
            <a:ext cx="572225" cy="475825"/>
            <a:chOff x="5353450" y="1505675"/>
            <a:chExt cx="572225" cy="475825"/>
          </a:xfrm>
        </p:grpSpPr>
        <p:sp>
          <p:nvSpPr>
            <p:cNvPr id="1418" name="Google Shape;1418;p46"/>
            <p:cNvSpPr/>
            <p:nvPr/>
          </p:nvSpPr>
          <p:spPr>
            <a:xfrm>
              <a:off x="5353450" y="1505675"/>
              <a:ext cx="572225" cy="475825"/>
            </a:xfrm>
            <a:custGeom>
              <a:avLst/>
              <a:gdLst/>
              <a:ahLst/>
              <a:cxnLst/>
              <a:rect l="l" t="t" r="r" b="b"/>
              <a:pathLst>
                <a:path w="22889" h="19033" extrusionOk="0">
                  <a:moveTo>
                    <a:pt x="13369" y="0"/>
                  </a:moveTo>
                  <a:cubicBezTo>
                    <a:pt x="10033" y="0"/>
                    <a:pt x="9470" y="8645"/>
                    <a:pt x="9470" y="8645"/>
                  </a:cubicBezTo>
                  <a:cubicBezTo>
                    <a:pt x="9470" y="8645"/>
                    <a:pt x="5539" y="4935"/>
                    <a:pt x="3112" y="4935"/>
                  </a:cubicBezTo>
                  <a:cubicBezTo>
                    <a:pt x="2560" y="4935"/>
                    <a:pt x="2085" y="5128"/>
                    <a:pt x="1753" y="5599"/>
                  </a:cubicBezTo>
                  <a:cubicBezTo>
                    <a:pt x="1" y="8186"/>
                    <a:pt x="8093" y="11064"/>
                    <a:pt x="8093" y="11064"/>
                  </a:cubicBezTo>
                  <a:cubicBezTo>
                    <a:pt x="8093" y="11064"/>
                    <a:pt x="1002" y="14693"/>
                    <a:pt x="3463" y="16904"/>
                  </a:cubicBezTo>
                  <a:cubicBezTo>
                    <a:pt x="4151" y="17539"/>
                    <a:pt x="4828" y="17798"/>
                    <a:pt x="5474" y="17798"/>
                  </a:cubicBezTo>
                  <a:cubicBezTo>
                    <a:pt x="8356" y="17798"/>
                    <a:pt x="10638" y="12649"/>
                    <a:pt x="10638" y="12649"/>
                  </a:cubicBezTo>
                  <a:cubicBezTo>
                    <a:pt x="10638" y="12649"/>
                    <a:pt x="12786" y="19033"/>
                    <a:pt x="15925" y="19033"/>
                  </a:cubicBezTo>
                  <a:cubicBezTo>
                    <a:pt x="16445" y="19033"/>
                    <a:pt x="16993" y="18857"/>
                    <a:pt x="17563" y="18448"/>
                  </a:cubicBezTo>
                  <a:cubicBezTo>
                    <a:pt x="21109" y="15861"/>
                    <a:pt x="13559" y="10689"/>
                    <a:pt x="13558" y="10689"/>
                  </a:cubicBezTo>
                  <a:lnTo>
                    <a:pt x="13558" y="10689"/>
                  </a:lnTo>
                  <a:cubicBezTo>
                    <a:pt x="13559" y="10689"/>
                    <a:pt x="16690" y="11562"/>
                    <a:pt x="19186" y="11562"/>
                  </a:cubicBezTo>
                  <a:cubicBezTo>
                    <a:pt x="21255" y="11562"/>
                    <a:pt x="22888" y="10962"/>
                    <a:pt x="21943" y="8770"/>
                  </a:cubicBezTo>
                  <a:cubicBezTo>
                    <a:pt x="21187" y="7016"/>
                    <a:pt x="19877" y="6456"/>
                    <a:pt x="18514" y="6456"/>
                  </a:cubicBezTo>
                  <a:cubicBezTo>
                    <a:pt x="16118" y="6456"/>
                    <a:pt x="13558" y="8186"/>
                    <a:pt x="13558" y="8186"/>
                  </a:cubicBezTo>
                  <a:cubicBezTo>
                    <a:pt x="13558" y="8186"/>
                    <a:pt x="17104" y="343"/>
                    <a:pt x="13558" y="10"/>
                  </a:cubicBezTo>
                  <a:cubicBezTo>
                    <a:pt x="13494" y="3"/>
                    <a:pt x="13431" y="0"/>
                    <a:pt x="13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46"/>
            <p:cNvSpPr/>
            <p:nvPr/>
          </p:nvSpPr>
          <p:spPr>
            <a:xfrm>
              <a:off x="5593325" y="1714025"/>
              <a:ext cx="88675" cy="92275"/>
            </a:xfrm>
            <a:custGeom>
              <a:avLst/>
              <a:gdLst/>
              <a:ahLst/>
              <a:cxnLst/>
              <a:rect l="l" t="t" r="r" b="b"/>
              <a:pathLst>
                <a:path w="3547" h="3691" extrusionOk="0">
                  <a:moveTo>
                    <a:pt x="1781" y="1"/>
                  </a:moveTo>
                  <a:cubicBezTo>
                    <a:pt x="1272" y="1"/>
                    <a:pt x="767" y="225"/>
                    <a:pt x="417" y="644"/>
                  </a:cubicBezTo>
                  <a:cubicBezTo>
                    <a:pt x="125" y="978"/>
                    <a:pt x="0" y="1479"/>
                    <a:pt x="0" y="1937"/>
                  </a:cubicBezTo>
                  <a:lnTo>
                    <a:pt x="0" y="2104"/>
                  </a:lnTo>
                  <a:cubicBezTo>
                    <a:pt x="42" y="2563"/>
                    <a:pt x="251" y="2980"/>
                    <a:pt x="626" y="3272"/>
                  </a:cubicBezTo>
                  <a:cubicBezTo>
                    <a:pt x="962" y="3552"/>
                    <a:pt x="1364" y="3690"/>
                    <a:pt x="1766" y="3690"/>
                  </a:cubicBezTo>
                  <a:cubicBezTo>
                    <a:pt x="2263" y="3690"/>
                    <a:pt x="2760" y="3479"/>
                    <a:pt x="3129" y="3064"/>
                  </a:cubicBezTo>
                  <a:cubicBezTo>
                    <a:pt x="3421" y="2688"/>
                    <a:pt x="3546" y="2230"/>
                    <a:pt x="3504" y="1771"/>
                  </a:cubicBezTo>
                  <a:lnTo>
                    <a:pt x="3504" y="1604"/>
                  </a:lnTo>
                  <a:cubicBezTo>
                    <a:pt x="3504" y="1145"/>
                    <a:pt x="3254" y="728"/>
                    <a:pt x="2920" y="436"/>
                  </a:cubicBezTo>
                  <a:cubicBezTo>
                    <a:pt x="2589" y="141"/>
                    <a:pt x="2184" y="1"/>
                    <a:pt x="1781" y="1"/>
                  </a:cubicBezTo>
                  <a:close/>
                </a:path>
              </a:pathLst>
            </a:custGeom>
            <a:solidFill>
              <a:srgbClr val="F9DA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20" name="Google Shape;1420;p46"/>
          <p:cNvSpPr/>
          <p:nvPr/>
        </p:nvSpPr>
        <p:spPr>
          <a:xfrm>
            <a:off x="5926607" y="1089347"/>
            <a:ext cx="328475" cy="530000"/>
          </a:xfrm>
          <a:custGeom>
            <a:avLst/>
            <a:gdLst/>
            <a:ahLst/>
            <a:cxnLst/>
            <a:rect l="l" t="t" r="r" b="b"/>
            <a:pathLst>
              <a:path w="13139" h="21200" extrusionOk="0">
                <a:moveTo>
                  <a:pt x="2772" y="0"/>
                </a:moveTo>
                <a:cubicBezTo>
                  <a:pt x="0" y="0"/>
                  <a:pt x="1503" y="20734"/>
                  <a:pt x="5125" y="21192"/>
                </a:cubicBezTo>
                <a:cubicBezTo>
                  <a:pt x="5167" y="21197"/>
                  <a:pt x="5208" y="21200"/>
                  <a:pt x="5250" y="21200"/>
                </a:cubicBezTo>
                <a:cubicBezTo>
                  <a:pt x="8894" y="21200"/>
                  <a:pt x="13138" y="1657"/>
                  <a:pt x="9839" y="585"/>
                </a:cubicBezTo>
                <a:cubicBezTo>
                  <a:pt x="9651" y="524"/>
                  <a:pt x="9473" y="496"/>
                  <a:pt x="9303" y="496"/>
                </a:cubicBezTo>
                <a:cubicBezTo>
                  <a:pt x="6419" y="496"/>
                  <a:pt x="6085" y="8719"/>
                  <a:pt x="6085" y="8719"/>
                </a:cubicBezTo>
                <a:cubicBezTo>
                  <a:pt x="6085" y="8719"/>
                  <a:pt x="5584" y="42"/>
                  <a:pt x="2789" y="1"/>
                </a:cubicBezTo>
                <a:cubicBezTo>
                  <a:pt x="2783" y="0"/>
                  <a:pt x="2778" y="0"/>
                  <a:pt x="277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21" name="Google Shape;1421;p46"/>
          <p:cNvSpPr/>
          <p:nvPr/>
        </p:nvSpPr>
        <p:spPr>
          <a:xfrm>
            <a:off x="2864618" y="2830949"/>
            <a:ext cx="328475" cy="530025"/>
          </a:xfrm>
          <a:custGeom>
            <a:avLst/>
            <a:gdLst/>
            <a:ahLst/>
            <a:cxnLst/>
            <a:rect l="l" t="t" r="r" b="b"/>
            <a:pathLst>
              <a:path w="13139" h="21201" extrusionOk="0">
                <a:moveTo>
                  <a:pt x="2773" y="1"/>
                </a:moveTo>
                <a:cubicBezTo>
                  <a:pt x="0" y="1"/>
                  <a:pt x="1462" y="20734"/>
                  <a:pt x="5126" y="21192"/>
                </a:cubicBezTo>
                <a:cubicBezTo>
                  <a:pt x="5167" y="21198"/>
                  <a:pt x="5208" y="21200"/>
                  <a:pt x="5249" y="21200"/>
                </a:cubicBezTo>
                <a:cubicBezTo>
                  <a:pt x="8854" y="21200"/>
                  <a:pt x="13138" y="1657"/>
                  <a:pt x="9798" y="585"/>
                </a:cubicBezTo>
                <a:cubicBezTo>
                  <a:pt x="9610" y="525"/>
                  <a:pt x="9431" y="496"/>
                  <a:pt x="9262" y="496"/>
                </a:cubicBezTo>
                <a:cubicBezTo>
                  <a:pt x="6378" y="496"/>
                  <a:pt x="6043" y="8720"/>
                  <a:pt x="6043" y="8720"/>
                </a:cubicBezTo>
                <a:cubicBezTo>
                  <a:pt x="6043" y="8720"/>
                  <a:pt x="5584" y="84"/>
                  <a:pt x="2789" y="1"/>
                </a:cubicBezTo>
                <a:cubicBezTo>
                  <a:pt x="2784" y="1"/>
                  <a:pt x="2778" y="1"/>
                  <a:pt x="277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4" name="Grupo 143">
            <a:extLst>
              <a:ext uri="{FF2B5EF4-FFF2-40B4-BE49-F238E27FC236}">
                <a16:creationId xmlns:a16="http://schemas.microsoft.com/office/drawing/2014/main" id="{B354C059-0650-479B-A901-D5BEAF310032}"/>
              </a:ext>
            </a:extLst>
          </p:cNvPr>
          <p:cNvGrpSpPr/>
          <p:nvPr/>
        </p:nvGrpSpPr>
        <p:grpSpPr>
          <a:xfrm rot="16200000">
            <a:off x="-1925742" y="2233376"/>
            <a:ext cx="4742170" cy="580218"/>
            <a:chOff x="0" y="4024521"/>
            <a:chExt cx="9145498" cy="1118979"/>
          </a:xfrm>
        </p:grpSpPr>
        <p:grpSp>
          <p:nvGrpSpPr>
            <p:cNvPr id="145" name="Grupo 144">
              <a:extLst>
                <a:ext uri="{FF2B5EF4-FFF2-40B4-BE49-F238E27FC236}">
                  <a16:creationId xmlns:a16="http://schemas.microsoft.com/office/drawing/2014/main" id="{9B22C23F-22D0-4A37-BBAD-79B32F675E62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207" name="Freeform 10">
                <a:extLst>
                  <a:ext uri="{FF2B5EF4-FFF2-40B4-BE49-F238E27FC236}">
                    <a16:creationId xmlns:a16="http://schemas.microsoft.com/office/drawing/2014/main" id="{65C2DFE2-1750-46A4-A9A6-A8B58418A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208" name="Grupo 207">
                <a:extLst>
                  <a:ext uri="{FF2B5EF4-FFF2-40B4-BE49-F238E27FC236}">
                    <a16:creationId xmlns:a16="http://schemas.microsoft.com/office/drawing/2014/main" id="{D58177DD-DDFA-4227-B89F-50AA19FD2149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209" name="Freeform 5">
                  <a:extLst>
                    <a:ext uri="{FF2B5EF4-FFF2-40B4-BE49-F238E27FC236}">
                      <a16:creationId xmlns:a16="http://schemas.microsoft.com/office/drawing/2014/main" id="{F167C4B6-05EE-4C60-8E15-6FF6C687B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0" name="Freeform 6">
                  <a:extLst>
                    <a:ext uri="{FF2B5EF4-FFF2-40B4-BE49-F238E27FC236}">
                      <a16:creationId xmlns:a16="http://schemas.microsoft.com/office/drawing/2014/main" id="{F1065BC7-9DFB-4848-8F7C-AA5FF76954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1" name="Freeform 7">
                  <a:extLst>
                    <a:ext uri="{FF2B5EF4-FFF2-40B4-BE49-F238E27FC236}">
                      <a16:creationId xmlns:a16="http://schemas.microsoft.com/office/drawing/2014/main" id="{2355B6B0-5E9E-4B90-9B13-D8E74CB55E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2" name="Freeform 8">
                  <a:extLst>
                    <a:ext uri="{FF2B5EF4-FFF2-40B4-BE49-F238E27FC236}">
                      <a16:creationId xmlns:a16="http://schemas.microsoft.com/office/drawing/2014/main" id="{8D351B59-53D2-4958-B361-E04E60A0B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3" name="Freeform 9">
                  <a:extLst>
                    <a:ext uri="{FF2B5EF4-FFF2-40B4-BE49-F238E27FC236}">
                      <a16:creationId xmlns:a16="http://schemas.microsoft.com/office/drawing/2014/main" id="{0677591A-2EDD-4711-B18D-568350BDAF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4" name="Freeform 11">
                  <a:extLst>
                    <a:ext uri="{FF2B5EF4-FFF2-40B4-BE49-F238E27FC236}">
                      <a16:creationId xmlns:a16="http://schemas.microsoft.com/office/drawing/2014/main" id="{9C874BB1-4FAB-4BFA-8D5D-43D6ADD8652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5" name="Freeform 12">
                  <a:extLst>
                    <a:ext uri="{FF2B5EF4-FFF2-40B4-BE49-F238E27FC236}">
                      <a16:creationId xmlns:a16="http://schemas.microsoft.com/office/drawing/2014/main" id="{151437B2-740B-4464-A3C7-246840C094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6" name="Freeform 13">
                  <a:extLst>
                    <a:ext uri="{FF2B5EF4-FFF2-40B4-BE49-F238E27FC236}">
                      <a16:creationId xmlns:a16="http://schemas.microsoft.com/office/drawing/2014/main" id="{8294B29D-1295-4E37-9552-62930ADCBA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7" name="Freeform 14">
                  <a:extLst>
                    <a:ext uri="{FF2B5EF4-FFF2-40B4-BE49-F238E27FC236}">
                      <a16:creationId xmlns:a16="http://schemas.microsoft.com/office/drawing/2014/main" id="{63DC0DA7-3393-4FB7-99AF-0B3263F4F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8" name="Freeform 15">
                  <a:extLst>
                    <a:ext uri="{FF2B5EF4-FFF2-40B4-BE49-F238E27FC236}">
                      <a16:creationId xmlns:a16="http://schemas.microsoft.com/office/drawing/2014/main" id="{E3BB4EC8-E99C-49D6-91AB-5BF693A94FE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9" name="Freeform 16">
                  <a:extLst>
                    <a:ext uri="{FF2B5EF4-FFF2-40B4-BE49-F238E27FC236}">
                      <a16:creationId xmlns:a16="http://schemas.microsoft.com/office/drawing/2014/main" id="{7F2D433D-1040-45EA-B092-B2B61737E6C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0" name="Freeform 17">
                  <a:extLst>
                    <a:ext uri="{FF2B5EF4-FFF2-40B4-BE49-F238E27FC236}">
                      <a16:creationId xmlns:a16="http://schemas.microsoft.com/office/drawing/2014/main" id="{FDED7635-5F3B-4DA9-B199-FD60980A09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1" name="Freeform 18">
                  <a:extLst>
                    <a:ext uri="{FF2B5EF4-FFF2-40B4-BE49-F238E27FC236}">
                      <a16:creationId xmlns:a16="http://schemas.microsoft.com/office/drawing/2014/main" id="{6DEE1D55-C45B-4FFE-BA4B-3739C6115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2" name="Freeform 19">
                  <a:extLst>
                    <a:ext uri="{FF2B5EF4-FFF2-40B4-BE49-F238E27FC236}">
                      <a16:creationId xmlns:a16="http://schemas.microsoft.com/office/drawing/2014/main" id="{152202CB-8309-4472-89D7-EA6E36D098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3" name="Freeform 20">
                  <a:extLst>
                    <a:ext uri="{FF2B5EF4-FFF2-40B4-BE49-F238E27FC236}">
                      <a16:creationId xmlns:a16="http://schemas.microsoft.com/office/drawing/2014/main" id="{CA4B90C7-A3AE-457E-899D-755AD84EB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4" name="Freeform 21">
                  <a:extLst>
                    <a:ext uri="{FF2B5EF4-FFF2-40B4-BE49-F238E27FC236}">
                      <a16:creationId xmlns:a16="http://schemas.microsoft.com/office/drawing/2014/main" id="{3E82A3BE-7FA6-4BCF-AEA7-E4B896BA70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5" name="Freeform 22">
                  <a:extLst>
                    <a:ext uri="{FF2B5EF4-FFF2-40B4-BE49-F238E27FC236}">
                      <a16:creationId xmlns:a16="http://schemas.microsoft.com/office/drawing/2014/main" id="{D1ECE1A5-8A5A-493E-AB55-4DBE83B66D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6" name="Freeform 23">
                  <a:extLst>
                    <a:ext uri="{FF2B5EF4-FFF2-40B4-BE49-F238E27FC236}">
                      <a16:creationId xmlns:a16="http://schemas.microsoft.com/office/drawing/2014/main" id="{57DC325A-A8F4-4ABE-9B1F-6066300E283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7" name="Freeform 24">
                  <a:extLst>
                    <a:ext uri="{FF2B5EF4-FFF2-40B4-BE49-F238E27FC236}">
                      <a16:creationId xmlns:a16="http://schemas.microsoft.com/office/drawing/2014/main" id="{3A14242D-B1B0-4A72-9A85-D7A54CA8C84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8" name="Freeform 25">
                  <a:extLst>
                    <a:ext uri="{FF2B5EF4-FFF2-40B4-BE49-F238E27FC236}">
                      <a16:creationId xmlns:a16="http://schemas.microsoft.com/office/drawing/2014/main" id="{B3E7D285-FD32-4B9E-996B-2DD56F11B1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9" name="Freeform 26">
                  <a:extLst>
                    <a:ext uri="{FF2B5EF4-FFF2-40B4-BE49-F238E27FC236}">
                      <a16:creationId xmlns:a16="http://schemas.microsoft.com/office/drawing/2014/main" id="{24045A10-0B4E-4808-984F-8D3DCDFD8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0" name="Freeform 27">
                  <a:extLst>
                    <a:ext uri="{FF2B5EF4-FFF2-40B4-BE49-F238E27FC236}">
                      <a16:creationId xmlns:a16="http://schemas.microsoft.com/office/drawing/2014/main" id="{BDB9325A-D3C0-4369-9529-A6667ACC06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1" name="Freeform 28">
                  <a:extLst>
                    <a:ext uri="{FF2B5EF4-FFF2-40B4-BE49-F238E27FC236}">
                      <a16:creationId xmlns:a16="http://schemas.microsoft.com/office/drawing/2014/main" id="{E5BD175B-DD93-4D0C-A4CE-98FD3900C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2" name="Freeform 29">
                  <a:extLst>
                    <a:ext uri="{FF2B5EF4-FFF2-40B4-BE49-F238E27FC236}">
                      <a16:creationId xmlns:a16="http://schemas.microsoft.com/office/drawing/2014/main" id="{A5BEDD16-CDC1-440B-B5DA-01F5D7D56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3" name="Freeform 30">
                  <a:extLst>
                    <a:ext uri="{FF2B5EF4-FFF2-40B4-BE49-F238E27FC236}">
                      <a16:creationId xmlns:a16="http://schemas.microsoft.com/office/drawing/2014/main" id="{3D77065A-11EC-4DC0-8C86-29E744E60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4" name="Freeform 31">
                  <a:extLst>
                    <a:ext uri="{FF2B5EF4-FFF2-40B4-BE49-F238E27FC236}">
                      <a16:creationId xmlns:a16="http://schemas.microsoft.com/office/drawing/2014/main" id="{4D3BB4A8-02D4-4185-A9F4-95E1EC03EF2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5" name="Freeform 32">
                  <a:extLst>
                    <a:ext uri="{FF2B5EF4-FFF2-40B4-BE49-F238E27FC236}">
                      <a16:creationId xmlns:a16="http://schemas.microsoft.com/office/drawing/2014/main" id="{E603E69F-4400-46A6-88C2-EBCD1063EF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6" name="Freeform 33">
                  <a:extLst>
                    <a:ext uri="{FF2B5EF4-FFF2-40B4-BE49-F238E27FC236}">
                      <a16:creationId xmlns:a16="http://schemas.microsoft.com/office/drawing/2014/main" id="{03B68484-8735-4517-928E-1E53A81366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7" name="Freeform 34">
                  <a:extLst>
                    <a:ext uri="{FF2B5EF4-FFF2-40B4-BE49-F238E27FC236}">
                      <a16:creationId xmlns:a16="http://schemas.microsoft.com/office/drawing/2014/main" id="{D5AEDE63-7726-4CD4-AAB3-E756E25F8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8" name="Freeform 35">
                  <a:extLst>
                    <a:ext uri="{FF2B5EF4-FFF2-40B4-BE49-F238E27FC236}">
                      <a16:creationId xmlns:a16="http://schemas.microsoft.com/office/drawing/2014/main" id="{EE7924D7-A0C4-4D7B-8A13-758C346CE2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9" name="Freeform 36">
                  <a:extLst>
                    <a:ext uri="{FF2B5EF4-FFF2-40B4-BE49-F238E27FC236}">
                      <a16:creationId xmlns:a16="http://schemas.microsoft.com/office/drawing/2014/main" id="{2BB54319-75E4-45D8-8FFB-6F60715CAD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0" name="Freeform 37">
                  <a:extLst>
                    <a:ext uri="{FF2B5EF4-FFF2-40B4-BE49-F238E27FC236}">
                      <a16:creationId xmlns:a16="http://schemas.microsoft.com/office/drawing/2014/main" id="{FE41E9D7-B34F-4786-9BA5-17E8216EFB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1" name="Freeform 38">
                  <a:extLst>
                    <a:ext uri="{FF2B5EF4-FFF2-40B4-BE49-F238E27FC236}">
                      <a16:creationId xmlns:a16="http://schemas.microsoft.com/office/drawing/2014/main" id="{0133B524-6BAE-4462-9E99-EA3837DA07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2" name="Freeform 39">
                  <a:extLst>
                    <a:ext uri="{FF2B5EF4-FFF2-40B4-BE49-F238E27FC236}">
                      <a16:creationId xmlns:a16="http://schemas.microsoft.com/office/drawing/2014/main" id="{B34AF758-A541-440F-8F20-DC3FFD5B8E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3" name="Freeform 40">
                  <a:extLst>
                    <a:ext uri="{FF2B5EF4-FFF2-40B4-BE49-F238E27FC236}">
                      <a16:creationId xmlns:a16="http://schemas.microsoft.com/office/drawing/2014/main" id="{0DFF2EE7-D304-4EA0-BA0F-25348E2067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4" name="Freeform 41">
                  <a:extLst>
                    <a:ext uri="{FF2B5EF4-FFF2-40B4-BE49-F238E27FC236}">
                      <a16:creationId xmlns:a16="http://schemas.microsoft.com/office/drawing/2014/main" id="{42D127BB-7DDC-41F5-8C8C-273070873A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5" name="Freeform 42">
                  <a:extLst>
                    <a:ext uri="{FF2B5EF4-FFF2-40B4-BE49-F238E27FC236}">
                      <a16:creationId xmlns:a16="http://schemas.microsoft.com/office/drawing/2014/main" id="{1262359D-56AC-4170-8648-D45851FB3F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6" name="Freeform 43">
                  <a:extLst>
                    <a:ext uri="{FF2B5EF4-FFF2-40B4-BE49-F238E27FC236}">
                      <a16:creationId xmlns:a16="http://schemas.microsoft.com/office/drawing/2014/main" id="{14E95CD0-4402-4C94-B7E7-BCFD87E319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7" name="Freeform 44">
                  <a:extLst>
                    <a:ext uri="{FF2B5EF4-FFF2-40B4-BE49-F238E27FC236}">
                      <a16:creationId xmlns:a16="http://schemas.microsoft.com/office/drawing/2014/main" id="{D0011FED-4F73-4ACA-95EF-7A5056063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8" name="Freeform 45">
                  <a:extLst>
                    <a:ext uri="{FF2B5EF4-FFF2-40B4-BE49-F238E27FC236}">
                      <a16:creationId xmlns:a16="http://schemas.microsoft.com/office/drawing/2014/main" id="{9749E9AB-6697-4E15-A5CD-E5D6C6B196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9" name="Freeform 46">
                  <a:extLst>
                    <a:ext uri="{FF2B5EF4-FFF2-40B4-BE49-F238E27FC236}">
                      <a16:creationId xmlns:a16="http://schemas.microsoft.com/office/drawing/2014/main" id="{AA678FB8-997E-4FE6-919C-24ABBCC6E7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250" name="Grupo 249">
                  <a:extLst>
                    <a:ext uri="{FF2B5EF4-FFF2-40B4-BE49-F238E27FC236}">
                      <a16:creationId xmlns:a16="http://schemas.microsoft.com/office/drawing/2014/main" id="{D9EDB947-8EDD-4ED0-BBA8-8846377CED59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254" name="Freeform 47">
                    <a:extLst>
                      <a:ext uri="{FF2B5EF4-FFF2-40B4-BE49-F238E27FC236}">
                        <a16:creationId xmlns:a16="http://schemas.microsoft.com/office/drawing/2014/main" id="{6DF800B4-0077-44B9-86E0-64EF78B71C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5" name="Freeform 48">
                    <a:extLst>
                      <a:ext uri="{FF2B5EF4-FFF2-40B4-BE49-F238E27FC236}">
                        <a16:creationId xmlns:a16="http://schemas.microsoft.com/office/drawing/2014/main" id="{5718E5EA-402B-4C75-862F-0B9CEA2CF3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6" name="Freeform 49">
                    <a:extLst>
                      <a:ext uri="{FF2B5EF4-FFF2-40B4-BE49-F238E27FC236}">
                        <a16:creationId xmlns:a16="http://schemas.microsoft.com/office/drawing/2014/main" id="{6D0FB579-CDB4-4051-8D1C-3E32CE7FDC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7" name="Freeform 50">
                    <a:extLst>
                      <a:ext uri="{FF2B5EF4-FFF2-40B4-BE49-F238E27FC236}">
                        <a16:creationId xmlns:a16="http://schemas.microsoft.com/office/drawing/2014/main" id="{709AF4BF-539A-4663-A2BD-3AB358DD58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8" name="Freeform 51">
                    <a:extLst>
                      <a:ext uri="{FF2B5EF4-FFF2-40B4-BE49-F238E27FC236}">
                        <a16:creationId xmlns:a16="http://schemas.microsoft.com/office/drawing/2014/main" id="{E325ADB8-D44C-4EB3-9156-652D011DD0A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9" name="Freeform 52">
                    <a:extLst>
                      <a:ext uri="{FF2B5EF4-FFF2-40B4-BE49-F238E27FC236}">
                        <a16:creationId xmlns:a16="http://schemas.microsoft.com/office/drawing/2014/main" id="{21EA84A2-AD5C-47E6-8F20-6F83C345271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0" name="Freeform 53">
                    <a:extLst>
                      <a:ext uri="{FF2B5EF4-FFF2-40B4-BE49-F238E27FC236}">
                        <a16:creationId xmlns:a16="http://schemas.microsoft.com/office/drawing/2014/main" id="{D465506C-993D-47D8-9894-0A474B132B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1" name="Freeform 54">
                    <a:extLst>
                      <a:ext uri="{FF2B5EF4-FFF2-40B4-BE49-F238E27FC236}">
                        <a16:creationId xmlns:a16="http://schemas.microsoft.com/office/drawing/2014/main" id="{A575D8C8-224F-47C6-A2D8-335031F9A8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2" name="Freeform 55">
                    <a:extLst>
                      <a:ext uri="{FF2B5EF4-FFF2-40B4-BE49-F238E27FC236}">
                        <a16:creationId xmlns:a16="http://schemas.microsoft.com/office/drawing/2014/main" id="{F54F4BB3-A5CC-4859-B376-778E767F2F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3" name="Freeform 56">
                    <a:extLst>
                      <a:ext uri="{FF2B5EF4-FFF2-40B4-BE49-F238E27FC236}">
                        <a16:creationId xmlns:a16="http://schemas.microsoft.com/office/drawing/2014/main" id="{7FA5C161-4E38-463E-B897-99EA879435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4" name="Freeform 57">
                    <a:extLst>
                      <a:ext uri="{FF2B5EF4-FFF2-40B4-BE49-F238E27FC236}">
                        <a16:creationId xmlns:a16="http://schemas.microsoft.com/office/drawing/2014/main" id="{41A727EF-C3CE-4C04-A83D-8DEA0D9166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5" name="Freeform 58">
                    <a:extLst>
                      <a:ext uri="{FF2B5EF4-FFF2-40B4-BE49-F238E27FC236}">
                        <a16:creationId xmlns:a16="http://schemas.microsoft.com/office/drawing/2014/main" id="{A2C31999-E74E-48A6-A852-4C106D0B49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6" name="Freeform 59">
                    <a:extLst>
                      <a:ext uri="{FF2B5EF4-FFF2-40B4-BE49-F238E27FC236}">
                        <a16:creationId xmlns:a16="http://schemas.microsoft.com/office/drawing/2014/main" id="{72856E53-A591-4ED6-87EC-191B35E8EF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251" name="Freeform 60">
                  <a:extLst>
                    <a:ext uri="{FF2B5EF4-FFF2-40B4-BE49-F238E27FC236}">
                      <a16:creationId xmlns:a16="http://schemas.microsoft.com/office/drawing/2014/main" id="{B442D5E3-637D-472A-9447-F0D02C8CBC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2" name="Freeform 61">
                  <a:extLst>
                    <a:ext uri="{FF2B5EF4-FFF2-40B4-BE49-F238E27FC236}">
                      <a16:creationId xmlns:a16="http://schemas.microsoft.com/office/drawing/2014/main" id="{FD419E98-1440-41DF-9901-E281640266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3" name="Freeform 62">
                  <a:extLst>
                    <a:ext uri="{FF2B5EF4-FFF2-40B4-BE49-F238E27FC236}">
                      <a16:creationId xmlns:a16="http://schemas.microsoft.com/office/drawing/2014/main" id="{6CEE70A8-8CFE-4638-911F-51DACAFD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146" name="Grupo 145">
              <a:extLst>
                <a:ext uri="{FF2B5EF4-FFF2-40B4-BE49-F238E27FC236}">
                  <a16:creationId xmlns:a16="http://schemas.microsoft.com/office/drawing/2014/main" id="{9311E838-CD88-4DC7-8E50-5BEFE71B8FC7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147" name="Freeform 10">
                <a:extLst>
                  <a:ext uri="{FF2B5EF4-FFF2-40B4-BE49-F238E27FC236}">
                    <a16:creationId xmlns:a16="http://schemas.microsoft.com/office/drawing/2014/main" id="{E0ED03DA-315F-4D84-A4B4-6FB2C3993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48" name="Grupo 147">
                <a:extLst>
                  <a:ext uri="{FF2B5EF4-FFF2-40B4-BE49-F238E27FC236}">
                    <a16:creationId xmlns:a16="http://schemas.microsoft.com/office/drawing/2014/main" id="{6B48B5DA-C674-4B8C-B0DC-EB64BAA6D7DB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49" name="Freeform 5">
                  <a:extLst>
                    <a:ext uri="{FF2B5EF4-FFF2-40B4-BE49-F238E27FC236}">
                      <a16:creationId xmlns:a16="http://schemas.microsoft.com/office/drawing/2014/main" id="{CA0C52F3-FA18-4F78-9694-28453C5F2B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0" name="Freeform 6">
                  <a:extLst>
                    <a:ext uri="{FF2B5EF4-FFF2-40B4-BE49-F238E27FC236}">
                      <a16:creationId xmlns:a16="http://schemas.microsoft.com/office/drawing/2014/main" id="{2233598D-F04E-4FA4-8873-F4F999FCE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1" name="Freeform 7">
                  <a:extLst>
                    <a:ext uri="{FF2B5EF4-FFF2-40B4-BE49-F238E27FC236}">
                      <a16:creationId xmlns:a16="http://schemas.microsoft.com/office/drawing/2014/main" id="{5FF7620C-B88D-4F50-8998-152E6F51D3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2" name="Freeform 8">
                  <a:extLst>
                    <a:ext uri="{FF2B5EF4-FFF2-40B4-BE49-F238E27FC236}">
                      <a16:creationId xmlns:a16="http://schemas.microsoft.com/office/drawing/2014/main" id="{82D7B838-D8A9-4205-893D-BAF0BA8948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3" name="Freeform 9">
                  <a:extLst>
                    <a:ext uri="{FF2B5EF4-FFF2-40B4-BE49-F238E27FC236}">
                      <a16:creationId xmlns:a16="http://schemas.microsoft.com/office/drawing/2014/main" id="{06FC5AA1-18AC-45A4-8D1E-A764D45433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4" name="Freeform 11">
                  <a:extLst>
                    <a:ext uri="{FF2B5EF4-FFF2-40B4-BE49-F238E27FC236}">
                      <a16:creationId xmlns:a16="http://schemas.microsoft.com/office/drawing/2014/main" id="{602FF7CB-2054-4A56-B56D-0983C5633BF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5" name="Freeform 12">
                  <a:extLst>
                    <a:ext uri="{FF2B5EF4-FFF2-40B4-BE49-F238E27FC236}">
                      <a16:creationId xmlns:a16="http://schemas.microsoft.com/office/drawing/2014/main" id="{9692DFF5-61F8-4C4D-907B-89ACFA319E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6" name="Freeform 13">
                  <a:extLst>
                    <a:ext uri="{FF2B5EF4-FFF2-40B4-BE49-F238E27FC236}">
                      <a16:creationId xmlns:a16="http://schemas.microsoft.com/office/drawing/2014/main" id="{B7CE53DA-357A-46BC-8F49-CE54F0AB95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7" name="Freeform 14">
                  <a:extLst>
                    <a:ext uri="{FF2B5EF4-FFF2-40B4-BE49-F238E27FC236}">
                      <a16:creationId xmlns:a16="http://schemas.microsoft.com/office/drawing/2014/main" id="{9237B3B7-9CFB-49F9-BABC-DF864A6D54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8" name="Freeform 15">
                  <a:extLst>
                    <a:ext uri="{FF2B5EF4-FFF2-40B4-BE49-F238E27FC236}">
                      <a16:creationId xmlns:a16="http://schemas.microsoft.com/office/drawing/2014/main" id="{8F9CBEFC-DEAF-4DF3-BC7A-FC58281A34F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9" name="Freeform 16">
                  <a:extLst>
                    <a:ext uri="{FF2B5EF4-FFF2-40B4-BE49-F238E27FC236}">
                      <a16:creationId xmlns:a16="http://schemas.microsoft.com/office/drawing/2014/main" id="{4F41FF7A-61B3-457E-AD34-F7343647957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0" name="Freeform 17">
                  <a:extLst>
                    <a:ext uri="{FF2B5EF4-FFF2-40B4-BE49-F238E27FC236}">
                      <a16:creationId xmlns:a16="http://schemas.microsoft.com/office/drawing/2014/main" id="{76E3B552-D39F-48EE-8521-02CCB2CE13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1" name="Freeform 18">
                  <a:extLst>
                    <a:ext uri="{FF2B5EF4-FFF2-40B4-BE49-F238E27FC236}">
                      <a16:creationId xmlns:a16="http://schemas.microsoft.com/office/drawing/2014/main" id="{D328BAD1-A4BE-42D1-9F03-4218DC3F9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2" name="Freeform 19">
                  <a:extLst>
                    <a:ext uri="{FF2B5EF4-FFF2-40B4-BE49-F238E27FC236}">
                      <a16:creationId xmlns:a16="http://schemas.microsoft.com/office/drawing/2014/main" id="{1E8F23EE-6309-445E-8DD5-07313C0582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3" name="Freeform 20">
                  <a:extLst>
                    <a:ext uri="{FF2B5EF4-FFF2-40B4-BE49-F238E27FC236}">
                      <a16:creationId xmlns:a16="http://schemas.microsoft.com/office/drawing/2014/main" id="{AE8C2472-7181-47E7-8459-3BB71B772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4" name="Freeform 21">
                  <a:extLst>
                    <a:ext uri="{FF2B5EF4-FFF2-40B4-BE49-F238E27FC236}">
                      <a16:creationId xmlns:a16="http://schemas.microsoft.com/office/drawing/2014/main" id="{CE14C486-B548-4232-9D96-19505FBC9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5" name="Freeform 22">
                  <a:extLst>
                    <a:ext uri="{FF2B5EF4-FFF2-40B4-BE49-F238E27FC236}">
                      <a16:creationId xmlns:a16="http://schemas.microsoft.com/office/drawing/2014/main" id="{E6C26EB2-B868-46AA-A023-BEA31D9B1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6" name="Freeform 23">
                  <a:extLst>
                    <a:ext uri="{FF2B5EF4-FFF2-40B4-BE49-F238E27FC236}">
                      <a16:creationId xmlns:a16="http://schemas.microsoft.com/office/drawing/2014/main" id="{751DFDF7-A543-48B0-807D-234C5E542D1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7" name="Freeform 24">
                  <a:extLst>
                    <a:ext uri="{FF2B5EF4-FFF2-40B4-BE49-F238E27FC236}">
                      <a16:creationId xmlns:a16="http://schemas.microsoft.com/office/drawing/2014/main" id="{17412A3D-F741-434E-9D60-5D7A9843CF9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8" name="Freeform 25">
                  <a:extLst>
                    <a:ext uri="{FF2B5EF4-FFF2-40B4-BE49-F238E27FC236}">
                      <a16:creationId xmlns:a16="http://schemas.microsoft.com/office/drawing/2014/main" id="{CE73E12F-B142-4394-839E-4323AA6C8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9" name="Freeform 26">
                  <a:extLst>
                    <a:ext uri="{FF2B5EF4-FFF2-40B4-BE49-F238E27FC236}">
                      <a16:creationId xmlns:a16="http://schemas.microsoft.com/office/drawing/2014/main" id="{DF189185-D460-426D-8F09-4A7ED338D7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0" name="Freeform 27">
                  <a:extLst>
                    <a:ext uri="{FF2B5EF4-FFF2-40B4-BE49-F238E27FC236}">
                      <a16:creationId xmlns:a16="http://schemas.microsoft.com/office/drawing/2014/main" id="{8450A0BF-8173-4140-A979-3AD7A8A0C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1" name="Freeform 28">
                  <a:extLst>
                    <a:ext uri="{FF2B5EF4-FFF2-40B4-BE49-F238E27FC236}">
                      <a16:creationId xmlns:a16="http://schemas.microsoft.com/office/drawing/2014/main" id="{7A7BB4A7-F6BC-4D3B-92C6-2FA98C9096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2" name="Freeform 29">
                  <a:extLst>
                    <a:ext uri="{FF2B5EF4-FFF2-40B4-BE49-F238E27FC236}">
                      <a16:creationId xmlns:a16="http://schemas.microsoft.com/office/drawing/2014/main" id="{1478C29B-A944-4DA9-9047-CCB3D7BAD0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3" name="Freeform 30">
                  <a:extLst>
                    <a:ext uri="{FF2B5EF4-FFF2-40B4-BE49-F238E27FC236}">
                      <a16:creationId xmlns:a16="http://schemas.microsoft.com/office/drawing/2014/main" id="{A8A57A72-8EB1-4B6D-919B-1DB379381D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4" name="Freeform 31">
                  <a:extLst>
                    <a:ext uri="{FF2B5EF4-FFF2-40B4-BE49-F238E27FC236}">
                      <a16:creationId xmlns:a16="http://schemas.microsoft.com/office/drawing/2014/main" id="{10A869B8-7DA6-455C-B0E7-FCAACF1BB7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5" name="Freeform 32">
                  <a:extLst>
                    <a:ext uri="{FF2B5EF4-FFF2-40B4-BE49-F238E27FC236}">
                      <a16:creationId xmlns:a16="http://schemas.microsoft.com/office/drawing/2014/main" id="{A681E2C6-FD0F-4642-BA7D-2B1DB485E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6" name="Freeform 33">
                  <a:extLst>
                    <a:ext uri="{FF2B5EF4-FFF2-40B4-BE49-F238E27FC236}">
                      <a16:creationId xmlns:a16="http://schemas.microsoft.com/office/drawing/2014/main" id="{AC40D787-5EC1-45D7-9198-6C747C158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7" name="Freeform 34">
                  <a:extLst>
                    <a:ext uri="{FF2B5EF4-FFF2-40B4-BE49-F238E27FC236}">
                      <a16:creationId xmlns:a16="http://schemas.microsoft.com/office/drawing/2014/main" id="{4F001291-D896-4F1E-A190-0AFBC14D1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8" name="Freeform 35">
                  <a:extLst>
                    <a:ext uri="{FF2B5EF4-FFF2-40B4-BE49-F238E27FC236}">
                      <a16:creationId xmlns:a16="http://schemas.microsoft.com/office/drawing/2014/main" id="{4B627FE4-4B6D-49F7-8A2B-4DB2BB861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9" name="Freeform 36">
                  <a:extLst>
                    <a:ext uri="{FF2B5EF4-FFF2-40B4-BE49-F238E27FC236}">
                      <a16:creationId xmlns:a16="http://schemas.microsoft.com/office/drawing/2014/main" id="{04FDC99E-E7FE-45E2-B1C7-F7431B7E3A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0" name="Freeform 37">
                  <a:extLst>
                    <a:ext uri="{FF2B5EF4-FFF2-40B4-BE49-F238E27FC236}">
                      <a16:creationId xmlns:a16="http://schemas.microsoft.com/office/drawing/2014/main" id="{11060737-94BE-4C4B-B12B-C885FC67D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1" name="Freeform 38">
                  <a:extLst>
                    <a:ext uri="{FF2B5EF4-FFF2-40B4-BE49-F238E27FC236}">
                      <a16:creationId xmlns:a16="http://schemas.microsoft.com/office/drawing/2014/main" id="{23CB4F31-6D98-4E9C-8852-5AED71BF3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2" name="Freeform 39">
                  <a:extLst>
                    <a:ext uri="{FF2B5EF4-FFF2-40B4-BE49-F238E27FC236}">
                      <a16:creationId xmlns:a16="http://schemas.microsoft.com/office/drawing/2014/main" id="{D67C3F10-AC10-40F3-9339-5A337C193F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3" name="Freeform 40">
                  <a:extLst>
                    <a:ext uri="{FF2B5EF4-FFF2-40B4-BE49-F238E27FC236}">
                      <a16:creationId xmlns:a16="http://schemas.microsoft.com/office/drawing/2014/main" id="{3D5447D5-BF85-42F8-BE86-9A9143EBB9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4" name="Freeform 41">
                  <a:extLst>
                    <a:ext uri="{FF2B5EF4-FFF2-40B4-BE49-F238E27FC236}">
                      <a16:creationId xmlns:a16="http://schemas.microsoft.com/office/drawing/2014/main" id="{A1344825-07F7-4F84-8093-5487224026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5" name="Freeform 42">
                  <a:extLst>
                    <a:ext uri="{FF2B5EF4-FFF2-40B4-BE49-F238E27FC236}">
                      <a16:creationId xmlns:a16="http://schemas.microsoft.com/office/drawing/2014/main" id="{25CE966C-EB5B-4613-82DF-268B59027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6" name="Freeform 43">
                  <a:extLst>
                    <a:ext uri="{FF2B5EF4-FFF2-40B4-BE49-F238E27FC236}">
                      <a16:creationId xmlns:a16="http://schemas.microsoft.com/office/drawing/2014/main" id="{17EA8436-E07F-48BA-9C7C-B18EAFF10C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7" name="Freeform 44">
                  <a:extLst>
                    <a:ext uri="{FF2B5EF4-FFF2-40B4-BE49-F238E27FC236}">
                      <a16:creationId xmlns:a16="http://schemas.microsoft.com/office/drawing/2014/main" id="{FA4BA76E-87B7-47D5-B9AE-968E62C85D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8" name="Freeform 45">
                  <a:extLst>
                    <a:ext uri="{FF2B5EF4-FFF2-40B4-BE49-F238E27FC236}">
                      <a16:creationId xmlns:a16="http://schemas.microsoft.com/office/drawing/2014/main" id="{C492A49B-82B0-4AC3-A4AF-A77099A4DE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9" name="Freeform 46">
                  <a:extLst>
                    <a:ext uri="{FF2B5EF4-FFF2-40B4-BE49-F238E27FC236}">
                      <a16:creationId xmlns:a16="http://schemas.microsoft.com/office/drawing/2014/main" id="{B751A521-B3DB-4A05-8DD9-C1CE46873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90" name="Grupo 189">
                  <a:extLst>
                    <a:ext uri="{FF2B5EF4-FFF2-40B4-BE49-F238E27FC236}">
                      <a16:creationId xmlns:a16="http://schemas.microsoft.com/office/drawing/2014/main" id="{72715816-DD27-475D-BE64-6EFC908622B7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94" name="Freeform 47">
                    <a:extLst>
                      <a:ext uri="{FF2B5EF4-FFF2-40B4-BE49-F238E27FC236}">
                        <a16:creationId xmlns:a16="http://schemas.microsoft.com/office/drawing/2014/main" id="{08D112DC-5579-4E98-910D-A07A3D1ADF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5" name="Freeform 48">
                    <a:extLst>
                      <a:ext uri="{FF2B5EF4-FFF2-40B4-BE49-F238E27FC236}">
                        <a16:creationId xmlns:a16="http://schemas.microsoft.com/office/drawing/2014/main" id="{355C74FA-9B33-4FF7-9364-5E92959AF6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6" name="Freeform 49">
                    <a:extLst>
                      <a:ext uri="{FF2B5EF4-FFF2-40B4-BE49-F238E27FC236}">
                        <a16:creationId xmlns:a16="http://schemas.microsoft.com/office/drawing/2014/main" id="{33F77796-ED3C-42C3-8D9D-996C6D061D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7" name="Freeform 50">
                    <a:extLst>
                      <a:ext uri="{FF2B5EF4-FFF2-40B4-BE49-F238E27FC236}">
                        <a16:creationId xmlns:a16="http://schemas.microsoft.com/office/drawing/2014/main" id="{1F837BE2-D503-43FD-8F29-9D0D2D5CB2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8" name="Freeform 51">
                    <a:extLst>
                      <a:ext uri="{FF2B5EF4-FFF2-40B4-BE49-F238E27FC236}">
                        <a16:creationId xmlns:a16="http://schemas.microsoft.com/office/drawing/2014/main" id="{7C811B40-017A-451E-889B-853D553AE9A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9" name="Freeform 52">
                    <a:extLst>
                      <a:ext uri="{FF2B5EF4-FFF2-40B4-BE49-F238E27FC236}">
                        <a16:creationId xmlns:a16="http://schemas.microsoft.com/office/drawing/2014/main" id="{ECB533EA-B9CC-48FA-A5F0-32257178D5E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0" name="Freeform 53">
                    <a:extLst>
                      <a:ext uri="{FF2B5EF4-FFF2-40B4-BE49-F238E27FC236}">
                        <a16:creationId xmlns:a16="http://schemas.microsoft.com/office/drawing/2014/main" id="{CC79E961-E826-4786-BDBD-C9F9EE5856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1" name="Freeform 54">
                    <a:extLst>
                      <a:ext uri="{FF2B5EF4-FFF2-40B4-BE49-F238E27FC236}">
                        <a16:creationId xmlns:a16="http://schemas.microsoft.com/office/drawing/2014/main" id="{C3BF7FE5-C4CF-4743-BA0B-80224B7598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2" name="Freeform 55">
                    <a:extLst>
                      <a:ext uri="{FF2B5EF4-FFF2-40B4-BE49-F238E27FC236}">
                        <a16:creationId xmlns:a16="http://schemas.microsoft.com/office/drawing/2014/main" id="{CA262E7D-0BF6-4EB9-8C6A-1E774E28FC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3" name="Freeform 56">
                    <a:extLst>
                      <a:ext uri="{FF2B5EF4-FFF2-40B4-BE49-F238E27FC236}">
                        <a16:creationId xmlns:a16="http://schemas.microsoft.com/office/drawing/2014/main" id="{696E7314-843B-46D1-B018-E3818EB937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4" name="Freeform 57">
                    <a:extLst>
                      <a:ext uri="{FF2B5EF4-FFF2-40B4-BE49-F238E27FC236}">
                        <a16:creationId xmlns:a16="http://schemas.microsoft.com/office/drawing/2014/main" id="{0939B620-1DEF-4809-ACC6-01E8952330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5" name="Freeform 58">
                    <a:extLst>
                      <a:ext uri="{FF2B5EF4-FFF2-40B4-BE49-F238E27FC236}">
                        <a16:creationId xmlns:a16="http://schemas.microsoft.com/office/drawing/2014/main" id="{1FFBF8A4-1842-4268-9F68-6ACA1A1040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6" name="Freeform 59">
                    <a:extLst>
                      <a:ext uri="{FF2B5EF4-FFF2-40B4-BE49-F238E27FC236}">
                        <a16:creationId xmlns:a16="http://schemas.microsoft.com/office/drawing/2014/main" id="{8D812698-1779-44C5-8BC3-748B3CEA3E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91" name="Freeform 60">
                  <a:extLst>
                    <a:ext uri="{FF2B5EF4-FFF2-40B4-BE49-F238E27FC236}">
                      <a16:creationId xmlns:a16="http://schemas.microsoft.com/office/drawing/2014/main" id="{924D9ED0-BC3C-4CDA-83AC-D93B8D629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2" name="Freeform 61">
                  <a:extLst>
                    <a:ext uri="{FF2B5EF4-FFF2-40B4-BE49-F238E27FC236}">
                      <a16:creationId xmlns:a16="http://schemas.microsoft.com/office/drawing/2014/main" id="{63081BA5-A6E6-4DE3-93C0-9E47944A45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3" name="Freeform 62">
                  <a:extLst>
                    <a:ext uri="{FF2B5EF4-FFF2-40B4-BE49-F238E27FC236}">
                      <a16:creationId xmlns:a16="http://schemas.microsoft.com/office/drawing/2014/main" id="{6D159D5D-8420-478F-A28B-0A12A824B6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grpSp>
        <p:nvGrpSpPr>
          <p:cNvPr id="267" name="Grupo 266">
            <a:extLst>
              <a:ext uri="{FF2B5EF4-FFF2-40B4-BE49-F238E27FC236}">
                <a16:creationId xmlns:a16="http://schemas.microsoft.com/office/drawing/2014/main" id="{BE5A9866-1CC1-ACE3-E7F5-6CDCB3064408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268" name="Grupo 267">
              <a:extLst>
                <a:ext uri="{FF2B5EF4-FFF2-40B4-BE49-F238E27FC236}">
                  <a16:creationId xmlns:a16="http://schemas.microsoft.com/office/drawing/2014/main" id="{2C7D1D3D-FAD6-DDB6-037C-650648827F71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384" name="Freeform 5">
                <a:extLst>
                  <a:ext uri="{FF2B5EF4-FFF2-40B4-BE49-F238E27FC236}">
                    <a16:creationId xmlns:a16="http://schemas.microsoft.com/office/drawing/2014/main" id="{A0E24847-80C4-75AE-F11A-0B6C4BBA12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5" name="Freeform 6">
                <a:extLst>
                  <a:ext uri="{FF2B5EF4-FFF2-40B4-BE49-F238E27FC236}">
                    <a16:creationId xmlns:a16="http://schemas.microsoft.com/office/drawing/2014/main" id="{06708352-6439-0D11-3AAF-46B63D41A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6" name="Freeform 7">
                <a:extLst>
                  <a:ext uri="{FF2B5EF4-FFF2-40B4-BE49-F238E27FC236}">
                    <a16:creationId xmlns:a16="http://schemas.microsoft.com/office/drawing/2014/main" id="{F1FAF62D-FDDA-0443-14A0-716EDB1C3A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7" name="Freeform 8">
                <a:extLst>
                  <a:ext uri="{FF2B5EF4-FFF2-40B4-BE49-F238E27FC236}">
                    <a16:creationId xmlns:a16="http://schemas.microsoft.com/office/drawing/2014/main" id="{74A8A8CF-D9C0-DCD9-18E5-9162FDE17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8" name="Freeform 9">
                <a:extLst>
                  <a:ext uri="{FF2B5EF4-FFF2-40B4-BE49-F238E27FC236}">
                    <a16:creationId xmlns:a16="http://schemas.microsoft.com/office/drawing/2014/main" id="{35FB5794-4290-E928-5C22-B039CCDA1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9" name="Freeform 10">
                <a:extLst>
                  <a:ext uri="{FF2B5EF4-FFF2-40B4-BE49-F238E27FC236}">
                    <a16:creationId xmlns:a16="http://schemas.microsoft.com/office/drawing/2014/main" id="{C099DC68-182D-A3B9-FE79-EF1FBC4589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0" name="Freeform 11">
                <a:extLst>
                  <a:ext uri="{FF2B5EF4-FFF2-40B4-BE49-F238E27FC236}">
                    <a16:creationId xmlns:a16="http://schemas.microsoft.com/office/drawing/2014/main" id="{8E727171-96B9-9480-E1ED-906EC9FE39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1" name="Freeform 12">
                <a:extLst>
                  <a:ext uri="{FF2B5EF4-FFF2-40B4-BE49-F238E27FC236}">
                    <a16:creationId xmlns:a16="http://schemas.microsoft.com/office/drawing/2014/main" id="{C7446AAE-8279-E244-26C6-584D43DA7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2" name="Freeform 13">
                <a:extLst>
                  <a:ext uri="{FF2B5EF4-FFF2-40B4-BE49-F238E27FC236}">
                    <a16:creationId xmlns:a16="http://schemas.microsoft.com/office/drawing/2014/main" id="{8903471C-7134-35B9-580B-C48A217EF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3" name="Freeform 14">
                <a:extLst>
                  <a:ext uri="{FF2B5EF4-FFF2-40B4-BE49-F238E27FC236}">
                    <a16:creationId xmlns:a16="http://schemas.microsoft.com/office/drawing/2014/main" id="{621C0B42-1449-F6DE-0D13-C4157DE83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4" name="Freeform 15">
                <a:extLst>
                  <a:ext uri="{FF2B5EF4-FFF2-40B4-BE49-F238E27FC236}">
                    <a16:creationId xmlns:a16="http://schemas.microsoft.com/office/drawing/2014/main" id="{CF3CFCEE-E975-30DC-7E20-E06D31A52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5" name="Freeform 16">
                <a:extLst>
                  <a:ext uri="{FF2B5EF4-FFF2-40B4-BE49-F238E27FC236}">
                    <a16:creationId xmlns:a16="http://schemas.microsoft.com/office/drawing/2014/main" id="{B1DBAE56-D301-F43E-6188-A89F80F26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6" name="Freeform 17">
                <a:extLst>
                  <a:ext uri="{FF2B5EF4-FFF2-40B4-BE49-F238E27FC236}">
                    <a16:creationId xmlns:a16="http://schemas.microsoft.com/office/drawing/2014/main" id="{C82C568D-6297-F2F1-4B5B-3601FB9C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7" name="Freeform 18">
                <a:extLst>
                  <a:ext uri="{FF2B5EF4-FFF2-40B4-BE49-F238E27FC236}">
                    <a16:creationId xmlns:a16="http://schemas.microsoft.com/office/drawing/2014/main" id="{05D7CA49-9AA8-A31D-65CA-83D25004F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8" name="Freeform 19">
                <a:extLst>
                  <a:ext uri="{FF2B5EF4-FFF2-40B4-BE49-F238E27FC236}">
                    <a16:creationId xmlns:a16="http://schemas.microsoft.com/office/drawing/2014/main" id="{203F0AA0-0CAE-6173-2CB2-CAC46A493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9" name="Freeform 20">
                <a:extLst>
                  <a:ext uri="{FF2B5EF4-FFF2-40B4-BE49-F238E27FC236}">
                    <a16:creationId xmlns:a16="http://schemas.microsoft.com/office/drawing/2014/main" id="{5D4DED70-0C3E-96E8-211C-84CC0D921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0" name="Freeform 21">
                <a:extLst>
                  <a:ext uri="{FF2B5EF4-FFF2-40B4-BE49-F238E27FC236}">
                    <a16:creationId xmlns:a16="http://schemas.microsoft.com/office/drawing/2014/main" id="{E128494B-437F-DC34-0216-5032694B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1" name="Freeform 22">
                <a:extLst>
                  <a:ext uri="{FF2B5EF4-FFF2-40B4-BE49-F238E27FC236}">
                    <a16:creationId xmlns:a16="http://schemas.microsoft.com/office/drawing/2014/main" id="{E50AB439-7258-4085-4923-6121D48A5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2" name="Freeform 23">
                <a:extLst>
                  <a:ext uri="{FF2B5EF4-FFF2-40B4-BE49-F238E27FC236}">
                    <a16:creationId xmlns:a16="http://schemas.microsoft.com/office/drawing/2014/main" id="{ACC96E18-6437-E92E-B2FD-EB3F2A901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3" name="Freeform 24">
                <a:extLst>
                  <a:ext uri="{FF2B5EF4-FFF2-40B4-BE49-F238E27FC236}">
                    <a16:creationId xmlns:a16="http://schemas.microsoft.com/office/drawing/2014/main" id="{60182F57-CEC2-C006-1154-06697B3BF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4" name="Freeform 25">
                <a:extLst>
                  <a:ext uri="{FF2B5EF4-FFF2-40B4-BE49-F238E27FC236}">
                    <a16:creationId xmlns:a16="http://schemas.microsoft.com/office/drawing/2014/main" id="{465279C8-CF3F-21E4-B8D0-C1084133B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5" name="Freeform 26">
                <a:extLst>
                  <a:ext uri="{FF2B5EF4-FFF2-40B4-BE49-F238E27FC236}">
                    <a16:creationId xmlns:a16="http://schemas.microsoft.com/office/drawing/2014/main" id="{D149FE74-1307-3E0A-F651-398A273BB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6" name="Freeform 27">
                <a:extLst>
                  <a:ext uri="{FF2B5EF4-FFF2-40B4-BE49-F238E27FC236}">
                    <a16:creationId xmlns:a16="http://schemas.microsoft.com/office/drawing/2014/main" id="{84E73388-B81C-F317-9807-9D574AD1F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7" name="Freeform 28">
                <a:extLst>
                  <a:ext uri="{FF2B5EF4-FFF2-40B4-BE49-F238E27FC236}">
                    <a16:creationId xmlns:a16="http://schemas.microsoft.com/office/drawing/2014/main" id="{8F5F6420-F654-7C15-CB41-80FAB4D7C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8" name="Freeform 29">
                <a:extLst>
                  <a:ext uri="{FF2B5EF4-FFF2-40B4-BE49-F238E27FC236}">
                    <a16:creationId xmlns:a16="http://schemas.microsoft.com/office/drawing/2014/main" id="{4DC0EDC8-EB68-41F7-A9E9-059F6277A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9" name="Freeform 30">
                <a:extLst>
                  <a:ext uri="{FF2B5EF4-FFF2-40B4-BE49-F238E27FC236}">
                    <a16:creationId xmlns:a16="http://schemas.microsoft.com/office/drawing/2014/main" id="{9048400F-A13E-0ADA-A42F-5F4CFDB5A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0" name="Freeform 31">
                <a:extLst>
                  <a:ext uri="{FF2B5EF4-FFF2-40B4-BE49-F238E27FC236}">
                    <a16:creationId xmlns:a16="http://schemas.microsoft.com/office/drawing/2014/main" id="{A2F9872D-F753-A95D-3733-775D57A57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1" name="Freeform 32">
                <a:extLst>
                  <a:ext uri="{FF2B5EF4-FFF2-40B4-BE49-F238E27FC236}">
                    <a16:creationId xmlns:a16="http://schemas.microsoft.com/office/drawing/2014/main" id="{95CF600B-66AB-8CF0-1AF2-38E6E3097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2" name="Freeform 33">
                <a:extLst>
                  <a:ext uri="{FF2B5EF4-FFF2-40B4-BE49-F238E27FC236}">
                    <a16:creationId xmlns:a16="http://schemas.microsoft.com/office/drawing/2014/main" id="{92D21137-0BBC-37D0-92F2-AF43CADC6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3" name="Freeform 34">
                <a:extLst>
                  <a:ext uri="{FF2B5EF4-FFF2-40B4-BE49-F238E27FC236}">
                    <a16:creationId xmlns:a16="http://schemas.microsoft.com/office/drawing/2014/main" id="{B9C52715-D454-B9C3-F67C-34CA4477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4" name="Freeform 35">
                <a:extLst>
                  <a:ext uri="{FF2B5EF4-FFF2-40B4-BE49-F238E27FC236}">
                    <a16:creationId xmlns:a16="http://schemas.microsoft.com/office/drawing/2014/main" id="{A334BEB4-B2CB-1B63-7CDD-BF36E817C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5" name="Freeform 36">
                <a:extLst>
                  <a:ext uri="{FF2B5EF4-FFF2-40B4-BE49-F238E27FC236}">
                    <a16:creationId xmlns:a16="http://schemas.microsoft.com/office/drawing/2014/main" id="{06C608C8-A33F-6C1F-6A40-8D2C062A1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6" name="Freeform 37">
                <a:extLst>
                  <a:ext uri="{FF2B5EF4-FFF2-40B4-BE49-F238E27FC236}">
                    <a16:creationId xmlns:a16="http://schemas.microsoft.com/office/drawing/2014/main" id="{8FE8B4AA-3D9F-53C3-4816-4BA2E7DC1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7" name="Freeform 38">
                <a:extLst>
                  <a:ext uri="{FF2B5EF4-FFF2-40B4-BE49-F238E27FC236}">
                    <a16:creationId xmlns:a16="http://schemas.microsoft.com/office/drawing/2014/main" id="{7212D0D2-21C1-6062-ED9E-68161AF38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8" name="Freeform 39">
                <a:extLst>
                  <a:ext uri="{FF2B5EF4-FFF2-40B4-BE49-F238E27FC236}">
                    <a16:creationId xmlns:a16="http://schemas.microsoft.com/office/drawing/2014/main" id="{955D1DB4-8BE4-5F29-4B54-5F15999AC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9" name="Freeform 40">
                <a:extLst>
                  <a:ext uri="{FF2B5EF4-FFF2-40B4-BE49-F238E27FC236}">
                    <a16:creationId xmlns:a16="http://schemas.microsoft.com/office/drawing/2014/main" id="{8BD2CA61-0838-D656-EC3C-970E73B1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0" name="Freeform 41">
                <a:extLst>
                  <a:ext uri="{FF2B5EF4-FFF2-40B4-BE49-F238E27FC236}">
                    <a16:creationId xmlns:a16="http://schemas.microsoft.com/office/drawing/2014/main" id="{7E5514A9-8202-0DA6-571E-30E866223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1" name="Freeform 42">
                <a:extLst>
                  <a:ext uri="{FF2B5EF4-FFF2-40B4-BE49-F238E27FC236}">
                    <a16:creationId xmlns:a16="http://schemas.microsoft.com/office/drawing/2014/main" id="{ABE91768-1E79-AC58-6557-4FD50A7B4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2" name="Freeform 43">
                <a:extLst>
                  <a:ext uri="{FF2B5EF4-FFF2-40B4-BE49-F238E27FC236}">
                    <a16:creationId xmlns:a16="http://schemas.microsoft.com/office/drawing/2014/main" id="{239547FB-993B-D2BC-58CD-309785CE4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3" name="Freeform 44">
                <a:extLst>
                  <a:ext uri="{FF2B5EF4-FFF2-40B4-BE49-F238E27FC236}">
                    <a16:creationId xmlns:a16="http://schemas.microsoft.com/office/drawing/2014/main" id="{45D828C4-8C8E-BE8B-65A1-AD101B0FA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4" name="Freeform 45">
                <a:extLst>
                  <a:ext uri="{FF2B5EF4-FFF2-40B4-BE49-F238E27FC236}">
                    <a16:creationId xmlns:a16="http://schemas.microsoft.com/office/drawing/2014/main" id="{8A61D561-170C-ED50-DD96-1545972AD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5" name="Freeform 46">
                <a:extLst>
                  <a:ext uri="{FF2B5EF4-FFF2-40B4-BE49-F238E27FC236}">
                    <a16:creationId xmlns:a16="http://schemas.microsoft.com/office/drawing/2014/main" id="{FE0F40E2-E948-FC7B-2005-0322BA37D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6" name="Freeform 47">
                <a:extLst>
                  <a:ext uri="{FF2B5EF4-FFF2-40B4-BE49-F238E27FC236}">
                    <a16:creationId xmlns:a16="http://schemas.microsoft.com/office/drawing/2014/main" id="{F6E9D525-B926-3FED-4B16-2C4AD2B9C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7" name="Freeform 48">
                <a:extLst>
                  <a:ext uri="{FF2B5EF4-FFF2-40B4-BE49-F238E27FC236}">
                    <a16:creationId xmlns:a16="http://schemas.microsoft.com/office/drawing/2014/main" id="{B262324A-0E10-ECE5-2A71-5F1B8C26B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8" name="Freeform 49">
                <a:extLst>
                  <a:ext uri="{FF2B5EF4-FFF2-40B4-BE49-F238E27FC236}">
                    <a16:creationId xmlns:a16="http://schemas.microsoft.com/office/drawing/2014/main" id="{9B01C181-C935-DBF6-E2AB-D4931810D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9" name="Freeform 50">
                <a:extLst>
                  <a:ext uri="{FF2B5EF4-FFF2-40B4-BE49-F238E27FC236}">
                    <a16:creationId xmlns:a16="http://schemas.microsoft.com/office/drawing/2014/main" id="{7CAAFCE3-DCAB-03E9-0FF5-6AB0544FD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0" name="Freeform 51">
                <a:extLst>
                  <a:ext uri="{FF2B5EF4-FFF2-40B4-BE49-F238E27FC236}">
                    <a16:creationId xmlns:a16="http://schemas.microsoft.com/office/drawing/2014/main" id="{60039026-30C2-0556-51BA-AABBF7ABC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1" name="Freeform 52">
                <a:extLst>
                  <a:ext uri="{FF2B5EF4-FFF2-40B4-BE49-F238E27FC236}">
                    <a16:creationId xmlns:a16="http://schemas.microsoft.com/office/drawing/2014/main" id="{AED52751-0968-0C3B-E0A9-4E25D1851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2" name="Freeform 53">
                <a:extLst>
                  <a:ext uri="{FF2B5EF4-FFF2-40B4-BE49-F238E27FC236}">
                    <a16:creationId xmlns:a16="http://schemas.microsoft.com/office/drawing/2014/main" id="{E3093FCD-8F57-20A9-6F62-BDBEF1B8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3" name="Freeform 54">
                <a:extLst>
                  <a:ext uri="{FF2B5EF4-FFF2-40B4-BE49-F238E27FC236}">
                    <a16:creationId xmlns:a16="http://schemas.microsoft.com/office/drawing/2014/main" id="{478747D2-6916-88F5-C4FC-D65FB7B6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4" name="Freeform 55">
                <a:extLst>
                  <a:ext uri="{FF2B5EF4-FFF2-40B4-BE49-F238E27FC236}">
                    <a16:creationId xmlns:a16="http://schemas.microsoft.com/office/drawing/2014/main" id="{ECA02915-9EF3-866F-E052-4A991B4D1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5" name="Freeform 56">
                <a:extLst>
                  <a:ext uri="{FF2B5EF4-FFF2-40B4-BE49-F238E27FC236}">
                    <a16:creationId xmlns:a16="http://schemas.microsoft.com/office/drawing/2014/main" id="{ECF73D05-487D-0EF0-06AD-5B342629F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6" name="Freeform 57">
                <a:extLst>
                  <a:ext uri="{FF2B5EF4-FFF2-40B4-BE49-F238E27FC236}">
                    <a16:creationId xmlns:a16="http://schemas.microsoft.com/office/drawing/2014/main" id="{C33F78FE-51AB-5924-6C4F-7355F479C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7" name="Freeform 58">
                <a:extLst>
                  <a:ext uri="{FF2B5EF4-FFF2-40B4-BE49-F238E27FC236}">
                    <a16:creationId xmlns:a16="http://schemas.microsoft.com/office/drawing/2014/main" id="{5358046D-3B58-BBC0-8A7D-9EAD6C631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8" name="Freeform 59">
                <a:extLst>
                  <a:ext uri="{FF2B5EF4-FFF2-40B4-BE49-F238E27FC236}">
                    <a16:creationId xmlns:a16="http://schemas.microsoft.com/office/drawing/2014/main" id="{09A2B812-7B03-6525-5526-9E1D19E71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9" name="Freeform 60">
                <a:extLst>
                  <a:ext uri="{FF2B5EF4-FFF2-40B4-BE49-F238E27FC236}">
                    <a16:creationId xmlns:a16="http://schemas.microsoft.com/office/drawing/2014/main" id="{1A3218E6-F16D-2478-9841-FFA981665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0" name="Freeform 61">
                <a:extLst>
                  <a:ext uri="{FF2B5EF4-FFF2-40B4-BE49-F238E27FC236}">
                    <a16:creationId xmlns:a16="http://schemas.microsoft.com/office/drawing/2014/main" id="{325CCCF9-A92B-8B49-CA32-FF2790CF5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1" name="Freeform 62">
                <a:extLst>
                  <a:ext uri="{FF2B5EF4-FFF2-40B4-BE49-F238E27FC236}">
                    <a16:creationId xmlns:a16="http://schemas.microsoft.com/office/drawing/2014/main" id="{8A6F1F61-0B25-DE4D-702C-146EA9861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2" name="Freeform 63">
                <a:extLst>
                  <a:ext uri="{FF2B5EF4-FFF2-40B4-BE49-F238E27FC236}">
                    <a16:creationId xmlns:a16="http://schemas.microsoft.com/office/drawing/2014/main" id="{79FB6CE0-30D0-EED0-07A6-A69666B6F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3" name="Freeform 64">
                <a:extLst>
                  <a:ext uri="{FF2B5EF4-FFF2-40B4-BE49-F238E27FC236}">
                    <a16:creationId xmlns:a16="http://schemas.microsoft.com/office/drawing/2014/main" id="{818C4654-9C6B-8DAB-FF21-B0579663D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4" name="Freeform 65">
                <a:extLst>
                  <a:ext uri="{FF2B5EF4-FFF2-40B4-BE49-F238E27FC236}">
                    <a16:creationId xmlns:a16="http://schemas.microsoft.com/office/drawing/2014/main" id="{CDF8BDFC-864A-9FBE-EE26-025352535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5" name="Freeform 66">
                <a:extLst>
                  <a:ext uri="{FF2B5EF4-FFF2-40B4-BE49-F238E27FC236}">
                    <a16:creationId xmlns:a16="http://schemas.microsoft.com/office/drawing/2014/main" id="{BEBCD070-7F8D-C909-D1DA-A7FC43A01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6" name="Freeform 67">
                <a:extLst>
                  <a:ext uri="{FF2B5EF4-FFF2-40B4-BE49-F238E27FC236}">
                    <a16:creationId xmlns:a16="http://schemas.microsoft.com/office/drawing/2014/main" id="{DFF9ABC6-67C5-78D4-E3F1-28BDEFE04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7" name="Freeform 68">
                <a:extLst>
                  <a:ext uri="{FF2B5EF4-FFF2-40B4-BE49-F238E27FC236}">
                    <a16:creationId xmlns:a16="http://schemas.microsoft.com/office/drawing/2014/main" id="{635C973D-8476-BC59-5614-2D4C6A3CE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8" name="Freeform 69">
                <a:extLst>
                  <a:ext uri="{FF2B5EF4-FFF2-40B4-BE49-F238E27FC236}">
                    <a16:creationId xmlns:a16="http://schemas.microsoft.com/office/drawing/2014/main" id="{6A36B5FF-AAE8-8F37-8A80-5F6C72C5F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9" name="Freeform 70">
                <a:extLst>
                  <a:ext uri="{FF2B5EF4-FFF2-40B4-BE49-F238E27FC236}">
                    <a16:creationId xmlns:a16="http://schemas.microsoft.com/office/drawing/2014/main" id="{E5A983B5-9E43-28AB-2238-5EB4C8E15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0" name="Freeform 71">
                <a:extLst>
                  <a:ext uri="{FF2B5EF4-FFF2-40B4-BE49-F238E27FC236}">
                    <a16:creationId xmlns:a16="http://schemas.microsoft.com/office/drawing/2014/main" id="{3E87F93F-2C2B-D459-E62A-113EF362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1" name="Freeform 72">
                <a:extLst>
                  <a:ext uri="{FF2B5EF4-FFF2-40B4-BE49-F238E27FC236}">
                    <a16:creationId xmlns:a16="http://schemas.microsoft.com/office/drawing/2014/main" id="{80BC3C30-5F7C-DC1E-316A-00E29A51A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2" name="Freeform 73">
                <a:extLst>
                  <a:ext uri="{FF2B5EF4-FFF2-40B4-BE49-F238E27FC236}">
                    <a16:creationId xmlns:a16="http://schemas.microsoft.com/office/drawing/2014/main" id="{87E3623A-F52F-BA7C-0ED1-9C07860CE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3" name="Freeform 74">
                <a:extLst>
                  <a:ext uri="{FF2B5EF4-FFF2-40B4-BE49-F238E27FC236}">
                    <a16:creationId xmlns:a16="http://schemas.microsoft.com/office/drawing/2014/main" id="{7B3AE45F-4E28-8E04-E739-3B4D6FA7A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4" name="Freeform 75">
                <a:extLst>
                  <a:ext uri="{FF2B5EF4-FFF2-40B4-BE49-F238E27FC236}">
                    <a16:creationId xmlns:a16="http://schemas.microsoft.com/office/drawing/2014/main" id="{3C81B99F-CCB4-5BB6-2631-175B8F1AC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5" name="Freeform 76">
                <a:extLst>
                  <a:ext uri="{FF2B5EF4-FFF2-40B4-BE49-F238E27FC236}">
                    <a16:creationId xmlns:a16="http://schemas.microsoft.com/office/drawing/2014/main" id="{AE630354-216E-D690-4CE6-B41C831E2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6" name="Freeform 77">
                <a:extLst>
                  <a:ext uri="{FF2B5EF4-FFF2-40B4-BE49-F238E27FC236}">
                    <a16:creationId xmlns:a16="http://schemas.microsoft.com/office/drawing/2014/main" id="{E1901B3B-5484-28C3-B664-7E90D8240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7" name="Freeform 78">
                <a:extLst>
                  <a:ext uri="{FF2B5EF4-FFF2-40B4-BE49-F238E27FC236}">
                    <a16:creationId xmlns:a16="http://schemas.microsoft.com/office/drawing/2014/main" id="{56DA9723-2FEB-8961-B610-9C5CA84A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8" name="Freeform 79">
                <a:extLst>
                  <a:ext uri="{FF2B5EF4-FFF2-40B4-BE49-F238E27FC236}">
                    <a16:creationId xmlns:a16="http://schemas.microsoft.com/office/drawing/2014/main" id="{FDF64792-CB20-5593-469C-54AD5E1E3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9" name="Freeform 80">
                <a:extLst>
                  <a:ext uri="{FF2B5EF4-FFF2-40B4-BE49-F238E27FC236}">
                    <a16:creationId xmlns:a16="http://schemas.microsoft.com/office/drawing/2014/main" id="{A88D6E5B-2A68-4A93-94F8-6B0802AF8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0" name="Freeform 81">
                <a:extLst>
                  <a:ext uri="{FF2B5EF4-FFF2-40B4-BE49-F238E27FC236}">
                    <a16:creationId xmlns:a16="http://schemas.microsoft.com/office/drawing/2014/main" id="{417C9538-62E7-8972-FC2E-301CDA54C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1" name="Freeform 82">
                <a:extLst>
                  <a:ext uri="{FF2B5EF4-FFF2-40B4-BE49-F238E27FC236}">
                    <a16:creationId xmlns:a16="http://schemas.microsoft.com/office/drawing/2014/main" id="{DE31BA7B-72BA-E36C-96DD-BAFC59183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2" name="Freeform 83">
                <a:extLst>
                  <a:ext uri="{FF2B5EF4-FFF2-40B4-BE49-F238E27FC236}">
                    <a16:creationId xmlns:a16="http://schemas.microsoft.com/office/drawing/2014/main" id="{0CB874B4-EB4F-2938-EF7F-D6BB3D2E5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3" name="Freeform 84">
                <a:extLst>
                  <a:ext uri="{FF2B5EF4-FFF2-40B4-BE49-F238E27FC236}">
                    <a16:creationId xmlns:a16="http://schemas.microsoft.com/office/drawing/2014/main" id="{5A641D06-A2C3-4E2A-E9D5-CF6586920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4" name="Freeform 85">
                <a:extLst>
                  <a:ext uri="{FF2B5EF4-FFF2-40B4-BE49-F238E27FC236}">
                    <a16:creationId xmlns:a16="http://schemas.microsoft.com/office/drawing/2014/main" id="{A32CD34C-ABC4-5DD1-173E-C7A4043C1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5" name="Freeform 86">
                <a:extLst>
                  <a:ext uri="{FF2B5EF4-FFF2-40B4-BE49-F238E27FC236}">
                    <a16:creationId xmlns:a16="http://schemas.microsoft.com/office/drawing/2014/main" id="{D81C4B1D-D721-5A78-C174-DF6C06BFD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6" name="Freeform 87">
                <a:extLst>
                  <a:ext uri="{FF2B5EF4-FFF2-40B4-BE49-F238E27FC236}">
                    <a16:creationId xmlns:a16="http://schemas.microsoft.com/office/drawing/2014/main" id="{1962A08D-E0B4-D791-E665-4CE62F20E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7" name="Freeform 88">
                <a:extLst>
                  <a:ext uri="{FF2B5EF4-FFF2-40B4-BE49-F238E27FC236}">
                    <a16:creationId xmlns:a16="http://schemas.microsoft.com/office/drawing/2014/main" id="{46948022-3499-8FAF-4E99-C336ACCED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8" name="Freeform 89">
                <a:extLst>
                  <a:ext uri="{FF2B5EF4-FFF2-40B4-BE49-F238E27FC236}">
                    <a16:creationId xmlns:a16="http://schemas.microsoft.com/office/drawing/2014/main" id="{CA138DF7-98C4-DD87-FD8B-A98BF4DA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9" name="Freeform 90">
                <a:extLst>
                  <a:ext uri="{FF2B5EF4-FFF2-40B4-BE49-F238E27FC236}">
                    <a16:creationId xmlns:a16="http://schemas.microsoft.com/office/drawing/2014/main" id="{F5100C76-33EB-1394-EEA8-525B7C6C8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0" name="Freeform 91">
                <a:extLst>
                  <a:ext uri="{FF2B5EF4-FFF2-40B4-BE49-F238E27FC236}">
                    <a16:creationId xmlns:a16="http://schemas.microsoft.com/office/drawing/2014/main" id="{E1183EF3-20C0-1D31-6537-32BADCB8A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1" name="Freeform 92">
                <a:extLst>
                  <a:ext uri="{FF2B5EF4-FFF2-40B4-BE49-F238E27FC236}">
                    <a16:creationId xmlns:a16="http://schemas.microsoft.com/office/drawing/2014/main" id="{F87D9750-1E59-3E5F-326E-82B0577FF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2" name="Freeform 93">
                <a:extLst>
                  <a:ext uri="{FF2B5EF4-FFF2-40B4-BE49-F238E27FC236}">
                    <a16:creationId xmlns:a16="http://schemas.microsoft.com/office/drawing/2014/main" id="{EC2ED3B4-DBED-FD14-C509-9F7437517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3" name="Freeform 94">
                <a:extLst>
                  <a:ext uri="{FF2B5EF4-FFF2-40B4-BE49-F238E27FC236}">
                    <a16:creationId xmlns:a16="http://schemas.microsoft.com/office/drawing/2014/main" id="{35614A2D-E957-BF5D-6DF9-A15FBE646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4" name="Freeform 95">
                <a:extLst>
                  <a:ext uri="{FF2B5EF4-FFF2-40B4-BE49-F238E27FC236}">
                    <a16:creationId xmlns:a16="http://schemas.microsoft.com/office/drawing/2014/main" id="{7FF922F4-65CA-7777-F6BB-7184EF515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5" name="Freeform 96">
                <a:extLst>
                  <a:ext uri="{FF2B5EF4-FFF2-40B4-BE49-F238E27FC236}">
                    <a16:creationId xmlns:a16="http://schemas.microsoft.com/office/drawing/2014/main" id="{415182AA-DC1E-6856-D221-4B03F46D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6" name="Freeform 97">
                <a:extLst>
                  <a:ext uri="{FF2B5EF4-FFF2-40B4-BE49-F238E27FC236}">
                    <a16:creationId xmlns:a16="http://schemas.microsoft.com/office/drawing/2014/main" id="{0C20BF1D-6ADE-D527-C203-5BC74EF22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7" name="Freeform 98">
                <a:extLst>
                  <a:ext uri="{FF2B5EF4-FFF2-40B4-BE49-F238E27FC236}">
                    <a16:creationId xmlns:a16="http://schemas.microsoft.com/office/drawing/2014/main" id="{E4D46C92-2277-9E83-C21A-206545820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8" name="Freeform 99">
                <a:extLst>
                  <a:ext uri="{FF2B5EF4-FFF2-40B4-BE49-F238E27FC236}">
                    <a16:creationId xmlns:a16="http://schemas.microsoft.com/office/drawing/2014/main" id="{9F3E3136-BDAD-21EA-3E4B-962047A95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9" name="Freeform 100">
                <a:extLst>
                  <a:ext uri="{FF2B5EF4-FFF2-40B4-BE49-F238E27FC236}">
                    <a16:creationId xmlns:a16="http://schemas.microsoft.com/office/drawing/2014/main" id="{74862258-2E67-77B5-DCAE-954F269CA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0" name="Freeform 101">
                <a:extLst>
                  <a:ext uri="{FF2B5EF4-FFF2-40B4-BE49-F238E27FC236}">
                    <a16:creationId xmlns:a16="http://schemas.microsoft.com/office/drawing/2014/main" id="{5A9E02D8-938F-3782-F29D-183CCF5C2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1" name="Freeform 102">
                <a:extLst>
                  <a:ext uri="{FF2B5EF4-FFF2-40B4-BE49-F238E27FC236}">
                    <a16:creationId xmlns:a16="http://schemas.microsoft.com/office/drawing/2014/main" id="{5FBA3A71-2D12-F7B9-B77E-7CC8B9A79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2" name="Freeform 103">
                <a:extLst>
                  <a:ext uri="{FF2B5EF4-FFF2-40B4-BE49-F238E27FC236}">
                    <a16:creationId xmlns:a16="http://schemas.microsoft.com/office/drawing/2014/main" id="{B9380C5E-3B2B-71C2-845C-C569E005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3" name="Freeform 104">
                <a:extLst>
                  <a:ext uri="{FF2B5EF4-FFF2-40B4-BE49-F238E27FC236}">
                    <a16:creationId xmlns:a16="http://schemas.microsoft.com/office/drawing/2014/main" id="{8329DF66-D644-48AE-D50E-2A99E8FE6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4" name="Freeform 105">
                <a:extLst>
                  <a:ext uri="{FF2B5EF4-FFF2-40B4-BE49-F238E27FC236}">
                    <a16:creationId xmlns:a16="http://schemas.microsoft.com/office/drawing/2014/main" id="{52B609AB-C1CC-F12C-850F-30EE37501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5" name="Freeform 106">
                <a:extLst>
                  <a:ext uri="{FF2B5EF4-FFF2-40B4-BE49-F238E27FC236}">
                    <a16:creationId xmlns:a16="http://schemas.microsoft.com/office/drawing/2014/main" id="{9AAD0EFD-24C2-C7BC-3D34-7103977EE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6" name="Freeform 107">
                <a:extLst>
                  <a:ext uri="{FF2B5EF4-FFF2-40B4-BE49-F238E27FC236}">
                    <a16:creationId xmlns:a16="http://schemas.microsoft.com/office/drawing/2014/main" id="{B8CDA774-37F7-5D28-CA1D-B6CA5AB7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7" name="Freeform 108">
                <a:extLst>
                  <a:ext uri="{FF2B5EF4-FFF2-40B4-BE49-F238E27FC236}">
                    <a16:creationId xmlns:a16="http://schemas.microsoft.com/office/drawing/2014/main" id="{843481A9-8BE9-B94F-CD78-5937713BE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8" name="Freeform 109">
                <a:extLst>
                  <a:ext uri="{FF2B5EF4-FFF2-40B4-BE49-F238E27FC236}">
                    <a16:creationId xmlns:a16="http://schemas.microsoft.com/office/drawing/2014/main" id="{76154F06-F521-9885-5A26-939401471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9" name="Freeform 110">
                <a:extLst>
                  <a:ext uri="{FF2B5EF4-FFF2-40B4-BE49-F238E27FC236}">
                    <a16:creationId xmlns:a16="http://schemas.microsoft.com/office/drawing/2014/main" id="{625E0F4B-E99F-04CA-EF91-C579C7462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0" name="Freeform 111">
                <a:extLst>
                  <a:ext uri="{FF2B5EF4-FFF2-40B4-BE49-F238E27FC236}">
                    <a16:creationId xmlns:a16="http://schemas.microsoft.com/office/drawing/2014/main" id="{2C6A5323-E8E0-A1B5-6A6D-D1C4B2A02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1" name="Freeform 112">
                <a:extLst>
                  <a:ext uri="{FF2B5EF4-FFF2-40B4-BE49-F238E27FC236}">
                    <a16:creationId xmlns:a16="http://schemas.microsoft.com/office/drawing/2014/main" id="{3493E6EE-2065-7FDA-1981-B826CFA07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2" name="Freeform 113">
                <a:extLst>
                  <a:ext uri="{FF2B5EF4-FFF2-40B4-BE49-F238E27FC236}">
                    <a16:creationId xmlns:a16="http://schemas.microsoft.com/office/drawing/2014/main" id="{419BD785-2257-60C8-BCBB-61D3960CA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3" name="Freeform 114">
                <a:extLst>
                  <a:ext uri="{FF2B5EF4-FFF2-40B4-BE49-F238E27FC236}">
                    <a16:creationId xmlns:a16="http://schemas.microsoft.com/office/drawing/2014/main" id="{E0ACAE94-3BEC-AAE1-F637-B3ADC846D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4" name="Freeform 115">
                <a:extLst>
                  <a:ext uri="{FF2B5EF4-FFF2-40B4-BE49-F238E27FC236}">
                    <a16:creationId xmlns:a16="http://schemas.microsoft.com/office/drawing/2014/main" id="{80781361-8FAD-2C11-795D-EDFC34C9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5" name="Freeform 116">
                <a:extLst>
                  <a:ext uri="{FF2B5EF4-FFF2-40B4-BE49-F238E27FC236}">
                    <a16:creationId xmlns:a16="http://schemas.microsoft.com/office/drawing/2014/main" id="{5707051B-1D1F-AF03-A5A5-63D4B5D7B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6" name="Freeform 117">
                <a:extLst>
                  <a:ext uri="{FF2B5EF4-FFF2-40B4-BE49-F238E27FC236}">
                    <a16:creationId xmlns:a16="http://schemas.microsoft.com/office/drawing/2014/main" id="{5705F5EA-62B6-A3F0-B163-17A0C6CA5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7" name="Freeform 118">
                <a:extLst>
                  <a:ext uri="{FF2B5EF4-FFF2-40B4-BE49-F238E27FC236}">
                    <a16:creationId xmlns:a16="http://schemas.microsoft.com/office/drawing/2014/main" id="{F161D5C9-4D97-BE4A-F803-AF17604A2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69" name="Grupo 268">
              <a:extLst>
                <a:ext uri="{FF2B5EF4-FFF2-40B4-BE49-F238E27FC236}">
                  <a16:creationId xmlns:a16="http://schemas.microsoft.com/office/drawing/2014/main" id="{9F467F02-1DB3-436C-3FA5-FD8B1EA7F002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270" name="Freeform 122">
                <a:extLst>
                  <a:ext uri="{FF2B5EF4-FFF2-40B4-BE49-F238E27FC236}">
                    <a16:creationId xmlns:a16="http://schemas.microsoft.com/office/drawing/2014/main" id="{6FED11AB-2F2D-A531-78D7-993B500DEC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" name="Freeform 123">
                <a:extLst>
                  <a:ext uri="{FF2B5EF4-FFF2-40B4-BE49-F238E27FC236}">
                    <a16:creationId xmlns:a16="http://schemas.microsoft.com/office/drawing/2014/main" id="{1FEADB56-C642-734E-0A33-C9246D991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" name="Freeform 124">
                <a:extLst>
                  <a:ext uri="{FF2B5EF4-FFF2-40B4-BE49-F238E27FC236}">
                    <a16:creationId xmlns:a16="http://schemas.microsoft.com/office/drawing/2014/main" id="{A6297592-BAB9-C8C7-64E8-BA74CE1B9E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" name="Freeform 125">
                <a:extLst>
                  <a:ext uri="{FF2B5EF4-FFF2-40B4-BE49-F238E27FC236}">
                    <a16:creationId xmlns:a16="http://schemas.microsoft.com/office/drawing/2014/main" id="{5AD8F2D2-4C70-B780-9806-BD7609A7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" name="Freeform 126">
                <a:extLst>
                  <a:ext uri="{FF2B5EF4-FFF2-40B4-BE49-F238E27FC236}">
                    <a16:creationId xmlns:a16="http://schemas.microsoft.com/office/drawing/2014/main" id="{26D188FF-0120-8985-4F3A-84FE664EB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" name="Freeform 127">
                <a:extLst>
                  <a:ext uri="{FF2B5EF4-FFF2-40B4-BE49-F238E27FC236}">
                    <a16:creationId xmlns:a16="http://schemas.microsoft.com/office/drawing/2014/main" id="{781AB335-853D-15AF-83F7-13CC967A92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" name="Freeform 128">
                <a:extLst>
                  <a:ext uri="{FF2B5EF4-FFF2-40B4-BE49-F238E27FC236}">
                    <a16:creationId xmlns:a16="http://schemas.microsoft.com/office/drawing/2014/main" id="{801A728F-4208-1457-2FD5-E71C84B928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" name="Freeform 129">
                <a:extLst>
                  <a:ext uri="{FF2B5EF4-FFF2-40B4-BE49-F238E27FC236}">
                    <a16:creationId xmlns:a16="http://schemas.microsoft.com/office/drawing/2014/main" id="{26AA7CBB-58D5-E2B8-68F7-B628B7719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" name="Freeform 130">
                <a:extLst>
                  <a:ext uri="{FF2B5EF4-FFF2-40B4-BE49-F238E27FC236}">
                    <a16:creationId xmlns:a16="http://schemas.microsoft.com/office/drawing/2014/main" id="{7A4B5E3E-AB84-988C-ABF2-1FB00B459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" name="Freeform 131">
                <a:extLst>
                  <a:ext uri="{FF2B5EF4-FFF2-40B4-BE49-F238E27FC236}">
                    <a16:creationId xmlns:a16="http://schemas.microsoft.com/office/drawing/2014/main" id="{E458C931-65F7-EF1A-88A4-9DF01BA18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" name="Freeform 132">
                <a:extLst>
                  <a:ext uri="{FF2B5EF4-FFF2-40B4-BE49-F238E27FC236}">
                    <a16:creationId xmlns:a16="http://schemas.microsoft.com/office/drawing/2014/main" id="{C4D8E0F4-0263-85F3-EB36-748320883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" name="Freeform 133">
                <a:extLst>
                  <a:ext uri="{FF2B5EF4-FFF2-40B4-BE49-F238E27FC236}">
                    <a16:creationId xmlns:a16="http://schemas.microsoft.com/office/drawing/2014/main" id="{5EDF7954-83F5-397F-2B1C-343BCE31E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" name="Freeform 134">
                <a:extLst>
                  <a:ext uri="{FF2B5EF4-FFF2-40B4-BE49-F238E27FC236}">
                    <a16:creationId xmlns:a16="http://schemas.microsoft.com/office/drawing/2014/main" id="{5506E695-140C-7035-C268-24E7F0D0B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" name="Freeform 135">
                <a:extLst>
                  <a:ext uri="{FF2B5EF4-FFF2-40B4-BE49-F238E27FC236}">
                    <a16:creationId xmlns:a16="http://schemas.microsoft.com/office/drawing/2014/main" id="{4E7B0D34-6148-454B-BD93-5A498E13F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" name="Freeform 136">
                <a:extLst>
                  <a:ext uri="{FF2B5EF4-FFF2-40B4-BE49-F238E27FC236}">
                    <a16:creationId xmlns:a16="http://schemas.microsoft.com/office/drawing/2014/main" id="{BDB0DD33-1DBD-AFF7-195F-5E6FF8594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" name="Freeform 137">
                <a:extLst>
                  <a:ext uri="{FF2B5EF4-FFF2-40B4-BE49-F238E27FC236}">
                    <a16:creationId xmlns:a16="http://schemas.microsoft.com/office/drawing/2014/main" id="{E5DED06A-A151-10D5-59AB-3E1C4440F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" name="Freeform 138">
                <a:extLst>
                  <a:ext uri="{FF2B5EF4-FFF2-40B4-BE49-F238E27FC236}">
                    <a16:creationId xmlns:a16="http://schemas.microsoft.com/office/drawing/2014/main" id="{A325008D-6CBE-BF08-20BC-1EA74788D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" name="Freeform 139">
                <a:extLst>
                  <a:ext uri="{FF2B5EF4-FFF2-40B4-BE49-F238E27FC236}">
                    <a16:creationId xmlns:a16="http://schemas.microsoft.com/office/drawing/2014/main" id="{E584459D-CECC-A770-1C0A-4E810315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8" name="Freeform 140">
                <a:extLst>
                  <a:ext uri="{FF2B5EF4-FFF2-40B4-BE49-F238E27FC236}">
                    <a16:creationId xmlns:a16="http://schemas.microsoft.com/office/drawing/2014/main" id="{4E17276E-19EA-2857-24BF-E8D9F200E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9" name="Freeform 141">
                <a:extLst>
                  <a:ext uri="{FF2B5EF4-FFF2-40B4-BE49-F238E27FC236}">
                    <a16:creationId xmlns:a16="http://schemas.microsoft.com/office/drawing/2014/main" id="{37850F35-F6F8-04CB-AC29-82105A80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0" name="Freeform 142">
                <a:extLst>
                  <a:ext uri="{FF2B5EF4-FFF2-40B4-BE49-F238E27FC236}">
                    <a16:creationId xmlns:a16="http://schemas.microsoft.com/office/drawing/2014/main" id="{38F5F419-DA1C-CF06-9F7D-FF4AA0D4E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1" name="Freeform 143">
                <a:extLst>
                  <a:ext uri="{FF2B5EF4-FFF2-40B4-BE49-F238E27FC236}">
                    <a16:creationId xmlns:a16="http://schemas.microsoft.com/office/drawing/2014/main" id="{B273F5A3-2FAA-895B-D449-85D5A4D61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2" name="Freeform 144">
                <a:extLst>
                  <a:ext uri="{FF2B5EF4-FFF2-40B4-BE49-F238E27FC236}">
                    <a16:creationId xmlns:a16="http://schemas.microsoft.com/office/drawing/2014/main" id="{C7A3349F-7D14-3E22-11C6-23CB0BFFE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3" name="Freeform 145">
                <a:extLst>
                  <a:ext uri="{FF2B5EF4-FFF2-40B4-BE49-F238E27FC236}">
                    <a16:creationId xmlns:a16="http://schemas.microsoft.com/office/drawing/2014/main" id="{5A360DC7-914D-B81A-7B31-C99127B81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4" name="Freeform 146">
                <a:extLst>
                  <a:ext uri="{FF2B5EF4-FFF2-40B4-BE49-F238E27FC236}">
                    <a16:creationId xmlns:a16="http://schemas.microsoft.com/office/drawing/2014/main" id="{52412EED-D2C3-292F-CB4F-3D947A46E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5" name="Freeform 147">
                <a:extLst>
                  <a:ext uri="{FF2B5EF4-FFF2-40B4-BE49-F238E27FC236}">
                    <a16:creationId xmlns:a16="http://schemas.microsoft.com/office/drawing/2014/main" id="{7AC7AA23-E3B2-F0BD-751F-804B92D6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6" name="Freeform 148">
                <a:extLst>
                  <a:ext uri="{FF2B5EF4-FFF2-40B4-BE49-F238E27FC236}">
                    <a16:creationId xmlns:a16="http://schemas.microsoft.com/office/drawing/2014/main" id="{3AB71182-BC05-0D2F-EB4B-1E703CBD4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7" name="Freeform 149">
                <a:extLst>
                  <a:ext uri="{FF2B5EF4-FFF2-40B4-BE49-F238E27FC236}">
                    <a16:creationId xmlns:a16="http://schemas.microsoft.com/office/drawing/2014/main" id="{744743AA-0DD7-8C63-95BD-7362E3EFD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8" name="Freeform 150">
                <a:extLst>
                  <a:ext uri="{FF2B5EF4-FFF2-40B4-BE49-F238E27FC236}">
                    <a16:creationId xmlns:a16="http://schemas.microsoft.com/office/drawing/2014/main" id="{48DB935B-EBFD-E392-CF18-0F4AE0C9D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9" name="Freeform 151">
                <a:extLst>
                  <a:ext uri="{FF2B5EF4-FFF2-40B4-BE49-F238E27FC236}">
                    <a16:creationId xmlns:a16="http://schemas.microsoft.com/office/drawing/2014/main" id="{8E8D9BDB-235B-2577-6FEE-FB3677097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0" name="Freeform 152">
                <a:extLst>
                  <a:ext uri="{FF2B5EF4-FFF2-40B4-BE49-F238E27FC236}">
                    <a16:creationId xmlns:a16="http://schemas.microsoft.com/office/drawing/2014/main" id="{A4BBBBFD-8BCF-B813-59A6-E0296B11F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1" name="Freeform 153">
                <a:extLst>
                  <a:ext uri="{FF2B5EF4-FFF2-40B4-BE49-F238E27FC236}">
                    <a16:creationId xmlns:a16="http://schemas.microsoft.com/office/drawing/2014/main" id="{99AC9448-697A-2B3D-FF46-CFDB67D17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2" name="Freeform 154">
                <a:extLst>
                  <a:ext uri="{FF2B5EF4-FFF2-40B4-BE49-F238E27FC236}">
                    <a16:creationId xmlns:a16="http://schemas.microsoft.com/office/drawing/2014/main" id="{70881C03-5611-9FD2-60EE-A27C7A63F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3" name="Freeform 155">
                <a:extLst>
                  <a:ext uri="{FF2B5EF4-FFF2-40B4-BE49-F238E27FC236}">
                    <a16:creationId xmlns:a16="http://schemas.microsoft.com/office/drawing/2014/main" id="{57626559-83F6-835C-047E-8BB4F193C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4" name="Freeform 156">
                <a:extLst>
                  <a:ext uri="{FF2B5EF4-FFF2-40B4-BE49-F238E27FC236}">
                    <a16:creationId xmlns:a16="http://schemas.microsoft.com/office/drawing/2014/main" id="{8AF6D745-DBB9-EB69-A3E7-9D2D0716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5" name="Freeform 157">
                <a:extLst>
                  <a:ext uri="{FF2B5EF4-FFF2-40B4-BE49-F238E27FC236}">
                    <a16:creationId xmlns:a16="http://schemas.microsoft.com/office/drawing/2014/main" id="{1D59B651-011B-D8AB-6A8E-78CF9CB00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6" name="Freeform 158">
                <a:extLst>
                  <a:ext uri="{FF2B5EF4-FFF2-40B4-BE49-F238E27FC236}">
                    <a16:creationId xmlns:a16="http://schemas.microsoft.com/office/drawing/2014/main" id="{501DB744-C946-9DB1-69A3-820884567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7" name="Freeform 159">
                <a:extLst>
                  <a:ext uri="{FF2B5EF4-FFF2-40B4-BE49-F238E27FC236}">
                    <a16:creationId xmlns:a16="http://schemas.microsoft.com/office/drawing/2014/main" id="{96FEDD23-A10E-45B8-6A0A-79808FCBC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8" name="Freeform 160">
                <a:extLst>
                  <a:ext uri="{FF2B5EF4-FFF2-40B4-BE49-F238E27FC236}">
                    <a16:creationId xmlns:a16="http://schemas.microsoft.com/office/drawing/2014/main" id="{58C9F250-ADE3-C7F2-5F4A-ADA0C33F1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9" name="Freeform 161">
                <a:extLst>
                  <a:ext uri="{FF2B5EF4-FFF2-40B4-BE49-F238E27FC236}">
                    <a16:creationId xmlns:a16="http://schemas.microsoft.com/office/drawing/2014/main" id="{0790FC41-B9A8-9547-C880-291BCD75B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0" name="Freeform 162">
                <a:extLst>
                  <a:ext uri="{FF2B5EF4-FFF2-40B4-BE49-F238E27FC236}">
                    <a16:creationId xmlns:a16="http://schemas.microsoft.com/office/drawing/2014/main" id="{D0C81A53-6479-AE0C-43CD-E83D33F0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1" name="Freeform 163">
                <a:extLst>
                  <a:ext uri="{FF2B5EF4-FFF2-40B4-BE49-F238E27FC236}">
                    <a16:creationId xmlns:a16="http://schemas.microsoft.com/office/drawing/2014/main" id="{0D16D32A-1F68-C846-9181-816681BED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2" name="Freeform 164">
                <a:extLst>
                  <a:ext uri="{FF2B5EF4-FFF2-40B4-BE49-F238E27FC236}">
                    <a16:creationId xmlns:a16="http://schemas.microsoft.com/office/drawing/2014/main" id="{5E3CBFA7-9909-31D4-3422-C17480027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3" name="Freeform 165">
                <a:extLst>
                  <a:ext uri="{FF2B5EF4-FFF2-40B4-BE49-F238E27FC236}">
                    <a16:creationId xmlns:a16="http://schemas.microsoft.com/office/drawing/2014/main" id="{7DABBD82-7C77-8574-791A-8A243AEE8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4" name="Freeform 166">
                <a:extLst>
                  <a:ext uri="{FF2B5EF4-FFF2-40B4-BE49-F238E27FC236}">
                    <a16:creationId xmlns:a16="http://schemas.microsoft.com/office/drawing/2014/main" id="{36B613FA-C63F-AAF8-C112-2BFA4A818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5" name="Freeform 167">
                <a:extLst>
                  <a:ext uri="{FF2B5EF4-FFF2-40B4-BE49-F238E27FC236}">
                    <a16:creationId xmlns:a16="http://schemas.microsoft.com/office/drawing/2014/main" id="{324C5408-9D36-4C9A-3C68-6CAA06CC8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6" name="Freeform 168">
                <a:extLst>
                  <a:ext uri="{FF2B5EF4-FFF2-40B4-BE49-F238E27FC236}">
                    <a16:creationId xmlns:a16="http://schemas.microsoft.com/office/drawing/2014/main" id="{42E8EB2E-C047-3410-BE4A-21F10E1E7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7" name="Freeform 169">
                <a:extLst>
                  <a:ext uri="{FF2B5EF4-FFF2-40B4-BE49-F238E27FC236}">
                    <a16:creationId xmlns:a16="http://schemas.microsoft.com/office/drawing/2014/main" id="{9E10B50E-85D8-007B-27F1-B32A160DB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8" name="Freeform 170">
                <a:extLst>
                  <a:ext uri="{FF2B5EF4-FFF2-40B4-BE49-F238E27FC236}">
                    <a16:creationId xmlns:a16="http://schemas.microsoft.com/office/drawing/2014/main" id="{8B4AD9BE-E99D-2568-AF80-6198D7267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9" name="Freeform 171">
                <a:extLst>
                  <a:ext uri="{FF2B5EF4-FFF2-40B4-BE49-F238E27FC236}">
                    <a16:creationId xmlns:a16="http://schemas.microsoft.com/office/drawing/2014/main" id="{88BA7345-57A2-1A61-4801-36CC5CE06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0" name="Freeform 172">
                <a:extLst>
                  <a:ext uri="{FF2B5EF4-FFF2-40B4-BE49-F238E27FC236}">
                    <a16:creationId xmlns:a16="http://schemas.microsoft.com/office/drawing/2014/main" id="{AFB76D90-615F-8687-5666-9BF09E76D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1" name="Freeform 173">
                <a:extLst>
                  <a:ext uri="{FF2B5EF4-FFF2-40B4-BE49-F238E27FC236}">
                    <a16:creationId xmlns:a16="http://schemas.microsoft.com/office/drawing/2014/main" id="{B50A3348-E5E6-148A-D38E-971B3F841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2" name="Freeform 174">
                <a:extLst>
                  <a:ext uri="{FF2B5EF4-FFF2-40B4-BE49-F238E27FC236}">
                    <a16:creationId xmlns:a16="http://schemas.microsoft.com/office/drawing/2014/main" id="{B564F68B-8AF7-5649-D2EE-630B4335D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3" name="Freeform 175">
                <a:extLst>
                  <a:ext uri="{FF2B5EF4-FFF2-40B4-BE49-F238E27FC236}">
                    <a16:creationId xmlns:a16="http://schemas.microsoft.com/office/drawing/2014/main" id="{E8F527F7-2E7D-3D62-D2D9-8F36E47D6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4" name="Freeform 176">
                <a:extLst>
                  <a:ext uri="{FF2B5EF4-FFF2-40B4-BE49-F238E27FC236}">
                    <a16:creationId xmlns:a16="http://schemas.microsoft.com/office/drawing/2014/main" id="{CEAE6538-A89C-73AE-7E93-DED15B419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5" name="Freeform 177">
                <a:extLst>
                  <a:ext uri="{FF2B5EF4-FFF2-40B4-BE49-F238E27FC236}">
                    <a16:creationId xmlns:a16="http://schemas.microsoft.com/office/drawing/2014/main" id="{6D1FD8DF-8F3B-0D35-FB5B-E38F22FEC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6" name="Freeform 178">
                <a:extLst>
                  <a:ext uri="{FF2B5EF4-FFF2-40B4-BE49-F238E27FC236}">
                    <a16:creationId xmlns:a16="http://schemas.microsoft.com/office/drawing/2014/main" id="{2C9D045E-6E5A-D5FA-E950-A5649662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7" name="Freeform 179">
                <a:extLst>
                  <a:ext uri="{FF2B5EF4-FFF2-40B4-BE49-F238E27FC236}">
                    <a16:creationId xmlns:a16="http://schemas.microsoft.com/office/drawing/2014/main" id="{DD929C5C-973F-C260-F0EA-1EE075F4E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8" name="Freeform 180">
                <a:extLst>
                  <a:ext uri="{FF2B5EF4-FFF2-40B4-BE49-F238E27FC236}">
                    <a16:creationId xmlns:a16="http://schemas.microsoft.com/office/drawing/2014/main" id="{E952CBCE-2E22-8FCD-B776-3167478CD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9" name="Freeform 181">
                <a:extLst>
                  <a:ext uri="{FF2B5EF4-FFF2-40B4-BE49-F238E27FC236}">
                    <a16:creationId xmlns:a16="http://schemas.microsoft.com/office/drawing/2014/main" id="{4DC28A43-E0D0-2654-4BF0-0AE5E4D8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0" name="Freeform 182">
                <a:extLst>
                  <a:ext uri="{FF2B5EF4-FFF2-40B4-BE49-F238E27FC236}">
                    <a16:creationId xmlns:a16="http://schemas.microsoft.com/office/drawing/2014/main" id="{A00BE07A-57CA-5620-C72F-4889D1BA0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1" name="Freeform 183">
                <a:extLst>
                  <a:ext uri="{FF2B5EF4-FFF2-40B4-BE49-F238E27FC236}">
                    <a16:creationId xmlns:a16="http://schemas.microsoft.com/office/drawing/2014/main" id="{2CBFE7A4-AFC6-C7E1-1498-4A4609DE9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2" name="Freeform 184">
                <a:extLst>
                  <a:ext uri="{FF2B5EF4-FFF2-40B4-BE49-F238E27FC236}">
                    <a16:creationId xmlns:a16="http://schemas.microsoft.com/office/drawing/2014/main" id="{D9D1E117-78E0-4B3F-1A03-6E2C03088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3" name="Freeform 185">
                <a:extLst>
                  <a:ext uri="{FF2B5EF4-FFF2-40B4-BE49-F238E27FC236}">
                    <a16:creationId xmlns:a16="http://schemas.microsoft.com/office/drawing/2014/main" id="{62926659-9CF0-A920-5A2C-AD248FE10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4" name="Freeform 186">
                <a:extLst>
                  <a:ext uri="{FF2B5EF4-FFF2-40B4-BE49-F238E27FC236}">
                    <a16:creationId xmlns:a16="http://schemas.microsoft.com/office/drawing/2014/main" id="{E69E9295-254C-9EC2-8FC6-62B3E324D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5" name="Freeform 187">
                <a:extLst>
                  <a:ext uri="{FF2B5EF4-FFF2-40B4-BE49-F238E27FC236}">
                    <a16:creationId xmlns:a16="http://schemas.microsoft.com/office/drawing/2014/main" id="{1287BCDA-1836-7206-170A-DF27D006E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6" name="Freeform 188">
                <a:extLst>
                  <a:ext uri="{FF2B5EF4-FFF2-40B4-BE49-F238E27FC236}">
                    <a16:creationId xmlns:a16="http://schemas.microsoft.com/office/drawing/2014/main" id="{B657F8A9-D3A0-94E3-20A1-522006110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7" name="Freeform 189">
                <a:extLst>
                  <a:ext uri="{FF2B5EF4-FFF2-40B4-BE49-F238E27FC236}">
                    <a16:creationId xmlns:a16="http://schemas.microsoft.com/office/drawing/2014/main" id="{7FA95ECA-6F21-9BA3-E71C-6F5217AA5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8" name="Freeform 190">
                <a:extLst>
                  <a:ext uri="{FF2B5EF4-FFF2-40B4-BE49-F238E27FC236}">
                    <a16:creationId xmlns:a16="http://schemas.microsoft.com/office/drawing/2014/main" id="{6DCDE45E-E0DB-CD2F-733D-96474DAA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9" name="Freeform 191">
                <a:extLst>
                  <a:ext uri="{FF2B5EF4-FFF2-40B4-BE49-F238E27FC236}">
                    <a16:creationId xmlns:a16="http://schemas.microsoft.com/office/drawing/2014/main" id="{7282A644-B496-B9EB-B948-DD2D0F8A8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0" name="Freeform 192">
                <a:extLst>
                  <a:ext uri="{FF2B5EF4-FFF2-40B4-BE49-F238E27FC236}">
                    <a16:creationId xmlns:a16="http://schemas.microsoft.com/office/drawing/2014/main" id="{89F70CDA-F397-595E-1DFC-8A762347C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1" name="Freeform 193">
                <a:extLst>
                  <a:ext uri="{FF2B5EF4-FFF2-40B4-BE49-F238E27FC236}">
                    <a16:creationId xmlns:a16="http://schemas.microsoft.com/office/drawing/2014/main" id="{3B4E8745-32F2-AC3F-52A1-BFC9EB8C8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2" name="Freeform 194">
                <a:extLst>
                  <a:ext uri="{FF2B5EF4-FFF2-40B4-BE49-F238E27FC236}">
                    <a16:creationId xmlns:a16="http://schemas.microsoft.com/office/drawing/2014/main" id="{183DF3FD-553C-BB39-C8BF-C91B3EC05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3" name="Freeform 195">
                <a:extLst>
                  <a:ext uri="{FF2B5EF4-FFF2-40B4-BE49-F238E27FC236}">
                    <a16:creationId xmlns:a16="http://schemas.microsoft.com/office/drawing/2014/main" id="{B63CC483-3D79-4473-4CEF-625F710F2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4" name="Freeform 196">
                <a:extLst>
                  <a:ext uri="{FF2B5EF4-FFF2-40B4-BE49-F238E27FC236}">
                    <a16:creationId xmlns:a16="http://schemas.microsoft.com/office/drawing/2014/main" id="{87A28244-EF8F-CDC0-5F29-8A37B0C81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5" name="Freeform 197">
                <a:extLst>
                  <a:ext uri="{FF2B5EF4-FFF2-40B4-BE49-F238E27FC236}">
                    <a16:creationId xmlns:a16="http://schemas.microsoft.com/office/drawing/2014/main" id="{D9F7743C-56AD-D386-0341-34412F28A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6" name="Freeform 198">
                <a:extLst>
                  <a:ext uri="{FF2B5EF4-FFF2-40B4-BE49-F238E27FC236}">
                    <a16:creationId xmlns:a16="http://schemas.microsoft.com/office/drawing/2014/main" id="{44751C69-514A-140D-B0D9-0D58F7DD7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7" name="Freeform 199">
                <a:extLst>
                  <a:ext uri="{FF2B5EF4-FFF2-40B4-BE49-F238E27FC236}">
                    <a16:creationId xmlns:a16="http://schemas.microsoft.com/office/drawing/2014/main" id="{A881F26F-4971-2A62-F3AE-F0A3FE351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8" name="Freeform 200">
                <a:extLst>
                  <a:ext uri="{FF2B5EF4-FFF2-40B4-BE49-F238E27FC236}">
                    <a16:creationId xmlns:a16="http://schemas.microsoft.com/office/drawing/2014/main" id="{BCD2ECC1-53CE-4C2D-C8A8-0859B6CA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9" name="Freeform 201">
                <a:extLst>
                  <a:ext uri="{FF2B5EF4-FFF2-40B4-BE49-F238E27FC236}">
                    <a16:creationId xmlns:a16="http://schemas.microsoft.com/office/drawing/2014/main" id="{5C8F7052-CBD0-EC2D-413E-13BD25A1D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0" name="Freeform 202">
                <a:extLst>
                  <a:ext uri="{FF2B5EF4-FFF2-40B4-BE49-F238E27FC236}">
                    <a16:creationId xmlns:a16="http://schemas.microsoft.com/office/drawing/2014/main" id="{3ECC8ABC-7CE8-8D8D-B378-0F9A7EFE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1" name="Freeform 203">
                <a:extLst>
                  <a:ext uri="{FF2B5EF4-FFF2-40B4-BE49-F238E27FC236}">
                    <a16:creationId xmlns:a16="http://schemas.microsoft.com/office/drawing/2014/main" id="{A02DEEC1-D168-3507-44DC-2F9DC64B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2" name="Freeform 204">
                <a:extLst>
                  <a:ext uri="{FF2B5EF4-FFF2-40B4-BE49-F238E27FC236}">
                    <a16:creationId xmlns:a16="http://schemas.microsoft.com/office/drawing/2014/main" id="{0CA1F8FF-D08A-EFBC-9413-CD0C60FA0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3" name="Freeform 205">
                <a:extLst>
                  <a:ext uri="{FF2B5EF4-FFF2-40B4-BE49-F238E27FC236}">
                    <a16:creationId xmlns:a16="http://schemas.microsoft.com/office/drawing/2014/main" id="{C533DA37-A336-38F3-3954-BA49BB0AC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4" name="Freeform 206">
                <a:extLst>
                  <a:ext uri="{FF2B5EF4-FFF2-40B4-BE49-F238E27FC236}">
                    <a16:creationId xmlns:a16="http://schemas.microsoft.com/office/drawing/2014/main" id="{5A26FB07-5006-EF9E-8AEB-BAD93298E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5" name="Freeform 207">
                <a:extLst>
                  <a:ext uri="{FF2B5EF4-FFF2-40B4-BE49-F238E27FC236}">
                    <a16:creationId xmlns:a16="http://schemas.microsoft.com/office/drawing/2014/main" id="{A9CCCADD-61CA-0668-5CBE-9F216CB34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6" name="Freeform 208">
                <a:extLst>
                  <a:ext uri="{FF2B5EF4-FFF2-40B4-BE49-F238E27FC236}">
                    <a16:creationId xmlns:a16="http://schemas.microsoft.com/office/drawing/2014/main" id="{F12018A7-6B03-BCFA-93AD-4E056CF31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7" name="Freeform 209">
                <a:extLst>
                  <a:ext uri="{FF2B5EF4-FFF2-40B4-BE49-F238E27FC236}">
                    <a16:creationId xmlns:a16="http://schemas.microsoft.com/office/drawing/2014/main" id="{1CCD9910-3A9F-9E92-D64F-A533F9DD8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8" name="Freeform 210">
                <a:extLst>
                  <a:ext uri="{FF2B5EF4-FFF2-40B4-BE49-F238E27FC236}">
                    <a16:creationId xmlns:a16="http://schemas.microsoft.com/office/drawing/2014/main" id="{829CAFE1-7BB3-5431-5A71-734BB1EF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9" name="Freeform 211">
                <a:extLst>
                  <a:ext uri="{FF2B5EF4-FFF2-40B4-BE49-F238E27FC236}">
                    <a16:creationId xmlns:a16="http://schemas.microsoft.com/office/drawing/2014/main" id="{EBABD4B8-9FF7-A183-09EF-3492E7A03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0" name="Freeform 212">
                <a:extLst>
                  <a:ext uri="{FF2B5EF4-FFF2-40B4-BE49-F238E27FC236}">
                    <a16:creationId xmlns:a16="http://schemas.microsoft.com/office/drawing/2014/main" id="{04832150-0063-85BC-402C-03166996D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1" name="Freeform 213">
                <a:extLst>
                  <a:ext uri="{FF2B5EF4-FFF2-40B4-BE49-F238E27FC236}">
                    <a16:creationId xmlns:a16="http://schemas.microsoft.com/office/drawing/2014/main" id="{4986B6CB-4214-42FA-11C0-6DC22677B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2" name="Freeform 214">
                <a:extLst>
                  <a:ext uri="{FF2B5EF4-FFF2-40B4-BE49-F238E27FC236}">
                    <a16:creationId xmlns:a16="http://schemas.microsoft.com/office/drawing/2014/main" id="{72374F86-82F9-B61C-A89A-AF20CB8C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3" name="Freeform 215">
                <a:extLst>
                  <a:ext uri="{FF2B5EF4-FFF2-40B4-BE49-F238E27FC236}">
                    <a16:creationId xmlns:a16="http://schemas.microsoft.com/office/drawing/2014/main" id="{DD9F86FE-7D6F-639B-7B1E-A8CFD4043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4" name="Freeform 216">
                <a:extLst>
                  <a:ext uri="{FF2B5EF4-FFF2-40B4-BE49-F238E27FC236}">
                    <a16:creationId xmlns:a16="http://schemas.microsoft.com/office/drawing/2014/main" id="{C116CCC3-E172-5BAE-E798-3A648D49B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5" name="Freeform 217">
                <a:extLst>
                  <a:ext uri="{FF2B5EF4-FFF2-40B4-BE49-F238E27FC236}">
                    <a16:creationId xmlns:a16="http://schemas.microsoft.com/office/drawing/2014/main" id="{F102C003-4DA5-5E12-038D-0B082E2A4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6" name="Freeform 218">
                <a:extLst>
                  <a:ext uri="{FF2B5EF4-FFF2-40B4-BE49-F238E27FC236}">
                    <a16:creationId xmlns:a16="http://schemas.microsoft.com/office/drawing/2014/main" id="{6E994B69-1D79-9B61-783D-1B2846EB2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7" name="Freeform 219">
                <a:extLst>
                  <a:ext uri="{FF2B5EF4-FFF2-40B4-BE49-F238E27FC236}">
                    <a16:creationId xmlns:a16="http://schemas.microsoft.com/office/drawing/2014/main" id="{EE8A9CFE-82B1-EB28-59FE-0043687D2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8" name="Freeform 220">
                <a:extLst>
                  <a:ext uri="{FF2B5EF4-FFF2-40B4-BE49-F238E27FC236}">
                    <a16:creationId xmlns:a16="http://schemas.microsoft.com/office/drawing/2014/main" id="{4E8F6B47-1527-1999-8C6C-E7110BBE2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9" name="Freeform 221">
                <a:extLst>
                  <a:ext uri="{FF2B5EF4-FFF2-40B4-BE49-F238E27FC236}">
                    <a16:creationId xmlns:a16="http://schemas.microsoft.com/office/drawing/2014/main" id="{0E3480B2-4F31-90C8-F68F-BD24356E8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0" name="Freeform 222">
                <a:extLst>
                  <a:ext uri="{FF2B5EF4-FFF2-40B4-BE49-F238E27FC236}">
                    <a16:creationId xmlns:a16="http://schemas.microsoft.com/office/drawing/2014/main" id="{E4C68DC2-232F-104E-9E97-2EBF97A84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1" name="Freeform 223">
                <a:extLst>
                  <a:ext uri="{FF2B5EF4-FFF2-40B4-BE49-F238E27FC236}">
                    <a16:creationId xmlns:a16="http://schemas.microsoft.com/office/drawing/2014/main" id="{8B4008E0-0B99-538F-EE91-A4D61C11C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2" name="Freeform 224">
                <a:extLst>
                  <a:ext uri="{FF2B5EF4-FFF2-40B4-BE49-F238E27FC236}">
                    <a16:creationId xmlns:a16="http://schemas.microsoft.com/office/drawing/2014/main" id="{B34CD64A-69AE-70DB-81C7-B3A7DA9B6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3" name="Freeform 225">
                <a:extLst>
                  <a:ext uri="{FF2B5EF4-FFF2-40B4-BE49-F238E27FC236}">
                    <a16:creationId xmlns:a16="http://schemas.microsoft.com/office/drawing/2014/main" id="{8EA5A6E0-142C-491F-185D-59BB71D58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4" name="Freeform 226">
                <a:extLst>
                  <a:ext uri="{FF2B5EF4-FFF2-40B4-BE49-F238E27FC236}">
                    <a16:creationId xmlns:a16="http://schemas.microsoft.com/office/drawing/2014/main" id="{502B2874-427E-B058-50AC-FD8DE4320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5" name="Freeform 227">
                <a:extLst>
                  <a:ext uri="{FF2B5EF4-FFF2-40B4-BE49-F238E27FC236}">
                    <a16:creationId xmlns:a16="http://schemas.microsoft.com/office/drawing/2014/main" id="{C745EB23-4BE9-2AD0-BD10-4AE346CC7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6" name="Freeform 228">
                <a:extLst>
                  <a:ext uri="{FF2B5EF4-FFF2-40B4-BE49-F238E27FC236}">
                    <a16:creationId xmlns:a16="http://schemas.microsoft.com/office/drawing/2014/main" id="{DBDDB879-21D1-A631-842D-15A2C36DC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7" name="Freeform 229">
                <a:extLst>
                  <a:ext uri="{FF2B5EF4-FFF2-40B4-BE49-F238E27FC236}">
                    <a16:creationId xmlns:a16="http://schemas.microsoft.com/office/drawing/2014/main" id="{EB512B01-8982-8828-0017-EE22AAD6D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8" name="Freeform 230">
                <a:extLst>
                  <a:ext uri="{FF2B5EF4-FFF2-40B4-BE49-F238E27FC236}">
                    <a16:creationId xmlns:a16="http://schemas.microsoft.com/office/drawing/2014/main" id="{85A3FCA6-021E-6494-EE4A-195FE3EE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9" name="Freeform 231">
                <a:extLst>
                  <a:ext uri="{FF2B5EF4-FFF2-40B4-BE49-F238E27FC236}">
                    <a16:creationId xmlns:a16="http://schemas.microsoft.com/office/drawing/2014/main" id="{027D7BD5-C4CC-607B-9AD1-E6DBBF6C2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0" name="Freeform 232">
                <a:extLst>
                  <a:ext uri="{FF2B5EF4-FFF2-40B4-BE49-F238E27FC236}">
                    <a16:creationId xmlns:a16="http://schemas.microsoft.com/office/drawing/2014/main" id="{58B0901F-81CC-02E3-87E6-85FDE27E4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1" name="Freeform 233">
                <a:extLst>
                  <a:ext uri="{FF2B5EF4-FFF2-40B4-BE49-F238E27FC236}">
                    <a16:creationId xmlns:a16="http://schemas.microsoft.com/office/drawing/2014/main" id="{BB4BBD16-75F2-8CE1-3A29-A09860A3D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2" name="Freeform 234">
                <a:extLst>
                  <a:ext uri="{FF2B5EF4-FFF2-40B4-BE49-F238E27FC236}">
                    <a16:creationId xmlns:a16="http://schemas.microsoft.com/office/drawing/2014/main" id="{D9AE7E01-73BC-EF88-F4DD-CEB656EB7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3" name="Freeform 235">
                <a:extLst>
                  <a:ext uri="{FF2B5EF4-FFF2-40B4-BE49-F238E27FC236}">
                    <a16:creationId xmlns:a16="http://schemas.microsoft.com/office/drawing/2014/main" id="{DC749AA5-A97E-A910-EDFA-614BF1DE0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" name="Google Shape;1518;p47"/>
          <p:cNvSpPr txBox="1">
            <a:spLocks noGrp="1"/>
          </p:cNvSpPr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BEST</a:t>
            </a:r>
            <a:r>
              <a:rPr lang="en"/>
              <a:t>-</a:t>
            </a:r>
            <a:r>
              <a:rPr lang="en">
                <a:solidFill>
                  <a:schemeClr val="accent5"/>
                </a:solidFill>
              </a:rPr>
              <a:t>SELLING DESIGNS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1519" name="Google Shape;1519;p47"/>
          <p:cNvSpPr txBox="1">
            <a:spLocks noGrp="1"/>
          </p:cNvSpPr>
          <p:nvPr>
            <p:ph type="ctrTitle" idx="4294967295"/>
          </p:nvPr>
        </p:nvSpPr>
        <p:spPr>
          <a:xfrm flipH="1">
            <a:off x="1028113" y="367403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</a:rPr>
              <a:t>Saturn</a:t>
            </a:r>
            <a:endParaRPr sz="1800">
              <a:solidFill>
                <a:schemeClr val="dk2"/>
              </a:solidFill>
            </a:endParaRPr>
          </a:p>
        </p:txBody>
      </p:sp>
      <p:sp>
        <p:nvSpPr>
          <p:cNvPr id="1520" name="Google Shape;1520;p47"/>
          <p:cNvSpPr txBox="1">
            <a:spLocks noGrp="1"/>
          </p:cNvSpPr>
          <p:nvPr>
            <p:ph type="subTitle" idx="4294967295"/>
          </p:nvPr>
        </p:nvSpPr>
        <p:spPr>
          <a:xfrm flipH="1">
            <a:off x="880963" y="3991126"/>
            <a:ext cx="18549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1521" name="Google Shape;1521;p47"/>
          <p:cNvSpPr txBox="1">
            <a:spLocks noGrp="1"/>
          </p:cNvSpPr>
          <p:nvPr>
            <p:ph type="ctrTitle" idx="4294967295"/>
          </p:nvPr>
        </p:nvSpPr>
        <p:spPr>
          <a:xfrm flipH="1">
            <a:off x="3793151" y="367403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</a:rPr>
              <a:t>Mercury</a:t>
            </a:r>
            <a:endParaRPr sz="1800">
              <a:solidFill>
                <a:schemeClr val="dk2"/>
              </a:solidFill>
            </a:endParaRPr>
          </a:p>
        </p:txBody>
      </p:sp>
      <p:sp>
        <p:nvSpPr>
          <p:cNvPr id="1522" name="Google Shape;1522;p47"/>
          <p:cNvSpPr txBox="1">
            <a:spLocks noGrp="1"/>
          </p:cNvSpPr>
          <p:nvPr>
            <p:ph type="subTitle" idx="4294967295"/>
          </p:nvPr>
        </p:nvSpPr>
        <p:spPr>
          <a:xfrm flipH="1">
            <a:off x="3646001" y="3991126"/>
            <a:ext cx="18549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1523" name="Google Shape;1523;p47"/>
          <p:cNvSpPr txBox="1">
            <a:spLocks noGrp="1"/>
          </p:cNvSpPr>
          <p:nvPr>
            <p:ph type="ctrTitle" idx="4294967295"/>
          </p:nvPr>
        </p:nvSpPr>
        <p:spPr>
          <a:xfrm flipH="1">
            <a:off x="6551752" y="367403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</a:rPr>
              <a:t>Neptune</a:t>
            </a:r>
            <a:endParaRPr sz="1800">
              <a:solidFill>
                <a:schemeClr val="dk2"/>
              </a:solidFill>
            </a:endParaRPr>
          </a:p>
        </p:txBody>
      </p:sp>
      <p:sp>
        <p:nvSpPr>
          <p:cNvPr id="1524" name="Google Shape;1524;p47"/>
          <p:cNvSpPr txBox="1">
            <a:spLocks noGrp="1"/>
          </p:cNvSpPr>
          <p:nvPr>
            <p:ph type="subTitle" idx="4294967295"/>
          </p:nvPr>
        </p:nvSpPr>
        <p:spPr>
          <a:xfrm flipH="1">
            <a:off x="6404602" y="3991126"/>
            <a:ext cx="18549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farthest planet from the Sun</a:t>
            </a:r>
            <a:endParaRPr sz="1400"/>
          </a:p>
        </p:txBody>
      </p:sp>
      <p:sp>
        <p:nvSpPr>
          <p:cNvPr id="1525" name="Google Shape;1525;p47"/>
          <p:cNvSpPr txBox="1">
            <a:spLocks noGrp="1"/>
          </p:cNvSpPr>
          <p:nvPr>
            <p:ph type="ctrTitle" idx="4294967295"/>
          </p:nvPr>
        </p:nvSpPr>
        <p:spPr>
          <a:xfrm flipH="1">
            <a:off x="1028113" y="3138358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1"/>
                </a:solidFill>
              </a:rPr>
              <a:t>#1</a:t>
            </a:r>
            <a:endParaRPr sz="4800">
              <a:solidFill>
                <a:schemeClr val="accent1"/>
              </a:solidFill>
            </a:endParaRPr>
          </a:p>
        </p:txBody>
      </p:sp>
      <p:sp>
        <p:nvSpPr>
          <p:cNvPr id="1526" name="Google Shape;1526;p47"/>
          <p:cNvSpPr txBox="1">
            <a:spLocks noGrp="1"/>
          </p:cNvSpPr>
          <p:nvPr>
            <p:ph type="ctrTitle" idx="4294967295"/>
          </p:nvPr>
        </p:nvSpPr>
        <p:spPr>
          <a:xfrm flipH="1">
            <a:off x="3789925" y="3138358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3"/>
                </a:solidFill>
              </a:rPr>
              <a:t>#2</a:t>
            </a:r>
            <a:endParaRPr sz="4800">
              <a:solidFill>
                <a:schemeClr val="accent3"/>
              </a:solidFill>
            </a:endParaRPr>
          </a:p>
        </p:txBody>
      </p:sp>
      <p:sp>
        <p:nvSpPr>
          <p:cNvPr id="1527" name="Google Shape;1527;p47"/>
          <p:cNvSpPr txBox="1">
            <a:spLocks noGrp="1"/>
          </p:cNvSpPr>
          <p:nvPr>
            <p:ph type="ctrTitle" idx="4294967295"/>
          </p:nvPr>
        </p:nvSpPr>
        <p:spPr>
          <a:xfrm flipH="1">
            <a:off x="6551738" y="3138358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accent4"/>
                </a:solidFill>
              </a:rPr>
              <a:t>#3</a:t>
            </a:r>
            <a:endParaRPr sz="4800">
              <a:solidFill>
                <a:schemeClr val="accent4"/>
              </a:solidFill>
            </a:endParaRPr>
          </a:p>
        </p:txBody>
      </p:sp>
      <p:cxnSp>
        <p:nvCxnSpPr>
          <p:cNvPr id="1528" name="Google Shape;1528;p47"/>
          <p:cNvCxnSpPr>
            <a:stCxn id="1529" idx="3"/>
            <a:endCxn id="1530" idx="0"/>
          </p:cNvCxnSpPr>
          <p:nvPr/>
        </p:nvCxnSpPr>
        <p:spPr>
          <a:xfrm rot="10800000" flipH="1">
            <a:off x="2650450" y="1376531"/>
            <a:ext cx="1923000" cy="7095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531" name="Google Shape;1531;p47"/>
          <p:cNvCxnSpPr>
            <a:stCxn id="1530" idx="3"/>
            <a:endCxn id="1532" idx="0"/>
          </p:cNvCxnSpPr>
          <p:nvPr/>
        </p:nvCxnSpPr>
        <p:spPr>
          <a:xfrm rot="10800000" flipH="1">
            <a:off x="5353637" y="1593987"/>
            <a:ext cx="1938600" cy="6888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grpSp>
        <p:nvGrpSpPr>
          <p:cNvPr id="23" name="Grupo 22">
            <a:extLst>
              <a:ext uri="{FF2B5EF4-FFF2-40B4-BE49-F238E27FC236}">
                <a16:creationId xmlns:a16="http://schemas.microsoft.com/office/drawing/2014/main" id="{BC87E989-030D-41A8-AB84-1A54DDC880DE}"/>
              </a:ext>
            </a:extLst>
          </p:cNvPr>
          <p:cNvGrpSpPr/>
          <p:nvPr/>
        </p:nvGrpSpPr>
        <p:grpSpPr>
          <a:xfrm>
            <a:off x="1123951" y="1068387"/>
            <a:ext cx="1963736" cy="2068513"/>
            <a:chOff x="1123951" y="1068387"/>
            <a:chExt cx="1963736" cy="206851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5B4CD05F-D156-4D21-B70A-13B098FC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700" y="1873250"/>
              <a:ext cx="534987" cy="550863"/>
            </a:xfrm>
            <a:custGeom>
              <a:avLst/>
              <a:gdLst>
                <a:gd name="T0" fmla="*/ 185 w 309"/>
                <a:gd name="T1" fmla="*/ 149 h 318"/>
                <a:gd name="T2" fmla="*/ 285 w 309"/>
                <a:gd name="T3" fmla="*/ 158 h 318"/>
                <a:gd name="T4" fmla="*/ 306 w 309"/>
                <a:gd name="T5" fmla="*/ 199 h 318"/>
                <a:gd name="T6" fmla="*/ 273 w 309"/>
                <a:gd name="T7" fmla="*/ 233 h 318"/>
                <a:gd name="T8" fmla="*/ 208 w 309"/>
                <a:gd name="T9" fmla="*/ 233 h 318"/>
                <a:gd name="T10" fmla="*/ 228 w 309"/>
                <a:gd name="T11" fmla="*/ 290 h 318"/>
                <a:gd name="T12" fmla="*/ 159 w 309"/>
                <a:gd name="T13" fmla="*/ 231 h 318"/>
                <a:gd name="T14" fmla="*/ 151 w 309"/>
                <a:gd name="T15" fmla="*/ 286 h 318"/>
                <a:gd name="T16" fmla="*/ 109 w 309"/>
                <a:gd name="T17" fmla="*/ 315 h 318"/>
                <a:gd name="T18" fmla="*/ 79 w 309"/>
                <a:gd name="T19" fmla="*/ 268 h 318"/>
                <a:gd name="T20" fmla="*/ 92 w 309"/>
                <a:gd name="T21" fmla="*/ 221 h 318"/>
                <a:gd name="T22" fmla="*/ 16 w 309"/>
                <a:gd name="T23" fmla="*/ 242 h 318"/>
                <a:gd name="T24" fmla="*/ 12 w 309"/>
                <a:gd name="T25" fmla="*/ 236 h 318"/>
                <a:gd name="T26" fmla="*/ 65 w 309"/>
                <a:gd name="T27" fmla="*/ 193 h 318"/>
                <a:gd name="T28" fmla="*/ 25 w 309"/>
                <a:gd name="T29" fmla="*/ 182 h 318"/>
                <a:gd name="T30" fmla="*/ 3 w 309"/>
                <a:gd name="T31" fmla="*/ 148 h 318"/>
                <a:gd name="T32" fmla="*/ 33 w 309"/>
                <a:gd name="T33" fmla="*/ 121 h 318"/>
                <a:gd name="T34" fmla="*/ 47 w 309"/>
                <a:gd name="T35" fmla="*/ 118 h 318"/>
                <a:gd name="T36" fmla="*/ 17 w 309"/>
                <a:gd name="T37" fmla="*/ 61 h 318"/>
                <a:gd name="T38" fmla="*/ 97 w 309"/>
                <a:gd name="T39" fmla="*/ 107 h 318"/>
                <a:gd name="T40" fmla="*/ 93 w 309"/>
                <a:gd name="T41" fmla="*/ 88 h 318"/>
                <a:gd name="T42" fmla="*/ 98 w 309"/>
                <a:gd name="T43" fmla="*/ 29 h 318"/>
                <a:gd name="T44" fmla="*/ 134 w 309"/>
                <a:gd name="T45" fmla="*/ 0 h 318"/>
                <a:gd name="T46" fmla="*/ 175 w 309"/>
                <a:gd name="T47" fmla="*/ 27 h 318"/>
                <a:gd name="T48" fmla="*/ 183 w 309"/>
                <a:gd name="T49" fmla="*/ 75 h 318"/>
                <a:gd name="T50" fmla="*/ 179 w 309"/>
                <a:gd name="T51" fmla="*/ 100 h 318"/>
                <a:gd name="T52" fmla="*/ 239 w 309"/>
                <a:gd name="T53" fmla="*/ 70 h 318"/>
                <a:gd name="T54" fmla="*/ 243 w 309"/>
                <a:gd name="T55" fmla="*/ 76 h 318"/>
                <a:gd name="T56" fmla="*/ 206 w 309"/>
                <a:gd name="T57" fmla="*/ 134 h 318"/>
                <a:gd name="T58" fmla="*/ 185 w 309"/>
                <a:gd name="T59" fmla="*/ 149 h 318"/>
                <a:gd name="T60" fmla="*/ 165 w 309"/>
                <a:gd name="T61" fmla="*/ 138 h 318"/>
                <a:gd name="T62" fmla="*/ 158 w 309"/>
                <a:gd name="T63" fmla="*/ 149 h 318"/>
                <a:gd name="T64" fmla="*/ 116 w 309"/>
                <a:gd name="T65" fmla="*/ 149 h 318"/>
                <a:gd name="T66" fmla="*/ 104 w 309"/>
                <a:gd name="T67" fmla="*/ 127 h 318"/>
                <a:gd name="T68" fmla="*/ 84 w 309"/>
                <a:gd name="T69" fmla="*/ 132 h 318"/>
                <a:gd name="T70" fmla="*/ 118 w 309"/>
                <a:gd name="T71" fmla="*/ 155 h 318"/>
                <a:gd name="T72" fmla="*/ 92 w 309"/>
                <a:gd name="T73" fmla="*/ 188 h 318"/>
                <a:gd name="T74" fmla="*/ 153 w 309"/>
                <a:gd name="T75" fmla="*/ 211 h 318"/>
                <a:gd name="T76" fmla="*/ 167 w 309"/>
                <a:gd name="T77" fmla="*/ 208 h 318"/>
                <a:gd name="T78" fmla="*/ 153 w 309"/>
                <a:gd name="T79" fmla="*/ 196 h 318"/>
                <a:gd name="T80" fmla="*/ 162 w 309"/>
                <a:gd name="T81" fmla="*/ 171 h 318"/>
                <a:gd name="T82" fmla="*/ 185 w 309"/>
                <a:gd name="T83" fmla="*/ 149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09" h="318">
                  <a:moveTo>
                    <a:pt x="185" y="149"/>
                  </a:moveTo>
                  <a:cubicBezTo>
                    <a:pt x="219" y="141"/>
                    <a:pt x="253" y="136"/>
                    <a:pt x="285" y="158"/>
                  </a:cubicBezTo>
                  <a:cubicBezTo>
                    <a:pt x="299" y="168"/>
                    <a:pt x="309" y="181"/>
                    <a:pt x="306" y="199"/>
                  </a:cubicBezTo>
                  <a:cubicBezTo>
                    <a:pt x="303" y="218"/>
                    <a:pt x="290" y="231"/>
                    <a:pt x="273" y="233"/>
                  </a:cubicBezTo>
                  <a:cubicBezTo>
                    <a:pt x="251" y="237"/>
                    <a:pt x="228" y="234"/>
                    <a:pt x="208" y="233"/>
                  </a:cubicBezTo>
                  <a:cubicBezTo>
                    <a:pt x="213" y="247"/>
                    <a:pt x="219" y="266"/>
                    <a:pt x="228" y="290"/>
                  </a:cubicBezTo>
                  <a:cubicBezTo>
                    <a:pt x="191" y="278"/>
                    <a:pt x="169" y="259"/>
                    <a:pt x="159" y="231"/>
                  </a:cubicBezTo>
                  <a:cubicBezTo>
                    <a:pt x="156" y="249"/>
                    <a:pt x="156" y="268"/>
                    <a:pt x="151" y="286"/>
                  </a:cubicBezTo>
                  <a:cubicBezTo>
                    <a:pt x="143" y="309"/>
                    <a:pt x="126" y="318"/>
                    <a:pt x="109" y="315"/>
                  </a:cubicBezTo>
                  <a:cubicBezTo>
                    <a:pt x="91" y="311"/>
                    <a:pt x="76" y="290"/>
                    <a:pt x="79" y="268"/>
                  </a:cubicBezTo>
                  <a:cubicBezTo>
                    <a:pt x="81" y="252"/>
                    <a:pt x="87" y="237"/>
                    <a:pt x="92" y="221"/>
                  </a:cubicBezTo>
                  <a:cubicBezTo>
                    <a:pt x="71" y="245"/>
                    <a:pt x="44" y="246"/>
                    <a:pt x="16" y="242"/>
                  </a:cubicBezTo>
                  <a:cubicBezTo>
                    <a:pt x="15" y="240"/>
                    <a:pt x="14" y="238"/>
                    <a:pt x="12" y="236"/>
                  </a:cubicBezTo>
                  <a:cubicBezTo>
                    <a:pt x="31" y="221"/>
                    <a:pt x="50" y="205"/>
                    <a:pt x="65" y="193"/>
                  </a:cubicBezTo>
                  <a:cubicBezTo>
                    <a:pt x="55" y="190"/>
                    <a:pt x="39" y="188"/>
                    <a:pt x="25" y="182"/>
                  </a:cubicBezTo>
                  <a:cubicBezTo>
                    <a:pt x="11" y="176"/>
                    <a:pt x="0" y="166"/>
                    <a:pt x="3" y="148"/>
                  </a:cubicBezTo>
                  <a:cubicBezTo>
                    <a:pt x="6" y="132"/>
                    <a:pt x="18" y="124"/>
                    <a:pt x="33" y="121"/>
                  </a:cubicBezTo>
                  <a:cubicBezTo>
                    <a:pt x="38" y="120"/>
                    <a:pt x="43" y="119"/>
                    <a:pt x="47" y="118"/>
                  </a:cubicBezTo>
                  <a:cubicBezTo>
                    <a:pt x="38" y="101"/>
                    <a:pt x="29" y="83"/>
                    <a:pt x="17" y="61"/>
                  </a:cubicBezTo>
                  <a:cubicBezTo>
                    <a:pt x="54" y="67"/>
                    <a:pt x="78" y="81"/>
                    <a:pt x="97" y="107"/>
                  </a:cubicBezTo>
                  <a:cubicBezTo>
                    <a:pt x="96" y="101"/>
                    <a:pt x="93" y="94"/>
                    <a:pt x="93" y="88"/>
                  </a:cubicBezTo>
                  <a:cubicBezTo>
                    <a:pt x="94" y="68"/>
                    <a:pt x="94" y="48"/>
                    <a:pt x="98" y="29"/>
                  </a:cubicBezTo>
                  <a:cubicBezTo>
                    <a:pt x="102" y="12"/>
                    <a:pt x="115" y="0"/>
                    <a:pt x="134" y="0"/>
                  </a:cubicBezTo>
                  <a:cubicBezTo>
                    <a:pt x="153" y="0"/>
                    <a:pt x="168" y="10"/>
                    <a:pt x="175" y="27"/>
                  </a:cubicBezTo>
                  <a:cubicBezTo>
                    <a:pt x="180" y="42"/>
                    <a:pt x="182" y="59"/>
                    <a:pt x="183" y="75"/>
                  </a:cubicBezTo>
                  <a:cubicBezTo>
                    <a:pt x="183" y="84"/>
                    <a:pt x="180" y="94"/>
                    <a:pt x="179" y="100"/>
                  </a:cubicBezTo>
                  <a:cubicBezTo>
                    <a:pt x="198" y="91"/>
                    <a:pt x="219" y="80"/>
                    <a:pt x="239" y="70"/>
                  </a:cubicBezTo>
                  <a:cubicBezTo>
                    <a:pt x="241" y="72"/>
                    <a:pt x="242" y="74"/>
                    <a:pt x="243" y="76"/>
                  </a:cubicBezTo>
                  <a:cubicBezTo>
                    <a:pt x="238" y="99"/>
                    <a:pt x="226" y="119"/>
                    <a:pt x="206" y="134"/>
                  </a:cubicBezTo>
                  <a:cubicBezTo>
                    <a:pt x="199" y="139"/>
                    <a:pt x="192" y="144"/>
                    <a:pt x="185" y="149"/>
                  </a:cubicBezTo>
                  <a:cubicBezTo>
                    <a:pt x="179" y="146"/>
                    <a:pt x="173" y="142"/>
                    <a:pt x="165" y="138"/>
                  </a:cubicBezTo>
                  <a:cubicBezTo>
                    <a:pt x="164" y="140"/>
                    <a:pt x="160" y="146"/>
                    <a:pt x="158" y="149"/>
                  </a:cubicBezTo>
                  <a:cubicBezTo>
                    <a:pt x="143" y="149"/>
                    <a:pt x="130" y="149"/>
                    <a:pt x="116" y="149"/>
                  </a:cubicBezTo>
                  <a:cubicBezTo>
                    <a:pt x="112" y="142"/>
                    <a:pt x="108" y="134"/>
                    <a:pt x="104" y="127"/>
                  </a:cubicBezTo>
                  <a:cubicBezTo>
                    <a:pt x="97" y="129"/>
                    <a:pt x="91" y="130"/>
                    <a:pt x="84" y="132"/>
                  </a:cubicBezTo>
                  <a:cubicBezTo>
                    <a:pt x="95" y="139"/>
                    <a:pt x="105" y="146"/>
                    <a:pt x="118" y="155"/>
                  </a:cubicBezTo>
                  <a:cubicBezTo>
                    <a:pt x="103" y="163"/>
                    <a:pt x="119" y="188"/>
                    <a:pt x="92" y="188"/>
                  </a:cubicBezTo>
                  <a:cubicBezTo>
                    <a:pt x="112" y="200"/>
                    <a:pt x="141" y="185"/>
                    <a:pt x="153" y="211"/>
                  </a:cubicBezTo>
                  <a:cubicBezTo>
                    <a:pt x="157" y="210"/>
                    <a:pt x="162" y="209"/>
                    <a:pt x="167" y="208"/>
                  </a:cubicBezTo>
                  <a:cubicBezTo>
                    <a:pt x="162" y="204"/>
                    <a:pt x="157" y="200"/>
                    <a:pt x="153" y="196"/>
                  </a:cubicBezTo>
                  <a:cubicBezTo>
                    <a:pt x="156" y="187"/>
                    <a:pt x="163" y="178"/>
                    <a:pt x="162" y="171"/>
                  </a:cubicBezTo>
                  <a:cubicBezTo>
                    <a:pt x="159" y="150"/>
                    <a:pt x="172" y="150"/>
                    <a:pt x="185" y="14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129CE73B-1283-4AC2-9741-5C667EF6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938" y="1606550"/>
              <a:ext cx="669925" cy="1522413"/>
            </a:xfrm>
            <a:custGeom>
              <a:avLst/>
              <a:gdLst>
                <a:gd name="T0" fmla="*/ 348 w 387"/>
                <a:gd name="T1" fmla="*/ 0 h 879"/>
                <a:gd name="T2" fmla="*/ 372 w 387"/>
                <a:gd name="T3" fmla="*/ 176 h 879"/>
                <a:gd name="T4" fmla="*/ 277 w 387"/>
                <a:gd name="T5" fmla="*/ 357 h 879"/>
                <a:gd name="T6" fmla="*/ 85 w 387"/>
                <a:gd name="T7" fmla="*/ 603 h 879"/>
                <a:gd name="T8" fmla="*/ 21 w 387"/>
                <a:gd name="T9" fmla="*/ 860 h 879"/>
                <a:gd name="T10" fmla="*/ 22 w 387"/>
                <a:gd name="T11" fmla="*/ 879 h 879"/>
                <a:gd name="T12" fmla="*/ 28 w 387"/>
                <a:gd name="T13" fmla="*/ 632 h 879"/>
                <a:gd name="T14" fmla="*/ 161 w 387"/>
                <a:gd name="T15" fmla="*/ 423 h 879"/>
                <a:gd name="T16" fmla="*/ 293 w 387"/>
                <a:gd name="T17" fmla="*/ 266 h 879"/>
                <a:gd name="T18" fmla="*/ 358 w 387"/>
                <a:gd name="T19" fmla="*/ 70 h 879"/>
                <a:gd name="T20" fmla="*/ 348 w 387"/>
                <a:gd name="T21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7" h="879">
                  <a:moveTo>
                    <a:pt x="348" y="0"/>
                  </a:moveTo>
                  <a:cubicBezTo>
                    <a:pt x="384" y="58"/>
                    <a:pt x="387" y="116"/>
                    <a:pt x="372" y="176"/>
                  </a:cubicBezTo>
                  <a:cubicBezTo>
                    <a:pt x="356" y="244"/>
                    <a:pt x="319" y="303"/>
                    <a:pt x="277" y="357"/>
                  </a:cubicBezTo>
                  <a:cubicBezTo>
                    <a:pt x="214" y="440"/>
                    <a:pt x="148" y="520"/>
                    <a:pt x="85" y="603"/>
                  </a:cubicBezTo>
                  <a:cubicBezTo>
                    <a:pt x="27" y="679"/>
                    <a:pt x="13" y="767"/>
                    <a:pt x="21" y="860"/>
                  </a:cubicBezTo>
                  <a:cubicBezTo>
                    <a:pt x="22" y="866"/>
                    <a:pt x="22" y="873"/>
                    <a:pt x="22" y="879"/>
                  </a:cubicBezTo>
                  <a:cubicBezTo>
                    <a:pt x="0" y="796"/>
                    <a:pt x="3" y="714"/>
                    <a:pt x="28" y="632"/>
                  </a:cubicBezTo>
                  <a:cubicBezTo>
                    <a:pt x="54" y="550"/>
                    <a:pt x="105" y="485"/>
                    <a:pt x="161" y="423"/>
                  </a:cubicBezTo>
                  <a:cubicBezTo>
                    <a:pt x="206" y="371"/>
                    <a:pt x="252" y="320"/>
                    <a:pt x="293" y="266"/>
                  </a:cubicBezTo>
                  <a:cubicBezTo>
                    <a:pt x="336" y="209"/>
                    <a:pt x="361" y="143"/>
                    <a:pt x="358" y="70"/>
                  </a:cubicBezTo>
                  <a:cubicBezTo>
                    <a:pt x="358" y="48"/>
                    <a:pt x="352" y="26"/>
                    <a:pt x="348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C8EB345-718E-4B7F-8CBB-EE99056E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951" y="1724025"/>
              <a:ext cx="363537" cy="384175"/>
            </a:xfrm>
            <a:custGeom>
              <a:avLst/>
              <a:gdLst>
                <a:gd name="T0" fmla="*/ 172 w 210"/>
                <a:gd name="T1" fmla="*/ 120 h 222"/>
                <a:gd name="T2" fmla="*/ 151 w 210"/>
                <a:gd name="T3" fmla="*/ 130 h 222"/>
                <a:gd name="T4" fmla="*/ 132 w 210"/>
                <a:gd name="T5" fmla="*/ 167 h 222"/>
                <a:gd name="T6" fmla="*/ 130 w 210"/>
                <a:gd name="T7" fmla="*/ 192 h 222"/>
                <a:gd name="T8" fmla="*/ 112 w 210"/>
                <a:gd name="T9" fmla="*/ 204 h 222"/>
                <a:gd name="T10" fmla="*/ 73 w 210"/>
                <a:gd name="T11" fmla="*/ 219 h 222"/>
                <a:gd name="T12" fmla="*/ 32 w 210"/>
                <a:gd name="T13" fmla="*/ 202 h 222"/>
                <a:gd name="T14" fmla="*/ 49 w 210"/>
                <a:gd name="T15" fmla="*/ 159 h 222"/>
                <a:gd name="T16" fmla="*/ 55 w 210"/>
                <a:gd name="T17" fmla="*/ 155 h 222"/>
                <a:gd name="T18" fmla="*/ 0 w 210"/>
                <a:gd name="T19" fmla="*/ 121 h 222"/>
                <a:gd name="T20" fmla="*/ 86 w 210"/>
                <a:gd name="T21" fmla="*/ 120 h 222"/>
                <a:gd name="T22" fmla="*/ 55 w 210"/>
                <a:gd name="T23" fmla="*/ 66 h 222"/>
                <a:gd name="T24" fmla="*/ 68 w 210"/>
                <a:gd name="T25" fmla="*/ 10 h 222"/>
                <a:gd name="T26" fmla="*/ 128 w 210"/>
                <a:gd name="T27" fmla="*/ 22 h 222"/>
                <a:gd name="T28" fmla="*/ 158 w 210"/>
                <a:gd name="T29" fmla="*/ 73 h 222"/>
                <a:gd name="T30" fmla="*/ 192 w 210"/>
                <a:gd name="T31" fmla="*/ 17 h 222"/>
                <a:gd name="T32" fmla="*/ 189 w 210"/>
                <a:gd name="T33" fmla="*/ 104 h 222"/>
                <a:gd name="T34" fmla="*/ 172 w 210"/>
                <a:gd name="T35" fmla="*/ 12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0" h="222">
                  <a:moveTo>
                    <a:pt x="172" y="120"/>
                  </a:moveTo>
                  <a:cubicBezTo>
                    <a:pt x="165" y="123"/>
                    <a:pt x="158" y="128"/>
                    <a:pt x="151" y="130"/>
                  </a:cubicBezTo>
                  <a:cubicBezTo>
                    <a:pt x="134" y="138"/>
                    <a:pt x="128" y="149"/>
                    <a:pt x="132" y="167"/>
                  </a:cubicBezTo>
                  <a:cubicBezTo>
                    <a:pt x="133" y="175"/>
                    <a:pt x="131" y="183"/>
                    <a:pt x="130" y="192"/>
                  </a:cubicBezTo>
                  <a:cubicBezTo>
                    <a:pt x="124" y="196"/>
                    <a:pt x="118" y="200"/>
                    <a:pt x="112" y="204"/>
                  </a:cubicBezTo>
                  <a:cubicBezTo>
                    <a:pt x="99" y="209"/>
                    <a:pt x="87" y="216"/>
                    <a:pt x="73" y="219"/>
                  </a:cubicBezTo>
                  <a:cubicBezTo>
                    <a:pt x="57" y="222"/>
                    <a:pt x="40" y="220"/>
                    <a:pt x="32" y="202"/>
                  </a:cubicBezTo>
                  <a:cubicBezTo>
                    <a:pt x="25" y="184"/>
                    <a:pt x="34" y="170"/>
                    <a:pt x="49" y="159"/>
                  </a:cubicBezTo>
                  <a:cubicBezTo>
                    <a:pt x="51" y="157"/>
                    <a:pt x="54" y="156"/>
                    <a:pt x="55" y="155"/>
                  </a:cubicBezTo>
                  <a:cubicBezTo>
                    <a:pt x="38" y="144"/>
                    <a:pt x="21" y="134"/>
                    <a:pt x="0" y="121"/>
                  </a:cubicBezTo>
                  <a:cubicBezTo>
                    <a:pt x="34" y="107"/>
                    <a:pt x="61" y="108"/>
                    <a:pt x="86" y="120"/>
                  </a:cubicBezTo>
                  <a:cubicBezTo>
                    <a:pt x="76" y="103"/>
                    <a:pt x="63" y="85"/>
                    <a:pt x="55" y="66"/>
                  </a:cubicBezTo>
                  <a:cubicBezTo>
                    <a:pt x="45" y="41"/>
                    <a:pt x="52" y="20"/>
                    <a:pt x="68" y="10"/>
                  </a:cubicBezTo>
                  <a:cubicBezTo>
                    <a:pt x="86" y="0"/>
                    <a:pt x="113" y="3"/>
                    <a:pt x="128" y="22"/>
                  </a:cubicBezTo>
                  <a:cubicBezTo>
                    <a:pt x="142" y="38"/>
                    <a:pt x="150" y="59"/>
                    <a:pt x="158" y="73"/>
                  </a:cubicBezTo>
                  <a:cubicBezTo>
                    <a:pt x="167" y="58"/>
                    <a:pt x="180" y="37"/>
                    <a:pt x="192" y="17"/>
                  </a:cubicBezTo>
                  <a:cubicBezTo>
                    <a:pt x="210" y="49"/>
                    <a:pt x="202" y="77"/>
                    <a:pt x="189" y="104"/>
                  </a:cubicBezTo>
                  <a:cubicBezTo>
                    <a:pt x="184" y="109"/>
                    <a:pt x="178" y="115"/>
                    <a:pt x="172" y="12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E29D2F7B-50E7-4DC3-80DA-B907F41B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75" y="1281113"/>
              <a:ext cx="344487" cy="325438"/>
            </a:xfrm>
            <a:custGeom>
              <a:avLst/>
              <a:gdLst>
                <a:gd name="T0" fmla="*/ 17 w 199"/>
                <a:gd name="T1" fmla="*/ 136 h 188"/>
                <a:gd name="T2" fmla="*/ 17 w 199"/>
                <a:gd name="T3" fmla="*/ 122 h 188"/>
                <a:gd name="T4" fmla="*/ 45 w 199"/>
                <a:gd name="T5" fmla="*/ 119 h 188"/>
                <a:gd name="T6" fmla="*/ 7 w 199"/>
                <a:gd name="T7" fmla="*/ 111 h 188"/>
                <a:gd name="T8" fmla="*/ 0 w 199"/>
                <a:gd name="T9" fmla="*/ 55 h 188"/>
                <a:gd name="T10" fmla="*/ 21 w 199"/>
                <a:gd name="T11" fmla="*/ 36 h 188"/>
                <a:gd name="T12" fmla="*/ 20 w 199"/>
                <a:gd name="T13" fmla="*/ 37 h 188"/>
                <a:gd name="T14" fmla="*/ 65 w 199"/>
                <a:gd name="T15" fmla="*/ 16 h 188"/>
                <a:gd name="T16" fmla="*/ 149 w 199"/>
                <a:gd name="T17" fmla="*/ 9 h 188"/>
                <a:gd name="T18" fmla="*/ 174 w 199"/>
                <a:gd name="T19" fmla="*/ 91 h 188"/>
                <a:gd name="T20" fmla="*/ 91 w 199"/>
                <a:gd name="T21" fmla="*/ 123 h 188"/>
                <a:gd name="T22" fmla="*/ 71 w 199"/>
                <a:gd name="T23" fmla="*/ 122 h 188"/>
                <a:gd name="T24" fmla="*/ 128 w 199"/>
                <a:gd name="T25" fmla="*/ 188 h 188"/>
                <a:gd name="T26" fmla="*/ 38 w 199"/>
                <a:gd name="T27" fmla="*/ 159 h 188"/>
                <a:gd name="T28" fmla="*/ 22 w 199"/>
                <a:gd name="T29" fmla="*/ 147 h 188"/>
                <a:gd name="T30" fmla="*/ 17 w 199"/>
                <a:gd name="T31" fmla="*/ 136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9" h="188">
                  <a:moveTo>
                    <a:pt x="17" y="136"/>
                  </a:moveTo>
                  <a:cubicBezTo>
                    <a:pt x="17" y="132"/>
                    <a:pt x="17" y="127"/>
                    <a:pt x="17" y="122"/>
                  </a:cubicBezTo>
                  <a:cubicBezTo>
                    <a:pt x="25" y="121"/>
                    <a:pt x="33" y="120"/>
                    <a:pt x="45" y="119"/>
                  </a:cubicBezTo>
                  <a:cubicBezTo>
                    <a:pt x="30" y="116"/>
                    <a:pt x="18" y="113"/>
                    <a:pt x="7" y="111"/>
                  </a:cubicBezTo>
                  <a:cubicBezTo>
                    <a:pt x="5" y="93"/>
                    <a:pt x="3" y="76"/>
                    <a:pt x="0" y="55"/>
                  </a:cubicBezTo>
                  <a:cubicBezTo>
                    <a:pt x="5" y="51"/>
                    <a:pt x="13" y="44"/>
                    <a:pt x="21" y="36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35" y="30"/>
                    <a:pt x="50" y="23"/>
                    <a:pt x="65" y="16"/>
                  </a:cubicBezTo>
                  <a:cubicBezTo>
                    <a:pt x="92" y="3"/>
                    <a:pt x="120" y="0"/>
                    <a:pt x="149" y="9"/>
                  </a:cubicBezTo>
                  <a:cubicBezTo>
                    <a:pt x="188" y="21"/>
                    <a:pt x="199" y="59"/>
                    <a:pt x="174" y="91"/>
                  </a:cubicBezTo>
                  <a:cubicBezTo>
                    <a:pt x="152" y="118"/>
                    <a:pt x="123" y="123"/>
                    <a:pt x="91" y="123"/>
                  </a:cubicBezTo>
                  <a:cubicBezTo>
                    <a:pt x="84" y="123"/>
                    <a:pt x="78" y="122"/>
                    <a:pt x="71" y="122"/>
                  </a:cubicBezTo>
                  <a:cubicBezTo>
                    <a:pt x="99" y="136"/>
                    <a:pt x="116" y="158"/>
                    <a:pt x="128" y="188"/>
                  </a:cubicBezTo>
                  <a:cubicBezTo>
                    <a:pt x="93" y="188"/>
                    <a:pt x="63" y="181"/>
                    <a:pt x="38" y="159"/>
                  </a:cubicBezTo>
                  <a:cubicBezTo>
                    <a:pt x="33" y="154"/>
                    <a:pt x="28" y="151"/>
                    <a:pt x="22" y="147"/>
                  </a:cubicBezTo>
                  <a:cubicBezTo>
                    <a:pt x="21" y="143"/>
                    <a:pt x="19" y="140"/>
                    <a:pt x="17" y="13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506E1494-D150-4294-BA70-AD7BB024D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600" y="1841500"/>
              <a:ext cx="306387" cy="393700"/>
            </a:xfrm>
            <a:custGeom>
              <a:avLst/>
              <a:gdLst>
                <a:gd name="T0" fmla="*/ 29 w 177"/>
                <a:gd name="T1" fmla="*/ 53 h 228"/>
                <a:gd name="T2" fmla="*/ 46 w 177"/>
                <a:gd name="T3" fmla="*/ 37 h 228"/>
                <a:gd name="T4" fmla="*/ 78 w 177"/>
                <a:gd name="T5" fmla="*/ 16 h 228"/>
                <a:gd name="T6" fmla="*/ 125 w 177"/>
                <a:gd name="T7" fmla="*/ 2 h 228"/>
                <a:gd name="T8" fmla="*/ 172 w 177"/>
                <a:gd name="T9" fmla="*/ 27 h 228"/>
                <a:gd name="T10" fmla="*/ 152 w 177"/>
                <a:gd name="T11" fmla="*/ 80 h 228"/>
                <a:gd name="T12" fmla="*/ 103 w 177"/>
                <a:gd name="T13" fmla="*/ 102 h 228"/>
                <a:gd name="T14" fmla="*/ 150 w 177"/>
                <a:gd name="T15" fmla="*/ 142 h 228"/>
                <a:gd name="T16" fmla="*/ 63 w 177"/>
                <a:gd name="T17" fmla="*/ 128 h 228"/>
                <a:gd name="T18" fmla="*/ 82 w 177"/>
                <a:gd name="T19" fmla="*/ 173 h 228"/>
                <a:gd name="T20" fmla="*/ 63 w 177"/>
                <a:gd name="T21" fmla="*/ 222 h 228"/>
                <a:gd name="T22" fmla="*/ 14 w 177"/>
                <a:gd name="T23" fmla="*/ 196 h 228"/>
                <a:gd name="T24" fmla="*/ 0 w 177"/>
                <a:gd name="T25" fmla="*/ 115 h 228"/>
                <a:gd name="T26" fmla="*/ 58 w 177"/>
                <a:gd name="T27" fmla="*/ 105 h 228"/>
                <a:gd name="T28" fmla="*/ 58 w 177"/>
                <a:gd name="T29" fmla="*/ 102 h 228"/>
                <a:gd name="T30" fmla="*/ 40 w 177"/>
                <a:gd name="T31" fmla="*/ 101 h 228"/>
                <a:gd name="T32" fmla="*/ 29 w 177"/>
                <a:gd name="T33" fmla="*/ 5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7" h="228">
                  <a:moveTo>
                    <a:pt x="29" y="53"/>
                  </a:moveTo>
                  <a:cubicBezTo>
                    <a:pt x="35" y="48"/>
                    <a:pt x="41" y="42"/>
                    <a:pt x="46" y="37"/>
                  </a:cubicBezTo>
                  <a:cubicBezTo>
                    <a:pt x="57" y="30"/>
                    <a:pt x="66" y="21"/>
                    <a:pt x="78" y="16"/>
                  </a:cubicBezTo>
                  <a:cubicBezTo>
                    <a:pt x="93" y="10"/>
                    <a:pt x="109" y="4"/>
                    <a:pt x="125" y="2"/>
                  </a:cubicBezTo>
                  <a:cubicBezTo>
                    <a:pt x="150" y="0"/>
                    <a:pt x="166" y="10"/>
                    <a:pt x="172" y="27"/>
                  </a:cubicBezTo>
                  <a:cubicBezTo>
                    <a:pt x="177" y="44"/>
                    <a:pt x="170" y="69"/>
                    <a:pt x="152" y="80"/>
                  </a:cubicBezTo>
                  <a:cubicBezTo>
                    <a:pt x="136" y="90"/>
                    <a:pt x="119" y="95"/>
                    <a:pt x="103" y="102"/>
                  </a:cubicBezTo>
                  <a:cubicBezTo>
                    <a:pt x="116" y="113"/>
                    <a:pt x="131" y="126"/>
                    <a:pt x="150" y="142"/>
                  </a:cubicBezTo>
                  <a:cubicBezTo>
                    <a:pt x="115" y="150"/>
                    <a:pt x="88" y="146"/>
                    <a:pt x="63" y="128"/>
                  </a:cubicBezTo>
                  <a:cubicBezTo>
                    <a:pt x="70" y="143"/>
                    <a:pt x="78" y="157"/>
                    <a:pt x="82" y="173"/>
                  </a:cubicBezTo>
                  <a:cubicBezTo>
                    <a:pt x="89" y="196"/>
                    <a:pt x="80" y="216"/>
                    <a:pt x="63" y="222"/>
                  </a:cubicBezTo>
                  <a:cubicBezTo>
                    <a:pt x="45" y="228"/>
                    <a:pt x="21" y="219"/>
                    <a:pt x="14" y="196"/>
                  </a:cubicBezTo>
                  <a:cubicBezTo>
                    <a:pt x="6" y="171"/>
                    <a:pt x="4" y="143"/>
                    <a:pt x="0" y="115"/>
                  </a:cubicBezTo>
                  <a:cubicBezTo>
                    <a:pt x="23" y="111"/>
                    <a:pt x="40" y="108"/>
                    <a:pt x="58" y="105"/>
                  </a:cubicBezTo>
                  <a:cubicBezTo>
                    <a:pt x="58" y="104"/>
                    <a:pt x="58" y="103"/>
                    <a:pt x="58" y="102"/>
                  </a:cubicBezTo>
                  <a:cubicBezTo>
                    <a:pt x="52" y="102"/>
                    <a:pt x="46" y="101"/>
                    <a:pt x="40" y="101"/>
                  </a:cubicBezTo>
                  <a:cubicBezTo>
                    <a:pt x="36" y="85"/>
                    <a:pt x="32" y="69"/>
                    <a:pt x="29" y="53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363996A6-6FA2-45B1-86F3-F551EF01E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338" y="1068387"/>
              <a:ext cx="231775" cy="333375"/>
            </a:xfrm>
            <a:custGeom>
              <a:avLst/>
              <a:gdLst>
                <a:gd name="T0" fmla="*/ 46 w 134"/>
                <a:gd name="T1" fmla="*/ 165 h 192"/>
                <a:gd name="T2" fmla="*/ 31 w 134"/>
                <a:gd name="T3" fmla="*/ 142 h 192"/>
                <a:gd name="T4" fmla="*/ 5 w 134"/>
                <a:gd name="T5" fmla="*/ 51 h 192"/>
                <a:gd name="T6" fmla="*/ 69 w 134"/>
                <a:gd name="T7" fmla="*/ 10 h 192"/>
                <a:gd name="T8" fmla="*/ 114 w 134"/>
                <a:gd name="T9" fmla="*/ 50 h 192"/>
                <a:gd name="T10" fmla="*/ 131 w 134"/>
                <a:gd name="T11" fmla="*/ 173 h 192"/>
                <a:gd name="T12" fmla="*/ 85 w 134"/>
                <a:gd name="T13" fmla="*/ 191 h 192"/>
                <a:gd name="T14" fmla="*/ 70 w 134"/>
                <a:gd name="T15" fmla="*/ 186 h 192"/>
                <a:gd name="T16" fmla="*/ 45 w 134"/>
                <a:gd name="T17" fmla="*/ 164 h 192"/>
                <a:gd name="T18" fmla="*/ 46 w 134"/>
                <a:gd name="T19" fmla="*/ 16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4" h="192">
                  <a:moveTo>
                    <a:pt x="46" y="165"/>
                  </a:moveTo>
                  <a:cubicBezTo>
                    <a:pt x="41" y="157"/>
                    <a:pt x="36" y="149"/>
                    <a:pt x="31" y="142"/>
                  </a:cubicBezTo>
                  <a:cubicBezTo>
                    <a:pt x="10" y="115"/>
                    <a:pt x="0" y="85"/>
                    <a:pt x="5" y="51"/>
                  </a:cubicBezTo>
                  <a:cubicBezTo>
                    <a:pt x="10" y="17"/>
                    <a:pt x="36" y="0"/>
                    <a:pt x="69" y="10"/>
                  </a:cubicBezTo>
                  <a:cubicBezTo>
                    <a:pt x="90" y="16"/>
                    <a:pt x="104" y="30"/>
                    <a:pt x="114" y="50"/>
                  </a:cubicBezTo>
                  <a:cubicBezTo>
                    <a:pt x="134" y="90"/>
                    <a:pt x="128" y="134"/>
                    <a:pt x="131" y="173"/>
                  </a:cubicBezTo>
                  <a:cubicBezTo>
                    <a:pt x="114" y="180"/>
                    <a:pt x="100" y="186"/>
                    <a:pt x="85" y="191"/>
                  </a:cubicBezTo>
                  <a:cubicBezTo>
                    <a:pt x="81" y="192"/>
                    <a:pt x="74" y="189"/>
                    <a:pt x="70" y="186"/>
                  </a:cubicBezTo>
                  <a:cubicBezTo>
                    <a:pt x="61" y="180"/>
                    <a:pt x="53" y="172"/>
                    <a:pt x="45" y="164"/>
                  </a:cubicBezTo>
                  <a:cubicBezTo>
                    <a:pt x="45" y="164"/>
                    <a:pt x="46" y="165"/>
                    <a:pt x="46" y="165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2211082F-B66B-4A5A-BA7B-8C472593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800" y="2355850"/>
              <a:ext cx="234950" cy="487363"/>
            </a:xfrm>
            <a:custGeom>
              <a:avLst/>
              <a:gdLst>
                <a:gd name="T0" fmla="*/ 35 w 136"/>
                <a:gd name="T1" fmla="*/ 0 h 281"/>
                <a:gd name="T2" fmla="*/ 71 w 136"/>
                <a:gd name="T3" fmla="*/ 88 h 281"/>
                <a:gd name="T4" fmla="*/ 123 w 136"/>
                <a:gd name="T5" fmla="*/ 281 h 281"/>
                <a:gd name="T6" fmla="*/ 21 w 136"/>
                <a:gd name="T7" fmla="*/ 154 h 281"/>
                <a:gd name="T8" fmla="*/ 35 w 136"/>
                <a:gd name="T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281">
                  <a:moveTo>
                    <a:pt x="35" y="0"/>
                  </a:moveTo>
                  <a:cubicBezTo>
                    <a:pt x="33" y="35"/>
                    <a:pt x="50" y="62"/>
                    <a:pt x="71" y="88"/>
                  </a:cubicBezTo>
                  <a:cubicBezTo>
                    <a:pt x="116" y="143"/>
                    <a:pt x="136" y="206"/>
                    <a:pt x="123" y="281"/>
                  </a:cubicBezTo>
                  <a:cubicBezTo>
                    <a:pt x="80" y="244"/>
                    <a:pt x="41" y="206"/>
                    <a:pt x="21" y="154"/>
                  </a:cubicBezTo>
                  <a:cubicBezTo>
                    <a:pt x="0" y="101"/>
                    <a:pt x="8" y="49"/>
                    <a:pt x="35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9765E197-BC34-4B61-B7DA-1AD57B003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925" y="1279525"/>
              <a:ext cx="274637" cy="266700"/>
            </a:xfrm>
            <a:custGeom>
              <a:avLst/>
              <a:gdLst>
                <a:gd name="T0" fmla="*/ 123 w 159"/>
                <a:gd name="T1" fmla="*/ 135 h 154"/>
                <a:gd name="T2" fmla="*/ 57 w 159"/>
                <a:gd name="T3" fmla="*/ 149 h 154"/>
                <a:gd name="T4" fmla="*/ 18 w 159"/>
                <a:gd name="T5" fmla="*/ 118 h 154"/>
                <a:gd name="T6" fmla="*/ 45 w 159"/>
                <a:gd name="T7" fmla="*/ 72 h 154"/>
                <a:gd name="T8" fmla="*/ 61 w 159"/>
                <a:gd name="T9" fmla="*/ 66 h 154"/>
                <a:gd name="T10" fmla="*/ 0 w 159"/>
                <a:gd name="T11" fmla="*/ 15 h 154"/>
                <a:gd name="T12" fmla="*/ 4 w 159"/>
                <a:gd name="T13" fmla="*/ 10 h 154"/>
                <a:gd name="T14" fmla="*/ 119 w 159"/>
                <a:gd name="T15" fmla="*/ 43 h 154"/>
                <a:gd name="T16" fmla="*/ 118 w 159"/>
                <a:gd name="T17" fmla="*/ 42 h 154"/>
                <a:gd name="T18" fmla="*/ 123 w 159"/>
                <a:gd name="T19" fmla="*/ 56 h 154"/>
                <a:gd name="T20" fmla="*/ 95 w 159"/>
                <a:gd name="T21" fmla="*/ 64 h 154"/>
                <a:gd name="T22" fmla="*/ 151 w 159"/>
                <a:gd name="T23" fmla="*/ 76 h 154"/>
                <a:gd name="T24" fmla="*/ 135 w 159"/>
                <a:gd name="T25" fmla="*/ 133 h 154"/>
                <a:gd name="T26" fmla="*/ 123 w 159"/>
                <a:gd name="T27" fmla="*/ 13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9" h="154">
                  <a:moveTo>
                    <a:pt x="123" y="135"/>
                  </a:moveTo>
                  <a:cubicBezTo>
                    <a:pt x="102" y="146"/>
                    <a:pt x="81" y="154"/>
                    <a:pt x="57" y="149"/>
                  </a:cubicBezTo>
                  <a:cubicBezTo>
                    <a:pt x="39" y="146"/>
                    <a:pt x="21" y="141"/>
                    <a:pt x="18" y="118"/>
                  </a:cubicBezTo>
                  <a:cubicBezTo>
                    <a:pt x="15" y="100"/>
                    <a:pt x="25" y="82"/>
                    <a:pt x="45" y="72"/>
                  </a:cubicBezTo>
                  <a:cubicBezTo>
                    <a:pt x="51" y="69"/>
                    <a:pt x="58" y="67"/>
                    <a:pt x="61" y="66"/>
                  </a:cubicBezTo>
                  <a:cubicBezTo>
                    <a:pt x="42" y="50"/>
                    <a:pt x="21" y="33"/>
                    <a:pt x="0" y="15"/>
                  </a:cubicBezTo>
                  <a:cubicBezTo>
                    <a:pt x="1" y="13"/>
                    <a:pt x="3" y="12"/>
                    <a:pt x="4" y="10"/>
                  </a:cubicBezTo>
                  <a:cubicBezTo>
                    <a:pt x="48" y="0"/>
                    <a:pt x="86" y="11"/>
                    <a:pt x="119" y="43"/>
                  </a:cubicBezTo>
                  <a:cubicBezTo>
                    <a:pt x="119" y="43"/>
                    <a:pt x="118" y="42"/>
                    <a:pt x="118" y="42"/>
                  </a:cubicBezTo>
                  <a:cubicBezTo>
                    <a:pt x="119" y="46"/>
                    <a:pt x="121" y="51"/>
                    <a:pt x="123" y="56"/>
                  </a:cubicBezTo>
                  <a:cubicBezTo>
                    <a:pt x="114" y="58"/>
                    <a:pt x="107" y="61"/>
                    <a:pt x="95" y="64"/>
                  </a:cubicBezTo>
                  <a:cubicBezTo>
                    <a:pt x="116" y="68"/>
                    <a:pt x="134" y="72"/>
                    <a:pt x="151" y="76"/>
                  </a:cubicBezTo>
                  <a:cubicBezTo>
                    <a:pt x="149" y="97"/>
                    <a:pt x="159" y="119"/>
                    <a:pt x="135" y="133"/>
                  </a:cubicBezTo>
                  <a:cubicBezTo>
                    <a:pt x="131" y="133"/>
                    <a:pt x="127" y="134"/>
                    <a:pt x="123" y="135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B5EF5BE9-BF40-46C6-9FCB-DC5CF7B8C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088" y="2911475"/>
              <a:ext cx="398462" cy="138113"/>
            </a:xfrm>
            <a:custGeom>
              <a:avLst/>
              <a:gdLst>
                <a:gd name="T0" fmla="*/ 230 w 230"/>
                <a:gd name="T1" fmla="*/ 8 h 80"/>
                <a:gd name="T2" fmla="*/ 109 w 230"/>
                <a:gd name="T3" fmla="*/ 74 h 80"/>
                <a:gd name="T4" fmla="*/ 25 w 230"/>
                <a:gd name="T5" fmla="*/ 67 h 80"/>
                <a:gd name="T6" fmla="*/ 2 w 230"/>
                <a:gd name="T7" fmla="*/ 43 h 80"/>
                <a:gd name="T8" fmla="*/ 28 w 230"/>
                <a:gd name="T9" fmla="*/ 12 h 80"/>
                <a:gd name="T10" fmla="*/ 141 w 230"/>
                <a:gd name="T11" fmla="*/ 9 h 80"/>
                <a:gd name="T12" fmla="*/ 230 w 230"/>
                <a:gd name="T13" fmla="*/ 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80">
                  <a:moveTo>
                    <a:pt x="230" y="8"/>
                  </a:moveTo>
                  <a:cubicBezTo>
                    <a:pt x="200" y="50"/>
                    <a:pt x="157" y="67"/>
                    <a:pt x="109" y="74"/>
                  </a:cubicBezTo>
                  <a:cubicBezTo>
                    <a:pt x="81" y="79"/>
                    <a:pt x="52" y="80"/>
                    <a:pt x="25" y="67"/>
                  </a:cubicBezTo>
                  <a:cubicBezTo>
                    <a:pt x="16" y="62"/>
                    <a:pt x="4" y="52"/>
                    <a:pt x="2" y="43"/>
                  </a:cubicBezTo>
                  <a:cubicBezTo>
                    <a:pt x="0" y="27"/>
                    <a:pt x="14" y="17"/>
                    <a:pt x="28" y="12"/>
                  </a:cubicBezTo>
                  <a:cubicBezTo>
                    <a:pt x="65" y="0"/>
                    <a:pt x="103" y="0"/>
                    <a:pt x="141" y="9"/>
                  </a:cubicBezTo>
                  <a:cubicBezTo>
                    <a:pt x="170" y="15"/>
                    <a:pt x="200" y="18"/>
                    <a:pt x="230" y="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F75F33D0-F2DB-41E6-BE23-53BD4A054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1482725"/>
              <a:ext cx="171450" cy="269875"/>
            </a:xfrm>
            <a:custGeom>
              <a:avLst/>
              <a:gdLst>
                <a:gd name="T0" fmla="*/ 71 w 99"/>
                <a:gd name="T1" fmla="*/ 20 h 156"/>
                <a:gd name="T2" fmla="*/ 76 w 99"/>
                <a:gd name="T3" fmla="*/ 31 h 156"/>
                <a:gd name="T4" fmla="*/ 95 w 99"/>
                <a:gd name="T5" fmla="*/ 107 h 156"/>
                <a:gd name="T6" fmla="*/ 62 w 99"/>
                <a:gd name="T7" fmla="*/ 152 h 156"/>
                <a:gd name="T8" fmla="*/ 10 w 99"/>
                <a:gd name="T9" fmla="*/ 122 h 156"/>
                <a:gd name="T10" fmla="*/ 1 w 99"/>
                <a:gd name="T11" fmla="*/ 62 h 156"/>
                <a:gd name="T12" fmla="*/ 4 w 99"/>
                <a:gd name="T13" fmla="*/ 31 h 156"/>
                <a:gd name="T14" fmla="*/ 3 w 99"/>
                <a:gd name="T15" fmla="*/ 31 h 156"/>
                <a:gd name="T16" fmla="*/ 11 w 99"/>
                <a:gd name="T17" fmla="*/ 5 h 156"/>
                <a:gd name="T18" fmla="*/ 55 w 99"/>
                <a:gd name="T19" fmla="*/ 0 h 156"/>
                <a:gd name="T20" fmla="*/ 71 w 99"/>
                <a:gd name="T21" fmla="*/ 2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56">
                  <a:moveTo>
                    <a:pt x="71" y="20"/>
                  </a:moveTo>
                  <a:cubicBezTo>
                    <a:pt x="73" y="24"/>
                    <a:pt x="75" y="27"/>
                    <a:pt x="76" y="31"/>
                  </a:cubicBezTo>
                  <a:cubicBezTo>
                    <a:pt x="89" y="55"/>
                    <a:pt x="99" y="79"/>
                    <a:pt x="95" y="107"/>
                  </a:cubicBezTo>
                  <a:cubicBezTo>
                    <a:pt x="92" y="131"/>
                    <a:pt x="80" y="148"/>
                    <a:pt x="62" y="152"/>
                  </a:cubicBezTo>
                  <a:cubicBezTo>
                    <a:pt x="43" y="156"/>
                    <a:pt x="18" y="144"/>
                    <a:pt x="10" y="122"/>
                  </a:cubicBezTo>
                  <a:cubicBezTo>
                    <a:pt x="4" y="103"/>
                    <a:pt x="3" y="82"/>
                    <a:pt x="1" y="62"/>
                  </a:cubicBezTo>
                  <a:cubicBezTo>
                    <a:pt x="0" y="52"/>
                    <a:pt x="3" y="41"/>
                    <a:pt x="4" y="31"/>
                  </a:cubicBezTo>
                  <a:cubicBezTo>
                    <a:pt x="4" y="31"/>
                    <a:pt x="3" y="31"/>
                    <a:pt x="3" y="31"/>
                  </a:cubicBezTo>
                  <a:cubicBezTo>
                    <a:pt x="6" y="22"/>
                    <a:pt x="9" y="13"/>
                    <a:pt x="11" y="5"/>
                  </a:cubicBezTo>
                  <a:cubicBezTo>
                    <a:pt x="26" y="3"/>
                    <a:pt x="39" y="2"/>
                    <a:pt x="55" y="0"/>
                  </a:cubicBezTo>
                  <a:cubicBezTo>
                    <a:pt x="59" y="5"/>
                    <a:pt x="65" y="13"/>
                    <a:pt x="71" y="2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4B06AE14-1754-403F-9E7B-93F680F15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088" y="2651125"/>
              <a:ext cx="688975" cy="485775"/>
            </a:xfrm>
            <a:custGeom>
              <a:avLst/>
              <a:gdLst>
                <a:gd name="T0" fmla="*/ 8 w 398"/>
                <a:gd name="T1" fmla="*/ 281 h 281"/>
                <a:gd name="T2" fmla="*/ 138 w 398"/>
                <a:gd name="T3" fmla="*/ 110 h 281"/>
                <a:gd name="T4" fmla="*/ 209 w 398"/>
                <a:gd name="T5" fmla="*/ 100 h 281"/>
                <a:gd name="T6" fmla="*/ 398 w 398"/>
                <a:gd name="T7" fmla="*/ 0 h 281"/>
                <a:gd name="T8" fmla="*/ 378 w 398"/>
                <a:gd name="T9" fmla="*/ 32 h 281"/>
                <a:gd name="T10" fmla="*/ 220 w 398"/>
                <a:gd name="T11" fmla="*/ 122 h 281"/>
                <a:gd name="T12" fmla="*/ 163 w 398"/>
                <a:gd name="T13" fmla="*/ 128 h 281"/>
                <a:gd name="T14" fmla="*/ 13 w 398"/>
                <a:gd name="T15" fmla="*/ 273 h 281"/>
                <a:gd name="T16" fmla="*/ 11 w 398"/>
                <a:gd name="T17" fmla="*/ 279 h 281"/>
                <a:gd name="T18" fmla="*/ 8 w 398"/>
                <a:gd name="T19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8" h="281">
                  <a:moveTo>
                    <a:pt x="8" y="281"/>
                  </a:moveTo>
                  <a:cubicBezTo>
                    <a:pt x="0" y="202"/>
                    <a:pt x="54" y="131"/>
                    <a:pt x="138" y="110"/>
                  </a:cubicBezTo>
                  <a:cubicBezTo>
                    <a:pt x="161" y="105"/>
                    <a:pt x="185" y="102"/>
                    <a:pt x="209" y="100"/>
                  </a:cubicBezTo>
                  <a:cubicBezTo>
                    <a:pt x="286" y="94"/>
                    <a:pt x="349" y="62"/>
                    <a:pt x="398" y="0"/>
                  </a:cubicBezTo>
                  <a:cubicBezTo>
                    <a:pt x="392" y="11"/>
                    <a:pt x="385" y="21"/>
                    <a:pt x="378" y="32"/>
                  </a:cubicBezTo>
                  <a:cubicBezTo>
                    <a:pt x="341" y="89"/>
                    <a:pt x="288" y="118"/>
                    <a:pt x="220" y="122"/>
                  </a:cubicBezTo>
                  <a:cubicBezTo>
                    <a:pt x="201" y="123"/>
                    <a:pt x="182" y="125"/>
                    <a:pt x="163" y="128"/>
                  </a:cubicBezTo>
                  <a:cubicBezTo>
                    <a:pt x="83" y="145"/>
                    <a:pt x="33" y="194"/>
                    <a:pt x="13" y="273"/>
                  </a:cubicBezTo>
                  <a:cubicBezTo>
                    <a:pt x="12" y="275"/>
                    <a:pt x="12" y="277"/>
                    <a:pt x="11" y="279"/>
                  </a:cubicBezTo>
                  <a:cubicBezTo>
                    <a:pt x="11" y="279"/>
                    <a:pt x="10" y="280"/>
                    <a:pt x="8" y="28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1E1E1FD9-AE0E-4950-BE8E-4C073293A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038" y="2573338"/>
              <a:ext cx="173037" cy="282575"/>
            </a:xfrm>
            <a:custGeom>
              <a:avLst/>
              <a:gdLst>
                <a:gd name="T0" fmla="*/ 29 w 100"/>
                <a:gd name="T1" fmla="*/ 164 h 164"/>
                <a:gd name="T2" fmla="*/ 19 w 100"/>
                <a:gd name="T3" fmla="*/ 81 h 164"/>
                <a:gd name="T4" fmla="*/ 56 w 100"/>
                <a:gd name="T5" fmla="*/ 37 h 164"/>
                <a:gd name="T6" fmla="*/ 96 w 100"/>
                <a:gd name="T7" fmla="*/ 0 h 164"/>
                <a:gd name="T8" fmla="*/ 100 w 100"/>
                <a:gd name="T9" fmla="*/ 45 h 164"/>
                <a:gd name="T10" fmla="*/ 52 w 100"/>
                <a:gd name="T11" fmla="*/ 143 h 164"/>
                <a:gd name="T12" fmla="*/ 29 w 100"/>
                <a:gd name="T13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164">
                  <a:moveTo>
                    <a:pt x="29" y="164"/>
                  </a:moveTo>
                  <a:cubicBezTo>
                    <a:pt x="5" y="142"/>
                    <a:pt x="0" y="111"/>
                    <a:pt x="19" y="81"/>
                  </a:cubicBezTo>
                  <a:cubicBezTo>
                    <a:pt x="28" y="65"/>
                    <a:pt x="42" y="51"/>
                    <a:pt x="56" y="37"/>
                  </a:cubicBezTo>
                  <a:cubicBezTo>
                    <a:pt x="69" y="23"/>
                    <a:pt x="84" y="11"/>
                    <a:pt x="96" y="0"/>
                  </a:cubicBezTo>
                  <a:cubicBezTo>
                    <a:pt x="97" y="13"/>
                    <a:pt x="100" y="29"/>
                    <a:pt x="100" y="45"/>
                  </a:cubicBezTo>
                  <a:cubicBezTo>
                    <a:pt x="99" y="85"/>
                    <a:pt x="89" y="120"/>
                    <a:pt x="52" y="143"/>
                  </a:cubicBezTo>
                  <a:cubicBezTo>
                    <a:pt x="44" y="148"/>
                    <a:pt x="37" y="156"/>
                    <a:pt x="29" y="164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8FC36010-AEC9-4090-BDB5-EBFE85BC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775" y="2119313"/>
              <a:ext cx="612775" cy="314325"/>
            </a:xfrm>
            <a:custGeom>
              <a:avLst/>
              <a:gdLst>
                <a:gd name="T0" fmla="*/ 354 w 354"/>
                <a:gd name="T1" fmla="*/ 58 h 182"/>
                <a:gd name="T2" fmla="*/ 0 w 354"/>
                <a:gd name="T3" fmla="*/ 182 h 182"/>
                <a:gd name="T4" fmla="*/ 354 w 354"/>
                <a:gd name="T5" fmla="*/ 5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4" h="182">
                  <a:moveTo>
                    <a:pt x="354" y="58"/>
                  </a:moveTo>
                  <a:cubicBezTo>
                    <a:pt x="218" y="52"/>
                    <a:pt x="102" y="92"/>
                    <a:pt x="0" y="182"/>
                  </a:cubicBezTo>
                  <a:cubicBezTo>
                    <a:pt x="52" y="70"/>
                    <a:pt x="251" y="0"/>
                    <a:pt x="354" y="5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985CCB2E-BFB8-464F-A363-E6EFD0CDA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550" y="2033588"/>
              <a:ext cx="134937" cy="500063"/>
            </a:xfrm>
            <a:custGeom>
              <a:avLst/>
              <a:gdLst>
                <a:gd name="T0" fmla="*/ 78 w 78"/>
                <a:gd name="T1" fmla="*/ 289 h 289"/>
                <a:gd name="T2" fmla="*/ 39 w 78"/>
                <a:gd name="T3" fmla="*/ 140 h 289"/>
                <a:gd name="T4" fmla="*/ 28 w 78"/>
                <a:gd name="T5" fmla="*/ 37 h 289"/>
                <a:gd name="T6" fmla="*/ 0 w 78"/>
                <a:gd name="T7" fmla="*/ 0 h 289"/>
                <a:gd name="T8" fmla="*/ 76 w 78"/>
                <a:gd name="T9" fmla="*/ 84 h 289"/>
                <a:gd name="T10" fmla="*/ 70 w 78"/>
                <a:gd name="T11" fmla="*/ 141 h 289"/>
                <a:gd name="T12" fmla="*/ 75 w 78"/>
                <a:gd name="T13" fmla="*/ 278 h 289"/>
                <a:gd name="T14" fmla="*/ 78 w 78"/>
                <a:gd name="T1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289">
                  <a:moveTo>
                    <a:pt x="78" y="289"/>
                  </a:moveTo>
                  <a:cubicBezTo>
                    <a:pt x="39" y="243"/>
                    <a:pt x="31" y="194"/>
                    <a:pt x="39" y="140"/>
                  </a:cubicBezTo>
                  <a:cubicBezTo>
                    <a:pt x="44" y="105"/>
                    <a:pt x="47" y="70"/>
                    <a:pt x="28" y="37"/>
                  </a:cubicBezTo>
                  <a:cubicBezTo>
                    <a:pt x="20" y="24"/>
                    <a:pt x="9" y="12"/>
                    <a:pt x="0" y="0"/>
                  </a:cubicBezTo>
                  <a:cubicBezTo>
                    <a:pt x="37" y="1"/>
                    <a:pt x="74" y="39"/>
                    <a:pt x="76" y="84"/>
                  </a:cubicBezTo>
                  <a:cubicBezTo>
                    <a:pt x="77" y="103"/>
                    <a:pt x="74" y="122"/>
                    <a:pt x="70" y="141"/>
                  </a:cubicBezTo>
                  <a:cubicBezTo>
                    <a:pt x="57" y="187"/>
                    <a:pt x="58" y="233"/>
                    <a:pt x="75" y="278"/>
                  </a:cubicBezTo>
                  <a:cubicBezTo>
                    <a:pt x="76" y="280"/>
                    <a:pt x="76" y="282"/>
                    <a:pt x="78" y="28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CDA4E30-E65A-49EF-803B-9C55080A9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163" y="1501775"/>
              <a:ext cx="152400" cy="166688"/>
            </a:xfrm>
            <a:custGeom>
              <a:avLst/>
              <a:gdLst>
                <a:gd name="T0" fmla="*/ 52 w 88"/>
                <a:gd name="T1" fmla="*/ 7 h 96"/>
                <a:gd name="T2" fmla="*/ 64 w 88"/>
                <a:gd name="T3" fmla="*/ 5 h 96"/>
                <a:gd name="T4" fmla="*/ 86 w 88"/>
                <a:gd name="T5" fmla="*/ 0 h 96"/>
                <a:gd name="T6" fmla="*/ 87 w 88"/>
                <a:gd name="T7" fmla="*/ 20 h 96"/>
                <a:gd name="T8" fmla="*/ 88 w 88"/>
                <a:gd name="T9" fmla="*/ 20 h 96"/>
                <a:gd name="T10" fmla="*/ 0 w 88"/>
                <a:gd name="T11" fmla="*/ 96 h 96"/>
                <a:gd name="T12" fmla="*/ 39 w 88"/>
                <a:gd name="T13" fmla="*/ 21 h 96"/>
                <a:gd name="T14" fmla="*/ 52 w 88"/>
                <a:gd name="T15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96">
                  <a:moveTo>
                    <a:pt x="52" y="7"/>
                  </a:moveTo>
                  <a:cubicBezTo>
                    <a:pt x="56" y="6"/>
                    <a:pt x="60" y="5"/>
                    <a:pt x="64" y="5"/>
                  </a:cubicBezTo>
                  <a:cubicBezTo>
                    <a:pt x="71" y="3"/>
                    <a:pt x="78" y="2"/>
                    <a:pt x="86" y="0"/>
                  </a:cubicBezTo>
                  <a:cubicBezTo>
                    <a:pt x="87" y="8"/>
                    <a:pt x="87" y="14"/>
                    <a:pt x="87" y="20"/>
                  </a:cubicBezTo>
                  <a:cubicBezTo>
                    <a:pt x="87" y="20"/>
                    <a:pt x="88" y="20"/>
                    <a:pt x="88" y="20"/>
                  </a:cubicBezTo>
                  <a:cubicBezTo>
                    <a:pt x="76" y="64"/>
                    <a:pt x="48" y="90"/>
                    <a:pt x="0" y="96"/>
                  </a:cubicBezTo>
                  <a:cubicBezTo>
                    <a:pt x="6" y="67"/>
                    <a:pt x="17" y="41"/>
                    <a:pt x="39" y="21"/>
                  </a:cubicBezTo>
                  <a:cubicBezTo>
                    <a:pt x="44" y="17"/>
                    <a:pt x="48" y="12"/>
                    <a:pt x="52" y="7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F5523576-C2C6-446B-AF84-ADAB7598C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413" y="1157288"/>
              <a:ext cx="127000" cy="198438"/>
            </a:xfrm>
            <a:custGeom>
              <a:avLst/>
              <a:gdLst>
                <a:gd name="T0" fmla="*/ 31 w 74"/>
                <a:gd name="T1" fmla="*/ 108 h 115"/>
                <a:gd name="T2" fmla="*/ 13 w 74"/>
                <a:gd name="T3" fmla="*/ 115 h 115"/>
                <a:gd name="T4" fmla="*/ 69 w 74"/>
                <a:gd name="T5" fmla="*/ 0 h 115"/>
                <a:gd name="T6" fmla="*/ 30 w 74"/>
                <a:gd name="T7" fmla="*/ 109 h 115"/>
                <a:gd name="T8" fmla="*/ 31 w 74"/>
                <a:gd name="T9" fmla="*/ 10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115">
                  <a:moveTo>
                    <a:pt x="31" y="108"/>
                  </a:moveTo>
                  <a:cubicBezTo>
                    <a:pt x="25" y="110"/>
                    <a:pt x="19" y="113"/>
                    <a:pt x="13" y="115"/>
                  </a:cubicBezTo>
                  <a:cubicBezTo>
                    <a:pt x="0" y="57"/>
                    <a:pt x="17" y="22"/>
                    <a:pt x="69" y="0"/>
                  </a:cubicBezTo>
                  <a:cubicBezTo>
                    <a:pt x="74" y="43"/>
                    <a:pt x="60" y="79"/>
                    <a:pt x="30" y="109"/>
                  </a:cubicBezTo>
                  <a:cubicBezTo>
                    <a:pt x="30" y="109"/>
                    <a:pt x="31" y="108"/>
                    <a:pt x="31" y="10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65EE7858-6FDE-43F5-BE96-B91236DB1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175" y="2044700"/>
              <a:ext cx="106362" cy="153988"/>
            </a:xfrm>
            <a:custGeom>
              <a:avLst/>
              <a:gdLst>
                <a:gd name="T0" fmla="*/ 26 w 62"/>
                <a:gd name="T1" fmla="*/ 19 h 89"/>
                <a:gd name="T2" fmla="*/ 44 w 62"/>
                <a:gd name="T3" fmla="*/ 7 h 89"/>
                <a:gd name="T4" fmla="*/ 59 w 62"/>
                <a:gd name="T5" fmla="*/ 23 h 89"/>
                <a:gd name="T6" fmla="*/ 2 w 62"/>
                <a:gd name="T7" fmla="*/ 89 h 89"/>
                <a:gd name="T8" fmla="*/ 26 w 62"/>
                <a:gd name="T9" fmla="*/ 1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89">
                  <a:moveTo>
                    <a:pt x="26" y="19"/>
                  </a:moveTo>
                  <a:cubicBezTo>
                    <a:pt x="32" y="15"/>
                    <a:pt x="38" y="11"/>
                    <a:pt x="44" y="7"/>
                  </a:cubicBezTo>
                  <a:cubicBezTo>
                    <a:pt x="62" y="0"/>
                    <a:pt x="59" y="13"/>
                    <a:pt x="59" y="23"/>
                  </a:cubicBezTo>
                  <a:cubicBezTo>
                    <a:pt x="58" y="55"/>
                    <a:pt x="39" y="77"/>
                    <a:pt x="2" y="89"/>
                  </a:cubicBezTo>
                  <a:cubicBezTo>
                    <a:pt x="0" y="62"/>
                    <a:pt x="11" y="40"/>
                    <a:pt x="26" y="1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>
                <a:solidFill>
                  <a:srgbClr val="FFC000"/>
                </a:solidFill>
              </a:endParaRPr>
            </a:p>
          </p:txBody>
        </p:sp>
      </p:grpSp>
      <p:grpSp>
        <p:nvGrpSpPr>
          <p:cNvPr id="1413" name="Grupo 1412">
            <a:extLst>
              <a:ext uri="{FF2B5EF4-FFF2-40B4-BE49-F238E27FC236}">
                <a16:creationId xmlns:a16="http://schemas.microsoft.com/office/drawing/2014/main" id="{3B0FCA41-B953-43E5-A7DA-EBB0E9EEBDDD}"/>
              </a:ext>
            </a:extLst>
          </p:cNvPr>
          <p:cNvGrpSpPr/>
          <p:nvPr/>
        </p:nvGrpSpPr>
        <p:grpSpPr>
          <a:xfrm>
            <a:off x="6763974" y="1235074"/>
            <a:ext cx="1111975" cy="1895470"/>
            <a:chOff x="8956676" y="238125"/>
            <a:chExt cx="2106612" cy="3590925"/>
          </a:xfrm>
        </p:grpSpPr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7EE529BA-2406-4B27-805E-0C3924A78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6600" y="1839913"/>
              <a:ext cx="638175" cy="474663"/>
            </a:xfrm>
            <a:custGeom>
              <a:avLst/>
              <a:gdLst>
                <a:gd name="T0" fmla="*/ 81 w 241"/>
                <a:gd name="T1" fmla="*/ 180 h 180"/>
                <a:gd name="T2" fmla="*/ 13 w 241"/>
                <a:gd name="T3" fmla="*/ 147 h 180"/>
                <a:gd name="T4" fmla="*/ 31 w 241"/>
                <a:gd name="T5" fmla="*/ 78 h 180"/>
                <a:gd name="T6" fmla="*/ 72 w 241"/>
                <a:gd name="T7" fmla="*/ 43 h 180"/>
                <a:gd name="T8" fmla="*/ 212 w 241"/>
                <a:gd name="T9" fmla="*/ 1 h 180"/>
                <a:gd name="T10" fmla="*/ 238 w 241"/>
                <a:gd name="T11" fmla="*/ 10 h 180"/>
                <a:gd name="T12" fmla="*/ 234 w 241"/>
                <a:gd name="T13" fmla="*/ 33 h 180"/>
                <a:gd name="T14" fmla="*/ 180 w 241"/>
                <a:gd name="T15" fmla="*/ 119 h 180"/>
                <a:gd name="T16" fmla="*/ 81 w 241"/>
                <a:gd name="T17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" h="180">
                  <a:moveTo>
                    <a:pt x="81" y="180"/>
                  </a:moveTo>
                  <a:cubicBezTo>
                    <a:pt x="53" y="178"/>
                    <a:pt x="25" y="173"/>
                    <a:pt x="13" y="147"/>
                  </a:cubicBezTo>
                  <a:cubicBezTo>
                    <a:pt x="0" y="122"/>
                    <a:pt x="14" y="97"/>
                    <a:pt x="31" y="78"/>
                  </a:cubicBezTo>
                  <a:cubicBezTo>
                    <a:pt x="42" y="64"/>
                    <a:pt x="56" y="52"/>
                    <a:pt x="72" y="43"/>
                  </a:cubicBezTo>
                  <a:cubicBezTo>
                    <a:pt x="115" y="18"/>
                    <a:pt x="163" y="8"/>
                    <a:pt x="212" y="1"/>
                  </a:cubicBezTo>
                  <a:cubicBezTo>
                    <a:pt x="220" y="0"/>
                    <a:pt x="232" y="4"/>
                    <a:pt x="238" y="10"/>
                  </a:cubicBezTo>
                  <a:cubicBezTo>
                    <a:pt x="241" y="13"/>
                    <a:pt x="237" y="26"/>
                    <a:pt x="234" y="33"/>
                  </a:cubicBezTo>
                  <a:cubicBezTo>
                    <a:pt x="216" y="62"/>
                    <a:pt x="199" y="92"/>
                    <a:pt x="180" y="119"/>
                  </a:cubicBezTo>
                  <a:cubicBezTo>
                    <a:pt x="156" y="154"/>
                    <a:pt x="124" y="178"/>
                    <a:pt x="81" y="18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FF3147B3-330D-463F-A084-4160D497F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1613" y="1060450"/>
              <a:ext cx="522287" cy="552450"/>
            </a:xfrm>
            <a:custGeom>
              <a:avLst/>
              <a:gdLst>
                <a:gd name="T0" fmla="*/ 196 w 197"/>
                <a:gd name="T1" fmla="*/ 0 h 209"/>
                <a:gd name="T2" fmla="*/ 195 w 197"/>
                <a:gd name="T3" fmla="*/ 13 h 209"/>
                <a:gd name="T4" fmla="*/ 87 w 197"/>
                <a:gd name="T5" fmla="*/ 182 h 209"/>
                <a:gd name="T6" fmla="*/ 44 w 197"/>
                <a:gd name="T7" fmla="*/ 204 h 209"/>
                <a:gd name="T8" fmla="*/ 0 w 197"/>
                <a:gd name="T9" fmla="*/ 167 h 209"/>
                <a:gd name="T10" fmla="*/ 5 w 197"/>
                <a:gd name="T11" fmla="*/ 136 h 209"/>
                <a:gd name="T12" fmla="*/ 196 w 197"/>
                <a:gd name="T13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7" h="209">
                  <a:moveTo>
                    <a:pt x="196" y="0"/>
                  </a:moveTo>
                  <a:cubicBezTo>
                    <a:pt x="196" y="5"/>
                    <a:pt x="197" y="9"/>
                    <a:pt x="195" y="13"/>
                  </a:cubicBezTo>
                  <a:cubicBezTo>
                    <a:pt x="167" y="74"/>
                    <a:pt x="142" y="138"/>
                    <a:pt x="87" y="182"/>
                  </a:cubicBezTo>
                  <a:cubicBezTo>
                    <a:pt x="75" y="192"/>
                    <a:pt x="60" y="201"/>
                    <a:pt x="44" y="204"/>
                  </a:cubicBezTo>
                  <a:cubicBezTo>
                    <a:pt x="20" y="209"/>
                    <a:pt x="2" y="192"/>
                    <a:pt x="0" y="167"/>
                  </a:cubicBezTo>
                  <a:cubicBezTo>
                    <a:pt x="0" y="157"/>
                    <a:pt x="1" y="146"/>
                    <a:pt x="5" y="136"/>
                  </a:cubicBezTo>
                  <a:cubicBezTo>
                    <a:pt x="28" y="69"/>
                    <a:pt x="122" y="2"/>
                    <a:pt x="196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EDE956B4-4505-449E-8A08-F64536681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7538" y="381000"/>
              <a:ext cx="382587" cy="631825"/>
            </a:xfrm>
            <a:custGeom>
              <a:avLst/>
              <a:gdLst>
                <a:gd name="T0" fmla="*/ 43 w 145"/>
                <a:gd name="T1" fmla="*/ 217 h 239"/>
                <a:gd name="T2" fmla="*/ 0 w 145"/>
                <a:gd name="T3" fmla="*/ 101 h 239"/>
                <a:gd name="T4" fmla="*/ 7 w 145"/>
                <a:gd name="T5" fmla="*/ 24 h 239"/>
                <a:gd name="T6" fmla="*/ 32 w 145"/>
                <a:gd name="T7" fmla="*/ 12 h 239"/>
                <a:gd name="T8" fmla="*/ 134 w 145"/>
                <a:gd name="T9" fmla="*/ 166 h 239"/>
                <a:gd name="T10" fmla="*/ 66 w 145"/>
                <a:gd name="T11" fmla="*/ 226 h 239"/>
                <a:gd name="T12" fmla="*/ 42 w 145"/>
                <a:gd name="T13" fmla="*/ 216 h 239"/>
                <a:gd name="T14" fmla="*/ 43 w 145"/>
                <a:gd name="T15" fmla="*/ 217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239">
                  <a:moveTo>
                    <a:pt x="43" y="217"/>
                  </a:moveTo>
                  <a:cubicBezTo>
                    <a:pt x="9" y="186"/>
                    <a:pt x="0" y="144"/>
                    <a:pt x="0" y="101"/>
                  </a:cubicBezTo>
                  <a:cubicBezTo>
                    <a:pt x="0" y="75"/>
                    <a:pt x="4" y="49"/>
                    <a:pt x="7" y="24"/>
                  </a:cubicBezTo>
                  <a:cubicBezTo>
                    <a:pt x="9" y="4"/>
                    <a:pt x="18" y="0"/>
                    <a:pt x="32" y="12"/>
                  </a:cubicBezTo>
                  <a:cubicBezTo>
                    <a:pt x="80" y="54"/>
                    <a:pt x="118" y="103"/>
                    <a:pt x="134" y="166"/>
                  </a:cubicBezTo>
                  <a:cubicBezTo>
                    <a:pt x="145" y="211"/>
                    <a:pt x="111" y="239"/>
                    <a:pt x="66" y="226"/>
                  </a:cubicBezTo>
                  <a:cubicBezTo>
                    <a:pt x="58" y="223"/>
                    <a:pt x="50" y="220"/>
                    <a:pt x="42" y="216"/>
                  </a:cubicBezTo>
                  <a:lnTo>
                    <a:pt x="43" y="217"/>
                  </a:ln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89821DF5-430B-48D9-9E48-0D36B14EC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7850" y="1498600"/>
              <a:ext cx="357187" cy="628650"/>
            </a:xfrm>
            <a:custGeom>
              <a:avLst/>
              <a:gdLst>
                <a:gd name="T0" fmla="*/ 56 w 135"/>
                <a:gd name="T1" fmla="*/ 238 h 238"/>
                <a:gd name="T2" fmla="*/ 32 w 135"/>
                <a:gd name="T3" fmla="*/ 80 h 238"/>
                <a:gd name="T4" fmla="*/ 73 w 135"/>
                <a:gd name="T5" fmla="*/ 19 h 238"/>
                <a:gd name="T6" fmla="*/ 107 w 135"/>
                <a:gd name="T7" fmla="*/ 28 h 238"/>
                <a:gd name="T8" fmla="*/ 128 w 135"/>
                <a:gd name="T9" fmla="*/ 97 h 238"/>
                <a:gd name="T10" fmla="*/ 109 w 135"/>
                <a:gd name="T11" fmla="*/ 172 h 238"/>
                <a:gd name="T12" fmla="*/ 56 w 135"/>
                <a:gd name="T13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5" h="238">
                  <a:moveTo>
                    <a:pt x="56" y="238"/>
                  </a:moveTo>
                  <a:cubicBezTo>
                    <a:pt x="8" y="187"/>
                    <a:pt x="0" y="142"/>
                    <a:pt x="32" y="80"/>
                  </a:cubicBezTo>
                  <a:cubicBezTo>
                    <a:pt x="43" y="58"/>
                    <a:pt x="57" y="37"/>
                    <a:pt x="73" y="19"/>
                  </a:cubicBezTo>
                  <a:cubicBezTo>
                    <a:pt x="90" y="0"/>
                    <a:pt x="100" y="4"/>
                    <a:pt x="107" y="28"/>
                  </a:cubicBezTo>
                  <a:cubicBezTo>
                    <a:pt x="114" y="51"/>
                    <a:pt x="122" y="73"/>
                    <a:pt x="128" y="97"/>
                  </a:cubicBezTo>
                  <a:cubicBezTo>
                    <a:pt x="135" y="125"/>
                    <a:pt x="129" y="150"/>
                    <a:pt x="109" y="172"/>
                  </a:cubicBezTo>
                  <a:cubicBezTo>
                    <a:pt x="90" y="193"/>
                    <a:pt x="74" y="215"/>
                    <a:pt x="56" y="23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E621C8B4-83CD-49FA-B5BF-468565671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7300" y="822325"/>
              <a:ext cx="349250" cy="633413"/>
            </a:xfrm>
            <a:custGeom>
              <a:avLst/>
              <a:gdLst>
                <a:gd name="T0" fmla="*/ 63 w 132"/>
                <a:gd name="T1" fmla="*/ 240 h 240"/>
                <a:gd name="T2" fmla="*/ 24 w 132"/>
                <a:gd name="T3" fmla="*/ 88 h 240"/>
                <a:gd name="T4" fmla="*/ 61 w 132"/>
                <a:gd name="T5" fmla="*/ 20 h 240"/>
                <a:gd name="T6" fmla="*/ 96 w 132"/>
                <a:gd name="T7" fmla="*/ 26 h 240"/>
                <a:gd name="T8" fmla="*/ 125 w 132"/>
                <a:gd name="T9" fmla="*/ 104 h 240"/>
                <a:gd name="T10" fmla="*/ 115 w 132"/>
                <a:gd name="T11" fmla="*/ 163 h 240"/>
                <a:gd name="T12" fmla="*/ 63 w 132"/>
                <a:gd name="T13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240">
                  <a:moveTo>
                    <a:pt x="63" y="240"/>
                  </a:moveTo>
                  <a:cubicBezTo>
                    <a:pt x="13" y="197"/>
                    <a:pt x="0" y="149"/>
                    <a:pt x="24" y="88"/>
                  </a:cubicBezTo>
                  <a:cubicBezTo>
                    <a:pt x="34" y="64"/>
                    <a:pt x="46" y="41"/>
                    <a:pt x="61" y="20"/>
                  </a:cubicBezTo>
                  <a:cubicBezTo>
                    <a:pt x="76" y="0"/>
                    <a:pt x="87" y="3"/>
                    <a:pt x="96" y="26"/>
                  </a:cubicBezTo>
                  <a:cubicBezTo>
                    <a:pt x="106" y="52"/>
                    <a:pt x="116" y="78"/>
                    <a:pt x="125" y="104"/>
                  </a:cubicBezTo>
                  <a:cubicBezTo>
                    <a:pt x="132" y="125"/>
                    <a:pt x="127" y="145"/>
                    <a:pt x="115" y="163"/>
                  </a:cubicBezTo>
                  <a:cubicBezTo>
                    <a:pt x="97" y="188"/>
                    <a:pt x="80" y="214"/>
                    <a:pt x="63" y="24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BD76E859-9CE2-46A0-A423-723210F1E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0038" y="1376363"/>
              <a:ext cx="603250" cy="384175"/>
            </a:xfrm>
            <a:custGeom>
              <a:avLst/>
              <a:gdLst>
                <a:gd name="T0" fmla="*/ 0 w 228"/>
                <a:gd name="T1" fmla="*/ 99 h 145"/>
                <a:gd name="T2" fmla="*/ 114 w 228"/>
                <a:gd name="T3" fmla="*/ 34 h 145"/>
                <a:gd name="T4" fmla="*/ 220 w 228"/>
                <a:gd name="T5" fmla="*/ 21 h 145"/>
                <a:gd name="T6" fmla="*/ 227 w 228"/>
                <a:gd name="T7" fmla="*/ 37 h 145"/>
                <a:gd name="T8" fmla="*/ 222 w 228"/>
                <a:gd name="T9" fmla="*/ 49 h 145"/>
                <a:gd name="T10" fmla="*/ 28 w 228"/>
                <a:gd name="T11" fmla="*/ 113 h 145"/>
                <a:gd name="T12" fmla="*/ 0 w 228"/>
                <a:gd name="T13" fmla="*/ 99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145">
                  <a:moveTo>
                    <a:pt x="0" y="99"/>
                  </a:moveTo>
                  <a:cubicBezTo>
                    <a:pt x="47" y="87"/>
                    <a:pt x="84" y="66"/>
                    <a:pt x="114" y="34"/>
                  </a:cubicBezTo>
                  <a:cubicBezTo>
                    <a:pt x="147" y="0"/>
                    <a:pt x="183" y="4"/>
                    <a:pt x="220" y="21"/>
                  </a:cubicBezTo>
                  <a:cubicBezTo>
                    <a:pt x="224" y="22"/>
                    <a:pt x="226" y="31"/>
                    <a:pt x="227" y="37"/>
                  </a:cubicBezTo>
                  <a:cubicBezTo>
                    <a:pt x="228" y="41"/>
                    <a:pt x="225" y="46"/>
                    <a:pt x="222" y="49"/>
                  </a:cubicBezTo>
                  <a:cubicBezTo>
                    <a:pt x="189" y="97"/>
                    <a:pt x="108" y="145"/>
                    <a:pt x="28" y="113"/>
                  </a:cubicBezTo>
                  <a:cubicBezTo>
                    <a:pt x="20" y="110"/>
                    <a:pt x="12" y="105"/>
                    <a:pt x="0" y="9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5BC7978F-08AD-4680-B412-2ACC55E6F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5663" y="2235200"/>
              <a:ext cx="622300" cy="325438"/>
            </a:xfrm>
            <a:custGeom>
              <a:avLst/>
              <a:gdLst>
                <a:gd name="T0" fmla="*/ 0 w 235"/>
                <a:gd name="T1" fmla="*/ 37 h 123"/>
                <a:gd name="T2" fmla="*/ 131 w 235"/>
                <a:gd name="T3" fmla="*/ 18 h 123"/>
                <a:gd name="T4" fmla="*/ 233 w 235"/>
                <a:gd name="T5" fmla="*/ 47 h 123"/>
                <a:gd name="T6" fmla="*/ 234 w 235"/>
                <a:gd name="T7" fmla="*/ 63 h 123"/>
                <a:gd name="T8" fmla="*/ 226 w 235"/>
                <a:gd name="T9" fmla="*/ 71 h 123"/>
                <a:gd name="T10" fmla="*/ 0 w 235"/>
                <a:gd name="T11" fmla="*/ 3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5" h="123">
                  <a:moveTo>
                    <a:pt x="0" y="37"/>
                  </a:moveTo>
                  <a:cubicBezTo>
                    <a:pt x="48" y="44"/>
                    <a:pt x="90" y="35"/>
                    <a:pt x="131" y="18"/>
                  </a:cubicBezTo>
                  <a:cubicBezTo>
                    <a:pt x="174" y="0"/>
                    <a:pt x="203" y="17"/>
                    <a:pt x="233" y="47"/>
                  </a:cubicBezTo>
                  <a:cubicBezTo>
                    <a:pt x="235" y="50"/>
                    <a:pt x="235" y="58"/>
                    <a:pt x="234" y="63"/>
                  </a:cubicBezTo>
                  <a:cubicBezTo>
                    <a:pt x="233" y="66"/>
                    <a:pt x="229" y="69"/>
                    <a:pt x="226" y="71"/>
                  </a:cubicBezTo>
                  <a:cubicBezTo>
                    <a:pt x="164" y="123"/>
                    <a:pt x="47" y="106"/>
                    <a:pt x="0" y="37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AF2B9F7E-AB8D-4D89-97BF-129170BA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199563" y="531813"/>
              <a:ext cx="474662" cy="485775"/>
            </a:xfrm>
            <a:custGeom>
              <a:avLst/>
              <a:gdLst>
                <a:gd name="T0" fmla="*/ 158 w 179"/>
                <a:gd name="T1" fmla="*/ 159 h 184"/>
                <a:gd name="T2" fmla="*/ 179 w 179"/>
                <a:gd name="T3" fmla="*/ 183 h 184"/>
                <a:gd name="T4" fmla="*/ 143 w 179"/>
                <a:gd name="T5" fmla="*/ 183 h 184"/>
                <a:gd name="T6" fmla="*/ 4 w 179"/>
                <a:gd name="T7" fmla="*/ 45 h 184"/>
                <a:gd name="T8" fmla="*/ 16 w 179"/>
                <a:gd name="T9" fmla="*/ 0 h 184"/>
                <a:gd name="T10" fmla="*/ 25 w 179"/>
                <a:gd name="T11" fmla="*/ 12 h 184"/>
                <a:gd name="T12" fmla="*/ 65 w 179"/>
                <a:gd name="T13" fmla="*/ 61 h 184"/>
                <a:gd name="T14" fmla="*/ 116 w 179"/>
                <a:gd name="T15" fmla="*/ 121 h 184"/>
                <a:gd name="T16" fmla="*/ 159 w 179"/>
                <a:gd name="T17" fmla="*/ 160 h 184"/>
                <a:gd name="T18" fmla="*/ 158 w 179"/>
                <a:gd name="T19" fmla="*/ 15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9" h="184">
                  <a:moveTo>
                    <a:pt x="158" y="159"/>
                  </a:moveTo>
                  <a:cubicBezTo>
                    <a:pt x="164" y="166"/>
                    <a:pt x="169" y="172"/>
                    <a:pt x="179" y="183"/>
                  </a:cubicBezTo>
                  <a:cubicBezTo>
                    <a:pt x="164" y="183"/>
                    <a:pt x="153" y="184"/>
                    <a:pt x="143" y="183"/>
                  </a:cubicBezTo>
                  <a:cubicBezTo>
                    <a:pt x="79" y="174"/>
                    <a:pt x="13" y="109"/>
                    <a:pt x="4" y="45"/>
                  </a:cubicBezTo>
                  <a:cubicBezTo>
                    <a:pt x="0" y="24"/>
                    <a:pt x="3" y="13"/>
                    <a:pt x="16" y="0"/>
                  </a:cubicBezTo>
                  <a:cubicBezTo>
                    <a:pt x="19" y="4"/>
                    <a:pt x="22" y="9"/>
                    <a:pt x="25" y="12"/>
                  </a:cubicBezTo>
                  <a:cubicBezTo>
                    <a:pt x="38" y="29"/>
                    <a:pt x="52" y="45"/>
                    <a:pt x="65" y="61"/>
                  </a:cubicBezTo>
                  <a:cubicBezTo>
                    <a:pt x="82" y="81"/>
                    <a:pt x="98" y="102"/>
                    <a:pt x="116" y="121"/>
                  </a:cubicBezTo>
                  <a:cubicBezTo>
                    <a:pt x="129" y="135"/>
                    <a:pt x="145" y="147"/>
                    <a:pt x="159" y="160"/>
                  </a:cubicBezTo>
                  <a:cubicBezTo>
                    <a:pt x="159" y="160"/>
                    <a:pt x="158" y="159"/>
                    <a:pt x="158" y="15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069E16AD-E5BE-484D-805F-03CC3F927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8688" y="298450"/>
              <a:ext cx="244475" cy="582613"/>
            </a:xfrm>
            <a:custGeom>
              <a:avLst/>
              <a:gdLst>
                <a:gd name="T0" fmla="*/ 36 w 92"/>
                <a:gd name="T1" fmla="*/ 0 h 220"/>
                <a:gd name="T2" fmla="*/ 31 w 92"/>
                <a:gd name="T3" fmla="*/ 220 h 220"/>
                <a:gd name="T4" fmla="*/ 1 w 92"/>
                <a:gd name="T5" fmla="*/ 131 h 220"/>
                <a:gd name="T6" fmla="*/ 2 w 92"/>
                <a:gd name="T7" fmla="*/ 111 h 220"/>
                <a:gd name="T8" fmla="*/ 29 w 92"/>
                <a:gd name="T9" fmla="*/ 12 h 220"/>
                <a:gd name="T10" fmla="*/ 36 w 92"/>
                <a:gd name="T11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" h="220">
                  <a:moveTo>
                    <a:pt x="36" y="0"/>
                  </a:moveTo>
                  <a:cubicBezTo>
                    <a:pt x="92" y="65"/>
                    <a:pt x="88" y="173"/>
                    <a:pt x="31" y="220"/>
                  </a:cubicBezTo>
                  <a:cubicBezTo>
                    <a:pt x="21" y="191"/>
                    <a:pt x="11" y="161"/>
                    <a:pt x="1" y="131"/>
                  </a:cubicBezTo>
                  <a:cubicBezTo>
                    <a:pt x="0" y="125"/>
                    <a:pt x="0" y="117"/>
                    <a:pt x="2" y="111"/>
                  </a:cubicBezTo>
                  <a:cubicBezTo>
                    <a:pt x="10" y="78"/>
                    <a:pt x="20" y="45"/>
                    <a:pt x="29" y="12"/>
                  </a:cubicBezTo>
                  <a:cubicBezTo>
                    <a:pt x="30" y="8"/>
                    <a:pt x="34" y="4"/>
                    <a:pt x="36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AD8D044E-EB1B-427B-ACF4-800C96A88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6676" y="1147763"/>
              <a:ext cx="677862" cy="438150"/>
            </a:xfrm>
            <a:custGeom>
              <a:avLst/>
              <a:gdLst>
                <a:gd name="T0" fmla="*/ 256 w 256"/>
                <a:gd name="T1" fmla="*/ 113 h 166"/>
                <a:gd name="T2" fmla="*/ 208 w 256"/>
                <a:gd name="T3" fmla="*/ 76 h 166"/>
                <a:gd name="T4" fmla="*/ 99 w 256"/>
                <a:gd name="T5" fmla="*/ 35 h 166"/>
                <a:gd name="T6" fmla="*/ 38 w 256"/>
                <a:gd name="T7" fmla="*/ 84 h 166"/>
                <a:gd name="T8" fmla="*/ 46 w 256"/>
                <a:gd name="T9" fmla="*/ 125 h 166"/>
                <a:gd name="T10" fmla="*/ 70 w 256"/>
                <a:gd name="T11" fmla="*/ 130 h 166"/>
                <a:gd name="T12" fmla="*/ 73 w 256"/>
                <a:gd name="T13" fmla="*/ 107 h 166"/>
                <a:gd name="T14" fmla="*/ 60 w 256"/>
                <a:gd name="T15" fmla="*/ 84 h 166"/>
                <a:gd name="T16" fmla="*/ 83 w 256"/>
                <a:gd name="T17" fmla="*/ 84 h 166"/>
                <a:gd name="T18" fmla="*/ 101 w 256"/>
                <a:gd name="T19" fmla="*/ 139 h 166"/>
                <a:gd name="T20" fmla="*/ 55 w 256"/>
                <a:gd name="T21" fmla="*/ 160 h 166"/>
                <a:gd name="T22" fmla="*/ 27 w 256"/>
                <a:gd name="T23" fmla="*/ 55 h 166"/>
                <a:gd name="T24" fmla="*/ 161 w 256"/>
                <a:gd name="T25" fmla="*/ 21 h 166"/>
                <a:gd name="T26" fmla="*/ 256 w 256"/>
                <a:gd name="T27" fmla="*/ 11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6" h="166">
                  <a:moveTo>
                    <a:pt x="256" y="113"/>
                  </a:moveTo>
                  <a:cubicBezTo>
                    <a:pt x="240" y="100"/>
                    <a:pt x="224" y="88"/>
                    <a:pt x="208" y="76"/>
                  </a:cubicBezTo>
                  <a:cubicBezTo>
                    <a:pt x="176" y="51"/>
                    <a:pt x="142" y="30"/>
                    <a:pt x="99" y="35"/>
                  </a:cubicBezTo>
                  <a:cubicBezTo>
                    <a:pt x="69" y="38"/>
                    <a:pt x="43" y="56"/>
                    <a:pt x="38" y="84"/>
                  </a:cubicBezTo>
                  <a:cubicBezTo>
                    <a:pt x="35" y="97"/>
                    <a:pt x="40" y="113"/>
                    <a:pt x="46" y="125"/>
                  </a:cubicBezTo>
                  <a:cubicBezTo>
                    <a:pt x="48" y="129"/>
                    <a:pt x="62" y="128"/>
                    <a:pt x="70" y="130"/>
                  </a:cubicBezTo>
                  <a:cubicBezTo>
                    <a:pt x="71" y="122"/>
                    <a:pt x="75" y="114"/>
                    <a:pt x="73" y="107"/>
                  </a:cubicBezTo>
                  <a:cubicBezTo>
                    <a:pt x="72" y="100"/>
                    <a:pt x="66" y="94"/>
                    <a:pt x="60" y="84"/>
                  </a:cubicBezTo>
                  <a:cubicBezTo>
                    <a:pt x="70" y="84"/>
                    <a:pt x="77" y="82"/>
                    <a:pt x="83" y="84"/>
                  </a:cubicBezTo>
                  <a:cubicBezTo>
                    <a:pt x="98" y="90"/>
                    <a:pt x="108" y="120"/>
                    <a:pt x="101" y="139"/>
                  </a:cubicBezTo>
                  <a:cubicBezTo>
                    <a:pt x="94" y="157"/>
                    <a:pt x="76" y="166"/>
                    <a:pt x="55" y="160"/>
                  </a:cubicBezTo>
                  <a:cubicBezTo>
                    <a:pt x="15" y="147"/>
                    <a:pt x="0" y="93"/>
                    <a:pt x="27" y="55"/>
                  </a:cubicBezTo>
                  <a:cubicBezTo>
                    <a:pt x="55" y="14"/>
                    <a:pt x="111" y="0"/>
                    <a:pt x="161" y="21"/>
                  </a:cubicBezTo>
                  <a:cubicBezTo>
                    <a:pt x="196" y="35"/>
                    <a:pt x="231" y="68"/>
                    <a:pt x="256" y="113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8BD7CB62-B675-4A98-B0F5-0B29F010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1000" y="2159000"/>
              <a:ext cx="412750" cy="935038"/>
            </a:xfrm>
            <a:custGeom>
              <a:avLst/>
              <a:gdLst>
                <a:gd name="T0" fmla="*/ 72 w 156"/>
                <a:gd name="T1" fmla="*/ 354 h 354"/>
                <a:gd name="T2" fmla="*/ 57 w 156"/>
                <a:gd name="T3" fmla="*/ 89 h 354"/>
                <a:gd name="T4" fmla="*/ 78 w 156"/>
                <a:gd name="T5" fmla="*/ 35 h 354"/>
                <a:gd name="T6" fmla="*/ 90 w 156"/>
                <a:gd name="T7" fmla="*/ 8 h 354"/>
                <a:gd name="T8" fmla="*/ 117 w 156"/>
                <a:gd name="T9" fmla="*/ 2 h 354"/>
                <a:gd name="T10" fmla="*/ 130 w 156"/>
                <a:gd name="T11" fmla="*/ 20 h 354"/>
                <a:gd name="T12" fmla="*/ 156 w 156"/>
                <a:gd name="T13" fmla="*/ 71 h 354"/>
                <a:gd name="T14" fmla="*/ 137 w 156"/>
                <a:gd name="T15" fmla="*/ 80 h 354"/>
                <a:gd name="T16" fmla="*/ 84 w 156"/>
                <a:gd name="T17" fmla="*/ 91 h 354"/>
                <a:gd name="T18" fmla="*/ 40 w 156"/>
                <a:gd name="T19" fmla="*/ 166 h 354"/>
                <a:gd name="T20" fmla="*/ 63 w 156"/>
                <a:gd name="T21" fmla="*/ 335 h 354"/>
                <a:gd name="T22" fmla="*/ 72 w 156"/>
                <a:gd name="T23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6" h="354">
                  <a:moveTo>
                    <a:pt x="72" y="354"/>
                  </a:moveTo>
                  <a:cubicBezTo>
                    <a:pt x="0" y="262"/>
                    <a:pt x="0" y="173"/>
                    <a:pt x="57" y="89"/>
                  </a:cubicBezTo>
                  <a:cubicBezTo>
                    <a:pt x="69" y="73"/>
                    <a:pt x="78" y="56"/>
                    <a:pt x="78" y="35"/>
                  </a:cubicBezTo>
                  <a:cubicBezTo>
                    <a:pt x="79" y="26"/>
                    <a:pt x="83" y="14"/>
                    <a:pt x="90" y="8"/>
                  </a:cubicBezTo>
                  <a:cubicBezTo>
                    <a:pt x="96" y="3"/>
                    <a:pt x="108" y="0"/>
                    <a:pt x="117" y="2"/>
                  </a:cubicBezTo>
                  <a:cubicBezTo>
                    <a:pt x="122" y="3"/>
                    <a:pt x="126" y="13"/>
                    <a:pt x="130" y="20"/>
                  </a:cubicBezTo>
                  <a:cubicBezTo>
                    <a:pt x="138" y="35"/>
                    <a:pt x="146" y="51"/>
                    <a:pt x="156" y="71"/>
                  </a:cubicBezTo>
                  <a:cubicBezTo>
                    <a:pt x="153" y="72"/>
                    <a:pt x="145" y="79"/>
                    <a:pt x="137" y="80"/>
                  </a:cubicBezTo>
                  <a:cubicBezTo>
                    <a:pt x="119" y="82"/>
                    <a:pt x="99" y="76"/>
                    <a:pt x="84" y="91"/>
                  </a:cubicBezTo>
                  <a:cubicBezTo>
                    <a:pt x="63" y="112"/>
                    <a:pt x="45" y="136"/>
                    <a:pt x="40" y="166"/>
                  </a:cubicBezTo>
                  <a:cubicBezTo>
                    <a:pt x="31" y="224"/>
                    <a:pt x="33" y="281"/>
                    <a:pt x="63" y="335"/>
                  </a:cubicBezTo>
                  <a:cubicBezTo>
                    <a:pt x="66" y="341"/>
                    <a:pt x="69" y="347"/>
                    <a:pt x="72" y="354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1" name="Freeform 36">
              <a:extLst>
                <a:ext uri="{FF2B5EF4-FFF2-40B4-BE49-F238E27FC236}">
                  <a16:creationId xmlns:a16="http://schemas.microsoft.com/office/drawing/2014/main" id="{069E4748-6660-4BCD-B3BA-66BE186F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1738" y="373063"/>
              <a:ext cx="569912" cy="515938"/>
            </a:xfrm>
            <a:custGeom>
              <a:avLst/>
              <a:gdLst>
                <a:gd name="T0" fmla="*/ 146 w 215"/>
                <a:gd name="T1" fmla="*/ 94 h 195"/>
                <a:gd name="T2" fmla="*/ 178 w 215"/>
                <a:gd name="T3" fmla="*/ 98 h 195"/>
                <a:gd name="T4" fmla="*/ 192 w 215"/>
                <a:gd name="T5" fmla="*/ 56 h 195"/>
                <a:gd name="T6" fmla="*/ 124 w 215"/>
                <a:gd name="T7" fmla="*/ 31 h 195"/>
                <a:gd name="T8" fmla="*/ 47 w 215"/>
                <a:gd name="T9" fmla="*/ 97 h 195"/>
                <a:gd name="T10" fmla="*/ 0 w 215"/>
                <a:gd name="T11" fmla="*/ 195 h 195"/>
                <a:gd name="T12" fmla="*/ 15 w 215"/>
                <a:gd name="T13" fmla="*/ 124 h 195"/>
                <a:gd name="T14" fmla="*/ 78 w 215"/>
                <a:gd name="T15" fmla="*/ 27 h 195"/>
                <a:gd name="T16" fmla="*/ 187 w 215"/>
                <a:gd name="T17" fmla="*/ 25 h 195"/>
                <a:gd name="T18" fmla="*/ 205 w 215"/>
                <a:gd name="T19" fmla="*/ 95 h 195"/>
                <a:gd name="T20" fmla="*/ 146 w 215"/>
                <a:gd name="T21" fmla="*/ 123 h 195"/>
                <a:gd name="T22" fmla="*/ 118 w 215"/>
                <a:gd name="T23" fmla="*/ 94 h 195"/>
                <a:gd name="T24" fmla="*/ 140 w 215"/>
                <a:gd name="T25" fmla="*/ 66 h 195"/>
                <a:gd name="T26" fmla="*/ 160 w 215"/>
                <a:gd name="T27" fmla="*/ 74 h 195"/>
                <a:gd name="T28" fmla="*/ 146 w 215"/>
                <a:gd name="T29" fmla="*/ 9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5" h="195">
                  <a:moveTo>
                    <a:pt x="146" y="94"/>
                  </a:moveTo>
                  <a:cubicBezTo>
                    <a:pt x="151" y="105"/>
                    <a:pt x="162" y="107"/>
                    <a:pt x="178" y="98"/>
                  </a:cubicBezTo>
                  <a:cubicBezTo>
                    <a:pt x="195" y="89"/>
                    <a:pt x="200" y="72"/>
                    <a:pt x="192" y="56"/>
                  </a:cubicBezTo>
                  <a:cubicBezTo>
                    <a:pt x="180" y="35"/>
                    <a:pt x="149" y="23"/>
                    <a:pt x="124" y="31"/>
                  </a:cubicBezTo>
                  <a:cubicBezTo>
                    <a:pt x="88" y="41"/>
                    <a:pt x="64" y="67"/>
                    <a:pt x="47" y="97"/>
                  </a:cubicBezTo>
                  <a:cubicBezTo>
                    <a:pt x="30" y="128"/>
                    <a:pt x="17" y="162"/>
                    <a:pt x="0" y="195"/>
                  </a:cubicBezTo>
                  <a:cubicBezTo>
                    <a:pt x="5" y="171"/>
                    <a:pt x="8" y="147"/>
                    <a:pt x="15" y="124"/>
                  </a:cubicBezTo>
                  <a:cubicBezTo>
                    <a:pt x="25" y="85"/>
                    <a:pt x="45" y="51"/>
                    <a:pt x="78" y="27"/>
                  </a:cubicBezTo>
                  <a:cubicBezTo>
                    <a:pt x="113" y="1"/>
                    <a:pt x="158" y="0"/>
                    <a:pt x="187" y="25"/>
                  </a:cubicBezTo>
                  <a:cubicBezTo>
                    <a:pt x="208" y="42"/>
                    <a:pt x="215" y="72"/>
                    <a:pt x="205" y="95"/>
                  </a:cubicBezTo>
                  <a:cubicBezTo>
                    <a:pt x="195" y="115"/>
                    <a:pt x="168" y="128"/>
                    <a:pt x="146" y="123"/>
                  </a:cubicBezTo>
                  <a:cubicBezTo>
                    <a:pt x="130" y="120"/>
                    <a:pt x="118" y="112"/>
                    <a:pt x="118" y="94"/>
                  </a:cubicBezTo>
                  <a:cubicBezTo>
                    <a:pt x="117" y="79"/>
                    <a:pt x="126" y="68"/>
                    <a:pt x="140" y="66"/>
                  </a:cubicBezTo>
                  <a:cubicBezTo>
                    <a:pt x="146" y="65"/>
                    <a:pt x="153" y="71"/>
                    <a:pt x="160" y="74"/>
                  </a:cubicBezTo>
                  <a:cubicBezTo>
                    <a:pt x="156" y="79"/>
                    <a:pt x="152" y="85"/>
                    <a:pt x="146" y="94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2" name="Freeform 37">
              <a:extLst>
                <a:ext uri="{FF2B5EF4-FFF2-40B4-BE49-F238E27FC236}">
                  <a16:creationId xmlns:a16="http://schemas.microsoft.com/office/drawing/2014/main" id="{26889C6E-DAF1-49AC-8D67-0E072BFA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3513" y="3078163"/>
              <a:ext cx="530225" cy="584200"/>
            </a:xfrm>
            <a:custGeom>
              <a:avLst/>
              <a:gdLst>
                <a:gd name="T0" fmla="*/ 195 w 200"/>
                <a:gd name="T1" fmla="*/ 0 h 221"/>
                <a:gd name="T2" fmla="*/ 182 w 200"/>
                <a:gd name="T3" fmla="*/ 132 h 221"/>
                <a:gd name="T4" fmla="*/ 100 w 200"/>
                <a:gd name="T5" fmla="*/ 210 h 221"/>
                <a:gd name="T6" fmla="*/ 13 w 200"/>
                <a:gd name="T7" fmla="*/ 164 h 221"/>
                <a:gd name="T8" fmla="*/ 77 w 200"/>
                <a:gd name="T9" fmla="*/ 99 h 221"/>
                <a:gd name="T10" fmla="*/ 98 w 200"/>
                <a:gd name="T11" fmla="*/ 126 h 221"/>
                <a:gd name="T12" fmla="*/ 79 w 200"/>
                <a:gd name="T13" fmla="*/ 153 h 221"/>
                <a:gd name="T14" fmla="*/ 60 w 200"/>
                <a:gd name="T15" fmla="*/ 146 h 221"/>
                <a:gd name="T16" fmla="*/ 72 w 200"/>
                <a:gd name="T17" fmla="*/ 127 h 221"/>
                <a:gd name="T18" fmla="*/ 44 w 200"/>
                <a:gd name="T19" fmla="*/ 123 h 221"/>
                <a:gd name="T20" fmla="*/ 29 w 200"/>
                <a:gd name="T21" fmla="*/ 166 h 221"/>
                <a:gd name="T22" fmla="*/ 88 w 200"/>
                <a:gd name="T23" fmla="*/ 190 h 221"/>
                <a:gd name="T24" fmla="*/ 137 w 200"/>
                <a:gd name="T25" fmla="*/ 158 h 221"/>
                <a:gd name="T26" fmla="*/ 190 w 200"/>
                <a:gd name="T27" fmla="*/ 33 h 221"/>
                <a:gd name="T28" fmla="*/ 195 w 200"/>
                <a:gd name="T2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0" h="221">
                  <a:moveTo>
                    <a:pt x="195" y="0"/>
                  </a:moveTo>
                  <a:cubicBezTo>
                    <a:pt x="200" y="45"/>
                    <a:pt x="199" y="89"/>
                    <a:pt x="182" y="132"/>
                  </a:cubicBezTo>
                  <a:cubicBezTo>
                    <a:pt x="166" y="170"/>
                    <a:pt x="141" y="199"/>
                    <a:pt x="100" y="210"/>
                  </a:cubicBezTo>
                  <a:cubicBezTo>
                    <a:pt x="61" y="221"/>
                    <a:pt x="22" y="200"/>
                    <a:pt x="13" y="164"/>
                  </a:cubicBezTo>
                  <a:cubicBezTo>
                    <a:pt x="0" y="118"/>
                    <a:pt x="46" y="93"/>
                    <a:pt x="77" y="99"/>
                  </a:cubicBezTo>
                  <a:cubicBezTo>
                    <a:pt x="91" y="102"/>
                    <a:pt x="101" y="112"/>
                    <a:pt x="98" y="126"/>
                  </a:cubicBezTo>
                  <a:cubicBezTo>
                    <a:pt x="96" y="136"/>
                    <a:pt x="87" y="146"/>
                    <a:pt x="79" y="153"/>
                  </a:cubicBezTo>
                  <a:cubicBezTo>
                    <a:pt x="77" y="156"/>
                    <a:pt x="67" y="149"/>
                    <a:pt x="60" y="146"/>
                  </a:cubicBezTo>
                  <a:cubicBezTo>
                    <a:pt x="63" y="141"/>
                    <a:pt x="67" y="136"/>
                    <a:pt x="72" y="127"/>
                  </a:cubicBezTo>
                  <a:cubicBezTo>
                    <a:pt x="68" y="115"/>
                    <a:pt x="56" y="118"/>
                    <a:pt x="44" y="123"/>
                  </a:cubicBezTo>
                  <a:cubicBezTo>
                    <a:pt x="26" y="132"/>
                    <a:pt x="19" y="150"/>
                    <a:pt x="29" y="166"/>
                  </a:cubicBezTo>
                  <a:cubicBezTo>
                    <a:pt x="40" y="184"/>
                    <a:pt x="67" y="197"/>
                    <a:pt x="88" y="190"/>
                  </a:cubicBezTo>
                  <a:cubicBezTo>
                    <a:pt x="106" y="183"/>
                    <a:pt x="124" y="172"/>
                    <a:pt x="137" y="158"/>
                  </a:cubicBezTo>
                  <a:cubicBezTo>
                    <a:pt x="171" y="124"/>
                    <a:pt x="181" y="79"/>
                    <a:pt x="190" y="33"/>
                  </a:cubicBezTo>
                  <a:cubicBezTo>
                    <a:pt x="192" y="22"/>
                    <a:pt x="193" y="11"/>
                    <a:pt x="195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3" name="Freeform 38">
              <a:extLst>
                <a:ext uri="{FF2B5EF4-FFF2-40B4-BE49-F238E27FC236}">
                  <a16:creationId xmlns:a16="http://schemas.microsoft.com/office/drawing/2014/main" id="{45441237-D08A-46AC-A4B0-E634030ED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7913" y="2541588"/>
              <a:ext cx="592137" cy="500063"/>
            </a:xfrm>
            <a:custGeom>
              <a:avLst/>
              <a:gdLst>
                <a:gd name="T0" fmla="*/ 129 w 224"/>
                <a:gd name="T1" fmla="*/ 129 h 189"/>
                <a:gd name="T2" fmla="*/ 134 w 224"/>
                <a:gd name="T3" fmla="*/ 161 h 189"/>
                <a:gd name="T4" fmla="*/ 176 w 224"/>
                <a:gd name="T5" fmla="*/ 167 h 189"/>
                <a:gd name="T6" fmla="*/ 187 w 224"/>
                <a:gd name="T7" fmla="*/ 93 h 189"/>
                <a:gd name="T8" fmla="*/ 117 w 224"/>
                <a:gd name="T9" fmla="*/ 40 h 189"/>
                <a:gd name="T10" fmla="*/ 0 w 224"/>
                <a:gd name="T11" fmla="*/ 16 h 189"/>
                <a:gd name="T12" fmla="*/ 169 w 224"/>
                <a:gd name="T13" fmla="*/ 40 h 189"/>
                <a:gd name="T14" fmla="*/ 213 w 224"/>
                <a:gd name="T15" fmla="*/ 143 h 189"/>
                <a:gd name="T16" fmla="*/ 151 w 224"/>
                <a:gd name="T17" fmla="*/ 187 h 189"/>
                <a:gd name="T18" fmla="*/ 103 w 224"/>
                <a:gd name="T19" fmla="*/ 142 h 189"/>
                <a:gd name="T20" fmla="*/ 121 w 224"/>
                <a:gd name="T21" fmla="*/ 104 h 189"/>
                <a:gd name="T22" fmla="*/ 154 w 224"/>
                <a:gd name="T23" fmla="*/ 114 h 189"/>
                <a:gd name="T24" fmla="*/ 153 w 224"/>
                <a:gd name="T25" fmla="*/ 138 h 189"/>
                <a:gd name="T26" fmla="*/ 129 w 224"/>
                <a:gd name="T27" fmla="*/ 12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4" h="189">
                  <a:moveTo>
                    <a:pt x="129" y="129"/>
                  </a:moveTo>
                  <a:cubicBezTo>
                    <a:pt x="118" y="139"/>
                    <a:pt x="125" y="150"/>
                    <a:pt x="134" y="161"/>
                  </a:cubicBezTo>
                  <a:cubicBezTo>
                    <a:pt x="144" y="175"/>
                    <a:pt x="162" y="177"/>
                    <a:pt x="176" y="167"/>
                  </a:cubicBezTo>
                  <a:cubicBezTo>
                    <a:pt x="197" y="153"/>
                    <a:pt x="202" y="119"/>
                    <a:pt x="187" y="93"/>
                  </a:cubicBezTo>
                  <a:cubicBezTo>
                    <a:pt x="171" y="66"/>
                    <a:pt x="147" y="47"/>
                    <a:pt x="117" y="40"/>
                  </a:cubicBezTo>
                  <a:cubicBezTo>
                    <a:pt x="77" y="28"/>
                    <a:pt x="35" y="22"/>
                    <a:pt x="0" y="16"/>
                  </a:cubicBezTo>
                  <a:cubicBezTo>
                    <a:pt x="44" y="0"/>
                    <a:pt x="125" y="10"/>
                    <a:pt x="169" y="40"/>
                  </a:cubicBezTo>
                  <a:cubicBezTo>
                    <a:pt x="207" y="65"/>
                    <a:pt x="224" y="105"/>
                    <a:pt x="213" y="143"/>
                  </a:cubicBezTo>
                  <a:cubicBezTo>
                    <a:pt x="204" y="170"/>
                    <a:pt x="179" y="189"/>
                    <a:pt x="151" y="187"/>
                  </a:cubicBezTo>
                  <a:cubicBezTo>
                    <a:pt x="127" y="186"/>
                    <a:pt x="106" y="167"/>
                    <a:pt x="103" y="142"/>
                  </a:cubicBezTo>
                  <a:cubicBezTo>
                    <a:pt x="101" y="126"/>
                    <a:pt x="104" y="111"/>
                    <a:pt x="121" y="104"/>
                  </a:cubicBezTo>
                  <a:cubicBezTo>
                    <a:pt x="134" y="98"/>
                    <a:pt x="147" y="102"/>
                    <a:pt x="154" y="114"/>
                  </a:cubicBezTo>
                  <a:cubicBezTo>
                    <a:pt x="157" y="120"/>
                    <a:pt x="154" y="130"/>
                    <a:pt x="153" y="138"/>
                  </a:cubicBezTo>
                  <a:cubicBezTo>
                    <a:pt x="147" y="136"/>
                    <a:pt x="140" y="134"/>
                    <a:pt x="129" y="12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4" name="Freeform 39">
              <a:extLst>
                <a:ext uri="{FF2B5EF4-FFF2-40B4-BE49-F238E27FC236}">
                  <a16:creationId xmlns:a16="http://schemas.microsoft.com/office/drawing/2014/main" id="{3DDAF3DD-6A4A-4D51-9B0F-698C1B11A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13975" y="3387725"/>
              <a:ext cx="439737" cy="258763"/>
            </a:xfrm>
            <a:custGeom>
              <a:avLst/>
              <a:gdLst>
                <a:gd name="T0" fmla="*/ 166 w 166"/>
                <a:gd name="T1" fmla="*/ 98 h 98"/>
                <a:gd name="T2" fmla="*/ 94 w 166"/>
                <a:gd name="T3" fmla="*/ 87 h 98"/>
                <a:gd name="T4" fmla="*/ 0 w 166"/>
                <a:gd name="T5" fmla="*/ 15 h 98"/>
                <a:gd name="T6" fmla="*/ 166 w 166"/>
                <a:gd name="T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6" h="98">
                  <a:moveTo>
                    <a:pt x="166" y="98"/>
                  </a:moveTo>
                  <a:cubicBezTo>
                    <a:pt x="141" y="94"/>
                    <a:pt x="118" y="90"/>
                    <a:pt x="94" y="87"/>
                  </a:cubicBezTo>
                  <a:cubicBezTo>
                    <a:pt x="50" y="82"/>
                    <a:pt x="12" y="53"/>
                    <a:pt x="0" y="15"/>
                  </a:cubicBezTo>
                  <a:cubicBezTo>
                    <a:pt x="93" y="0"/>
                    <a:pt x="160" y="32"/>
                    <a:pt x="166" y="9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5" name="Freeform 40">
              <a:extLst>
                <a:ext uri="{FF2B5EF4-FFF2-40B4-BE49-F238E27FC236}">
                  <a16:creationId xmlns:a16="http://schemas.microsoft.com/office/drawing/2014/main" id="{EE51CA8D-1EAC-4EB7-B643-A112270F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7100" y="1590675"/>
              <a:ext cx="288925" cy="301625"/>
            </a:xfrm>
            <a:custGeom>
              <a:avLst/>
              <a:gdLst>
                <a:gd name="T0" fmla="*/ 5 w 109"/>
                <a:gd name="T1" fmla="*/ 114 h 114"/>
                <a:gd name="T2" fmla="*/ 1 w 109"/>
                <a:gd name="T3" fmla="*/ 51 h 114"/>
                <a:gd name="T4" fmla="*/ 42 w 109"/>
                <a:gd name="T5" fmla="*/ 6 h 114"/>
                <a:gd name="T6" fmla="*/ 93 w 109"/>
                <a:gd name="T7" fmla="*/ 31 h 114"/>
                <a:gd name="T8" fmla="*/ 62 w 109"/>
                <a:gd name="T9" fmla="*/ 98 h 114"/>
                <a:gd name="T10" fmla="*/ 5 w 109"/>
                <a:gd name="T1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114">
                  <a:moveTo>
                    <a:pt x="5" y="114"/>
                  </a:moveTo>
                  <a:cubicBezTo>
                    <a:pt x="3" y="90"/>
                    <a:pt x="2" y="71"/>
                    <a:pt x="1" y="51"/>
                  </a:cubicBezTo>
                  <a:cubicBezTo>
                    <a:pt x="0" y="26"/>
                    <a:pt x="12" y="13"/>
                    <a:pt x="42" y="6"/>
                  </a:cubicBezTo>
                  <a:cubicBezTo>
                    <a:pt x="68" y="0"/>
                    <a:pt x="84" y="8"/>
                    <a:pt x="93" y="31"/>
                  </a:cubicBezTo>
                  <a:cubicBezTo>
                    <a:pt x="109" y="68"/>
                    <a:pt x="99" y="87"/>
                    <a:pt x="62" y="98"/>
                  </a:cubicBezTo>
                  <a:cubicBezTo>
                    <a:pt x="43" y="104"/>
                    <a:pt x="23" y="109"/>
                    <a:pt x="5" y="114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6" name="Freeform 41">
              <a:extLst>
                <a:ext uri="{FF2B5EF4-FFF2-40B4-BE49-F238E27FC236}">
                  <a16:creationId xmlns:a16="http://schemas.microsoft.com/office/drawing/2014/main" id="{290D3105-595B-4FDA-A6A3-71826CDBE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7725" y="3367088"/>
              <a:ext cx="344487" cy="227013"/>
            </a:xfrm>
            <a:custGeom>
              <a:avLst/>
              <a:gdLst>
                <a:gd name="T0" fmla="*/ 0 w 130"/>
                <a:gd name="T1" fmla="*/ 86 h 86"/>
                <a:gd name="T2" fmla="*/ 3 w 130"/>
                <a:gd name="T3" fmla="*/ 70 h 86"/>
                <a:gd name="T4" fmla="*/ 93 w 130"/>
                <a:gd name="T5" fmla="*/ 2 h 86"/>
                <a:gd name="T6" fmla="*/ 127 w 130"/>
                <a:gd name="T7" fmla="*/ 16 h 86"/>
                <a:gd name="T8" fmla="*/ 122 w 130"/>
                <a:gd name="T9" fmla="*/ 53 h 86"/>
                <a:gd name="T10" fmla="*/ 72 w 130"/>
                <a:gd name="T11" fmla="*/ 77 h 86"/>
                <a:gd name="T12" fmla="*/ 0 w 130"/>
                <a:gd name="T1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0" h="86">
                  <a:moveTo>
                    <a:pt x="0" y="86"/>
                  </a:moveTo>
                  <a:cubicBezTo>
                    <a:pt x="0" y="82"/>
                    <a:pt x="0" y="75"/>
                    <a:pt x="3" y="70"/>
                  </a:cubicBezTo>
                  <a:cubicBezTo>
                    <a:pt x="23" y="34"/>
                    <a:pt x="51" y="9"/>
                    <a:pt x="93" y="2"/>
                  </a:cubicBezTo>
                  <a:cubicBezTo>
                    <a:pt x="107" y="0"/>
                    <a:pt x="123" y="2"/>
                    <a:pt x="127" y="16"/>
                  </a:cubicBezTo>
                  <a:cubicBezTo>
                    <a:pt x="130" y="27"/>
                    <a:pt x="128" y="43"/>
                    <a:pt x="122" y="53"/>
                  </a:cubicBezTo>
                  <a:cubicBezTo>
                    <a:pt x="112" y="71"/>
                    <a:pt x="92" y="75"/>
                    <a:pt x="72" y="77"/>
                  </a:cubicBezTo>
                  <a:cubicBezTo>
                    <a:pt x="49" y="80"/>
                    <a:pt x="26" y="83"/>
                    <a:pt x="0" y="8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7" name="Freeform 42">
              <a:extLst>
                <a:ext uri="{FF2B5EF4-FFF2-40B4-BE49-F238E27FC236}">
                  <a16:creationId xmlns:a16="http://schemas.microsoft.com/office/drawing/2014/main" id="{642999A1-8371-4AB8-B514-EAEB8E9FC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3963" y="2019300"/>
              <a:ext cx="319087" cy="250825"/>
            </a:xfrm>
            <a:custGeom>
              <a:avLst/>
              <a:gdLst>
                <a:gd name="T0" fmla="*/ 0 w 121"/>
                <a:gd name="T1" fmla="*/ 69 h 95"/>
                <a:gd name="T2" fmla="*/ 36 w 121"/>
                <a:gd name="T3" fmla="*/ 18 h 95"/>
                <a:gd name="T4" fmla="*/ 104 w 121"/>
                <a:gd name="T5" fmla="*/ 18 h 95"/>
                <a:gd name="T6" fmla="*/ 96 w 121"/>
                <a:gd name="T7" fmla="*/ 91 h 95"/>
                <a:gd name="T8" fmla="*/ 73 w 121"/>
                <a:gd name="T9" fmla="*/ 92 h 95"/>
                <a:gd name="T10" fmla="*/ 0 w 121"/>
                <a:gd name="T11" fmla="*/ 69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1" h="95">
                  <a:moveTo>
                    <a:pt x="0" y="69"/>
                  </a:moveTo>
                  <a:cubicBezTo>
                    <a:pt x="11" y="53"/>
                    <a:pt x="22" y="35"/>
                    <a:pt x="36" y="18"/>
                  </a:cubicBezTo>
                  <a:cubicBezTo>
                    <a:pt x="51" y="0"/>
                    <a:pt x="91" y="1"/>
                    <a:pt x="104" y="18"/>
                  </a:cubicBezTo>
                  <a:cubicBezTo>
                    <a:pt x="121" y="38"/>
                    <a:pt x="117" y="78"/>
                    <a:pt x="96" y="91"/>
                  </a:cubicBezTo>
                  <a:cubicBezTo>
                    <a:pt x="90" y="95"/>
                    <a:pt x="80" y="94"/>
                    <a:pt x="73" y="92"/>
                  </a:cubicBezTo>
                  <a:cubicBezTo>
                    <a:pt x="49" y="85"/>
                    <a:pt x="25" y="77"/>
                    <a:pt x="0" y="6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8" name="Freeform 43">
              <a:extLst>
                <a:ext uri="{FF2B5EF4-FFF2-40B4-BE49-F238E27FC236}">
                  <a16:creationId xmlns:a16="http://schemas.microsoft.com/office/drawing/2014/main" id="{B3E130F4-0283-4C52-B391-B0D820592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3175" y="3155950"/>
              <a:ext cx="381000" cy="231775"/>
            </a:xfrm>
            <a:custGeom>
              <a:avLst/>
              <a:gdLst>
                <a:gd name="T0" fmla="*/ 0 w 144"/>
                <a:gd name="T1" fmla="*/ 66 h 88"/>
                <a:gd name="T2" fmla="*/ 58 w 144"/>
                <a:gd name="T3" fmla="*/ 19 h 88"/>
                <a:gd name="T4" fmla="*/ 144 w 144"/>
                <a:gd name="T5" fmla="*/ 0 h 88"/>
                <a:gd name="T6" fmla="*/ 102 w 144"/>
                <a:gd name="T7" fmla="*/ 68 h 88"/>
                <a:gd name="T8" fmla="*/ 0 w 144"/>
                <a:gd name="T9" fmla="*/ 6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" h="88">
                  <a:moveTo>
                    <a:pt x="0" y="66"/>
                  </a:moveTo>
                  <a:cubicBezTo>
                    <a:pt x="12" y="39"/>
                    <a:pt x="31" y="25"/>
                    <a:pt x="58" y="19"/>
                  </a:cubicBezTo>
                  <a:cubicBezTo>
                    <a:pt x="86" y="14"/>
                    <a:pt x="114" y="7"/>
                    <a:pt x="144" y="0"/>
                  </a:cubicBezTo>
                  <a:cubicBezTo>
                    <a:pt x="141" y="28"/>
                    <a:pt x="128" y="52"/>
                    <a:pt x="102" y="68"/>
                  </a:cubicBezTo>
                  <a:cubicBezTo>
                    <a:pt x="69" y="88"/>
                    <a:pt x="35" y="87"/>
                    <a:pt x="0" y="6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49" name="Freeform 44">
              <a:extLst>
                <a:ext uri="{FF2B5EF4-FFF2-40B4-BE49-F238E27FC236}">
                  <a16:creationId xmlns:a16="http://schemas.microsoft.com/office/drawing/2014/main" id="{3EDA3CF6-5E1B-4310-B8F7-9CEA00AA3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5863" y="3419475"/>
              <a:ext cx="244475" cy="409575"/>
            </a:xfrm>
            <a:custGeom>
              <a:avLst/>
              <a:gdLst>
                <a:gd name="T0" fmla="*/ 88 w 92"/>
                <a:gd name="T1" fmla="*/ 155 h 155"/>
                <a:gd name="T2" fmla="*/ 18 w 92"/>
                <a:gd name="T3" fmla="*/ 0 h 155"/>
                <a:gd name="T4" fmla="*/ 71 w 92"/>
                <a:gd name="T5" fmla="*/ 73 h 155"/>
                <a:gd name="T6" fmla="*/ 88 w 92"/>
                <a:gd name="T7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155">
                  <a:moveTo>
                    <a:pt x="88" y="155"/>
                  </a:moveTo>
                  <a:cubicBezTo>
                    <a:pt x="20" y="118"/>
                    <a:pt x="0" y="76"/>
                    <a:pt x="18" y="0"/>
                  </a:cubicBezTo>
                  <a:cubicBezTo>
                    <a:pt x="37" y="27"/>
                    <a:pt x="53" y="51"/>
                    <a:pt x="71" y="73"/>
                  </a:cubicBezTo>
                  <a:cubicBezTo>
                    <a:pt x="92" y="98"/>
                    <a:pt x="83" y="127"/>
                    <a:pt x="88" y="155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0" name="Freeform 45">
              <a:extLst>
                <a:ext uri="{FF2B5EF4-FFF2-40B4-BE49-F238E27FC236}">
                  <a16:creationId xmlns:a16="http://schemas.microsoft.com/office/drawing/2014/main" id="{1737A6C9-BEE5-45F0-8187-50C552232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2050" y="2913063"/>
              <a:ext cx="230187" cy="366713"/>
            </a:xfrm>
            <a:custGeom>
              <a:avLst/>
              <a:gdLst>
                <a:gd name="T0" fmla="*/ 48 w 87"/>
                <a:gd name="T1" fmla="*/ 0 h 139"/>
                <a:gd name="T2" fmla="*/ 64 w 87"/>
                <a:gd name="T3" fmla="*/ 95 h 139"/>
                <a:gd name="T4" fmla="*/ 29 w 87"/>
                <a:gd name="T5" fmla="*/ 139 h 139"/>
                <a:gd name="T6" fmla="*/ 48 w 87"/>
                <a:gd name="T7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39">
                  <a:moveTo>
                    <a:pt x="48" y="0"/>
                  </a:moveTo>
                  <a:cubicBezTo>
                    <a:pt x="80" y="19"/>
                    <a:pt x="87" y="65"/>
                    <a:pt x="64" y="95"/>
                  </a:cubicBezTo>
                  <a:cubicBezTo>
                    <a:pt x="52" y="109"/>
                    <a:pt x="40" y="125"/>
                    <a:pt x="29" y="139"/>
                  </a:cubicBezTo>
                  <a:cubicBezTo>
                    <a:pt x="0" y="112"/>
                    <a:pt x="5" y="43"/>
                    <a:pt x="48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1" name="Freeform 46">
              <a:extLst>
                <a:ext uri="{FF2B5EF4-FFF2-40B4-BE49-F238E27FC236}">
                  <a16:creationId xmlns:a16="http://schemas.microsoft.com/office/drawing/2014/main" id="{56383E8E-067F-4246-A1D7-6AE4DA8BA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9625" y="927100"/>
              <a:ext cx="387350" cy="695325"/>
            </a:xfrm>
            <a:custGeom>
              <a:avLst/>
              <a:gdLst>
                <a:gd name="T0" fmla="*/ 78 w 146"/>
                <a:gd name="T1" fmla="*/ 0 h 263"/>
                <a:gd name="T2" fmla="*/ 81 w 146"/>
                <a:gd name="T3" fmla="*/ 24 h 263"/>
                <a:gd name="T4" fmla="*/ 99 w 146"/>
                <a:gd name="T5" fmla="*/ 94 h 263"/>
                <a:gd name="T6" fmla="*/ 143 w 146"/>
                <a:gd name="T7" fmla="*/ 263 h 263"/>
                <a:gd name="T8" fmla="*/ 138 w 146"/>
                <a:gd name="T9" fmla="*/ 242 h 263"/>
                <a:gd name="T10" fmla="*/ 89 w 146"/>
                <a:gd name="T11" fmla="*/ 104 h 263"/>
                <a:gd name="T12" fmla="*/ 24 w 146"/>
                <a:gd name="T13" fmla="*/ 59 h 263"/>
                <a:gd name="T14" fmla="*/ 6 w 146"/>
                <a:gd name="T15" fmla="*/ 34 h 263"/>
                <a:gd name="T16" fmla="*/ 78 w 146"/>
                <a:gd name="T1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263">
                  <a:moveTo>
                    <a:pt x="78" y="0"/>
                  </a:moveTo>
                  <a:cubicBezTo>
                    <a:pt x="80" y="10"/>
                    <a:pt x="83" y="18"/>
                    <a:pt x="81" y="24"/>
                  </a:cubicBezTo>
                  <a:cubicBezTo>
                    <a:pt x="72" y="51"/>
                    <a:pt x="83" y="73"/>
                    <a:pt x="99" y="94"/>
                  </a:cubicBezTo>
                  <a:cubicBezTo>
                    <a:pt x="139" y="143"/>
                    <a:pt x="146" y="202"/>
                    <a:pt x="143" y="263"/>
                  </a:cubicBezTo>
                  <a:cubicBezTo>
                    <a:pt x="141" y="256"/>
                    <a:pt x="139" y="249"/>
                    <a:pt x="138" y="242"/>
                  </a:cubicBezTo>
                  <a:cubicBezTo>
                    <a:pt x="133" y="192"/>
                    <a:pt x="116" y="146"/>
                    <a:pt x="89" y="104"/>
                  </a:cubicBezTo>
                  <a:cubicBezTo>
                    <a:pt x="73" y="81"/>
                    <a:pt x="54" y="63"/>
                    <a:pt x="24" y="59"/>
                  </a:cubicBezTo>
                  <a:cubicBezTo>
                    <a:pt x="11" y="58"/>
                    <a:pt x="0" y="53"/>
                    <a:pt x="6" y="34"/>
                  </a:cubicBezTo>
                  <a:cubicBezTo>
                    <a:pt x="38" y="45"/>
                    <a:pt x="53" y="17"/>
                    <a:pt x="78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2" name="Freeform 47">
              <a:extLst>
                <a:ext uri="{FF2B5EF4-FFF2-40B4-BE49-F238E27FC236}">
                  <a16:creationId xmlns:a16="http://schemas.microsoft.com/office/drawing/2014/main" id="{D5B6F861-2E1B-4020-B22C-4E70CC8A8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0413" y="238125"/>
              <a:ext cx="239712" cy="341313"/>
            </a:xfrm>
            <a:custGeom>
              <a:avLst/>
              <a:gdLst>
                <a:gd name="T0" fmla="*/ 26 w 91"/>
                <a:gd name="T1" fmla="*/ 0 h 129"/>
                <a:gd name="T2" fmla="*/ 53 w 91"/>
                <a:gd name="T3" fmla="*/ 129 h 129"/>
                <a:gd name="T4" fmla="*/ 26 w 91"/>
                <a:gd name="T5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" h="129">
                  <a:moveTo>
                    <a:pt x="26" y="0"/>
                  </a:moveTo>
                  <a:cubicBezTo>
                    <a:pt x="82" y="26"/>
                    <a:pt x="91" y="71"/>
                    <a:pt x="53" y="129"/>
                  </a:cubicBezTo>
                  <a:cubicBezTo>
                    <a:pt x="11" y="95"/>
                    <a:pt x="0" y="44"/>
                    <a:pt x="26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3" name="Freeform 48">
              <a:extLst>
                <a:ext uri="{FF2B5EF4-FFF2-40B4-BE49-F238E27FC236}">
                  <a16:creationId xmlns:a16="http://schemas.microsoft.com/office/drawing/2014/main" id="{B72B2110-9B14-4666-B029-BDF24BBDB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2750" y="385763"/>
              <a:ext cx="188912" cy="328613"/>
            </a:xfrm>
            <a:custGeom>
              <a:avLst/>
              <a:gdLst>
                <a:gd name="T0" fmla="*/ 3 w 71"/>
                <a:gd name="T1" fmla="*/ 0 h 124"/>
                <a:gd name="T2" fmla="*/ 71 w 71"/>
                <a:gd name="T3" fmla="*/ 124 h 124"/>
                <a:gd name="T4" fmla="*/ 3 w 71"/>
                <a:gd name="T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1" h="124">
                  <a:moveTo>
                    <a:pt x="3" y="0"/>
                  </a:moveTo>
                  <a:cubicBezTo>
                    <a:pt x="43" y="9"/>
                    <a:pt x="69" y="57"/>
                    <a:pt x="71" y="124"/>
                  </a:cubicBezTo>
                  <a:cubicBezTo>
                    <a:pt x="12" y="120"/>
                    <a:pt x="0" y="64"/>
                    <a:pt x="3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4" name="Freeform 49">
              <a:extLst>
                <a:ext uri="{FF2B5EF4-FFF2-40B4-BE49-F238E27FC236}">
                  <a16:creationId xmlns:a16="http://schemas.microsoft.com/office/drawing/2014/main" id="{E620CA4C-4113-4D16-96A4-D9A74944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3250" y="2555875"/>
              <a:ext cx="469900" cy="708025"/>
            </a:xfrm>
            <a:custGeom>
              <a:avLst/>
              <a:gdLst>
                <a:gd name="T0" fmla="*/ 0 w 177"/>
                <a:gd name="T1" fmla="*/ 0 h 268"/>
                <a:gd name="T2" fmla="*/ 15 w 177"/>
                <a:gd name="T3" fmla="*/ 0 h 268"/>
                <a:gd name="T4" fmla="*/ 75 w 177"/>
                <a:gd name="T5" fmla="*/ 147 h 268"/>
                <a:gd name="T6" fmla="*/ 177 w 177"/>
                <a:gd name="T7" fmla="*/ 268 h 268"/>
                <a:gd name="T8" fmla="*/ 0 w 177"/>
                <a:gd name="T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7" h="268">
                  <a:moveTo>
                    <a:pt x="0" y="0"/>
                  </a:moveTo>
                  <a:cubicBezTo>
                    <a:pt x="7" y="0"/>
                    <a:pt x="14" y="0"/>
                    <a:pt x="15" y="0"/>
                  </a:cubicBezTo>
                  <a:cubicBezTo>
                    <a:pt x="35" y="50"/>
                    <a:pt x="53" y="100"/>
                    <a:pt x="75" y="147"/>
                  </a:cubicBezTo>
                  <a:cubicBezTo>
                    <a:pt x="98" y="195"/>
                    <a:pt x="134" y="234"/>
                    <a:pt x="177" y="268"/>
                  </a:cubicBezTo>
                  <a:cubicBezTo>
                    <a:pt x="111" y="251"/>
                    <a:pt x="6" y="91"/>
                    <a:pt x="0" y="0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5" name="Freeform 50">
              <a:extLst>
                <a:ext uri="{FF2B5EF4-FFF2-40B4-BE49-F238E27FC236}">
                  <a16:creationId xmlns:a16="http://schemas.microsoft.com/office/drawing/2014/main" id="{2F969E05-0BDD-4B71-BBC3-3E12889A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7775" y="1511300"/>
              <a:ext cx="254000" cy="222250"/>
            </a:xfrm>
            <a:custGeom>
              <a:avLst/>
              <a:gdLst>
                <a:gd name="T0" fmla="*/ 1 w 96"/>
                <a:gd name="T1" fmla="*/ 83 h 84"/>
                <a:gd name="T2" fmla="*/ 15 w 96"/>
                <a:gd name="T3" fmla="*/ 38 h 84"/>
                <a:gd name="T4" fmla="*/ 55 w 96"/>
                <a:gd name="T5" fmla="*/ 0 h 84"/>
                <a:gd name="T6" fmla="*/ 96 w 96"/>
                <a:gd name="T7" fmla="*/ 38 h 84"/>
                <a:gd name="T8" fmla="*/ 85 w 96"/>
                <a:gd name="T9" fmla="*/ 55 h 84"/>
                <a:gd name="T10" fmla="*/ 3 w 96"/>
                <a:gd name="T11" fmla="*/ 83 h 84"/>
                <a:gd name="T12" fmla="*/ 1 w 96"/>
                <a:gd name="T13" fmla="*/ 8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84">
                  <a:moveTo>
                    <a:pt x="1" y="83"/>
                  </a:moveTo>
                  <a:cubicBezTo>
                    <a:pt x="6" y="68"/>
                    <a:pt x="12" y="53"/>
                    <a:pt x="15" y="38"/>
                  </a:cubicBezTo>
                  <a:cubicBezTo>
                    <a:pt x="20" y="16"/>
                    <a:pt x="36" y="0"/>
                    <a:pt x="55" y="0"/>
                  </a:cubicBezTo>
                  <a:cubicBezTo>
                    <a:pt x="68" y="0"/>
                    <a:pt x="95" y="24"/>
                    <a:pt x="96" y="38"/>
                  </a:cubicBezTo>
                  <a:cubicBezTo>
                    <a:pt x="96" y="44"/>
                    <a:pt x="88" y="56"/>
                    <a:pt x="85" y="55"/>
                  </a:cubicBezTo>
                  <a:cubicBezTo>
                    <a:pt x="53" y="52"/>
                    <a:pt x="28" y="69"/>
                    <a:pt x="3" y="83"/>
                  </a:cubicBezTo>
                  <a:cubicBezTo>
                    <a:pt x="2" y="84"/>
                    <a:pt x="0" y="83"/>
                    <a:pt x="1" y="83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6" name="Freeform 51">
              <a:extLst>
                <a:ext uri="{FF2B5EF4-FFF2-40B4-BE49-F238E27FC236}">
                  <a16:creationId xmlns:a16="http://schemas.microsoft.com/office/drawing/2014/main" id="{A4A99D57-3BA5-46B8-AD04-49DF6A662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4963" y="957263"/>
              <a:ext cx="193675" cy="227013"/>
            </a:xfrm>
            <a:custGeom>
              <a:avLst/>
              <a:gdLst>
                <a:gd name="T0" fmla="*/ 3 w 73"/>
                <a:gd name="T1" fmla="*/ 86 h 86"/>
                <a:gd name="T2" fmla="*/ 0 w 73"/>
                <a:gd name="T3" fmla="*/ 29 h 86"/>
                <a:gd name="T4" fmla="*/ 23 w 73"/>
                <a:gd name="T5" fmla="*/ 4 h 86"/>
                <a:gd name="T6" fmla="*/ 65 w 73"/>
                <a:gd name="T7" fmla="*/ 18 h 86"/>
                <a:gd name="T8" fmla="*/ 54 w 73"/>
                <a:gd name="T9" fmla="*/ 56 h 86"/>
                <a:gd name="T10" fmla="*/ 3 w 73"/>
                <a:gd name="T1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86">
                  <a:moveTo>
                    <a:pt x="3" y="86"/>
                  </a:moveTo>
                  <a:cubicBezTo>
                    <a:pt x="2" y="66"/>
                    <a:pt x="1" y="47"/>
                    <a:pt x="0" y="29"/>
                  </a:cubicBezTo>
                  <a:cubicBezTo>
                    <a:pt x="0" y="14"/>
                    <a:pt x="9" y="6"/>
                    <a:pt x="23" y="4"/>
                  </a:cubicBezTo>
                  <a:cubicBezTo>
                    <a:pt x="39" y="3"/>
                    <a:pt x="57" y="0"/>
                    <a:pt x="65" y="18"/>
                  </a:cubicBezTo>
                  <a:cubicBezTo>
                    <a:pt x="73" y="33"/>
                    <a:pt x="67" y="47"/>
                    <a:pt x="54" y="56"/>
                  </a:cubicBezTo>
                  <a:cubicBezTo>
                    <a:pt x="39" y="67"/>
                    <a:pt x="22" y="75"/>
                    <a:pt x="3" y="8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7" name="Freeform 52">
              <a:extLst>
                <a:ext uri="{FF2B5EF4-FFF2-40B4-BE49-F238E27FC236}">
                  <a16:creationId xmlns:a16="http://schemas.microsoft.com/office/drawing/2014/main" id="{2383351D-B988-4D5C-AD3E-B1B45182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9238" y="1992313"/>
              <a:ext cx="277812" cy="233363"/>
            </a:xfrm>
            <a:custGeom>
              <a:avLst/>
              <a:gdLst>
                <a:gd name="T0" fmla="*/ 105 w 105"/>
                <a:gd name="T1" fmla="*/ 88 h 88"/>
                <a:gd name="T2" fmla="*/ 95 w 105"/>
                <a:gd name="T3" fmla="*/ 64 h 88"/>
                <a:gd name="T4" fmla="*/ 45 w 105"/>
                <a:gd name="T5" fmla="*/ 56 h 88"/>
                <a:gd name="T6" fmla="*/ 19 w 105"/>
                <a:gd name="T7" fmla="*/ 63 h 88"/>
                <a:gd name="T8" fmla="*/ 1 w 105"/>
                <a:gd name="T9" fmla="*/ 31 h 88"/>
                <a:gd name="T10" fmla="*/ 21 w 105"/>
                <a:gd name="T11" fmla="*/ 12 h 88"/>
                <a:gd name="T12" fmla="*/ 105 w 105"/>
                <a:gd name="T13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88">
                  <a:moveTo>
                    <a:pt x="105" y="88"/>
                  </a:moveTo>
                  <a:cubicBezTo>
                    <a:pt x="100" y="77"/>
                    <a:pt x="98" y="70"/>
                    <a:pt x="95" y="64"/>
                  </a:cubicBezTo>
                  <a:cubicBezTo>
                    <a:pt x="82" y="39"/>
                    <a:pt x="65" y="37"/>
                    <a:pt x="45" y="56"/>
                  </a:cubicBezTo>
                  <a:cubicBezTo>
                    <a:pt x="39" y="62"/>
                    <a:pt x="23" y="67"/>
                    <a:pt x="19" y="63"/>
                  </a:cubicBezTo>
                  <a:cubicBezTo>
                    <a:pt x="10" y="56"/>
                    <a:pt x="3" y="43"/>
                    <a:pt x="1" y="31"/>
                  </a:cubicBezTo>
                  <a:cubicBezTo>
                    <a:pt x="0" y="25"/>
                    <a:pt x="13" y="14"/>
                    <a:pt x="21" y="12"/>
                  </a:cubicBezTo>
                  <a:cubicBezTo>
                    <a:pt x="65" y="0"/>
                    <a:pt x="105" y="35"/>
                    <a:pt x="105" y="8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8" name="Freeform 53">
              <a:extLst>
                <a:ext uri="{FF2B5EF4-FFF2-40B4-BE49-F238E27FC236}">
                  <a16:creationId xmlns:a16="http://schemas.microsoft.com/office/drawing/2014/main" id="{D17B058A-432C-44A3-8055-41A9DF8FF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7225" y="1211263"/>
              <a:ext cx="185737" cy="163513"/>
            </a:xfrm>
            <a:custGeom>
              <a:avLst/>
              <a:gdLst>
                <a:gd name="T0" fmla="*/ 0 w 70"/>
                <a:gd name="T1" fmla="*/ 46 h 62"/>
                <a:gd name="T2" fmla="*/ 13 w 70"/>
                <a:gd name="T3" fmla="*/ 17 h 62"/>
                <a:gd name="T4" fmla="*/ 39 w 70"/>
                <a:gd name="T5" fmla="*/ 0 h 62"/>
                <a:gd name="T6" fmla="*/ 62 w 70"/>
                <a:gd name="T7" fmla="*/ 17 h 62"/>
                <a:gd name="T8" fmla="*/ 68 w 70"/>
                <a:gd name="T9" fmla="*/ 32 h 62"/>
                <a:gd name="T10" fmla="*/ 65 w 70"/>
                <a:gd name="T11" fmla="*/ 57 h 62"/>
                <a:gd name="T12" fmla="*/ 40 w 70"/>
                <a:gd name="T13" fmla="*/ 59 h 62"/>
                <a:gd name="T14" fmla="*/ 0 w 70"/>
                <a:gd name="T15" fmla="*/ 4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62">
                  <a:moveTo>
                    <a:pt x="0" y="46"/>
                  </a:moveTo>
                  <a:cubicBezTo>
                    <a:pt x="4" y="35"/>
                    <a:pt x="7" y="24"/>
                    <a:pt x="13" y="17"/>
                  </a:cubicBezTo>
                  <a:cubicBezTo>
                    <a:pt x="20" y="10"/>
                    <a:pt x="30" y="1"/>
                    <a:pt x="39" y="0"/>
                  </a:cubicBezTo>
                  <a:cubicBezTo>
                    <a:pt x="46" y="0"/>
                    <a:pt x="55" y="10"/>
                    <a:pt x="62" y="17"/>
                  </a:cubicBezTo>
                  <a:cubicBezTo>
                    <a:pt x="66" y="21"/>
                    <a:pt x="68" y="27"/>
                    <a:pt x="68" y="32"/>
                  </a:cubicBezTo>
                  <a:cubicBezTo>
                    <a:pt x="68" y="40"/>
                    <a:pt x="70" y="52"/>
                    <a:pt x="65" y="57"/>
                  </a:cubicBezTo>
                  <a:cubicBezTo>
                    <a:pt x="60" y="62"/>
                    <a:pt x="48" y="61"/>
                    <a:pt x="40" y="59"/>
                  </a:cubicBezTo>
                  <a:cubicBezTo>
                    <a:pt x="26" y="56"/>
                    <a:pt x="14" y="51"/>
                    <a:pt x="0" y="4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59" name="Freeform 54">
              <a:extLst>
                <a:ext uri="{FF2B5EF4-FFF2-40B4-BE49-F238E27FC236}">
                  <a16:creationId xmlns:a16="http://schemas.microsoft.com/office/drawing/2014/main" id="{1F82E320-880F-42A7-9F70-73FF4DD73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0463" y="377825"/>
              <a:ext cx="95250" cy="206375"/>
            </a:xfrm>
            <a:custGeom>
              <a:avLst/>
              <a:gdLst>
                <a:gd name="T0" fmla="*/ 24 w 36"/>
                <a:gd name="T1" fmla="*/ 78 h 78"/>
                <a:gd name="T2" fmla="*/ 4 w 36"/>
                <a:gd name="T3" fmla="*/ 32 h 78"/>
                <a:gd name="T4" fmla="*/ 2 w 36"/>
                <a:gd name="T5" fmla="*/ 15 h 78"/>
                <a:gd name="T6" fmla="*/ 16 w 36"/>
                <a:gd name="T7" fmla="*/ 1 h 78"/>
                <a:gd name="T8" fmla="*/ 29 w 36"/>
                <a:gd name="T9" fmla="*/ 12 h 78"/>
                <a:gd name="T10" fmla="*/ 24 w 36"/>
                <a:gd name="T11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78">
                  <a:moveTo>
                    <a:pt x="24" y="78"/>
                  </a:moveTo>
                  <a:cubicBezTo>
                    <a:pt x="17" y="62"/>
                    <a:pt x="10" y="47"/>
                    <a:pt x="4" y="32"/>
                  </a:cubicBezTo>
                  <a:cubicBezTo>
                    <a:pt x="2" y="27"/>
                    <a:pt x="0" y="20"/>
                    <a:pt x="2" y="15"/>
                  </a:cubicBezTo>
                  <a:cubicBezTo>
                    <a:pt x="5" y="9"/>
                    <a:pt x="11" y="3"/>
                    <a:pt x="16" y="1"/>
                  </a:cubicBezTo>
                  <a:cubicBezTo>
                    <a:pt x="19" y="0"/>
                    <a:pt x="28" y="7"/>
                    <a:pt x="29" y="12"/>
                  </a:cubicBezTo>
                  <a:cubicBezTo>
                    <a:pt x="36" y="34"/>
                    <a:pt x="34" y="56"/>
                    <a:pt x="24" y="7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0" name="Freeform 55">
              <a:extLst>
                <a:ext uri="{FF2B5EF4-FFF2-40B4-BE49-F238E27FC236}">
                  <a16:creationId xmlns:a16="http://schemas.microsoft.com/office/drawing/2014/main" id="{7DC4B662-383F-40C8-B54A-0F178432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3175" y="754063"/>
              <a:ext cx="180975" cy="111125"/>
            </a:xfrm>
            <a:custGeom>
              <a:avLst/>
              <a:gdLst>
                <a:gd name="T0" fmla="*/ 0 w 68"/>
                <a:gd name="T1" fmla="*/ 42 h 42"/>
                <a:gd name="T2" fmla="*/ 35 w 68"/>
                <a:gd name="T3" fmla="*/ 2 h 42"/>
                <a:gd name="T4" fmla="*/ 61 w 68"/>
                <a:gd name="T5" fmla="*/ 11 h 42"/>
                <a:gd name="T6" fmla="*/ 44 w 68"/>
                <a:gd name="T7" fmla="*/ 28 h 42"/>
                <a:gd name="T8" fmla="*/ 0 w 68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2">
                  <a:moveTo>
                    <a:pt x="0" y="42"/>
                  </a:moveTo>
                  <a:cubicBezTo>
                    <a:pt x="7" y="23"/>
                    <a:pt x="16" y="7"/>
                    <a:pt x="35" y="2"/>
                  </a:cubicBezTo>
                  <a:cubicBezTo>
                    <a:pt x="43" y="0"/>
                    <a:pt x="58" y="5"/>
                    <a:pt x="61" y="11"/>
                  </a:cubicBezTo>
                  <a:cubicBezTo>
                    <a:pt x="68" y="24"/>
                    <a:pt x="54" y="25"/>
                    <a:pt x="44" y="28"/>
                  </a:cubicBezTo>
                  <a:cubicBezTo>
                    <a:pt x="30" y="32"/>
                    <a:pt x="17" y="37"/>
                    <a:pt x="0" y="42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1" name="Freeform 56">
              <a:extLst>
                <a:ext uri="{FF2B5EF4-FFF2-40B4-BE49-F238E27FC236}">
                  <a16:creationId xmlns:a16="http://schemas.microsoft.com/office/drawing/2014/main" id="{4B73EB71-B2E9-4E65-9A59-42B227EB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7113" y="3014663"/>
              <a:ext cx="103187" cy="90488"/>
            </a:xfrm>
            <a:custGeom>
              <a:avLst/>
              <a:gdLst>
                <a:gd name="T0" fmla="*/ 39 w 39"/>
                <a:gd name="T1" fmla="*/ 23 h 34"/>
                <a:gd name="T2" fmla="*/ 17 w 39"/>
                <a:gd name="T3" fmla="*/ 34 h 34"/>
                <a:gd name="T4" fmla="*/ 0 w 39"/>
                <a:gd name="T5" fmla="*/ 19 h 34"/>
                <a:gd name="T6" fmla="*/ 20 w 39"/>
                <a:gd name="T7" fmla="*/ 2 h 34"/>
                <a:gd name="T8" fmla="*/ 39 w 39"/>
                <a:gd name="T9" fmla="*/ 14 h 34"/>
                <a:gd name="T10" fmla="*/ 39 w 39"/>
                <a:gd name="T11" fmla="*/ 2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4">
                  <a:moveTo>
                    <a:pt x="39" y="23"/>
                  </a:moveTo>
                  <a:cubicBezTo>
                    <a:pt x="32" y="27"/>
                    <a:pt x="24" y="34"/>
                    <a:pt x="17" y="34"/>
                  </a:cubicBezTo>
                  <a:cubicBezTo>
                    <a:pt x="11" y="34"/>
                    <a:pt x="6" y="25"/>
                    <a:pt x="0" y="19"/>
                  </a:cubicBezTo>
                  <a:cubicBezTo>
                    <a:pt x="7" y="13"/>
                    <a:pt x="12" y="4"/>
                    <a:pt x="20" y="2"/>
                  </a:cubicBezTo>
                  <a:cubicBezTo>
                    <a:pt x="25" y="0"/>
                    <a:pt x="33" y="10"/>
                    <a:pt x="39" y="14"/>
                  </a:cubicBezTo>
                  <a:cubicBezTo>
                    <a:pt x="39" y="17"/>
                    <a:pt x="39" y="20"/>
                    <a:pt x="39" y="23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2" name="Freeform 57">
              <a:extLst>
                <a:ext uri="{FF2B5EF4-FFF2-40B4-BE49-F238E27FC236}">
                  <a16:creationId xmlns:a16="http://schemas.microsoft.com/office/drawing/2014/main" id="{AB31F679-8D1D-4455-9A5E-AAD884E5A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7663" y="2266950"/>
              <a:ext cx="92075" cy="101600"/>
            </a:xfrm>
            <a:custGeom>
              <a:avLst/>
              <a:gdLst>
                <a:gd name="T0" fmla="*/ 14 w 35"/>
                <a:gd name="T1" fmla="*/ 38 h 38"/>
                <a:gd name="T2" fmla="*/ 1 w 35"/>
                <a:gd name="T3" fmla="*/ 19 h 38"/>
                <a:gd name="T4" fmla="*/ 19 w 35"/>
                <a:gd name="T5" fmla="*/ 1 h 38"/>
                <a:gd name="T6" fmla="*/ 35 w 35"/>
                <a:gd name="T7" fmla="*/ 16 h 38"/>
                <a:gd name="T8" fmla="*/ 22 w 35"/>
                <a:gd name="T9" fmla="*/ 38 h 38"/>
                <a:gd name="T10" fmla="*/ 14 w 35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8">
                  <a:moveTo>
                    <a:pt x="14" y="38"/>
                  </a:moveTo>
                  <a:cubicBezTo>
                    <a:pt x="9" y="31"/>
                    <a:pt x="0" y="24"/>
                    <a:pt x="1" y="19"/>
                  </a:cubicBezTo>
                  <a:cubicBezTo>
                    <a:pt x="3" y="12"/>
                    <a:pt x="12" y="4"/>
                    <a:pt x="19" y="1"/>
                  </a:cubicBezTo>
                  <a:cubicBezTo>
                    <a:pt x="23" y="0"/>
                    <a:pt x="35" y="11"/>
                    <a:pt x="35" y="16"/>
                  </a:cubicBezTo>
                  <a:cubicBezTo>
                    <a:pt x="35" y="23"/>
                    <a:pt x="27" y="31"/>
                    <a:pt x="22" y="38"/>
                  </a:cubicBezTo>
                  <a:cubicBezTo>
                    <a:pt x="20" y="38"/>
                    <a:pt x="17" y="38"/>
                    <a:pt x="14" y="3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3" name="Freeform 58">
              <a:extLst>
                <a:ext uri="{FF2B5EF4-FFF2-40B4-BE49-F238E27FC236}">
                  <a16:creationId xmlns:a16="http://schemas.microsoft.com/office/drawing/2014/main" id="{A3720988-696B-40AF-AAE7-3CB1A5F38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7338" y="774700"/>
              <a:ext cx="103187" cy="90488"/>
            </a:xfrm>
            <a:custGeom>
              <a:avLst/>
              <a:gdLst>
                <a:gd name="T0" fmla="*/ 39 w 39"/>
                <a:gd name="T1" fmla="*/ 22 h 34"/>
                <a:gd name="T2" fmla="*/ 17 w 39"/>
                <a:gd name="T3" fmla="*/ 33 h 34"/>
                <a:gd name="T4" fmla="*/ 0 w 39"/>
                <a:gd name="T5" fmla="*/ 18 h 34"/>
                <a:gd name="T6" fmla="*/ 20 w 39"/>
                <a:gd name="T7" fmla="*/ 1 h 34"/>
                <a:gd name="T8" fmla="*/ 39 w 39"/>
                <a:gd name="T9" fmla="*/ 14 h 34"/>
                <a:gd name="T10" fmla="*/ 39 w 39"/>
                <a:gd name="T11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4">
                  <a:moveTo>
                    <a:pt x="39" y="22"/>
                  </a:moveTo>
                  <a:cubicBezTo>
                    <a:pt x="32" y="26"/>
                    <a:pt x="24" y="34"/>
                    <a:pt x="17" y="33"/>
                  </a:cubicBezTo>
                  <a:cubicBezTo>
                    <a:pt x="11" y="33"/>
                    <a:pt x="6" y="24"/>
                    <a:pt x="0" y="18"/>
                  </a:cubicBezTo>
                  <a:cubicBezTo>
                    <a:pt x="7" y="12"/>
                    <a:pt x="13" y="3"/>
                    <a:pt x="20" y="1"/>
                  </a:cubicBezTo>
                  <a:cubicBezTo>
                    <a:pt x="25" y="0"/>
                    <a:pt x="33" y="9"/>
                    <a:pt x="39" y="14"/>
                  </a:cubicBezTo>
                  <a:cubicBezTo>
                    <a:pt x="39" y="16"/>
                    <a:pt x="39" y="19"/>
                    <a:pt x="39" y="22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08" name="Freeform 59">
              <a:extLst>
                <a:ext uri="{FF2B5EF4-FFF2-40B4-BE49-F238E27FC236}">
                  <a16:creationId xmlns:a16="http://schemas.microsoft.com/office/drawing/2014/main" id="{727A0C58-9650-43A0-AF31-EC6CE8EB7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7563" y="1189038"/>
              <a:ext cx="117475" cy="93663"/>
            </a:xfrm>
            <a:custGeom>
              <a:avLst/>
              <a:gdLst>
                <a:gd name="T0" fmla="*/ 44 w 44"/>
                <a:gd name="T1" fmla="*/ 19 h 35"/>
                <a:gd name="T2" fmla="*/ 18 w 44"/>
                <a:gd name="T3" fmla="*/ 35 h 35"/>
                <a:gd name="T4" fmla="*/ 0 w 44"/>
                <a:gd name="T5" fmla="*/ 19 h 35"/>
                <a:gd name="T6" fmla="*/ 19 w 44"/>
                <a:gd name="T7" fmla="*/ 1 h 35"/>
                <a:gd name="T8" fmla="*/ 44 w 44"/>
                <a:gd name="T9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5">
                  <a:moveTo>
                    <a:pt x="44" y="19"/>
                  </a:moveTo>
                  <a:cubicBezTo>
                    <a:pt x="31" y="27"/>
                    <a:pt x="24" y="35"/>
                    <a:pt x="18" y="35"/>
                  </a:cubicBezTo>
                  <a:cubicBezTo>
                    <a:pt x="11" y="34"/>
                    <a:pt x="6" y="25"/>
                    <a:pt x="0" y="19"/>
                  </a:cubicBezTo>
                  <a:cubicBezTo>
                    <a:pt x="6" y="13"/>
                    <a:pt x="12" y="4"/>
                    <a:pt x="19" y="1"/>
                  </a:cubicBezTo>
                  <a:cubicBezTo>
                    <a:pt x="24" y="0"/>
                    <a:pt x="32" y="10"/>
                    <a:pt x="44" y="1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09" name="Freeform 60">
              <a:extLst>
                <a:ext uri="{FF2B5EF4-FFF2-40B4-BE49-F238E27FC236}">
                  <a16:creationId xmlns:a16="http://schemas.microsoft.com/office/drawing/2014/main" id="{F307AE7E-4DE3-44A7-BD39-6F477EDF7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2475" y="3208338"/>
              <a:ext cx="95250" cy="114300"/>
            </a:xfrm>
            <a:custGeom>
              <a:avLst/>
              <a:gdLst>
                <a:gd name="T0" fmla="*/ 19 w 36"/>
                <a:gd name="T1" fmla="*/ 43 h 43"/>
                <a:gd name="T2" fmla="*/ 2 w 36"/>
                <a:gd name="T3" fmla="*/ 19 h 43"/>
                <a:gd name="T4" fmla="*/ 20 w 36"/>
                <a:gd name="T5" fmla="*/ 0 h 43"/>
                <a:gd name="T6" fmla="*/ 36 w 36"/>
                <a:gd name="T7" fmla="*/ 17 h 43"/>
                <a:gd name="T8" fmla="*/ 19 w 36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3">
                  <a:moveTo>
                    <a:pt x="19" y="43"/>
                  </a:moveTo>
                  <a:cubicBezTo>
                    <a:pt x="10" y="31"/>
                    <a:pt x="0" y="24"/>
                    <a:pt x="2" y="19"/>
                  </a:cubicBezTo>
                  <a:cubicBezTo>
                    <a:pt x="3" y="11"/>
                    <a:pt x="13" y="6"/>
                    <a:pt x="20" y="0"/>
                  </a:cubicBezTo>
                  <a:cubicBezTo>
                    <a:pt x="25" y="6"/>
                    <a:pt x="35" y="11"/>
                    <a:pt x="36" y="17"/>
                  </a:cubicBezTo>
                  <a:cubicBezTo>
                    <a:pt x="36" y="24"/>
                    <a:pt x="27" y="31"/>
                    <a:pt x="19" y="43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10" name="Freeform 61">
              <a:extLst>
                <a:ext uri="{FF2B5EF4-FFF2-40B4-BE49-F238E27FC236}">
                  <a16:creationId xmlns:a16="http://schemas.microsoft.com/office/drawing/2014/main" id="{53695D31-0EC5-4AE6-A16C-593F8EE53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8275" y="1892300"/>
              <a:ext cx="103187" cy="90488"/>
            </a:xfrm>
            <a:custGeom>
              <a:avLst/>
              <a:gdLst>
                <a:gd name="T0" fmla="*/ 39 w 39"/>
                <a:gd name="T1" fmla="*/ 22 h 34"/>
                <a:gd name="T2" fmla="*/ 16 w 39"/>
                <a:gd name="T3" fmla="*/ 34 h 34"/>
                <a:gd name="T4" fmla="*/ 0 w 39"/>
                <a:gd name="T5" fmla="*/ 19 h 34"/>
                <a:gd name="T6" fmla="*/ 19 w 39"/>
                <a:gd name="T7" fmla="*/ 1 h 34"/>
                <a:gd name="T8" fmla="*/ 39 w 39"/>
                <a:gd name="T9" fmla="*/ 14 h 34"/>
                <a:gd name="T10" fmla="*/ 39 w 39"/>
                <a:gd name="T11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4">
                  <a:moveTo>
                    <a:pt x="39" y="22"/>
                  </a:moveTo>
                  <a:cubicBezTo>
                    <a:pt x="31" y="26"/>
                    <a:pt x="24" y="34"/>
                    <a:pt x="16" y="34"/>
                  </a:cubicBezTo>
                  <a:cubicBezTo>
                    <a:pt x="11" y="34"/>
                    <a:pt x="5" y="24"/>
                    <a:pt x="0" y="19"/>
                  </a:cubicBezTo>
                  <a:cubicBezTo>
                    <a:pt x="6" y="12"/>
                    <a:pt x="12" y="3"/>
                    <a:pt x="19" y="1"/>
                  </a:cubicBezTo>
                  <a:cubicBezTo>
                    <a:pt x="24" y="0"/>
                    <a:pt x="32" y="9"/>
                    <a:pt x="39" y="14"/>
                  </a:cubicBezTo>
                  <a:cubicBezTo>
                    <a:pt x="39" y="16"/>
                    <a:pt x="39" y="19"/>
                    <a:pt x="39" y="22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11" name="Freeform 62">
              <a:extLst>
                <a:ext uri="{FF2B5EF4-FFF2-40B4-BE49-F238E27FC236}">
                  <a16:creationId xmlns:a16="http://schemas.microsoft.com/office/drawing/2014/main" id="{862367F5-38E9-4323-BA61-A882CD3B8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2663" y="1398588"/>
              <a:ext cx="103187" cy="88900"/>
            </a:xfrm>
            <a:custGeom>
              <a:avLst/>
              <a:gdLst>
                <a:gd name="T0" fmla="*/ 38 w 39"/>
                <a:gd name="T1" fmla="*/ 22 h 34"/>
                <a:gd name="T2" fmla="*/ 16 w 39"/>
                <a:gd name="T3" fmla="*/ 34 h 34"/>
                <a:gd name="T4" fmla="*/ 1 w 39"/>
                <a:gd name="T5" fmla="*/ 19 h 34"/>
                <a:gd name="T6" fmla="*/ 19 w 39"/>
                <a:gd name="T7" fmla="*/ 1 h 34"/>
                <a:gd name="T8" fmla="*/ 39 w 39"/>
                <a:gd name="T9" fmla="*/ 14 h 34"/>
                <a:gd name="T10" fmla="*/ 38 w 39"/>
                <a:gd name="T11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4">
                  <a:moveTo>
                    <a:pt x="38" y="22"/>
                  </a:moveTo>
                  <a:cubicBezTo>
                    <a:pt x="31" y="27"/>
                    <a:pt x="23" y="34"/>
                    <a:pt x="16" y="34"/>
                  </a:cubicBezTo>
                  <a:cubicBezTo>
                    <a:pt x="10" y="34"/>
                    <a:pt x="0" y="22"/>
                    <a:pt x="1" y="19"/>
                  </a:cubicBezTo>
                  <a:cubicBezTo>
                    <a:pt x="4" y="12"/>
                    <a:pt x="12" y="3"/>
                    <a:pt x="19" y="1"/>
                  </a:cubicBezTo>
                  <a:cubicBezTo>
                    <a:pt x="24" y="0"/>
                    <a:pt x="32" y="9"/>
                    <a:pt x="39" y="14"/>
                  </a:cubicBezTo>
                  <a:cubicBezTo>
                    <a:pt x="39" y="17"/>
                    <a:pt x="39" y="19"/>
                    <a:pt x="38" y="22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12" name="Freeform 63">
              <a:extLst>
                <a:ext uri="{FF2B5EF4-FFF2-40B4-BE49-F238E27FC236}">
                  <a16:creationId xmlns:a16="http://schemas.microsoft.com/office/drawing/2014/main" id="{2E8657DC-3E91-4F6D-B747-545FA76F4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225" y="2409825"/>
              <a:ext cx="92075" cy="98425"/>
            </a:xfrm>
            <a:custGeom>
              <a:avLst/>
              <a:gdLst>
                <a:gd name="T0" fmla="*/ 13 w 35"/>
                <a:gd name="T1" fmla="*/ 37 h 37"/>
                <a:gd name="T2" fmla="*/ 1 w 35"/>
                <a:gd name="T3" fmla="*/ 18 h 37"/>
                <a:gd name="T4" fmla="*/ 20 w 35"/>
                <a:gd name="T5" fmla="*/ 1 h 37"/>
                <a:gd name="T6" fmla="*/ 35 w 35"/>
                <a:gd name="T7" fmla="*/ 16 h 37"/>
                <a:gd name="T8" fmla="*/ 22 w 35"/>
                <a:gd name="T9" fmla="*/ 37 h 37"/>
                <a:gd name="T10" fmla="*/ 13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13" y="37"/>
                  </a:moveTo>
                  <a:cubicBezTo>
                    <a:pt x="9" y="30"/>
                    <a:pt x="0" y="22"/>
                    <a:pt x="1" y="18"/>
                  </a:cubicBezTo>
                  <a:cubicBezTo>
                    <a:pt x="4" y="11"/>
                    <a:pt x="13" y="4"/>
                    <a:pt x="20" y="1"/>
                  </a:cubicBezTo>
                  <a:cubicBezTo>
                    <a:pt x="24" y="0"/>
                    <a:pt x="35" y="11"/>
                    <a:pt x="35" y="16"/>
                  </a:cubicBezTo>
                  <a:cubicBezTo>
                    <a:pt x="34" y="24"/>
                    <a:pt x="26" y="30"/>
                    <a:pt x="22" y="37"/>
                  </a:cubicBezTo>
                  <a:cubicBezTo>
                    <a:pt x="19" y="37"/>
                    <a:pt x="16" y="37"/>
                    <a:pt x="13" y="37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sp>
        <p:nvSpPr>
          <p:cNvPr id="174" name="Freeform 5">
            <a:extLst>
              <a:ext uri="{FF2B5EF4-FFF2-40B4-BE49-F238E27FC236}">
                <a16:creationId xmlns:a16="http://schemas.microsoft.com/office/drawing/2014/main" id="{6D02951B-56CA-483B-BDC1-EA1D64439C07}"/>
              </a:ext>
            </a:extLst>
          </p:cNvPr>
          <p:cNvSpPr>
            <a:spLocks/>
          </p:cNvSpPr>
          <p:nvPr/>
        </p:nvSpPr>
        <p:spPr bwMode="auto">
          <a:xfrm>
            <a:off x="0" y="4048675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75" name="Freeform 5">
            <a:extLst>
              <a:ext uri="{FF2B5EF4-FFF2-40B4-BE49-F238E27FC236}">
                <a16:creationId xmlns:a16="http://schemas.microsoft.com/office/drawing/2014/main" id="{FA02ED3E-27F7-4608-831C-447EAA35E5ED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1439" name="Grupo 1438">
            <a:extLst>
              <a:ext uri="{FF2B5EF4-FFF2-40B4-BE49-F238E27FC236}">
                <a16:creationId xmlns:a16="http://schemas.microsoft.com/office/drawing/2014/main" id="{0C2083E8-33FA-380F-3AEB-2E844ED29A91}"/>
              </a:ext>
            </a:extLst>
          </p:cNvPr>
          <p:cNvGrpSpPr/>
          <p:nvPr/>
        </p:nvGrpSpPr>
        <p:grpSpPr>
          <a:xfrm>
            <a:off x="3821113" y="1154113"/>
            <a:ext cx="1435099" cy="2008188"/>
            <a:chOff x="3821113" y="1154113"/>
            <a:chExt cx="1435099" cy="2008188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F9418E77-BE5C-2A7B-1552-3FAC4988A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575" y="1876426"/>
              <a:ext cx="244475" cy="1285875"/>
            </a:xfrm>
            <a:custGeom>
              <a:avLst/>
              <a:gdLst>
                <a:gd name="T0" fmla="*/ 33 w 164"/>
                <a:gd name="T1" fmla="*/ 861 h 863"/>
                <a:gd name="T2" fmla="*/ 70 w 164"/>
                <a:gd name="T3" fmla="*/ 713 h 863"/>
                <a:gd name="T4" fmla="*/ 105 w 164"/>
                <a:gd name="T5" fmla="*/ 388 h 863"/>
                <a:gd name="T6" fmla="*/ 0 w 164"/>
                <a:gd name="T7" fmla="*/ 36 h 863"/>
                <a:gd name="T8" fmla="*/ 24 w 164"/>
                <a:gd name="T9" fmla="*/ 20 h 863"/>
                <a:gd name="T10" fmla="*/ 46 w 164"/>
                <a:gd name="T11" fmla="*/ 0 h 863"/>
                <a:gd name="T12" fmla="*/ 154 w 164"/>
                <a:gd name="T13" fmla="*/ 449 h 863"/>
                <a:gd name="T14" fmla="*/ 38 w 164"/>
                <a:gd name="T15" fmla="*/ 863 h 863"/>
                <a:gd name="T16" fmla="*/ 33 w 164"/>
                <a:gd name="T17" fmla="*/ 861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4" h="863">
                  <a:moveTo>
                    <a:pt x="33" y="861"/>
                  </a:moveTo>
                  <a:cubicBezTo>
                    <a:pt x="45" y="812"/>
                    <a:pt x="58" y="763"/>
                    <a:pt x="70" y="713"/>
                  </a:cubicBezTo>
                  <a:cubicBezTo>
                    <a:pt x="94" y="606"/>
                    <a:pt x="109" y="498"/>
                    <a:pt x="105" y="388"/>
                  </a:cubicBezTo>
                  <a:cubicBezTo>
                    <a:pt x="100" y="265"/>
                    <a:pt x="72" y="147"/>
                    <a:pt x="0" y="36"/>
                  </a:cubicBezTo>
                  <a:cubicBezTo>
                    <a:pt x="8" y="31"/>
                    <a:pt x="16" y="26"/>
                    <a:pt x="24" y="20"/>
                  </a:cubicBezTo>
                  <a:cubicBezTo>
                    <a:pt x="31" y="14"/>
                    <a:pt x="38" y="8"/>
                    <a:pt x="46" y="0"/>
                  </a:cubicBezTo>
                  <a:cubicBezTo>
                    <a:pt x="106" y="145"/>
                    <a:pt x="164" y="290"/>
                    <a:pt x="154" y="449"/>
                  </a:cubicBezTo>
                  <a:cubicBezTo>
                    <a:pt x="145" y="595"/>
                    <a:pt x="96" y="730"/>
                    <a:pt x="38" y="863"/>
                  </a:cubicBezTo>
                  <a:cubicBezTo>
                    <a:pt x="37" y="862"/>
                    <a:pt x="35" y="862"/>
                    <a:pt x="33" y="861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590BD7F5-BD27-6138-1606-F6484AF5A3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40263" y="2468563"/>
              <a:ext cx="517525" cy="523875"/>
            </a:xfrm>
            <a:custGeom>
              <a:avLst/>
              <a:gdLst>
                <a:gd name="T0" fmla="*/ 0 w 347"/>
                <a:gd name="T1" fmla="*/ 352 h 352"/>
                <a:gd name="T2" fmla="*/ 78 w 347"/>
                <a:gd name="T3" fmla="*/ 156 h 352"/>
                <a:gd name="T4" fmla="*/ 164 w 347"/>
                <a:gd name="T5" fmla="*/ 88 h 352"/>
                <a:gd name="T6" fmla="*/ 347 w 347"/>
                <a:gd name="T7" fmla="*/ 0 h 352"/>
                <a:gd name="T8" fmla="*/ 173 w 347"/>
                <a:gd name="T9" fmla="*/ 250 h 352"/>
                <a:gd name="T10" fmla="*/ 11 w 347"/>
                <a:gd name="T11" fmla="*/ 348 h 352"/>
                <a:gd name="T12" fmla="*/ 0 w 347"/>
                <a:gd name="T13" fmla="*/ 352 h 352"/>
                <a:gd name="T14" fmla="*/ 189 w 347"/>
                <a:gd name="T15" fmla="*/ 132 h 352"/>
                <a:gd name="T16" fmla="*/ 63 w 347"/>
                <a:gd name="T17" fmla="*/ 280 h 352"/>
                <a:gd name="T18" fmla="*/ 273 w 347"/>
                <a:gd name="T19" fmla="*/ 108 h 352"/>
                <a:gd name="T20" fmla="*/ 175 w 347"/>
                <a:gd name="T21" fmla="*/ 165 h 352"/>
                <a:gd name="T22" fmla="*/ 189 w 347"/>
                <a:gd name="T23" fmla="*/ 13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7" h="352">
                  <a:moveTo>
                    <a:pt x="0" y="352"/>
                  </a:moveTo>
                  <a:cubicBezTo>
                    <a:pt x="27" y="284"/>
                    <a:pt x="50" y="219"/>
                    <a:pt x="78" y="156"/>
                  </a:cubicBezTo>
                  <a:cubicBezTo>
                    <a:pt x="94" y="120"/>
                    <a:pt x="128" y="102"/>
                    <a:pt x="164" y="88"/>
                  </a:cubicBezTo>
                  <a:cubicBezTo>
                    <a:pt x="228" y="63"/>
                    <a:pt x="293" y="41"/>
                    <a:pt x="347" y="0"/>
                  </a:cubicBezTo>
                  <a:cubicBezTo>
                    <a:pt x="336" y="115"/>
                    <a:pt x="266" y="191"/>
                    <a:pt x="173" y="250"/>
                  </a:cubicBezTo>
                  <a:cubicBezTo>
                    <a:pt x="120" y="283"/>
                    <a:pt x="65" y="315"/>
                    <a:pt x="11" y="348"/>
                  </a:cubicBezTo>
                  <a:cubicBezTo>
                    <a:pt x="9" y="349"/>
                    <a:pt x="7" y="349"/>
                    <a:pt x="0" y="352"/>
                  </a:cubicBezTo>
                  <a:close/>
                  <a:moveTo>
                    <a:pt x="189" y="132"/>
                  </a:moveTo>
                  <a:cubicBezTo>
                    <a:pt x="125" y="162"/>
                    <a:pt x="66" y="232"/>
                    <a:pt x="63" y="280"/>
                  </a:cubicBezTo>
                  <a:cubicBezTo>
                    <a:pt x="147" y="240"/>
                    <a:pt x="229" y="199"/>
                    <a:pt x="273" y="108"/>
                  </a:cubicBezTo>
                  <a:cubicBezTo>
                    <a:pt x="241" y="127"/>
                    <a:pt x="210" y="145"/>
                    <a:pt x="175" y="165"/>
                  </a:cubicBezTo>
                  <a:cubicBezTo>
                    <a:pt x="180" y="151"/>
                    <a:pt x="184" y="143"/>
                    <a:pt x="189" y="132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7">
              <a:extLst>
                <a:ext uri="{FF2B5EF4-FFF2-40B4-BE49-F238E27FC236}">
                  <a16:creationId xmlns:a16="http://schemas.microsoft.com/office/drawing/2014/main" id="{D1A65EE9-1DC1-0AB8-4710-D4121776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6688" y="1330326"/>
              <a:ext cx="276225" cy="358775"/>
            </a:xfrm>
            <a:custGeom>
              <a:avLst/>
              <a:gdLst>
                <a:gd name="T0" fmla="*/ 110 w 186"/>
                <a:gd name="T1" fmla="*/ 89 h 241"/>
                <a:gd name="T2" fmla="*/ 178 w 186"/>
                <a:gd name="T3" fmla="*/ 129 h 241"/>
                <a:gd name="T4" fmla="*/ 177 w 186"/>
                <a:gd name="T5" fmla="*/ 133 h 241"/>
                <a:gd name="T6" fmla="*/ 112 w 186"/>
                <a:gd name="T7" fmla="*/ 133 h 241"/>
                <a:gd name="T8" fmla="*/ 111 w 186"/>
                <a:gd name="T9" fmla="*/ 140 h 241"/>
                <a:gd name="T10" fmla="*/ 162 w 186"/>
                <a:gd name="T11" fmla="*/ 153 h 241"/>
                <a:gd name="T12" fmla="*/ 139 w 186"/>
                <a:gd name="T13" fmla="*/ 174 h 241"/>
                <a:gd name="T14" fmla="*/ 166 w 186"/>
                <a:gd name="T15" fmla="*/ 174 h 241"/>
                <a:gd name="T16" fmla="*/ 136 w 186"/>
                <a:gd name="T17" fmla="*/ 198 h 241"/>
                <a:gd name="T18" fmla="*/ 159 w 186"/>
                <a:gd name="T19" fmla="*/ 193 h 241"/>
                <a:gd name="T20" fmla="*/ 61 w 186"/>
                <a:gd name="T21" fmla="*/ 238 h 241"/>
                <a:gd name="T22" fmla="*/ 10 w 186"/>
                <a:gd name="T23" fmla="*/ 205 h 241"/>
                <a:gd name="T24" fmla="*/ 25 w 186"/>
                <a:gd name="T25" fmla="*/ 153 h 241"/>
                <a:gd name="T26" fmla="*/ 40 w 186"/>
                <a:gd name="T27" fmla="*/ 71 h 241"/>
                <a:gd name="T28" fmla="*/ 47 w 186"/>
                <a:gd name="T29" fmla="*/ 12 h 241"/>
                <a:gd name="T30" fmla="*/ 105 w 186"/>
                <a:gd name="T31" fmla="*/ 23 h 241"/>
                <a:gd name="T32" fmla="*/ 186 w 186"/>
                <a:gd name="T33" fmla="*/ 107 h 241"/>
                <a:gd name="T34" fmla="*/ 110 w 186"/>
                <a:gd name="T35" fmla="*/ 83 h 241"/>
                <a:gd name="T36" fmla="*/ 110 w 186"/>
                <a:gd name="T37" fmla="*/ 89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41">
                  <a:moveTo>
                    <a:pt x="110" y="89"/>
                  </a:moveTo>
                  <a:cubicBezTo>
                    <a:pt x="132" y="103"/>
                    <a:pt x="155" y="116"/>
                    <a:pt x="178" y="129"/>
                  </a:cubicBezTo>
                  <a:cubicBezTo>
                    <a:pt x="178" y="131"/>
                    <a:pt x="178" y="132"/>
                    <a:pt x="177" y="133"/>
                  </a:cubicBezTo>
                  <a:cubicBezTo>
                    <a:pt x="156" y="133"/>
                    <a:pt x="134" y="133"/>
                    <a:pt x="112" y="133"/>
                  </a:cubicBezTo>
                  <a:cubicBezTo>
                    <a:pt x="112" y="135"/>
                    <a:pt x="112" y="137"/>
                    <a:pt x="111" y="140"/>
                  </a:cubicBezTo>
                  <a:cubicBezTo>
                    <a:pt x="128" y="144"/>
                    <a:pt x="144" y="148"/>
                    <a:pt x="162" y="153"/>
                  </a:cubicBezTo>
                  <a:cubicBezTo>
                    <a:pt x="155" y="159"/>
                    <a:pt x="148" y="166"/>
                    <a:pt x="139" y="174"/>
                  </a:cubicBezTo>
                  <a:cubicBezTo>
                    <a:pt x="148" y="174"/>
                    <a:pt x="154" y="174"/>
                    <a:pt x="166" y="174"/>
                  </a:cubicBezTo>
                  <a:cubicBezTo>
                    <a:pt x="154" y="184"/>
                    <a:pt x="146" y="190"/>
                    <a:pt x="136" y="198"/>
                  </a:cubicBezTo>
                  <a:cubicBezTo>
                    <a:pt x="145" y="196"/>
                    <a:pt x="152" y="194"/>
                    <a:pt x="159" y="193"/>
                  </a:cubicBezTo>
                  <a:cubicBezTo>
                    <a:pt x="131" y="219"/>
                    <a:pt x="102" y="241"/>
                    <a:pt x="61" y="238"/>
                  </a:cubicBezTo>
                  <a:cubicBezTo>
                    <a:pt x="38" y="236"/>
                    <a:pt x="20" y="226"/>
                    <a:pt x="10" y="205"/>
                  </a:cubicBezTo>
                  <a:cubicBezTo>
                    <a:pt x="0" y="184"/>
                    <a:pt x="11" y="167"/>
                    <a:pt x="25" y="153"/>
                  </a:cubicBezTo>
                  <a:cubicBezTo>
                    <a:pt x="49" y="128"/>
                    <a:pt x="53" y="102"/>
                    <a:pt x="40" y="71"/>
                  </a:cubicBezTo>
                  <a:cubicBezTo>
                    <a:pt x="31" y="51"/>
                    <a:pt x="28" y="29"/>
                    <a:pt x="47" y="12"/>
                  </a:cubicBezTo>
                  <a:cubicBezTo>
                    <a:pt x="59" y="0"/>
                    <a:pt x="82" y="5"/>
                    <a:pt x="105" y="23"/>
                  </a:cubicBezTo>
                  <a:cubicBezTo>
                    <a:pt x="136" y="47"/>
                    <a:pt x="165" y="73"/>
                    <a:pt x="186" y="107"/>
                  </a:cubicBezTo>
                  <a:cubicBezTo>
                    <a:pt x="160" y="99"/>
                    <a:pt x="135" y="91"/>
                    <a:pt x="110" y="83"/>
                  </a:cubicBezTo>
                  <a:cubicBezTo>
                    <a:pt x="110" y="85"/>
                    <a:pt x="110" y="87"/>
                    <a:pt x="110" y="89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8">
              <a:extLst>
                <a:ext uri="{FF2B5EF4-FFF2-40B4-BE49-F238E27FC236}">
                  <a16:creationId xmlns:a16="http://schemas.microsoft.com/office/drawing/2014/main" id="{AC9EC33D-8E44-2FAE-1F1C-0F66677C1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1236663"/>
              <a:ext cx="355600" cy="273050"/>
            </a:xfrm>
            <a:custGeom>
              <a:avLst/>
              <a:gdLst>
                <a:gd name="T0" fmla="*/ 141 w 238"/>
                <a:gd name="T1" fmla="*/ 184 h 184"/>
                <a:gd name="T2" fmla="*/ 161 w 238"/>
                <a:gd name="T3" fmla="*/ 97 h 184"/>
                <a:gd name="T4" fmla="*/ 155 w 238"/>
                <a:gd name="T5" fmla="*/ 95 h 184"/>
                <a:gd name="T6" fmla="*/ 121 w 238"/>
                <a:gd name="T7" fmla="*/ 170 h 184"/>
                <a:gd name="T8" fmla="*/ 115 w 238"/>
                <a:gd name="T9" fmla="*/ 169 h 184"/>
                <a:gd name="T10" fmla="*/ 109 w 238"/>
                <a:gd name="T11" fmla="*/ 103 h 184"/>
                <a:gd name="T12" fmla="*/ 106 w 238"/>
                <a:gd name="T13" fmla="*/ 102 h 184"/>
                <a:gd name="T14" fmla="*/ 96 w 238"/>
                <a:gd name="T15" fmla="*/ 157 h 184"/>
                <a:gd name="T16" fmla="*/ 74 w 238"/>
                <a:gd name="T17" fmla="*/ 135 h 184"/>
                <a:gd name="T18" fmla="*/ 75 w 238"/>
                <a:gd name="T19" fmla="*/ 162 h 184"/>
                <a:gd name="T20" fmla="*/ 48 w 238"/>
                <a:gd name="T21" fmla="*/ 134 h 184"/>
                <a:gd name="T22" fmla="*/ 55 w 238"/>
                <a:gd name="T23" fmla="*/ 157 h 184"/>
                <a:gd name="T24" fmla="*/ 1 w 238"/>
                <a:gd name="T25" fmla="*/ 59 h 184"/>
                <a:gd name="T26" fmla="*/ 30 w 238"/>
                <a:gd name="T27" fmla="*/ 10 h 184"/>
                <a:gd name="T28" fmla="*/ 79 w 238"/>
                <a:gd name="T29" fmla="*/ 19 h 184"/>
                <a:gd name="T30" fmla="*/ 155 w 238"/>
                <a:gd name="T31" fmla="*/ 28 h 184"/>
                <a:gd name="T32" fmla="*/ 186 w 238"/>
                <a:gd name="T33" fmla="*/ 18 h 184"/>
                <a:gd name="T34" fmla="*/ 228 w 238"/>
                <a:gd name="T35" fmla="*/ 28 h 184"/>
                <a:gd name="T36" fmla="*/ 226 w 238"/>
                <a:gd name="T37" fmla="*/ 73 h 184"/>
                <a:gd name="T38" fmla="*/ 155 w 238"/>
                <a:gd name="T39" fmla="*/ 167 h 184"/>
                <a:gd name="T40" fmla="*/ 141 w 238"/>
                <a:gd name="T41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8" h="184">
                  <a:moveTo>
                    <a:pt x="141" y="184"/>
                  </a:moveTo>
                  <a:cubicBezTo>
                    <a:pt x="148" y="151"/>
                    <a:pt x="155" y="124"/>
                    <a:pt x="161" y="97"/>
                  </a:cubicBezTo>
                  <a:cubicBezTo>
                    <a:pt x="159" y="96"/>
                    <a:pt x="157" y="96"/>
                    <a:pt x="155" y="95"/>
                  </a:cubicBezTo>
                  <a:cubicBezTo>
                    <a:pt x="144" y="120"/>
                    <a:pt x="132" y="145"/>
                    <a:pt x="121" y="170"/>
                  </a:cubicBezTo>
                  <a:cubicBezTo>
                    <a:pt x="119" y="169"/>
                    <a:pt x="117" y="169"/>
                    <a:pt x="115" y="169"/>
                  </a:cubicBezTo>
                  <a:cubicBezTo>
                    <a:pt x="113" y="147"/>
                    <a:pt x="111" y="125"/>
                    <a:pt x="109" y="103"/>
                  </a:cubicBezTo>
                  <a:cubicBezTo>
                    <a:pt x="108" y="102"/>
                    <a:pt x="107" y="102"/>
                    <a:pt x="106" y="102"/>
                  </a:cubicBezTo>
                  <a:cubicBezTo>
                    <a:pt x="102" y="120"/>
                    <a:pt x="99" y="137"/>
                    <a:pt x="96" y="157"/>
                  </a:cubicBezTo>
                  <a:cubicBezTo>
                    <a:pt x="89" y="150"/>
                    <a:pt x="82" y="144"/>
                    <a:pt x="74" y="135"/>
                  </a:cubicBezTo>
                  <a:cubicBezTo>
                    <a:pt x="74" y="144"/>
                    <a:pt x="75" y="150"/>
                    <a:pt x="75" y="162"/>
                  </a:cubicBezTo>
                  <a:cubicBezTo>
                    <a:pt x="65" y="151"/>
                    <a:pt x="58" y="144"/>
                    <a:pt x="48" y="134"/>
                  </a:cubicBezTo>
                  <a:cubicBezTo>
                    <a:pt x="51" y="144"/>
                    <a:pt x="53" y="150"/>
                    <a:pt x="55" y="157"/>
                  </a:cubicBezTo>
                  <a:cubicBezTo>
                    <a:pt x="28" y="130"/>
                    <a:pt x="3" y="101"/>
                    <a:pt x="1" y="59"/>
                  </a:cubicBezTo>
                  <a:cubicBezTo>
                    <a:pt x="0" y="38"/>
                    <a:pt x="10" y="21"/>
                    <a:pt x="30" y="10"/>
                  </a:cubicBezTo>
                  <a:cubicBezTo>
                    <a:pt x="48" y="0"/>
                    <a:pt x="65" y="6"/>
                    <a:pt x="79" y="19"/>
                  </a:cubicBezTo>
                  <a:cubicBezTo>
                    <a:pt x="103" y="41"/>
                    <a:pt x="127" y="44"/>
                    <a:pt x="155" y="28"/>
                  </a:cubicBezTo>
                  <a:cubicBezTo>
                    <a:pt x="164" y="23"/>
                    <a:pt x="175" y="20"/>
                    <a:pt x="186" y="18"/>
                  </a:cubicBezTo>
                  <a:cubicBezTo>
                    <a:pt x="201" y="16"/>
                    <a:pt x="217" y="13"/>
                    <a:pt x="228" y="28"/>
                  </a:cubicBezTo>
                  <a:cubicBezTo>
                    <a:pt x="238" y="43"/>
                    <a:pt x="236" y="60"/>
                    <a:pt x="226" y="73"/>
                  </a:cubicBezTo>
                  <a:cubicBezTo>
                    <a:pt x="203" y="105"/>
                    <a:pt x="179" y="136"/>
                    <a:pt x="155" y="167"/>
                  </a:cubicBezTo>
                  <a:cubicBezTo>
                    <a:pt x="152" y="172"/>
                    <a:pt x="148" y="176"/>
                    <a:pt x="141" y="184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9">
              <a:extLst>
                <a:ext uri="{FF2B5EF4-FFF2-40B4-BE49-F238E27FC236}">
                  <a16:creationId xmlns:a16="http://schemas.microsoft.com/office/drawing/2014/main" id="{C7DB13E7-10D6-3D28-1171-543D015F3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5" y="1392238"/>
              <a:ext cx="276225" cy="307975"/>
            </a:xfrm>
            <a:custGeom>
              <a:avLst/>
              <a:gdLst>
                <a:gd name="T0" fmla="*/ 2 w 185"/>
                <a:gd name="T1" fmla="*/ 158 h 206"/>
                <a:gd name="T2" fmla="*/ 87 w 185"/>
                <a:gd name="T3" fmla="*/ 151 h 206"/>
                <a:gd name="T4" fmla="*/ 87 w 185"/>
                <a:gd name="T5" fmla="*/ 147 h 206"/>
                <a:gd name="T6" fmla="*/ 4 w 185"/>
                <a:gd name="T7" fmla="*/ 138 h 206"/>
                <a:gd name="T8" fmla="*/ 3 w 185"/>
                <a:gd name="T9" fmla="*/ 133 h 206"/>
                <a:gd name="T10" fmla="*/ 62 w 185"/>
                <a:gd name="T11" fmla="*/ 108 h 206"/>
                <a:gd name="T12" fmla="*/ 61 w 185"/>
                <a:gd name="T13" fmla="*/ 105 h 206"/>
                <a:gd name="T14" fmla="*/ 13 w 185"/>
                <a:gd name="T15" fmla="*/ 113 h 206"/>
                <a:gd name="T16" fmla="*/ 26 w 185"/>
                <a:gd name="T17" fmla="*/ 88 h 206"/>
                <a:gd name="T18" fmla="*/ 1 w 185"/>
                <a:gd name="T19" fmla="*/ 94 h 206"/>
                <a:gd name="T20" fmla="*/ 22 w 185"/>
                <a:gd name="T21" fmla="*/ 67 h 206"/>
                <a:gd name="T22" fmla="*/ 4 w 185"/>
                <a:gd name="T23" fmla="*/ 75 h 206"/>
                <a:gd name="T24" fmla="*/ 110 w 185"/>
                <a:gd name="T25" fmla="*/ 1 h 206"/>
                <a:gd name="T26" fmla="*/ 148 w 185"/>
                <a:gd name="T27" fmla="*/ 59 h 206"/>
                <a:gd name="T28" fmla="*/ 159 w 185"/>
                <a:gd name="T29" fmla="*/ 130 h 206"/>
                <a:gd name="T30" fmla="*/ 173 w 185"/>
                <a:gd name="T31" fmla="*/ 147 h 206"/>
                <a:gd name="T32" fmla="*/ 182 w 185"/>
                <a:gd name="T33" fmla="*/ 185 h 206"/>
                <a:gd name="T34" fmla="*/ 144 w 185"/>
                <a:gd name="T35" fmla="*/ 204 h 206"/>
                <a:gd name="T36" fmla="*/ 68 w 185"/>
                <a:gd name="T37" fmla="*/ 188 h 206"/>
                <a:gd name="T38" fmla="*/ 0 w 185"/>
                <a:gd name="T39" fmla="*/ 163 h 206"/>
                <a:gd name="T40" fmla="*/ 2 w 185"/>
                <a:gd name="T41" fmla="*/ 158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5" h="206">
                  <a:moveTo>
                    <a:pt x="2" y="158"/>
                  </a:moveTo>
                  <a:cubicBezTo>
                    <a:pt x="30" y="156"/>
                    <a:pt x="59" y="154"/>
                    <a:pt x="87" y="151"/>
                  </a:cubicBezTo>
                  <a:cubicBezTo>
                    <a:pt x="87" y="150"/>
                    <a:pt x="87" y="148"/>
                    <a:pt x="87" y="147"/>
                  </a:cubicBezTo>
                  <a:cubicBezTo>
                    <a:pt x="59" y="144"/>
                    <a:pt x="32" y="141"/>
                    <a:pt x="4" y="138"/>
                  </a:cubicBezTo>
                  <a:cubicBezTo>
                    <a:pt x="4" y="136"/>
                    <a:pt x="3" y="135"/>
                    <a:pt x="3" y="133"/>
                  </a:cubicBezTo>
                  <a:cubicBezTo>
                    <a:pt x="23" y="125"/>
                    <a:pt x="42" y="116"/>
                    <a:pt x="62" y="108"/>
                  </a:cubicBezTo>
                  <a:cubicBezTo>
                    <a:pt x="62" y="107"/>
                    <a:pt x="62" y="106"/>
                    <a:pt x="61" y="105"/>
                  </a:cubicBezTo>
                  <a:cubicBezTo>
                    <a:pt x="46" y="108"/>
                    <a:pt x="31" y="110"/>
                    <a:pt x="13" y="113"/>
                  </a:cubicBezTo>
                  <a:cubicBezTo>
                    <a:pt x="18" y="104"/>
                    <a:pt x="21" y="97"/>
                    <a:pt x="26" y="88"/>
                  </a:cubicBezTo>
                  <a:cubicBezTo>
                    <a:pt x="18" y="90"/>
                    <a:pt x="12" y="91"/>
                    <a:pt x="1" y="94"/>
                  </a:cubicBezTo>
                  <a:cubicBezTo>
                    <a:pt x="10" y="83"/>
                    <a:pt x="15" y="76"/>
                    <a:pt x="22" y="67"/>
                  </a:cubicBezTo>
                  <a:cubicBezTo>
                    <a:pt x="14" y="70"/>
                    <a:pt x="9" y="72"/>
                    <a:pt x="4" y="75"/>
                  </a:cubicBezTo>
                  <a:cubicBezTo>
                    <a:pt x="19" y="35"/>
                    <a:pt x="70" y="0"/>
                    <a:pt x="110" y="1"/>
                  </a:cubicBezTo>
                  <a:cubicBezTo>
                    <a:pt x="151" y="3"/>
                    <a:pt x="164" y="22"/>
                    <a:pt x="148" y="59"/>
                  </a:cubicBezTo>
                  <a:cubicBezTo>
                    <a:pt x="137" y="86"/>
                    <a:pt x="142" y="109"/>
                    <a:pt x="159" y="130"/>
                  </a:cubicBezTo>
                  <a:cubicBezTo>
                    <a:pt x="163" y="136"/>
                    <a:pt x="171" y="140"/>
                    <a:pt x="173" y="147"/>
                  </a:cubicBezTo>
                  <a:cubicBezTo>
                    <a:pt x="178" y="159"/>
                    <a:pt x="185" y="173"/>
                    <a:pt x="182" y="185"/>
                  </a:cubicBezTo>
                  <a:cubicBezTo>
                    <a:pt x="178" y="201"/>
                    <a:pt x="160" y="206"/>
                    <a:pt x="144" y="204"/>
                  </a:cubicBezTo>
                  <a:cubicBezTo>
                    <a:pt x="119" y="200"/>
                    <a:pt x="93" y="195"/>
                    <a:pt x="68" y="188"/>
                  </a:cubicBezTo>
                  <a:cubicBezTo>
                    <a:pt x="45" y="182"/>
                    <a:pt x="23" y="171"/>
                    <a:pt x="0" y="163"/>
                  </a:cubicBezTo>
                  <a:cubicBezTo>
                    <a:pt x="1" y="161"/>
                    <a:pt x="2" y="160"/>
                    <a:pt x="2" y="158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0">
              <a:extLst>
                <a:ext uri="{FF2B5EF4-FFF2-40B4-BE49-F238E27FC236}">
                  <a16:creationId xmlns:a16="http://schemas.microsoft.com/office/drawing/2014/main" id="{B97AB41F-A1A8-B018-C5C1-D3579C3999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25913" y="2571751"/>
              <a:ext cx="398462" cy="479425"/>
            </a:xfrm>
            <a:custGeom>
              <a:avLst/>
              <a:gdLst>
                <a:gd name="T0" fmla="*/ 267 w 268"/>
                <a:gd name="T1" fmla="*/ 322 h 322"/>
                <a:gd name="T2" fmla="*/ 245 w 268"/>
                <a:gd name="T3" fmla="*/ 291 h 322"/>
                <a:gd name="T4" fmla="*/ 146 w 268"/>
                <a:gd name="T5" fmla="*/ 227 h 322"/>
                <a:gd name="T6" fmla="*/ 5 w 268"/>
                <a:gd name="T7" fmla="*/ 50 h 322"/>
                <a:gd name="T8" fmla="*/ 0 w 268"/>
                <a:gd name="T9" fmla="*/ 0 h 322"/>
                <a:gd name="T10" fmla="*/ 66 w 268"/>
                <a:gd name="T11" fmla="*/ 64 h 322"/>
                <a:gd name="T12" fmla="*/ 134 w 268"/>
                <a:gd name="T13" fmla="*/ 108 h 322"/>
                <a:gd name="T14" fmla="*/ 265 w 268"/>
                <a:gd name="T15" fmla="*/ 290 h 322"/>
                <a:gd name="T16" fmla="*/ 268 w 268"/>
                <a:gd name="T17" fmla="*/ 318 h 322"/>
                <a:gd name="T18" fmla="*/ 267 w 268"/>
                <a:gd name="T19" fmla="*/ 322 h 322"/>
                <a:gd name="T20" fmla="*/ 197 w 268"/>
                <a:gd name="T21" fmla="*/ 204 h 322"/>
                <a:gd name="T22" fmla="*/ 134 w 268"/>
                <a:gd name="T23" fmla="*/ 138 h 322"/>
                <a:gd name="T24" fmla="*/ 50 w 268"/>
                <a:gd name="T25" fmla="*/ 100 h 322"/>
                <a:gd name="T26" fmla="*/ 67 w 268"/>
                <a:gd name="T27" fmla="*/ 139 h 322"/>
                <a:gd name="T28" fmla="*/ 129 w 268"/>
                <a:gd name="T29" fmla="*/ 183 h 322"/>
                <a:gd name="T30" fmla="*/ 197 w 268"/>
                <a:gd name="T31" fmla="*/ 204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8" h="322">
                  <a:moveTo>
                    <a:pt x="267" y="322"/>
                  </a:moveTo>
                  <a:cubicBezTo>
                    <a:pt x="259" y="312"/>
                    <a:pt x="252" y="301"/>
                    <a:pt x="245" y="291"/>
                  </a:cubicBezTo>
                  <a:cubicBezTo>
                    <a:pt x="219" y="259"/>
                    <a:pt x="186" y="237"/>
                    <a:pt x="146" y="227"/>
                  </a:cubicBezTo>
                  <a:cubicBezTo>
                    <a:pt x="46" y="204"/>
                    <a:pt x="16" y="138"/>
                    <a:pt x="5" y="50"/>
                  </a:cubicBezTo>
                  <a:cubicBezTo>
                    <a:pt x="3" y="35"/>
                    <a:pt x="2" y="20"/>
                    <a:pt x="0" y="0"/>
                  </a:cubicBezTo>
                  <a:cubicBezTo>
                    <a:pt x="24" y="24"/>
                    <a:pt x="43" y="46"/>
                    <a:pt x="66" y="64"/>
                  </a:cubicBezTo>
                  <a:cubicBezTo>
                    <a:pt x="87" y="81"/>
                    <a:pt x="109" y="98"/>
                    <a:pt x="134" y="108"/>
                  </a:cubicBezTo>
                  <a:cubicBezTo>
                    <a:pt x="219" y="140"/>
                    <a:pt x="255" y="205"/>
                    <a:pt x="265" y="290"/>
                  </a:cubicBezTo>
                  <a:cubicBezTo>
                    <a:pt x="266" y="299"/>
                    <a:pt x="267" y="308"/>
                    <a:pt x="268" y="318"/>
                  </a:cubicBezTo>
                  <a:cubicBezTo>
                    <a:pt x="268" y="319"/>
                    <a:pt x="268" y="320"/>
                    <a:pt x="267" y="322"/>
                  </a:cubicBezTo>
                  <a:close/>
                  <a:moveTo>
                    <a:pt x="197" y="204"/>
                  </a:moveTo>
                  <a:cubicBezTo>
                    <a:pt x="191" y="171"/>
                    <a:pt x="170" y="150"/>
                    <a:pt x="134" y="138"/>
                  </a:cubicBezTo>
                  <a:cubicBezTo>
                    <a:pt x="105" y="128"/>
                    <a:pt x="77" y="113"/>
                    <a:pt x="50" y="100"/>
                  </a:cubicBezTo>
                  <a:cubicBezTo>
                    <a:pt x="55" y="111"/>
                    <a:pt x="61" y="125"/>
                    <a:pt x="67" y="139"/>
                  </a:cubicBezTo>
                  <a:cubicBezTo>
                    <a:pt x="79" y="166"/>
                    <a:pt x="99" y="180"/>
                    <a:pt x="129" y="183"/>
                  </a:cubicBezTo>
                  <a:cubicBezTo>
                    <a:pt x="153" y="186"/>
                    <a:pt x="175" y="197"/>
                    <a:pt x="197" y="204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11">
              <a:extLst>
                <a:ext uri="{FF2B5EF4-FFF2-40B4-BE49-F238E27FC236}">
                  <a16:creationId xmlns:a16="http://schemas.microsoft.com/office/drawing/2014/main" id="{40FB72E2-6C60-A5D5-D628-BBBA1DFA1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713" y="1638301"/>
              <a:ext cx="295275" cy="298450"/>
            </a:xfrm>
            <a:custGeom>
              <a:avLst/>
              <a:gdLst>
                <a:gd name="T0" fmla="*/ 130 w 198"/>
                <a:gd name="T1" fmla="*/ 7 h 200"/>
                <a:gd name="T2" fmla="*/ 108 w 198"/>
                <a:gd name="T3" fmla="*/ 25 h 200"/>
                <a:gd name="T4" fmla="*/ 109 w 198"/>
                <a:gd name="T5" fmla="*/ 28 h 200"/>
                <a:gd name="T6" fmla="*/ 136 w 198"/>
                <a:gd name="T7" fmla="*/ 24 h 200"/>
                <a:gd name="T8" fmla="*/ 120 w 198"/>
                <a:gd name="T9" fmla="*/ 47 h 200"/>
                <a:gd name="T10" fmla="*/ 149 w 198"/>
                <a:gd name="T11" fmla="*/ 36 h 200"/>
                <a:gd name="T12" fmla="*/ 113 w 198"/>
                <a:gd name="T13" fmla="*/ 107 h 200"/>
                <a:gd name="T14" fmla="*/ 120 w 198"/>
                <a:gd name="T15" fmla="*/ 111 h 200"/>
                <a:gd name="T16" fmla="*/ 154 w 198"/>
                <a:gd name="T17" fmla="*/ 41 h 200"/>
                <a:gd name="T18" fmla="*/ 158 w 198"/>
                <a:gd name="T19" fmla="*/ 43 h 200"/>
                <a:gd name="T20" fmla="*/ 162 w 198"/>
                <a:gd name="T21" fmla="*/ 108 h 200"/>
                <a:gd name="T22" fmla="*/ 166 w 198"/>
                <a:gd name="T23" fmla="*/ 108 h 200"/>
                <a:gd name="T24" fmla="*/ 169 w 198"/>
                <a:gd name="T25" fmla="*/ 62 h 200"/>
                <a:gd name="T26" fmla="*/ 174 w 198"/>
                <a:gd name="T27" fmla="*/ 61 h 200"/>
                <a:gd name="T28" fmla="*/ 195 w 198"/>
                <a:gd name="T29" fmla="*/ 149 h 200"/>
                <a:gd name="T30" fmla="*/ 171 w 198"/>
                <a:gd name="T31" fmla="*/ 191 h 200"/>
                <a:gd name="T32" fmla="*/ 122 w 198"/>
                <a:gd name="T33" fmla="*/ 183 h 200"/>
                <a:gd name="T34" fmla="*/ 29 w 198"/>
                <a:gd name="T35" fmla="*/ 111 h 200"/>
                <a:gd name="T36" fmla="*/ 8 w 198"/>
                <a:gd name="T37" fmla="*/ 88 h 200"/>
                <a:gd name="T38" fmla="*/ 16 w 198"/>
                <a:gd name="T39" fmla="*/ 51 h 200"/>
                <a:gd name="T40" fmla="*/ 127 w 198"/>
                <a:gd name="T41" fmla="*/ 0 h 200"/>
                <a:gd name="T42" fmla="*/ 130 w 198"/>
                <a:gd name="T43" fmla="*/ 7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8" h="200">
                  <a:moveTo>
                    <a:pt x="130" y="7"/>
                  </a:moveTo>
                  <a:cubicBezTo>
                    <a:pt x="123" y="13"/>
                    <a:pt x="115" y="19"/>
                    <a:pt x="108" y="25"/>
                  </a:cubicBezTo>
                  <a:cubicBezTo>
                    <a:pt x="108" y="26"/>
                    <a:pt x="109" y="27"/>
                    <a:pt x="109" y="28"/>
                  </a:cubicBezTo>
                  <a:cubicBezTo>
                    <a:pt x="118" y="27"/>
                    <a:pt x="126" y="25"/>
                    <a:pt x="136" y="24"/>
                  </a:cubicBezTo>
                  <a:cubicBezTo>
                    <a:pt x="131" y="32"/>
                    <a:pt x="127" y="38"/>
                    <a:pt x="120" y="47"/>
                  </a:cubicBezTo>
                  <a:cubicBezTo>
                    <a:pt x="131" y="43"/>
                    <a:pt x="139" y="40"/>
                    <a:pt x="149" y="36"/>
                  </a:cubicBezTo>
                  <a:cubicBezTo>
                    <a:pt x="136" y="61"/>
                    <a:pt x="124" y="84"/>
                    <a:pt x="113" y="107"/>
                  </a:cubicBezTo>
                  <a:cubicBezTo>
                    <a:pt x="115" y="108"/>
                    <a:pt x="117" y="109"/>
                    <a:pt x="120" y="111"/>
                  </a:cubicBezTo>
                  <a:cubicBezTo>
                    <a:pt x="131" y="87"/>
                    <a:pt x="143" y="64"/>
                    <a:pt x="154" y="41"/>
                  </a:cubicBezTo>
                  <a:cubicBezTo>
                    <a:pt x="156" y="42"/>
                    <a:pt x="157" y="42"/>
                    <a:pt x="158" y="43"/>
                  </a:cubicBezTo>
                  <a:cubicBezTo>
                    <a:pt x="159" y="65"/>
                    <a:pt x="160" y="87"/>
                    <a:pt x="162" y="108"/>
                  </a:cubicBezTo>
                  <a:cubicBezTo>
                    <a:pt x="163" y="108"/>
                    <a:pt x="165" y="108"/>
                    <a:pt x="166" y="108"/>
                  </a:cubicBezTo>
                  <a:cubicBezTo>
                    <a:pt x="167" y="93"/>
                    <a:pt x="168" y="77"/>
                    <a:pt x="169" y="62"/>
                  </a:cubicBezTo>
                  <a:cubicBezTo>
                    <a:pt x="171" y="61"/>
                    <a:pt x="173" y="61"/>
                    <a:pt x="174" y="61"/>
                  </a:cubicBezTo>
                  <a:cubicBezTo>
                    <a:pt x="182" y="90"/>
                    <a:pt x="190" y="119"/>
                    <a:pt x="195" y="149"/>
                  </a:cubicBezTo>
                  <a:cubicBezTo>
                    <a:pt x="198" y="167"/>
                    <a:pt x="189" y="183"/>
                    <a:pt x="171" y="191"/>
                  </a:cubicBezTo>
                  <a:cubicBezTo>
                    <a:pt x="153" y="200"/>
                    <a:pt x="135" y="197"/>
                    <a:pt x="122" y="183"/>
                  </a:cubicBezTo>
                  <a:cubicBezTo>
                    <a:pt x="95" y="153"/>
                    <a:pt x="64" y="130"/>
                    <a:pt x="29" y="111"/>
                  </a:cubicBezTo>
                  <a:cubicBezTo>
                    <a:pt x="21" y="106"/>
                    <a:pt x="13" y="97"/>
                    <a:pt x="8" y="88"/>
                  </a:cubicBezTo>
                  <a:cubicBezTo>
                    <a:pt x="0" y="74"/>
                    <a:pt x="1" y="58"/>
                    <a:pt x="16" y="51"/>
                  </a:cubicBezTo>
                  <a:cubicBezTo>
                    <a:pt x="52" y="33"/>
                    <a:pt x="90" y="17"/>
                    <a:pt x="127" y="0"/>
                  </a:cubicBezTo>
                  <a:cubicBezTo>
                    <a:pt x="128" y="2"/>
                    <a:pt x="129" y="5"/>
                    <a:pt x="130" y="7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4" name="Freeform 12">
              <a:extLst>
                <a:ext uri="{FF2B5EF4-FFF2-40B4-BE49-F238E27FC236}">
                  <a16:creationId xmlns:a16="http://schemas.microsoft.com/office/drawing/2014/main" id="{F5E8C82A-4D7B-904C-7D2F-F331A2B9A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0225" y="1658938"/>
              <a:ext cx="296862" cy="276225"/>
            </a:xfrm>
            <a:custGeom>
              <a:avLst/>
              <a:gdLst>
                <a:gd name="T0" fmla="*/ 5 w 199"/>
                <a:gd name="T1" fmla="*/ 41 h 185"/>
                <a:gd name="T2" fmla="*/ 15 w 199"/>
                <a:gd name="T3" fmla="*/ 60 h 185"/>
                <a:gd name="T4" fmla="*/ 14 w 199"/>
                <a:gd name="T5" fmla="*/ 39 h 185"/>
                <a:gd name="T6" fmla="*/ 17 w 199"/>
                <a:gd name="T7" fmla="*/ 38 h 185"/>
                <a:gd name="T8" fmla="*/ 33 w 199"/>
                <a:gd name="T9" fmla="*/ 83 h 185"/>
                <a:gd name="T10" fmla="*/ 33 w 199"/>
                <a:gd name="T11" fmla="*/ 33 h 185"/>
                <a:gd name="T12" fmla="*/ 36 w 199"/>
                <a:gd name="T13" fmla="*/ 32 h 185"/>
                <a:gd name="T14" fmla="*/ 62 w 199"/>
                <a:gd name="T15" fmla="*/ 81 h 185"/>
                <a:gd name="T16" fmla="*/ 66 w 199"/>
                <a:gd name="T17" fmla="*/ 79 h 185"/>
                <a:gd name="T18" fmla="*/ 44 w 199"/>
                <a:gd name="T19" fmla="*/ 15 h 185"/>
                <a:gd name="T20" fmla="*/ 48 w 199"/>
                <a:gd name="T21" fmla="*/ 13 h 185"/>
                <a:gd name="T22" fmla="*/ 68 w 199"/>
                <a:gd name="T23" fmla="*/ 44 h 185"/>
                <a:gd name="T24" fmla="*/ 67 w 199"/>
                <a:gd name="T25" fmla="*/ 29 h 185"/>
                <a:gd name="T26" fmla="*/ 99 w 199"/>
                <a:gd name="T27" fmla="*/ 46 h 185"/>
                <a:gd name="T28" fmla="*/ 102 w 199"/>
                <a:gd name="T29" fmla="*/ 41 h 185"/>
                <a:gd name="T30" fmla="*/ 60 w 199"/>
                <a:gd name="T31" fmla="*/ 2 h 185"/>
                <a:gd name="T32" fmla="*/ 67 w 199"/>
                <a:gd name="T33" fmla="*/ 1 h 185"/>
                <a:gd name="T34" fmla="*/ 171 w 199"/>
                <a:gd name="T35" fmla="*/ 31 h 185"/>
                <a:gd name="T36" fmla="*/ 181 w 199"/>
                <a:gd name="T37" fmla="*/ 90 h 185"/>
                <a:gd name="T38" fmla="*/ 139 w 199"/>
                <a:gd name="T39" fmla="*/ 116 h 185"/>
                <a:gd name="T40" fmla="*/ 89 w 199"/>
                <a:gd name="T41" fmla="*/ 150 h 185"/>
                <a:gd name="T42" fmla="*/ 76 w 199"/>
                <a:gd name="T43" fmla="*/ 165 h 185"/>
                <a:gd name="T44" fmla="*/ 35 w 199"/>
                <a:gd name="T45" fmla="*/ 180 h 185"/>
                <a:gd name="T46" fmla="*/ 13 w 199"/>
                <a:gd name="T47" fmla="*/ 146 h 185"/>
                <a:gd name="T48" fmla="*/ 0 w 199"/>
                <a:gd name="T49" fmla="*/ 42 h 185"/>
                <a:gd name="T50" fmla="*/ 5 w 199"/>
                <a:gd name="T51" fmla="*/ 4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9" h="185">
                  <a:moveTo>
                    <a:pt x="5" y="41"/>
                  </a:moveTo>
                  <a:cubicBezTo>
                    <a:pt x="7" y="46"/>
                    <a:pt x="10" y="51"/>
                    <a:pt x="15" y="60"/>
                  </a:cubicBezTo>
                  <a:cubicBezTo>
                    <a:pt x="14" y="50"/>
                    <a:pt x="14" y="44"/>
                    <a:pt x="14" y="39"/>
                  </a:cubicBezTo>
                  <a:cubicBezTo>
                    <a:pt x="15" y="38"/>
                    <a:pt x="16" y="38"/>
                    <a:pt x="17" y="38"/>
                  </a:cubicBezTo>
                  <a:cubicBezTo>
                    <a:pt x="22" y="51"/>
                    <a:pt x="27" y="64"/>
                    <a:pt x="33" y="83"/>
                  </a:cubicBezTo>
                  <a:cubicBezTo>
                    <a:pt x="33" y="63"/>
                    <a:pt x="33" y="48"/>
                    <a:pt x="33" y="33"/>
                  </a:cubicBezTo>
                  <a:cubicBezTo>
                    <a:pt x="34" y="33"/>
                    <a:pt x="35" y="32"/>
                    <a:pt x="36" y="32"/>
                  </a:cubicBezTo>
                  <a:cubicBezTo>
                    <a:pt x="45" y="48"/>
                    <a:pt x="54" y="65"/>
                    <a:pt x="62" y="81"/>
                  </a:cubicBezTo>
                  <a:cubicBezTo>
                    <a:pt x="64" y="81"/>
                    <a:pt x="65" y="80"/>
                    <a:pt x="66" y="79"/>
                  </a:cubicBezTo>
                  <a:cubicBezTo>
                    <a:pt x="59" y="58"/>
                    <a:pt x="51" y="36"/>
                    <a:pt x="44" y="15"/>
                  </a:cubicBezTo>
                  <a:cubicBezTo>
                    <a:pt x="45" y="14"/>
                    <a:pt x="47" y="14"/>
                    <a:pt x="48" y="13"/>
                  </a:cubicBezTo>
                  <a:cubicBezTo>
                    <a:pt x="54" y="22"/>
                    <a:pt x="59" y="31"/>
                    <a:pt x="68" y="44"/>
                  </a:cubicBezTo>
                  <a:cubicBezTo>
                    <a:pt x="67" y="37"/>
                    <a:pt x="67" y="34"/>
                    <a:pt x="67" y="29"/>
                  </a:cubicBezTo>
                  <a:cubicBezTo>
                    <a:pt x="78" y="35"/>
                    <a:pt x="88" y="40"/>
                    <a:pt x="99" y="46"/>
                  </a:cubicBezTo>
                  <a:cubicBezTo>
                    <a:pt x="100" y="44"/>
                    <a:pt x="101" y="43"/>
                    <a:pt x="102" y="41"/>
                  </a:cubicBezTo>
                  <a:cubicBezTo>
                    <a:pt x="88" y="28"/>
                    <a:pt x="74" y="15"/>
                    <a:pt x="60" y="2"/>
                  </a:cubicBezTo>
                  <a:cubicBezTo>
                    <a:pt x="62" y="1"/>
                    <a:pt x="65" y="0"/>
                    <a:pt x="67" y="1"/>
                  </a:cubicBezTo>
                  <a:cubicBezTo>
                    <a:pt x="102" y="11"/>
                    <a:pt x="137" y="19"/>
                    <a:pt x="171" y="31"/>
                  </a:cubicBezTo>
                  <a:cubicBezTo>
                    <a:pt x="193" y="39"/>
                    <a:pt x="199" y="71"/>
                    <a:pt x="181" y="90"/>
                  </a:cubicBezTo>
                  <a:cubicBezTo>
                    <a:pt x="171" y="102"/>
                    <a:pt x="154" y="112"/>
                    <a:pt x="139" y="116"/>
                  </a:cubicBezTo>
                  <a:cubicBezTo>
                    <a:pt x="117" y="122"/>
                    <a:pt x="101" y="132"/>
                    <a:pt x="89" y="150"/>
                  </a:cubicBezTo>
                  <a:cubicBezTo>
                    <a:pt x="85" y="155"/>
                    <a:pt x="81" y="161"/>
                    <a:pt x="76" y="165"/>
                  </a:cubicBezTo>
                  <a:cubicBezTo>
                    <a:pt x="65" y="177"/>
                    <a:pt x="52" y="185"/>
                    <a:pt x="35" y="180"/>
                  </a:cubicBezTo>
                  <a:cubicBezTo>
                    <a:pt x="18" y="176"/>
                    <a:pt x="15" y="160"/>
                    <a:pt x="13" y="146"/>
                  </a:cubicBezTo>
                  <a:cubicBezTo>
                    <a:pt x="9" y="111"/>
                    <a:pt x="4" y="76"/>
                    <a:pt x="0" y="42"/>
                  </a:cubicBezTo>
                  <a:cubicBezTo>
                    <a:pt x="2" y="41"/>
                    <a:pt x="3" y="41"/>
                    <a:pt x="5" y="41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5" name="Freeform 13">
              <a:extLst>
                <a:ext uri="{FF2B5EF4-FFF2-40B4-BE49-F238E27FC236}">
                  <a16:creationId xmlns:a16="http://schemas.microsoft.com/office/drawing/2014/main" id="{F9A25089-D42B-A3B7-84E2-18C63E90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825" y="1654176"/>
              <a:ext cx="238125" cy="277813"/>
            </a:xfrm>
            <a:custGeom>
              <a:avLst/>
              <a:gdLst>
                <a:gd name="T0" fmla="*/ 160 w 160"/>
                <a:gd name="T1" fmla="*/ 110 h 186"/>
                <a:gd name="T2" fmla="*/ 112 w 160"/>
                <a:gd name="T3" fmla="*/ 74 h 186"/>
                <a:gd name="T4" fmla="*/ 109 w 160"/>
                <a:gd name="T5" fmla="*/ 77 h 186"/>
                <a:gd name="T6" fmla="*/ 149 w 160"/>
                <a:gd name="T7" fmla="*/ 125 h 186"/>
                <a:gd name="T8" fmla="*/ 147 w 160"/>
                <a:gd name="T9" fmla="*/ 129 h 186"/>
                <a:gd name="T10" fmla="*/ 100 w 160"/>
                <a:gd name="T11" fmla="*/ 113 h 186"/>
                <a:gd name="T12" fmla="*/ 98 w 160"/>
                <a:gd name="T13" fmla="*/ 116 h 186"/>
                <a:gd name="T14" fmla="*/ 131 w 160"/>
                <a:gd name="T15" fmla="*/ 138 h 186"/>
                <a:gd name="T16" fmla="*/ 110 w 160"/>
                <a:gd name="T17" fmla="*/ 146 h 186"/>
                <a:gd name="T18" fmla="*/ 125 w 160"/>
                <a:gd name="T19" fmla="*/ 155 h 186"/>
                <a:gd name="T20" fmla="*/ 106 w 160"/>
                <a:gd name="T21" fmla="*/ 163 h 186"/>
                <a:gd name="T22" fmla="*/ 115 w 160"/>
                <a:gd name="T23" fmla="*/ 170 h 186"/>
                <a:gd name="T24" fmla="*/ 35 w 160"/>
                <a:gd name="T25" fmla="*/ 177 h 186"/>
                <a:gd name="T26" fmla="*/ 2 w 160"/>
                <a:gd name="T27" fmla="*/ 138 h 186"/>
                <a:gd name="T28" fmla="*/ 27 w 160"/>
                <a:gd name="T29" fmla="*/ 101 h 186"/>
                <a:gd name="T30" fmla="*/ 60 w 160"/>
                <a:gd name="T31" fmla="*/ 45 h 186"/>
                <a:gd name="T32" fmla="*/ 62 w 160"/>
                <a:gd name="T33" fmla="*/ 28 h 186"/>
                <a:gd name="T34" fmla="*/ 83 w 160"/>
                <a:gd name="T35" fmla="*/ 2 h 186"/>
                <a:gd name="T36" fmla="*/ 112 w 160"/>
                <a:gd name="T37" fmla="*/ 13 h 186"/>
                <a:gd name="T38" fmla="*/ 160 w 160"/>
                <a:gd name="T39" fmla="*/ 11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0" h="186">
                  <a:moveTo>
                    <a:pt x="160" y="110"/>
                  </a:moveTo>
                  <a:cubicBezTo>
                    <a:pt x="142" y="96"/>
                    <a:pt x="127" y="85"/>
                    <a:pt x="112" y="74"/>
                  </a:cubicBezTo>
                  <a:cubicBezTo>
                    <a:pt x="111" y="75"/>
                    <a:pt x="110" y="76"/>
                    <a:pt x="109" y="77"/>
                  </a:cubicBezTo>
                  <a:cubicBezTo>
                    <a:pt x="123" y="93"/>
                    <a:pt x="136" y="109"/>
                    <a:pt x="149" y="125"/>
                  </a:cubicBezTo>
                  <a:cubicBezTo>
                    <a:pt x="148" y="126"/>
                    <a:pt x="147" y="128"/>
                    <a:pt x="147" y="129"/>
                  </a:cubicBezTo>
                  <a:cubicBezTo>
                    <a:pt x="131" y="124"/>
                    <a:pt x="116" y="118"/>
                    <a:pt x="100" y="113"/>
                  </a:cubicBezTo>
                  <a:cubicBezTo>
                    <a:pt x="99" y="114"/>
                    <a:pt x="99" y="115"/>
                    <a:pt x="98" y="116"/>
                  </a:cubicBezTo>
                  <a:cubicBezTo>
                    <a:pt x="109" y="123"/>
                    <a:pt x="119" y="130"/>
                    <a:pt x="131" y="138"/>
                  </a:cubicBezTo>
                  <a:cubicBezTo>
                    <a:pt x="124" y="141"/>
                    <a:pt x="118" y="143"/>
                    <a:pt x="110" y="146"/>
                  </a:cubicBezTo>
                  <a:cubicBezTo>
                    <a:pt x="115" y="149"/>
                    <a:pt x="119" y="152"/>
                    <a:pt x="125" y="155"/>
                  </a:cubicBezTo>
                  <a:cubicBezTo>
                    <a:pt x="118" y="158"/>
                    <a:pt x="113" y="161"/>
                    <a:pt x="106" y="163"/>
                  </a:cubicBezTo>
                  <a:cubicBezTo>
                    <a:pt x="109" y="166"/>
                    <a:pt x="111" y="167"/>
                    <a:pt x="115" y="170"/>
                  </a:cubicBezTo>
                  <a:cubicBezTo>
                    <a:pt x="88" y="181"/>
                    <a:pt x="62" y="186"/>
                    <a:pt x="35" y="177"/>
                  </a:cubicBezTo>
                  <a:cubicBezTo>
                    <a:pt x="17" y="170"/>
                    <a:pt x="5" y="158"/>
                    <a:pt x="2" y="138"/>
                  </a:cubicBezTo>
                  <a:cubicBezTo>
                    <a:pt x="0" y="119"/>
                    <a:pt x="12" y="108"/>
                    <a:pt x="27" y="101"/>
                  </a:cubicBezTo>
                  <a:cubicBezTo>
                    <a:pt x="51" y="89"/>
                    <a:pt x="62" y="72"/>
                    <a:pt x="60" y="45"/>
                  </a:cubicBezTo>
                  <a:cubicBezTo>
                    <a:pt x="59" y="39"/>
                    <a:pt x="59" y="32"/>
                    <a:pt x="62" y="28"/>
                  </a:cubicBezTo>
                  <a:cubicBezTo>
                    <a:pt x="68" y="18"/>
                    <a:pt x="74" y="5"/>
                    <a:pt x="83" y="2"/>
                  </a:cubicBezTo>
                  <a:cubicBezTo>
                    <a:pt x="91" y="0"/>
                    <a:pt x="106" y="6"/>
                    <a:pt x="112" y="13"/>
                  </a:cubicBezTo>
                  <a:cubicBezTo>
                    <a:pt x="136" y="40"/>
                    <a:pt x="151" y="72"/>
                    <a:pt x="160" y="110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6" name="Freeform 14">
              <a:extLst>
                <a:ext uri="{FF2B5EF4-FFF2-40B4-BE49-F238E27FC236}">
                  <a16:creationId xmlns:a16="http://schemas.microsoft.com/office/drawing/2014/main" id="{854D2A9C-8909-BDBF-62F9-EC696A2E7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6500" y="1822451"/>
              <a:ext cx="239712" cy="255588"/>
            </a:xfrm>
            <a:custGeom>
              <a:avLst/>
              <a:gdLst>
                <a:gd name="T0" fmla="*/ 35 w 161"/>
                <a:gd name="T1" fmla="*/ 25 h 171"/>
                <a:gd name="T2" fmla="*/ 81 w 161"/>
                <a:gd name="T3" fmla="*/ 6 h 171"/>
                <a:gd name="T4" fmla="*/ 145 w 161"/>
                <a:gd name="T5" fmla="*/ 18 h 171"/>
                <a:gd name="T6" fmla="*/ 148 w 161"/>
                <a:gd name="T7" fmla="*/ 54 h 171"/>
                <a:gd name="T8" fmla="*/ 135 w 161"/>
                <a:gd name="T9" fmla="*/ 132 h 171"/>
                <a:gd name="T10" fmla="*/ 133 w 161"/>
                <a:gd name="T11" fmla="*/ 165 h 171"/>
                <a:gd name="T12" fmla="*/ 98 w 161"/>
                <a:gd name="T13" fmla="*/ 168 h 171"/>
                <a:gd name="T14" fmla="*/ 65 w 161"/>
                <a:gd name="T15" fmla="*/ 154 h 171"/>
                <a:gd name="T16" fmla="*/ 24 w 161"/>
                <a:gd name="T17" fmla="*/ 122 h 171"/>
                <a:gd name="T18" fmla="*/ 0 w 161"/>
                <a:gd name="T19" fmla="*/ 96 h 171"/>
                <a:gd name="T20" fmla="*/ 64 w 161"/>
                <a:gd name="T21" fmla="*/ 113 h 171"/>
                <a:gd name="T22" fmla="*/ 66 w 161"/>
                <a:gd name="T23" fmla="*/ 109 h 171"/>
                <a:gd name="T24" fmla="*/ 13 w 161"/>
                <a:gd name="T25" fmla="*/ 83 h 171"/>
                <a:gd name="T26" fmla="*/ 14 w 161"/>
                <a:gd name="T27" fmla="*/ 79 h 171"/>
                <a:gd name="T28" fmla="*/ 58 w 161"/>
                <a:gd name="T29" fmla="*/ 75 h 171"/>
                <a:gd name="T30" fmla="*/ 58 w 161"/>
                <a:gd name="T31" fmla="*/ 72 h 171"/>
                <a:gd name="T32" fmla="*/ 25 w 161"/>
                <a:gd name="T33" fmla="*/ 66 h 171"/>
                <a:gd name="T34" fmla="*/ 41 w 161"/>
                <a:gd name="T35" fmla="*/ 51 h 171"/>
                <a:gd name="T36" fmla="*/ 26 w 161"/>
                <a:gd name="T37" fmla="*/ 50 h 171"/>
                <a:gd name="T38" fmla="*/ 35 w 161"/>
                <a:gd name="T39" fmla="*/ 24 h 171"/>
                <a:gd name="T40" fmla="*/ 35 w 161"/>
                <a:gd name="T41" fmla="*/ 2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1" h="171">
                  <a:moveTo>
                    <a:pt x="35" y="25"/>
                  </a:moveTo>
                  <a:cubicBezTo>
                    <a:pt x="50" y="19"/>
                    <a:pt x="65" y="10"/>
                    <a:pt x="81" y="6"/>
                  </a:cubicBezTo>
                  <a:cubicBezTo>
                    <a:pt x="103" y="0"/>
                    <a:pt x="126" y="2"/>
                    <a:pt x="145" y="18"/>
                  </a:cubicBezTo>
                  <a:cubicBezTo>
                    <a:pt x="158" y="29"/>
                    <a:pt x="161" y="42"/>
                    <a:pt x="148" y="54"/>
                  </a:cubicBezTo>
                  <a:cubicBezTo>
                    <a:pt x="123" y="77"/>
                    <a:pt x="123" y="103"/>
                    <a:pt x="135" y="132"/>
                  </a:cubicBezTo>
                  <a:cubicBezTo>
                    <a:pt x="139" y="142"/>
                    <a:pt x="139" y="160"/>
                    <a:pt x="133" y="165"/>
                  </a:cubicBezTo>
                  <a:cubicBezTo>
                    <a:pt x="125" y="171"/>
                    <a:pt x="110" y="170"/>
                    <a:pt x="98" y="168"/>
                  </a:cubicBezTo>
                  <a:cubicBezTo>
                    <a:pt x="87" y="166"/>
                    <a:pt x="76" y="159"/>
                    <a:pt x="65" y="154"/>
                  </a:cubicBezTo>
                  <a:cubicBezTo>
                    <a:pt x="52" y="144"/>
                    <a:pt x="38" y="133"/>
                    <a:pt x="24" y="122"/>
                  </a:cubicBezTo>
                  <a:cubicBezTo>
                    <a:pt x="17" y="114"/>
                    <a:pt x="10" y="106"/>
                    <a:pt x="0" y="96"/>
                  </a:cubicBezTo>
                  <a:cubicBezTo>
                    <a:pt x="24" y="102"/>
                    <a:pt x="44" y="108"/>
                    <a:pt x="64" y="113"/>
                  </a:cubicBezTo>
                  <a:cubicBezTo>
                    <a:pt x="65" y="112"/>
                    <a:pt x="65" y="111"/>
                    <a:pt x="66" y="109"/>
                  </a:cubicBezTo>
                  <a:cubicBezTo>
                    <a:pt x="48" y="100"/>
                    <a:pt x="31" y="92"/>
                    <a:pt x="13" y="83"/>
                  </a:cubicBezTo>
                  <a:cubicBezTo>
                    <a:pt x="14" y="82"/>
                    <a:pt x="14" y="80"/>
                    <a:pt x="14" y="79"/>
                  </a:cubicBezTo>
                  <a:cubicBezTo>
                    <a:pt x="29" y="77"/>
                    <a:pt x="43" y="76"/>
                    <a:pt x="58" y="75"/>
                  </a:cubicBezTo>
                  <a:cubicBezTo>
                    <a:pt x="58" y="74"/>
                    <a:pt x="58" y="73"/>
                    <a:pt x="58" y="72"/>
                  </a:cubicBezTo>
                  <a:cubicBezTo>
                    <a:pt x="48" y="70"/>
                    <a:pt x="38" y="68"/>
                    <a:pt x="25" y="66"/>
                  </a:cubicBezTo>
                  <a:cubicBezTo>
                    <a:pt x="30" y="61"/>
                    <a:pt x="35" y="57"/>
                    <a:pt x="41" y="51"/>
                  </a:cubicBezTo>
                  <a:cubicBezTo>
                    <a:pt x="35" y="50"/>
                    <a:pt x="31" y="50"/>
                    <a:pt x="26" y="50"/>
                  </a:cubicBezTo>
                  <a:cubicBezTo>
                    <a:pt x="29" y="41"/>
                    <a:pt x="32" y="33"/>
                    <a:pt x="35" y="24"/>
                  </a:cubicBezTo>
                  <a:lnTo>
                    <a:pt x="35" y="25"/>
                  </a:ln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7" name="Freeform 15">
              <a:extLst>
                <a:ext uri="{FF2B5EF4-FFF2-40B4-BE49-F238E27FC236}">
                  <a16:creationId xmlns:a16="http://schemas.microsoft.com/office/drawing/2014/main" id="{2727855B-6DAF-3D9F-AF67-318470AC1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013" y="1627188"/>
              <a:ext cx="271462" cy="239713"/>
            </a:xfrm>
            <a:custGeom>
              <a:avLst/>
              <a:gdLst>
                <a:gd name="T0" fmla="*/ 95 w 182"/>
                <a:gd name="T1" fmla="*/ 156 h 161"/>
                <a:gd name="T2" fmla="*/ 76 w 182"/>
                <a:gd name="T3" fmla="*/ 161 h 161"/>
                <a:gd name="T4" fmla="*/ 110 w 182"/>
                <a:gd name="T5" fmla="*/ 107 h 161"/>
                <a:gd name="T6" fmla="*/ 104 w 182"/>
                <a:gd name="T7" fmla="*/ 103 h 161"/>
                <a:gd name="T8" fmla="*/ 63 w 182"/>
                <a:gd name="T9" fmla="*/ 148 h 161"/>
                <a:gd name="T10" fmla="*/ 59 w 182"/>
                <a:gd name="T11" fmla="*/ 145 h 161"/>
                <a:gd name="T12" fmla="*/ 70 w 182"/>
                <a:gd name="T13" fmla="*/ 97 h 161"/>
                <a:gd name="T14" fmla="*/ 68 w 182"/>
                <a:gd name="T15" fmla="*/ 96 h 161"/>
                <a:gd name="T16" fmla="*/ 47 w 182"/>
                <a:gd name="T17" fmla="*/ 132 h 161"/>
                <a:gd name="T18" fmla="*/ 36 w 182"/>
                <a:gd name="T19" fmla="*/ 112 h 161"/>
                <a:gd name="T20" fmla="*/ 29 w 182"/>
                <a:gd name="T21" fmla="*/ 128 h 161"/>
                <a:gd name="T22" fmla="*/ 18 w 182"/>
                <a:gd name="T23" fmla="*/ 106 h 161"/>
                <a:gd name="T24" fmla="*/ 14 w 182"/>
                <a:gd name="T25" fmla="*/ 120 h 161"/>
                <a:gd name="T26" fmla="*/ 8 w 182"/>
                <a:gd name="T27" fmla="*/ 121 h 161"/>
                <a:gd name="T28" fmla="*/ 0 w 182"/>
                <a:gd name="T29" fmla="*/ 41 h 161"/>
                <a:gd name="T30" fmla="*/ 34 w 182"/>
                <a:gd name="T31" fmla="*/ 4 h 161"/>
                <a:gd name="T32" fmla="*/ 73 w 182"/>
                <a:gd name="T33" fmla="*/ 27 h 161"/>
                <a:gd name="T34" fmla="*/ 122 w 182"/>
                <a:gd name="T35" fmla="*/ 52 h 161"/>
                <a:gd name="T36" fmla="*/ 152 w 182"/>
                <a:gd name="T37" fmla="*/ 53 h 161"/>
                <a:gd name="T38" fmla="*/ 179 w 182"/>
                <a:gd name="T39" fmla="*/ 71 h 161"/>
                <a:gd name="T40" fmla="*/ 168 w 182"/>
                <a:gd name="T41" fmla="*/ 103 h 161"/>
                <a:gd name="T42" fmla="*/ 110 w 182"/>
                <a:gd name="T43" fmla="*/ 145 h 161"/>
                <a:gd name="T44" fmla="*/ 95 w 182"/>
                <a:gd name="T45" fmla="*/ 157 h 161"/>
                <a:gd name="T46" fmla="*/ 95 w 182"/>
                <a:gd name="T47" fmla="*/ 15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2" h="161">
                  <a:moveTo>
                    <a:pt x="95" y="156"/>
                  </a:moveTo>
                  <a:cubicBezTo>
                    <a:pt x="89" y="158"/>
                    <a:pt x="82" y="159"/>
                    <a:pt x="76" y="161"/>
                  </a:cubicBezTo>
                  <a:cubicBezTo>
                    <a:pt x="87" y="143"/>
                    <a:pt x="99" y="125"/>
                    <a:pt x="110" y="107"/>
                  </a:cubicBezTo>
                  <a:cubicBezTo>
                    <a:pt x="108" y="106"/>
                    <a:pt x="106" y="105"/>
                    <a:pt x="104" y="103"/>
                  </a:cubicBezTo>
                  <a:cubicBezTo>
                    <a:pt x="91" y="118"/>
                    <a:pt x="77" y="133"/>
                    <a:pt x="63" y="148"/>
                  </a:cubicBezTo>
                  <a:cubicBezTo>
                    <a:pt x="62" y="147"/>
                    <a:pt x="60" y="146"/>
                    <a:pt x="59" y="145"/>
                  </a:cubicBezTo>
                  <a:cubicBezTo>
                    <a:pt x="63" y="129"/>
                    <a:pt x="66" y="113"/>
                    <a:pt x="70" y="97"/>
                  </a:cubicBezTo>
                  <a:cubicBezTo>
                    <a:pt x="69" y="97"/>
                    <a:pt x="68" y="96"/>
                    <a:pt x="68" y="96"/>
                  </a:cubicBezTo>
                  <a:cubicBezTo>
                    <a:pt x="61" y="107"/>
                    <a:pt x="55" y="119"/>
                    <a:pt x="47" y="132"/>
                  </a:cubicBezTo>
                  <a:cubicBezTo>
                    <a:pt x="44" y="125"/>
                    <a:pt x="41" y="120"/>
                    <a:pt x="36" y="112"/>
                  </a:cubicBezTo>
                  <a:cubicBezTo>
                    <a:pt x="34" y="118"/>
                    <a:pt x="32" y="122"/>
                    <a:pt x="29" y="128"/>
                  </a:cubicBezTo>
                  <a:cubicBezTo>
                    <a:pt x="26" y="121"/>
                    <a:pt x="22" y="114"/>
                    <a:pt x="18" y="106"/>
                  </a:cubicBezTo>
                  <a:cubicBezTo>
                    <a:pt x="17" y="112"/>
                    <a:pt x="16" y="116"/>
                    <a:pt x="14" y="120"/>
                  </a:cubicBezTo>
                  <a:cubicBezTo>
                    <a:pt x="12" y="120"/>
                    <a:pt x="10" y="121"/>
                    <a:pt x="8" y="121"/>
                  </a:cubicBezTo>
                  <a:cubicBezTo>
                    <a:pt x="5" y="94"/>
                    <a:pt x="0" y="68"/>
                    <a:pt x="0" y="41"/>
                  </a:cubicBezTo>
                  <a:cubicBezTo>
                    <a:pt x="0" y="21"/>
                    <a:pt x="15" y="9"/>
                    <a:pt x="34" y="4"/>
                  </a:cubicBezTo>
                  <a:cubicBezTo>
                    <a:pt x="53" y="0"/>
                    <a:pt x="65" y="12"/>
                    <a:pt x="73" y="27"/>
                  </a:cubicBezTo>
                  <a:cubicBezTo>
                    <a:pt x="84" y="46"/>
                    <a:pt x="99" y="55"/>
                    <a:pt x="122" y="52"/>
                  </a:cubicBezTo>
                  <a:cubicBezTo>
                    <a:pt x="132" y="50"/>
                    <a:pt x="143" y="50"/>
                    <a:pt x="152" y="53"/>
                  </a:cubicBezTo>
                  <a:cubicBezTo>
                    <a:pt x="162" y="56"/>
                    <a:pt x="177" y="63"/>
                    <a:pt x="179" y="71"/>
                  </a:cubicBezTo>
                  <a:cubicBezTo>
                    <a:pt x="182" y="80"/>
                    <a:pt x="176" y="96"/>
                    <a:pt x="168" y="103"/>
                  </a:cubicBezTo>
                  <a:cubicBezTo>
                    <a:pt x="150" y="119"/>
                    <a:pt x="129" y="131"/>
                    <a:pt x="110" y="145"/>
                  </a:cubicBezTo>
                  <a:cubicBezTo>
                    <a:pt x="105" y="149"/>
                    <a:pt x="100" y="153"/>
                    <a:pt x="95" y="157"/>
                  </a:cubicBezTo>
                  <a:cubicBezTo>
                    <a:pt x="95" y="157"/>
                    <a:pt x="95" y="156"/>
                    <a:pt x="95" y="156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8" name="Freeform 16">
              <a:extLst>
                <a:ext uri="{FF2B5EF4-FFF2-40B4-BE49-F238E27FC236}">
                  <a16:creationId xmlns:a16="http://schemas.microsoft.com/office/drawing/2014/main" id="{AB662434-465C-87C3-0B92-16E8CC1FB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875" y="1928813"/>
              <a:ext cx="195262" cy="241300"/>
            </a:xfrm>
            <a:custGeom>
              <a:avLst/>
              <a:gdLst>
                <a:gd name="T0" fmla="*/ 129 w 131"/>
                <a:gd name="T1" fmla="*/ 57 h 162"/>
                <a:gd name="T2" fmla="*/ 129 w 131"/>
                <a:gd name="T3" fmla="*/ 114 h 162"/>
                <a:gd name="T4" fmla="*/ 82 w 131"/>
                <a:gd name="T5" fmla="*/ 153 h 162"/>
                <a:gd name="T6" fmla="*/ 61 w 131"/>
                <a:gd name="T7" fmla="*/ 136 h 162"/>
                <a:gd name="T8" fmla="*/ 11 w 131"/>
                <a:gd name="T9" fmla="*/ 55 h 162"/>
                <a:gd name="T10" fmla="*/ 3 w 131"/>
                <a:gd name="T11" fmla="*/ 19 h 162"/>
                <a:gd name="T12" fmla="*/ 35 w 131"/>
                <a:gd name="T13" fmla="*/ 5 h 162"/>
                <a:gd name="T14" fmla="*/ 111 w 131"/>
                <a:gd name="T15" fmla="*/ 0 h 162"/>
                <a:gd name="T16" fmla="*/ 112 w 131"/>
                <a:gd name="T17" fmla="*/ 5 h 162"/>
                <a:gd name="T18" fmla="*/ 87 w 131"/>
                <a:gd name="T19" fmla="*/ 15 h 162"/>
                <a:gd name="T20" fmla="*/ 112 w 131"/>
                <a:gd name="T21" fmla="*/ 18 h 162"/>
                <a:gd name="T22" fmla="*/ 100 w 131"/>
                <a:gd name="T23" fmla="*/ 32 h 162"/>
                <a:gd name="T24" fmla="*/ 118 w 131"/>
                <a:gd name="T25" fmla="*/ 33 h 162"/>
                <a:gd name="T26" fmla="*/ 109 w 131"/>
                <a:gd name="T27" fmla="*/ 45 h 162"/>
                <a:gd name="T28" fmla="*/ 126 w 131"/>
                <a:gd name="T29" fmla="*/ 38 h 162"/>
                <a:gd name="T30" fmla="*/ 112 w 131"/>
                <a:gd name="T31" fmla="*/ 81 h 162"/>
                <a:gd name="T32" fmla="*/ 116 w 131"/>
                <a:gd name="T33" fmla="*/ 82 h 162"/>
                <a:gd name="T34" fmla="*/ 129 w 131"/>
                <a:gd name="T35" fmla="*/ 57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" h="162">
                  <a:moveTo>
                    <a:pt x="129" y="57"/>
                  </a:moveTo>
                  <a:cubicBezTo>
                    <a:pt x="129" y="76"/>
                    <a:pt x="131" y="95"/>
                    <a:pt x="129" y="114"/>
                  </a:cubicBezTo>
                  <a:cubicBezTo>
                    <a:pt x="126" y="145"/>
                    <a:pt x="105" y="162"/>
                    <a:pt x="82" y="153"/>
                  </a:cubicBezTo>
                  <a:cubicBezTo>
                    <a:pt x="74" y="150"/>
                    <a:pt x="64" y="143"/>
                    <a:pt x="61" y="136"/>
                  </a:cubicBezTo>
                  <a:cubicBezTo>
                    <a:pt x="50" y="105"/>
                    <a:pt x="30" y="81"/>
                    <a:pt x="11" y="55"/>
                  </a:cubicBezTo>
                  <a:cubicBezTo>
                    <a:pt x="4" y="46"/>
                    <a:pt x="0" y="29"/>
                    <a:pt x="3" y="19"/>
                  </a:cubicBezTo>
                  <a:cubicBezTo>
                    <a:pt x="7" y="11"/>
                    <a:pt x="23" y="6"/>
                    <a:pt x="35" y="5"/>
                  </a:cubicBezTo>
                  <a:cubicBezTo>
                    <a:pt x="60" y="2"/>
                    <a:pt x="85" y="1"/>
                    <a:pt x="111" y="0"/>
                  </a:cubicBezTo>
                  <a:cubicBezTo>
                    <a:pt x="111" y="2"/>
                    <a:pt x="111" y="3"/>
                    <a:pt x="112" y="5"/>
                  </a:cubicBezTo>
                  <a:cubicBezTo>
                    <a:pt x="105" y="8"/>
                    <a:pt x="98" y="11"/>
                    <a:pt x="87" y="15"/>
                  </a:cubicBezTo>
                  <a:cubicBezTo>
                    <a:pt x="97" y="16"/>
                    <a:pt x="103" y="17"/>
                    <a:pt x="112" y="18"/>
                  </a:cubicBezTo>
                  <a:cubicBezTo>
                    <a:pt x="107" y="23"/>
                    <a:pt x="104" y="27"/>
                    <a:pt x="100" y="32"/>
                  </a:cubicBezTo>
                  <a:cubicBezTo>
                    <a:pt x="106" y="32"/>
                    <a:pt x="111" y="32"/>
                    <a:pt x="118" y="33"/>
                  </a:cubicBezTo>
                  <a:cubicBezTo>
                    <a:pt x="115" y="37"/>
                    <a:pt x="113" y="40"/>
                    <a:pt x="109" y="45"/>
                  </a:cubicBezTo>
                  <a:cubicBezTo>
                    <a:pt x="116" y="42"/>
                    <a:pt x="120" y="40"/>
                    <a:pt x="126" y="38"/>
                  </a:cubicBezTo>
                  <a:cubicBezTo>
                    <a:pt x="121" y="53"/>
                    <a:pt x="117" y="67"/>
                    <a:pt x="112" y="81"/>
                  </a:cubicBezTo>
                  <a:cubicBezTo>
                    <a:pt x="114" y="81"/>
                    <a:pt x="115" y="82"/>
                    <a:pt x="116" y="82"/>
                  </a:cubicBezTo>
                  <a:cubicBezTo>
                    <a:pt x="121" y="74"/>
                    <a:pt x="125" y="65"/>
                    <a:pt x="129" y="57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9" name="Freeform 17">
              <a:extLst>
                <a:ext uri="{FF2B5EF4-FFF2-40B4-BE49-F238E27FC236}">
                  <a16:creationId xmlns:a16="http://schemas.microsoft.com/office/drawing/2014/main" id="{4805FF8C-4A9F-34D8-AA65-8B039C7AC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2019301"/>
              <a:ext cx="214312" cy="261938"/>
            </a:xfrm>
            <a:custGeom>
              <a:avLst/>
              <a:gdLst>
                <a:gd name="T0" fmla="*/ 133 w 144"/>
                <a:gd name="T1" fmla="*/ 116 h 175"/>
                <a:gd name="T2" fmla="*/ 89 w 144"/>
                <a:gd name="T3" fmla="*/ 107 h 175"/>
                <a:gd name="T4" fmla="*/ 88 w 144"/>
                <a:gd name="T5" fmla="*/ 110 h 175"/>
                <a:gd name="T6" fmla="*/ 120 w 144"/>
                <a:gd name="T7" fmla="*/ 126 h 175"/>
                <a:gd name="T8" fmla="*/ 105 w 144"/>
                <a:gd name="T9" fmla="*/ 137 h 175"/>
                <a:gd name="T10" fmla="*/ 120 w 144"/>
                <a:gd name="T11" fmla="*/ 143 h 175"/>
                <a:gd name="T12" fmla="*/ 99 w 144"/>
                <a:gd name="T13" fmla="*/ 154 h 175"/>
                <a:gd name="T14" fmla="*/ 110 w 144"/>
                <a:gd name="T15" fmla="*/ 157 h 175"/>
                <a:gd name="T16" fmla="*/ 110 w 144"/>
                <a:gd name="T17" fmla="*/ 162 h 175"/>
                <a:gd name="T18" fmla="*/ 48 w 144"/>
                <a:gd name="T19" fmla="*/ 175 h 175"/>
                <a:gd name="T20" fmla="*/ 7 w 144"/>
                <a:gd name="T21" fmla="*/ 147 h 175"/>
                <a:gd name="T22" fmla="*/ 24 w 144"/>
                <a:gd name="T23" fmla="*/ 107 h 175"/>
                <a:gd name="T24" fmla="*/ 45 w 144"/>
                <a:gd name="T25" fmla="*/ 51 h 175"/>
                <a:gd name="T26" fmla="*/ 44 w 144"/>
                <a:gd name="T27" fmla="*/ 31 h 175"/>
                <a:gd name="T28" fmla="*/ 84 w 144"/>
                <a:gd name="T29" fmla="*/ 14 h 175"/>
                <a:gd name="T30" fmla="*/ 144 w 144"/>
                <a:gd name="T31" fmla="*/ 97 h 175"/>
                <a:gd name="T32" fmla="*/ 95 w 144"/>
                <a:gd name="T33" fmla="*/ 70 h 175"/>
                <a:gd name="T34" fmla="*/ 93 w 144"/>
                <a:gd name="T35" fmla="*/ 74 h 175"/>
                <a:gd name="T36" fmla="*/ 135 w 144"/>
                <a:gd name="T37" fmla="*/ 111 h 175"/>
                <a:gd name="T38" fmla="*/ 133 w 144"/>
                <a:gd name="T39" fmla="*/ 11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4" h="175">
                  <a:moveTo>
                    <a:pt x="133" y="116"/>
                  </a:moveTo>
                  <a:cubicBezTo>
                    <a:pt x="118" y="113"/>
                    <a:pt x="104" y="110"/>
                    <a:pt x="89" y="107"/>
                  </a:cubicBezTo>
                  <a:cubicBezTo>
                    <a:pt x="88" y="108"/>
                    <a:pt x="88" y="109"/>
                    <a:pt x="88" y="110"/>
                  </a:cubicBezTo>
                  <a:cubicBezTo>
                    <a:pt x="98" y="115"/>
                    <a:pt x="109" y="120"/>
                    <a:pt x="120" y="126"/>
                  </a:cubicBezTo>
                  <a:cubicBezTo>
                    <a:pt x="116" y="129"/>
                    <a:pt x="111" y="133"/>
                    <a:pt x="105" y="137"/>
                  </a:cubicBezTo>
                  <a:cubicBezTo>
                    <a:pt x="110" y="139"/>
                    <a:pt x="114" y="140"/>
                    <a:pt x="120" y="143"/>
                  </a:cubicBezTo>
                  <a:cubicBezTo>
                    <a:pt x="111" y="147"/>
                    <a:pt x="105" y="150"/>
                    <a:pt x="99" y="154"/>
                  </a:cubicBezTo>
                  <a:cubicBezTo>
                    <a:pt x="103" y="155"/>
                    <a:pt x="106" y="156"/>
                    <a:pt x="110" y="157"/>
                  </a:cubicBezTo>
                  <a:cubicBezTo>
                    <a:pt x="110" y="159"/>
                    <a:pt x="110" y="160"/>
                    <a:pt x="110" y="162"/>
                  </a:cubicBezTo>
                  <a:cubicBezTo>
                    <a:pt x="90" y="167"/>
                    <a:pt x="69" y="174"/>
                    <a:pt x="48" y="175"/>
                  </a:cubicBezTo>
                  <a:cubicBezTo>
                    <a:pt x="30" y="175"/>
                    <a:pt x="14" y="165"/>
                    <a:pt x="7" y="147"/>
                  </a:cubicBezTo>
                  <a:cubicBezTo>
                    <a:pt x="0" y="129"/>
                    <a:pt x="10" y="116"/>
                    <a:pt x="24" y="107"/>
                  </a:cubicBezTo>
                  <a:cubicBezTo>
                    <a:pt x="44" y="93"/>
                    <a:pt x="51" y="74"/>
                    <a:pt x="45" y="51"/>
                  </a:cubicBezTo>
                  <a:cubicBezTo>
                    <a:pt x="43" y="45"/>
                    <a:pt x="43" y="38"/>
                    <a:pt x="44" y="31"/>
                  </a:cubicBezTo>
                  <a:cubicBezTo>
                    <a:pt x="48" y="9"/>
                    <a:pt x="66" y="0"/>
                    <a:pt x="84" y="14"/>
                  </a:cubicBezTo>
                  <a:cubicBezTo>
                    <a:pt x="111" y="34"/>
                    <a:pt x="129" y="63"/>
                    <a:pt x="144" y="97"/>
                  </a:cubicBezTo>
                  <a:cubicBezTo>
                    <a:pt x="126" y="87"/>
                    <a:pt x="110" y="79"/>
                    <a:pt x="95" y="70"/>
                  </a:cubicBezTo>
                  <a:cubicBezTo>
                    <a:pt x="94" y="72"/>
                    <a:pt x="94" y="73"/>
                    <a:pt x="93" y="74"/>
                  </a:cubicBezTo>
                  <a:cubicBezTo>
                    <a:pt x="107" y="86"/>
                    <a:pt x="121" y="99"/>
                    <a:pt x="135" y="111"/>
                  </a:cubicBezTo>
                  <a:cubicBezTo>
                    <a:pt x="134" y="113"/>
                    <a:pt x="134" y="114"/>
                    <a:pt x="133" y="116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0" name="Freeform 18">
              <a:extLst>
                <a:ext uri="{FF2B5EF4-FFF2-40B4-BE49-F238E27FC236}">
                  <a16:creationId xmlns:a16="http://schemas.microsoft.com/office/drawing/2014/main" id="{B0F1E640-1400-E95E-C50A-C4274C336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213" y="2138363"/>
              <a:ext cx="204787" cy="223838"/>
            </a:xfrm>
            <a:custGeom>
              <a:avLst/>
              <a:gdLst>
                <a:gd name="T0" fmla="*/ 35 w 137"/>
                <a:gd name="T1" fmla="*/ 17 h 151"/>
                <a:gd name="T2" fmla="*/ 84 w 137"/>
                <a:gd name="T3" fmla="*/ 1 h 151"/>
                <a:gd name="T4" fmla="*/ 118 w 137"/>
                <a:gd name="T5" fmla="*/ 9 h 151"/>
                <a:gd name="T6" fmla="*/ 127 w 137"/>
                <a:gd name="T7" fmla="*/ 40 h 151"/>
                <a:gd name="T8" fmla="*/ 127 w 137"/>
                <a:gd name="T9" fmla="*/ 113 h 151"/>
                <a:gd name="T10" fmla="*/ 128 w 137"/>
                <a:gd name="T11" fmla="*/ 142 h 151"/>
                <a:gd name="T12" fmla="*/ 98 w 137"/>
                <a:gd name="T13" fmla="*/ 150 h 151"/>
                <a:gd name="T14" fmla="*/ 60 w 137"/>
                <a:gd name="T15" fmla="*/ 140 h 151"/>
                <a:gd name="T16" fmla="*/ 28 w 137"/>
                <a:gd name="T17" fmla="*/ 120 h 151"/>
                <a:gd name="T18" fmla="*/ 0 w 137"/>
                <a:gd name="T19" fmla="*/ 98 h 151"/>
                <a:gd name="T20" fmla="*/ 62 w 137"/>
                <a:gd name="T21" fmla="*/ 106 h 151"/>
                <a:gd name="T22" fmla="*/ 63 w 137"/>
                <a:gd name="T23" fmla="*/ 102 h 151"/>
                <a:gd name="T24" fmla="*/ 10 w 137"/>
                <a:gd name="T25" fmla="*/ 85 h 151"/>
                <a:gd name="T26" fmla="*/ 11 w 137"/>
                <a:gd name="T27" fmla="*/ 81 h 151"/>
                <a:gd name="T28" fmla="*/ 48 w 137"/>
                <a:gd name="T29" fmla="*/ 72 h 151"/>
                <a:gd name="T30" fmla="*/ 48 w 137"/>
                <a:gd name="T31" fmla="*/ 70 h 151"/>
                <a:gd name="T32" fmla="*/ 18 w 137"/>
                <a:gd name="T33" fmla="*/ 70 h 151"/>
                <a:gd name="T34" fmla="*/ 28 w 137"/>
                <a:gd name="T35" fmla="*/ 54 h 151"/>
                <a:gd name="T36" fmla="*/ 17 w 137"/>
                <a:gd name="T37" fmla="*/ 52 h 151"/>
                <a:gd name="T38" fmla="*/ 29 w 137"/>
                <a:gd name="T39" fmla="*/ 24 h 151"/>
                <a:gd name="T40" fmla="*/ 35 w 137"/>
                <a:gd name="T41" fmla="*/ 17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7" h="151">
                  <a:moveTo>
                    <a:pt x="35" y="17"/>
                  </a:moveTo>
                  <a:cubicBezTo>
                    <a:pt x="52" y="12"/>
                    <a:pt x="67" y="4"/>
                    <a:pt x="84" y="1"/>
                  </a:cubicBezTo>
                  <a:cubicBezTo>
                    <a:pt x="95" y="0"/>
                    <a:pt x="108" y="4"/>
                    <a:pt x="118" y="9"/>
                  </a:cubicBezTo>
                  <a:cubicBezTo>
                    <a:pt x="132" y="15"/>
                    <a:pt x="137" y="27"/>
                    <a:pt x="127" y="40"/>
                  </a:cubicBezTo>
                  <a:cubicBezTo>
                    <a:pt x="108" y="65"/>
                    <a:pt x="110" y="88"/>
                    <a:pt x="127" y="113"/>
                  </a:cubicBezTo>
                  <a:cubicBezTo>
                    <a:pt x="132" y="121"/>
                    <a:pt x="133" y="137"/>
                    <a:pt x="128" y="142"/>
                  </a:cubicBezTo>
                  <a:cubicBezTo>
                    <a:pt x="122" y="149"/>
                    <a:pt x="108" y="151"/>
                    <a:pt x="98" y="150"/>
                  </a:cubicBezTo>
                  <a:cubicBezTo>
                    <a:pt x="85" y="149"/>
                    <a:pt x="72" y="143"/>
                    <a:pt x="60" y="140"/>
                  </a:cubicBezTo>
                  <a:cubicBezTo>
                    <a:pt x="49" y="133"/>
                    <a:pt x="38" y="127"/>
                    <a:pt x="28" y="120"/>
                  </a:cubicBezTo>
                  <a:cubicBezTo>
                    <a:pt x="19" y="114"/>
                    <a:pt x="11" y="107"/>
                    <a:pt x="0" y="98"/>
                  </a:cubicBezTo>
                  <a:cubicBezTo>
                    <a:pt x="23" y="101"/>
                    <a:pt x="43" y="103"/>
                    <a:pt x="62" y="106"/>
                  </a:cubicBezTo>
                  <a:cubicBezTo>
                    <a:pt x="63" y="105"/>
                    <a:pt x="63" y="103"/>
                    <a:pt x="63" y="102"/>
                  </a:cubicBezTo>
                  <a:cubicBezTo>
                    <a:pt x="46" y="97"/>
                    <a:pt x="28" y="91"/>
                    <a:pt x="10" y="85"/>
                  </a:cubicBezTo>
                  <a:cubicBezTo>
                    <a:pt x="10" y="84"/>
                    <a:pt x="11" y="82"/>
                    <a:pt x="11" y="81"/>
                  </a:cubicBezTo>
                  <a:cubicBezTo>
                    <a:pt x="23" y="78"/>
                    <a:pt x="36" y="75"/>
                    <a:pt x="48" y="72"/>
                  </a:cubicBezTo>
                  <a:cubicBezTo>
                    <a:pt x="48" y="71"/>
                    <a:pt x="48" y="71"/>
                    <a:pt x="48" y="70"/>
                  </a:cubicBezTo>
                  <a:cubicBezTo>
                    <a:pt x="39" y="70"/>
                    <a:pt x="30" y="70"/>
                    <a:pt x="18" y="70"/>
                  </a:cubicBezTo>
                  <a:cubicBezTo>
                    <a:pt x="22" y="63"/>
                    <a:pt x="25" y="59"/>
                    <a:pt x="28" y="54"/>
                  </a:cubicBezTo>
                  <a:cubicBezTo>
                    <a:pt x="24" y="54"/>
                    <a:pt x="21" y="53"/>
                    <a:pt x="17" y="52"/>
                  </a:cubicBezTo>
                  <a:cubicBezTo>
                    <a:pt x="21" y="42"/>
                    <a:pt x="25" y="33"/>
                    <a:pt x="29" y="24"/>
                  </a:cubicBezTo>
                  <a:cubicBezTo>
                    <a:pt x="31" y="21"/>
                    <a:pt x="33" y="19"/>
                    <a:pt x="35" y="17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1" name="Freeform 19">
              <a:extLst>
                <a:ext uri="{FF2B5EF4-FFF2-40B4-BE49-F238E27FC236}">
                  <a16:creationId xmlns:a16="http://schemas.microsoft.com/office/drawing/2014/main" id="{1DCB92F9-0914-DCF7-6D5B-96F67A2F7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1982788"/>
              <a:ext cx="268287" cy="204788"/>
            </a:xfrm>
            <a:custGeom>
              <a:avLst/>
              <a:gdLst>
                <a:gd name="T0" fmla="*/ 118 w 180"/>
                <a:gd name="T1" fmla="*/ 121 h 138"/>
                <a:gd name="T2" fmla="*/ 112 w 180"/>
                <a:gd name="T3" fmla="*/ 128 h 138"/>
                <a:gd name="T4" fmla="*/ 90 w 180"/>
                <a:gd name="T5" fmla="*/ 138 h 138"/>
                <a:gd name="T6" fmla="*/ 109 w 180"/>
                <a:gd name="T7" fmla="*/ 91 h 138"/>
                <a:gd name="T8" fmla="*/ 105 w 180"/>
                <a:gd name="T9" fmla="*/ 89 h 138"/>
                <a:gd name="T10" fmla="*/ 74 w 180"/>
                <a:gd name="T11" fmla="*/ 130 h 138"/>
                <a:gd name="T12" fmla="*/ 70 w 180"/>
                <a:gd name="T13" fmla="*/ 129 h 138"/>
                <a:gd name="T14" fmla="*/ 74 w 180"/>
                <a:gd name="T15" fmla="*/ 86 h 138"/>
                <a:gd name="T16" fmla="*/ 71 w 180"/>
                <a:gd name="T17" fmla="*/ 85 h 138"/>
                <a:gd name="T18" fmla="*/ 58 w 180"/>
                <a:gd name="T19" fmla="*/ 117 h 138"/>
                <a:gd name="T20" fmla="*/ 45 w 180"/>
                <a:gd name="T21" fmla="*/ 102 h 138"/>
                <a:gd name="T22" fmla="*/ 42 w 180"/>
                <a:gd name="T23" fmla="*/ 117 h 138"/>
                <a:gd name="T24" fmla="*/ 29 w 180"/>
                <a:gd name="T25" fmla="*/ 101 h 138"/>
                <a:gd name="T26" fmla="*/ 26 w 180"/>
                <a:gd name="T27" fmla="*/ 111 h 138"/>
                <a:gd name="T28" fmla="*/ 22 w 180"/>
                <a:gd name="T29" fmla="*/ 106 h 138"/>
                <a:gd name="T30" fmla="*/ 3 w 180"/>
                <a:gd name="T31" fmla="*/ 42 h 138"/>
                <a:gd name="T32" fmla="*/ 29 w 180"/>
                <a:gd name="T33" fmla="*/ 6 h 138"/>
                <a:gd name="T34" fmla="*/ 65 w 180"/>
                <a:gd name="T35" fmla="*/ 19 h 138"/>
                <a:gd name="T36" fmla="*/ 118 w 180"/>
                <a:gd name="T37" fmla="*/ 35 h 138"/>
                <a:gd name="T38" fmla="*/ 168 w 180"/>
                <a:gd name="T39" fmla="*/ 45 h 138"/>
                <a:gd name="T40" fmla="*/ 148 w 180"/>
                <a:gd name="T41" fmla="*/ 92 h 138"/>
                <a:gd name="T42" fmla="*/ 118 w 180"/>
                <a:gd name="T43" fmla="*/ 12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0" h="138">
                  <a:moveTo>
                    <a:pt x="118" y="121"/>
                  </a:moveTo>
                  <a:cubicBezTo>
                    <a:pt x="116" y="123"/>
                    <a:pt x="114" y="125"/>
                    <a:pt x="112" y="128"/>
                  </a:cubicBezTo>
                  <a:cubicBezTo>
                    <a:pt x="105" y="131"/>
                    <a:pt x="99" y="134"/>
                    <a:pt x="90" y="138"/>
                  </a:cubicBezTo>
                  <a:cubicBezTo>
                    <a:pt x="97" y="121"/>
                    <a:pt x="103" y="106"/>
                    <a:pt x="109" y="91"/>
                  </a:cubicBezTo>
                  <a:cubicBezTo>
                    <a:pt x="108" y="91"/>
                    <a:pt x="107" y="90"/>
                    <a:pt x="105" y="89"/>
                  </a:cubicBezTo>
                  <a:cubicBezTo>
                    <a:pt x="95" y="103"/>
                    <a:pt x="85" y="117"/>
                    <a:pt x="74" y="130"/>
                  </a:cubicBezTo>
                  <a:cubicBezTo>
                    <a:pt x="73" y="130"/>
                    <a:pt x="71" y="129"/>
                    <a:pt x="70" y="129"/>
                  </a:cubicBezTo>
                  <a:cubicBezTo>
                    <a:pt x="71" y="114"/>
                    <a:pt x="72" y="100"/>
                    <a:pt x="74" y="86"/>
                  </a:cubicBezTo>
                  <a:cubicBezTo>
                    <a:pt x="73" y="86"/>
                    <a:pt x="72" y="85"/>
                    <a:pt x="71" y="85"/>
                  </a:cubicBezTo>
                  <a:cubicBezTo>
                    <a:pt x="67" y="95"/>
                    <a:pt x="63" y="105"/>
                    <a:pt x="58" y="117"/>
                  </a:cubicBezTo>
                  <a:cubicBezTo>
                    <a:pt x="54" y="112"/>
                    <a:pt x="50" y="107"/>
                    <a:pt x="45" y="102"/>
                  </a:cubicBezTo>
                  <a:cubicBezTo>
                    <a:pt x="44" y="107"/>
                    <a:pt x="43" y="111"/>
                    <a:pt x="42" y="117"/>
                  </a:cubicBezTo>
                  <a:cubicBezTo>
                    <a:pt x="37" y="111"/>
                    <a:pt x="33" y="106"/>
                    <a:pt x="29" y="101"/>
                  </a:cubicBezTo>
                  <a:cubicBezTo>
                    <a:pt x="28" y="104"/>
                    <a:pt x="27" y="107"/>
                    <a:pt x="26" y="111"/>
                  </a:cubicBezTo>
                  <a:cubicBezTo>
                    <a:pt x="24" y="109"/>
                    <a:pt x="22" y="108"/>
                    <a:pt x="22" y="106"/>
                  </a:cubicBezTo>
                  <a:cubicBezTo>
                    <a:pt x="15" y="85"/>
                    <a:pt x="7" y="64"/>
                    <a:pt x="3" y="42"/>
                  </a:cubicBezTo>
                  <a:cubicBezTo>
                    <a:pt x="0" y="25"/>
                    <a:pt x="12" y="12"/>
                    <a:pt x="29" y="6"/>
                  </a:cubicBezTo>
                  <a:cubicBezTo>
                    <a:pt x="44" y="0"/>
                    <a:pt x="56" y="7"/>
                    <a:pt x="65" y="19"/>
                  </a:cubicBezTo>
                  <a:cubicBezTo>
                    <a:pt x="79" y="38"/>
                    <a:pt x="95" y="41"/>
                    <a:pt x="118" y="35"/>
                  </a:cubicBezTo>
                  <a:cubicBezTo>
                    <a:pt x="135" y="31"/>
                    <a:pt x="157" y="24"/>
                    <a:pt x="168" y="45"/>
                  </a:cubicBezTo>
                  <a:cubicBezTo>
                    <a:pt x="180" y="66"/>
                    <a:pt x="161" y="79"/>
                    <a:pt x="148" y="92"/>
                  </a:cubicBezTo>
                  <a:cubicBezTo>
                    <a:pt x="139" y="102"/>
                    <a:pt x="128" y="112"/>
                    <a:pt x="118" y="121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2" name="Freeform 20">
              <a:extLst>
                <a:ext uri="{FF2B5EF4-FFF2-40B4-BE49-F238E27FC236}">
                  <a16:creationId xmlns:a16="http://schemas.microsoft.com/office/drawing/2014/main" id="{E1850A1F-6202-88BB-9DE2-72E0B5F0B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3788" y="1993901"/>
              <a:ext cx="254000" cy="204788"/>
            </a:xfrm>
            <a:custGeom>
              <a:avLst/>
              <a:gdLst>
                <a:gd name="T0" fmla="*/ 99 w 170"/>
                <a:gd name="T1" fmla="*/ 7 h 137"/>
                <a:gd name="T2" fmla="*/ 140 w 170"/>
                <a:gd name="T3" fmla="*/ 39 h 137"/>
                <a:gd name="T4" fmla="*/ 160 w 170"/>
                <a:gd name="T5" fmla="*/ 84 h 137"/>
                <a:gd name="T6" fmla="*/ 112 w 170"/>
                <a:gd name="T7" fmla="*/ 109 h 137"/>
                <a:gd name="T8" fmla="*/ 56 w 170"/>
                <a:gd name="T9" fmla="*/ 123 h 137"/>
                <a:gd name="T10" fmla="*/ 34 w 170"/>
                <a:gd name="T11" fmla="*/ 133 h 137"/>
                <a:gd name="T12" fmla="*/ 4 w 170"/>
                <a:gd name="T13" fmla="*/ 105 h 137"/>
                <a:gd name="T14" fmla="*/ 22 w 170"/>
                <a:gd name="T15" fmla="*/ 14 h 137"/>
                <a:gd name="T16" fmla="*/ 31 w 170"/>
                <a:gd name="T17" fmla="*/ 25 h 137"/>
                <a:gd name="T18" fmla="*/ 36 w 170"/>
                <a:gd name="T19" fmla="*/ 23 h 137"/>
                <a:gd name="T20" fmla="*/ 36 w 170"/>
                <a:gd name="T21" fmla="*/ 50 h 137"/>
                <a:gd name="T22" fmla="*/ 39 w 170"/>
                <a:gd name="T23" fmla="*/ 51 h 137"/>
                <a:gd name="T24" fmla="*/ 51 w 170"/>
                <a:gd name="T25" fmla="*/ 13 h 137"/>
                <a:gd name="T26" fmla="*/ 59 w 170"/>
                <a:gd name="T27" fmla="*/ 60 h 137"/>
                <a:gd name="T28" fmla="*/ 62 w 170"/>
                <a:gd name="T29" fmla="*/ 60 h 137"/>
                <a:gd name="T30" fmla="*/ 62 w 170"/>
                <a:gd name="T31" fmla="*/ 10 h 137"/>
                <a:gd name="T32" fmla="*/ 66 w 170"/>
                <a:gd name="T33" fmla="*/ 10 h 137"/>
                <a:gd name="T34" fmla="*/ 72 w 170"/>
                <a:gd name="T35" fmla="*/ 28 h 137"/>
                <a:gd name="T36" fmla="*/ 75 w 170"/>
                <a:gd name="T37" fmla="*/ 25 h 137"/>
                <a:gd name="T38" fmla="*/ 96 w 170"/>
                <a:gd name="T39" fmla="*/ 43 h 137"/>
                <a:gd name="T40" fmla="*/ 99 w 170"/>
                <a:gd name="T41" fmla="*/ 41 h 137"/>
                <a:gd name="T42" fmla="*/ 78 w 170"/>
                <a:gd name="T43" fmla="*/ 0 h 137"/>
                <a:gd name="T44" fmla="*/ 99 w 170"/>
                <a:gd name="T45" fmla="*/ 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0" h="137">
                  <a:moveTo>
                    <a:pt x="99" y="7"/>
                  </a:moveTo>
                  <a:cubicBezTo>
                    <a:pt x="113" y="18"/>
                    <a:pt x="127" y="29"/>
                    <a:pt x="140" y="39"/>
                  </a:cubicBezTo>
                  <a:cubicBezTo>
                    <a:pt x="155" y="51"/>
                    <a:pt x="170" y="62"/>
                    <a:pt x="160" y="84"/>
                  </a:cubicBezTo>
                  <a:cubicBezTo>
                    <a:pt x="151" y="105"/>
                    <a:pt x="132" y="111"/>
                    <a:pt x="112" y="109"/>
                  </a:cubicBezTo>
                  <a:cubicBezTo>
                    <a:pt x="91" y="106"/>
                    <a:pt x="73" y="111"/>
                    <a:pt x="56" y="123"/>
                  </a:cubicBezTo>
                  <a:cubicBezTo>
                    <a:pt x="49" y="127"/>
                    <a:pt x="42" y="131"/>
                    <a:pt x="34" y="133"/>
                  </a:cubicBezTo>
                  <a:cubicBezTo>
                    <a:pt x="14" y="137"/>
                    <a:pt x="0" y="125"/>
                    <a:pt x="4" y="105"/>
                  </a:cubicBezTo>
                  <a:cubicBezTo>
                    <a:pt x="9" y="75"/>
                    <a:pt x="16" y="45"/>
                    <a:pt x="22" y="14"/>
                  </a:cubicBezTo>
                  <a:cubicBezTo>
                    <a:pt x="27" y="19"/>
                    <a:pt x="29" y="22"/>
                    <a:pt x="31" y="25"/>
                  </a:cubicBezTo>
                  <a:cubicBezTo>
                    <a:pt x="33" y="24"/>
                    <a:pt x="34" y="24"/>
                    <a:pt x="36" y="23"/>
                  </a:cubicBezTo>
                  <a:cubicBezTo>
                    <a:pt x="36" y="32"/>
                    <a:pt x="36" y="41"/>
                    <a:pt x="36" y="50"/>
                  </a:cubicBezTo>
                  <a:cubicBezTo>
                    <a:pt x="37" y="51"/>
                    <a:pt x="38" y="51"/>
                    <a:pt x="39" y="51"/>
                  </a:cubicBezTo>
                  <a:cubicBezTo>
                    <a:pt x="42" y="40"/>
                    <a:pt x="46" y="30"/>
                    <a:pt x="51" y="13"/>
                  </a:cubicBezTo>
                  <a:cubicBezTo>
                    <a:pt x="55" y="32"/>
                    <a:pt x="57" y="46"/>
                    <a:pt x="59" y="60"/>
                  </a:cubicBezTo>
                  <a:cubicBezTo>
                    <a:pt x="60" y="60"/>
                    <a:pt x="61" y="60"/>
                    <a:pt x="62" y="60"/>
                  </a:cubicBezTo>
                  <a:cubicBezTo>
                    <a:pt x="62" y="43"/>
                    <a:pt x="62" y="27"/>
                    <a:pt x="62" y="10"/>
                  </a:cubicBezTo>
                  <a:cubicBezTo>
                    <a:pt x="63" y="10"/>
                    <a:pt x="64" y="10"/>
                    <a:pt x="66" y="10"/>
                  </a:cubicBezTo>
                  <a:cubicBezTo>
                    <a:pt x="68" y="16"/>
                    <a:pt x="70" y="22"/>
                    <a:pt x="72" y="28"/>
                  </a:cubicBezTo>
                  <a:cubicBezTo>
                    <a:pt x="73" y="27"/>
                    <a:pt x="74" y="26"/>
                    <a:pt x="75" y="25"/>
                  </a:cubicBezTo>
                  <a:cubicBezTo>
                    <a:pt x="82" y="31"/>
                    <a:pt x="89" y="37"/>
                    <a:pt x="96" y="43"/>
                  </a:cubicBezTo>
                  <a:cubicBezTo>
                    <a:pt x="97" y="42"/>
                    <a:pt x="98" y="42"/>
                    <a:pt x="99" y="41"/>
                  </a:cubicBezTo>
                  <a:cubicBezTo>
                    <a:pt x="92" y="28"/>
                    <a:pt x="85" y="15"/>
                    <a:pt x="78" y="0"/>
                  </a:cubicBezTo>
                  <a:cubicBezTo>
                    <a:pt x="85" y="3"/>
                    <a:pt x="92" y="5"/>
                    <a:pt x="99" y="7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3" name="Freeform 21">
              <a:extLst>
                <a:ext uri="{FF2B5EF4-FFF2-40B4-BE49-F238E27FC236}">
                  <a16:creationId xmlns:a16="http://schemas.microsoft.com/office/drawing/2014/main" id="{42FA1583-EEE7-D08A-1BA4-1E6EE031B4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4288" y="1822451"/>
              <a:ext cx="347662" cy="165100"/>
            </a:xfrm>
            <a:custGeom>
              <a:avLst/>
              <a:gdLst>
                <a:gd name="T0" fmla="*/ 0 w 233"/>
                <a:gd name="T1" fmla="*/ 39 h 111"/>
                <a:gd name="T2" fmla="*/ 85 w 233"/>
                <a:gd name="T3" fmla="*/ 15 h 111"/>
                <a:gd name="T4" fmla="*/ 223 w 233"/>
                <a:gd name="T5" fmla="*/ 51 h 111"/>
                <a:gd name="T6" fmla="*/ 232 w 233"/>
                <a:gd name="T7" fmla="*/ 61 h 111"/>
                <a:gd name="T8" fmla="*/ 233 w 233"/>
                <a:gd name="T9" fmla="*/ 62 h 111"/>
                <a:gd name="T10" fmla="*/ 165 w 233"/>
                <a:gd name="T11" fmla="*/ 88 h 111"/>
                <a:gd name="T12" fmla="*/ 33 w 233"/>
                <a:gd name="T13" fmla="*/ 69 h 111"/>
                <a:gd name="T14" fmla="*/ 0 w 233"/>
                <a:gd name="T15" fmla="*/ 39 h 111"/>
                <a:gd name="T16" fmla="*/ 177 w 233"/>
                <a:gd name="T17" fmla="*/ 50 h 111"/>
                <a:gd name="T18" fmla="*/ 70 w 233"/>
                <a:gd name="T19" fmla="*/ 51 h 111"/>
                <a:gd name="T20" fmla="*/ 177 w 233"/>
                <a:gd name="T21" fmla="*/ 5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3" h="111">
                  <a:moveTo>
                    <a:pt x="0" y="39"/>
                  </a:moveTo>
                  <a:cubicBezTo>
                    <a:pt x="28" y="31"/>
                    <a:pt x="56" y="23"/>
                    <a:pt x="85" y="15"/>
                  </a:cubicBezTo>
                  <a:cubicBezTo>
                    <a:pt x="137" y="0"/>
                    <a:pt x="183" y="14"/>
                    <a:pt x="223" y="51"/>
                  </a:cubicBezTo>
                  <a:cubicBezTo>
                    <a:pt x="226" y="54"/>
                    <a:pt x="229" y="57"/>
                    <a:pt x="232" y="61"/>
                  </a:cubicBezTo>
                  <a:cubicBezTo>
                    <a:pt x="233" y="62"/>
                    <a:pt x="233" y="64"/>
                    <a:pt x="233" y="62"/>
                  </a:cubicBezTo>
                  <a:cubicBezTo>
                    <a:pt x="209" y="71"/>
                    <a:pt x="186" y="78"/>
                    <a:pt x="165" y="88"/>
                  </a:cubicBezTo>
                  <a:cubicBezTo>
                    <a:pt x="116" y="111"/>
                    <a:pt x="72" y="105"/>
                    <a:pt x="33" y="69"/>
                  </a:cubicBezTo>
                  <a:cubicBezTo>
                    <a:pt x="22" y="58"/>
                    <a:pt x="10" y="48"/>
                    <a:pt x="0" y="39"/>
                  </a:cubicBezTo>
                  <a:close/>
                  <a:moveTo>
                    <a:pt x="177" y="50"/>
                  </a:moveTo>
                  <a:cubicBezTo>
                    <a:pt x="142" y="25"/>
                    <a:pt x="108" y="42"/>
                    <a:pt x="70" y="51"/>
                  </a:cubicBezTo>
                  <a:cubicBezTo>
                    <a:pt x="108" y="73"/>
                    <a:pt x="142" y="50"/>
                    <a:pt x="177" y="50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4" name="Freeform 22">
              <a:extLst>
                <a:ext uri="{FF2B5EF4-FFF2-40B4-BE49-F238E27FC236}">
                  <a16:creationId xmlns:a16="http://schemas.microsoft.com/office/drawing/2014/main" id="{627AC973-6C1D-A9C8-AB17-CE4190952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400" y="2270126"/>
              <a:ext cx="203200" cy="219075"/>
            </a:xfrm>
            <a:custGeom>
              <a:avLst/>
              <a:gdLst>
                <a:gd name="T0" fmla="*/ 102 w 136"/>
                <a:gd name="T1" fmla="*/ 5 h 147"/>
                <a:gd name="T2" fmla="*/ 86 w 136"/>
                <a:gd name="T3" fmla="*/ 14 h 147"/>
                <a:gd name="T4" fmla="*/ 104 w 136"/>
                <a:gd name="T5" fmla="*/ 17 h 147"/>
                <a:gd name="T6" fmla="*/ 96 w 136"/>
                <a:gd name="T7" fmla="*/ 28 h 147"/>
                <a:gd name="T8" fmla="*/ 116 w 136"/>
                <a:gd name="T9" fmla="*/ 76 h 147"/>
                <a:gd name="T10" fmla="*/ 126 w 136"/>
                <a:gd name="T11" fmla="*/ 45 h 147"/>
                <a:gd name="T12" fmla="*/ 133 w 136"/>
                <a:gd name="T13" fmla="*/ 98 h 147"/>
                <a:gd name="T14" fmla="*/ 109 w 136"/>
                <a:gd name="T15" fmla="*/ 141 h 147"/>
                <a:gd name="T16" fmla="*/ 67 w 136"/>
                <a:gd name="T17" fmla="*/ 119 h 147"/>
                <a:gd name="T18" fmla="*/ 29 w 136"/>
                <a:gd name="T19" fmla="*/ 76 h 147"/>
                <a:gd name="T20" fmla="*/ 9 w 136"/>
                <a:gd name="T21" fmla="*/ 52 h 147"/>
                <a:gd name="T22" fmla="*/ 22 w 136"/>
                <a:gd name="T23" fmla="*/ 18 h 147"/>
                <a:gd name="T24" fmla="*/ 101 w 136"/>
                <a:gd name="T25" fmla="*/ 0 h 147"/>
                <a:gd name="T26" fmla="*/ 102 w 136"/>
                <a:gd name="T27" fmla="*/ 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6" h="147">
                  <a:moveTo>
                    <a:pt x="102" y="5"/>
                  </a:moveTo>
                  <a:cubicBezTo>
                    <a:pt x="97" y="8"/>
                    <a:pt x="93" y="10"/>
                    <a:pt x="86" y="14"/>
                  </a:cubicBezTo>
                  <a:cubicBezTo>
                    <a:pt x="93" y="15"/>
                    <a:pt x="98" y="16"/>
                    <a:pt x="104" y="17"/>
                  </a:cubicBezTo>
                  <a:cubicBezTo>
                    <a:pt x="101" y="21"/>
                    <a:pt x="99" y="25"/>
                    <a:pt x="96" y="28"/>
                  </a:cubicBezTo>
                  <a:cubicBezTo>
                    <a:pt x="136" y="31"/>
                    <a:pt x="105" y="61"/>
                    <a:pt x="116" y="76"/>
                  </a:cubicBezTo>
                  <a:cubicBezTo>
                    <a:pt x="119" y="67"/>
                    <a:pt x="122" y="58"/>
                    <a:pt x="126" y="45"/>
                  </a:cubicBezTo>
                  <a:cubicBezTo>
                    <a:pt x="129" y="66"/>
                    <a:pt x="132" y="82"/>
                    <a:pt x="133" y="98"/>
                  </a:cubicBezTo>
                  <a:cubicBezTo>
                    <a:pt x="135" y="120"/>
                    <a:pt x="126" y="136"/>
                    <a:pt x="109" y="141"/>
                  </a:cubicBezTo>
                  <a:cubicBezTo>
                    <a:pt x="88" y="147"/>
                    <a:pt x="78" y="133"/>
                    <a:pt x="67" y="119"/>
                  </a:cubicBezTo>
                  <a:cubicBezTo>
                    <a:pt x="55" y="104"/>
                    <a:pt x="42" y="90"/>
                    <a:pt x="29" y="76"/>
                  </a:cubicBezTo>
                  <a:cubicBezTo>
                    <a:pt x="22" y="68"/>
                    <a:pt x="14" y="61"/>
                    <a:pt x="9" y="52"/>
                  </a:cubicBezTo>
                  <a:cubicBezTo>
                    <a:pt x="0" y="36"/>
                    <a:pt x="5" y="23"/>
                    <a:pt x="22" y="18"/>
                  </a:cubicBezTo>
                  <a:cubicBezTo>
                    <a:pt x="48" y="11"/>
                    <a:pt x="75" y="6"/>
                    <a:pt x="101" y="0"/>
                  </a:cubicBezTo>
                  <a:cubicBezTo>
                    <a:pt x="101" y="1"/>
                    <a:pt x="101" y="3"/>
                    <a:pt x="102" y="5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5" name="Freeform 23">
              <a:extLst>
                <a:ext uri="{FF2B5EF4-FFF2-40B4-BE49-F238E27FC236}">
                  <a16:creationId xmlns:a16="http://schemas.microsoft.com/office/drawing/2014/main" id="{87A55A48-8AA3-B8C6-ECBA-A4B5F5DF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2311401"/>
              <a:ext cx="209550" cy="195263"/>
            </a:xfrm>
            <a:custGeom>
              <a:avLst/>
              <a:gdLst>
                <a:gd name="T0" fmla="*/ 75 w 141"/>
                <a:gd name="T1" fmla="*/ 3 h 131"/>
                <a:gd name="T2" fmla="*/ 107 w 141"/>
                <a:gd name="T3" fmla="*/ 23 h 131"/>
                <a:gd name="T4" fmla="*/ 110 w 141"/>
                <a:gd name="T5" fmla="*/ 24 h 131"/>
                <a:gd name="T6" fmla="*/ 138 w 141"/>
                <a:gd name="T7" fmla="*/ 60 h 131"/>
                <a:gd name="T8" fmla="*/ 97 w 141"/>
                <a:gd name="T9" fmla="*/ 92 h 131"/>
                <a:gd name="T10" fmla="*/ 51 w 141"/>
                <a:gd name="T11" fmla="*/ 111 h 131"/>
                <a:gd name="T12" fmla="*/ 33 w 141"/>
                <a:gd name="T13" fmla="*/ 123 h 131"/>
                <a:gd name="T14" fmla="*/ 0 w 141"/>
                <a:gd name="T15" fmla="*/ 102 h 131"/>
                <a:gd name="T16" fmla="*/ 4 w 141"/>
                <a:gd name="T17" fmla="*/ 23 h 131"/>
                <a:gd name="T18" fmla="*/ 10 w 141"/>
                <a:gd name="T19" fmla="*/ 20 h 131"/>
                <a:gd name="T20" fmla="*/ 25 w 141"/>
                <a:gd name="T21" fmla="*/ 44 h 131"/>
                <a:gd name="T22" fmla="*/ 29 w 141"/>
                <a:gd name="T23" fmla="*/ 12 h 131"/>
                <a:gd name="T24" fmla="*/ 44 w 141"/>
                <a:gd name="T25" fmla="*/ 55 h 131"/>
                <a:gd name="T26" fmla="*/ 47 w 141"/>
                <a:gd name="T27" fmla="*/ 55 h 131"/>
                <a:gd name="T28" fmla="*/ 40 w 141"/>
                <a:gd name="T29" fmla="*/ 10 h 131"/>
                <a:gd name="T30" fmla="*/ 55 w 141"/>
                <a:gd name="T31" fmla="*/ 21 h 131"/>
                <a:gd name="T32" fmla="*/ 76 w 141"/>
                <a:gd name="T33" fmla="*/ 31 h 131"/>
                <a:gd name="T34" fmla="*/ 54 w 141"/>
                <a:gd name="T35" fmla="*/ 0 h 131"/>
                <a:gd name="T36" fmla="*/ 75 w 141"/>
                <a:gd name="T37" fmla="*/ 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1" h="131">
                  <a:moveTo>
                    <a:pt x="75" y="3"/>
                  </a:moveTo>
                  <a:cubicBezTo>
                    <a:pt x="85" y="10"/>
                    <a:pt x="96" y="16"/>
                    <a:pt x="107" y="23"/>
                  </a:cubicBezTo>
                  <a:cubicBezTo>
                    <a:pt x="108" y="23"/>
                    <a:pt x="109" y="24"/>
                    <a:pt x="110" y="24"/>
                  </a:cubicBezTo>
                  <a:cubicBezTo>
                    <a:pt x="126" y="32"/>
                    <a:pt x="141" y="39"/>
                    <a:pt x="138" y="60"/>
                  </a:cubicBezTo>
                  <a:cubicBezTo>
                    <a:pt x="136" y="77"/>
                    <a:pt x="119" y="88"/>
                    <a:pt x="97" y="92"/>
                  </a:cubicBezTo>
                  <a:cubicBezTo>
                    <a:pt x="81" y="96"/>
                    <a:pt x="66" y="104"/>
                    <a:pt x="51" y="111"/>
                  </a:cubicBezTo>
                  <a:cubicBezTo>
                    <a:pt x="45" y="114"/>
                    <a:pt x="39" y="120"/>
                    <a:pt x="33" y="123"/>
                  </a:cubicBezTo>
                  <a:cubicBezTo>
                    <a:pt x="15" y="131"/>
                    <a:pt x="0" y="122"/>
                    <a:pt x="0" y="102"/>
                  </a:cubicBezTo>
                  <a:cubicBezTo>
                    <a:pt x="0" y="76"/>
                    <a:pt x="3" y="49"/>
                    <a:pt x="4" y="23"/>
                  </a:cubicBezTo>
                  <a:cubicBezTo>
                    <a:pt x="6" y="22"/>
                    <a:pt x="8" y="21"/>
                    <a:pt x="10" y="20"/>
                  </a:cubicBezTo>
                  <a:cubicBezTo>
                    <a:pt x="15" y="28"/>
                    <a:pt x="20" y="35"/>
                    <a:pt x="25" y="44"/>
                  </a:cubicBezTo>
                  <a:cubicBezTo>
                    <a:pt x="26" y="35"/>
                    <a:pt x="28" y="27"/>
                    <a:pt x="29" y="12"/>
                  </a:cubicBezTo>
                  <a:cubicBezTo>
                    <a:pt x="35" y="30"/>
                    <a:pt x="40" y="43"/>
                    <a:pt x="44" y="55"/>
                  </a:cubicBezTo>
                  <a:cubicBezTo>
                    <a:pt x="45" y="55"/>
                    <a:pt x="46" y="55"/>
                    <a:pt x="47" y="55"/>
                  </a:cubicBezTo>
                  <a:cubicBezTo>
                    <a:pt x="45" y="40"/>
                    <a:pt x="42" y="25"/>
                    <a:pt x="40" y="10"/>
                  </a:cubicBezTo>
                  <a:cubicBezTo>
                    <a:pt x="46" y="14"/>
                    <a:pt x="50" y="18"/>
                    <a:pt x="55" y="21"/>
                  </a:cubicBezTo>
                  <a:cubicBezTo>
                    <a:pt x="61" y="26"/>
                    <a:pt x="67" y="29"/>
                    <a:pt x="76" y="31"/>
                  </a:cubicBezTo>
                  <a:cubicBezTo>
                    <a:pt x="69" y="21"/>
                    <a:pt x="62" y="11"/>
                    <a:pt x="54" y="0"/>
                  </a:cubicBezTo>
                  <a:cubicBezTo>
                    <a:pt x="61" y="1"/>
                    <a:pt x="68" y="2"/>
                    <a:pt x="75" y="3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6" name="Freeform 24">
              <a:extLst>
                <a:ext uri="{FF2B5EF4-FFF2-40B4-BE49-F238E27FC236}">
                  <a16:creationId xmlns:a16="http://schemas.microsoft.com/office/drawing/2014/main" id="{1CB1516A-6AE9-9C3A-4B4E-D8CDEC9B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450" y="1435101"/>
              <a:ext cx="161925" cy="234950"/>
            </a:xfrm>
            <a:custGeom>
              <a:avLst/>
              <a:gdLst>
                <a:gd name="T0" fmla="*/ 0 w 109"/>
                <a:gd name="T1" fmla="*/ 158 h 158"/>
                <a:gd name="T2" fmla="*/ 21 w 109"/>
                <a:gd name="T3" fmla="*/ 76 h 158"/>
                <a:gd name="T4" fmla="*/ 62 w 109"/>
                <a:gd name="T5" fmla="*/ 32 h 158"/>
                <a:gd name="T6" fmla="*/ 109 w 109"/>
                <a:gd name="T7" fmla="*/ 0 h 158"/>
                <a:gd name="T8" fmla="*/ 0 w 109"/>
                <a:gd name="T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158">
                  <a:moveTo>
                    <a:pt x="0" y="158"/>
                  </a:moveTo>
                  <a:cubicBezTo>
                    <a:pt x="7" y="130"/>
                    <a:pt x="10" y="101"/>
                    <a:pt x="21" y="76"/>
                  </a:cubicBezTo>
                  <a:cubicBezTo>
                    <a:pt x="29" y="58"/>
                    <a:pt x="47" y="44"/>
                    <a:pt x="62" y="32"/>
                  </a:cubicBezTo>
                  <a:cubicBezTo>
                    <a:pt x="77" y="19"/>
                    <a:pt x="94" y="9"/>
                    <a:pt x="109" y="0"/>
                  </a:cubicBezTo>
                  <a:cubicBezTo>
                    <a:pt x="107" y="72"/>
                    <a:pt x="58" y="117"/>
                    <a:pt x="0" y="158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7" name="Freeform 25">
              <a:extLst>
                <a:ext uri="{FF2B5EF4-FFF2-40B4-BE49-F238E27FC236}">
                  <a16:creationId xmlns:a16="http://schemas.microsoft.com/office/drawing/2014/main" id="{55920D17-0270-80EE-99ED-67C13B62E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5" y="1189038"/>
              <a:ext cx="269875" cy="152400"/>
            </a:xfrm>
            <a:custGeom>
              <a:avLst/>
              <a:gdLst>
                <a:gd name="T0" fmla="*/ 0 w 181"/>
                <a:gd name="T1" fmla="*/ 13 h 103"/>
                <a:gd name="T2" fmla="*/ 118 w 181"/>
                <a:gd name="T3" fmla="*/ 14 h 103"/>
                <a:gd name="T4" fmla="*/ 180 w 181"/>
                <a:gd name="T5" fmla="*/ 82 h 103"/>
                <a:gd name="T6" fmla="*/ 180 w 181"/>
                <a:gd name="T7" fmla="*/ 103 h 103"/>
                <a:gd name="T8" fmla="*/ 124 w 181"/>
                <a:gd name="T9" fmla="*/ 87 h 103"/>
                <a:gd name="T10" fmla="*/ 0 w 181"/>
                <a:gd name="T1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" h="103">
                  <a:moveTo>
                    <a:pt x="0" y="13"/>
                  </a:moveTo>
                  <a:cubicBezTo>
                    <a:pt x="40" y="9"/>
                    <a:pt x="79" y="0"/>
                    <a:pt x="118" y="14"/>
                  </a:cubicBezTo>
                  <a:cubicBezTo>
                    <a:pt x="151" y="25"/>
                    <a:pt x="175" y="46"/>
                    <a:pt x="180" y="82"/>
                  </a:cubicBezTo>
                  <a:cubicBezTo>
                    <a:pt x="181" y="89"/>
                    <a:pt x="180" y="96"/>
                    <a:pt x="180" y="103"/>
                  </a:cubicBezTo>
                  <a:cubicBezTo>
                    <a:pt x="160" y="97"/>
                    <a:pt x="143" y="92"/>
                    <a:pt x="124" y="87"/>
                  </a:cubicBezTo>
                  <a:cubicBezTo>
                    <a:pt x="108" y="47"/>
                    <a:pt x="103" y="44"/>
                    <a:pt x="0" y="13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8" name="Freeform 26">
              <a:extLst>
                <a:ext uri="{FF2B5EF4-FFF2-40B4-BE49-F238E27FC236}">
                  <a16:creationId xmlns:a16="http://schemas.microsoft.com/office/drawing/2014/main" id="{FD0DD3BE-6EA7-E90A-4E78-B2CA97961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163" y="2989263"/>
              <a:ext cx="238125" cy="144463"/>
            </a:xfrm>
            <a:custGeom>
              <a:avLst/>
              <a:gdLst>
                <a:gd name="T0" fmla="*/ 0 w 159"/>
                <a:gd name="T1" fmla="*/ 73 h 97"/>
                <a:gd name="T2" fmla="*/ 87 w 159"/>
                <a:gd name="T3" fmla="*/ 20 h 97"/>
                <a:gd name="T4" fmla="*/ 159 w 159"/>
                <a:gd name="T5" fmla="*/ 0 h 97"/>
                <a:gd name="T6" fmla="*/ 88 w 159"/>
                <a:gd name="T7" fmla="*/ 72 h 97"/>
                <a:gd name="T8" fmla="*/ 0 w 159"/>
                <a:gd name="T9" fmla="*/ 7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9" h="97">
                  <a:moveTo>
                    <a:pt x="0" y="73"/>
                  </a:moveTo>
                  <a:cubicBezTo>
                    <a:pt x="20" y="38"/>
                    <a:pt x="49" y="21"/>
                    <a:pt x="87" y="20"/>
                  </a:cubicBezTo>
                  <a:cubicBezTo>
                    <a:pt x="124" y="19"/>
                    <a:pt x="134" y="16"/>
                    <a:pt x="159" y="0"/>
                  </a:cubicBezTo>
                  <a:cubicBezTo>
                    <a:pt x="155" y="29"/>
                    <a:pt x="126" y="61"/>
                    <a:pt x="88" y="72"/>
                  </a:cubicBezTo>
                  <a:cubicBezTo>
                    <a:pt x="60" y="80"/>
                    <a:pt x="31" y="97"/>
                    <a:pt x="0" y="73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9" name="Freeform 27">
              <a:extLst>
                <a:ext uri="{FF2B5EF4-FFF2-40B4-BE49-F238E27FC236}">
                  <a16:creationId xmlns:a16="http://schemas.microsoft.com/office/drawing/2014/main" id="{50C2B20B-5697-403F-6705-E6811FEA7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1388" y="2271713"/>
              <a:ext cx="134937" cy="133350"/>
            </a:xfrm>
            <a:custGeom>
              <a:avLst/>
              <a:gdLst>
                <a:gd name="T0" fmla="*/ 89 w 90"/>
                <a:gd name="T1" fmla="*/ 49 h 90"/>
                <a:gd name="T2" fmla="*/ 49 w 90"/>
                <a:gd name="T3" fmla="*/ 90 h 90"/>
                <a:gd name="T4" fmla="*/ 1 w 90"/>
                <a:gd name="T5" fmla="*/ 41 h 90"/>
                <a:gd name="T6" fmla="*/ 44 w 90"/>
                <a:gd name="T7" fmla="*/ 1 h 90"/>
                <a:gd name="T8" fmla="*/ 89 w 90"/>
                <a:gd name="T9" fmla="*/ 4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90">
                  <a:moveTo>
                    <a:pt x="89" y="49"/>
                  </a:moveTo>
                  <a:cubicBezTo>
                    <a:pt x="89" y="71"/>
                    <a:pt x="71" y="90"/>
                    <a:pt x="49" y="90"/>
                  </a:cubicBezTo>
                  <a:cubicBezTo>
                    <a:pt x="24" y="90"/>
                    <a:pt x="0" y="66"/>
                    <a:pt x="1" y="41"/>
                  </a:cubicBezTo>
                  <a:cubicBezTo>
                    <a:pt x="2" y="18"/>
                    <a:pt x="21" y="0"/>
                    <a:pt x="44" y="1"/>
                  </a:cubicBezTo>
                  <a:cubicBezTo>
                    <a:pt x="69" y="1"/>
                    <a:pt x="90" y="23"/>
                    <a:pt x="89" y="49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0" name="Freeform 28">
              <a:extLst>
                <a:ext uri="{FF2B5EF4-FFF2-40B4-BE49-F238E27FC236}">
                  <a16:creationId xmlns:a16="http://schemas.microsoft.com/office/drawing/2014/main" id="{F1A9A8AC-CDBC-AF09-D108-C8C70D2AE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5450" y="1503363"/>
              <a:ext cx="173037" cy="174625"/>
            </a:xfrm>
            <a:custGeom>
              <a:avLst/>
              <a:gdLst>
                <a:gd name="T0" fmla="*/ 115 w 116"/>
                <a:gd name="T1" fmla="*/ 62 h 118"/>
                <a:gd name="T2" fmla="*/ 64 w 116"/>
                <a:gd name="T3" fmla="*/ 117 h 118"/>
                <a:gd name="T4" fmla="*/ 1 w 116"/>
                <a:gd name="T5" fmla="*/ 56 h 118"/>
                <a:gd name="T6" fmla="*/ 54 w 116"/>
                <a:gd name="T7" fmla="*/ 0 h 118"/>
                <a:gd name="T8" fmla="*/ 115 w 116"/>
                <a:gd name="T9" fmla="*/ 62 h 118"/>
                <a:gd name="T10" fmla="*/ 59 w 116"/>
                <a:gd name="T11" fmla="*/ 96 h 118"/>
                <a:gd name="T12" fmla="*/ 95 w 116"/>
                <a:gd name="T13" fmla="*/ 61 h 118"/>
                <a:gd name="T14" fmla="*/ 57 w 116"/>
                <a:gd name="T15" fmla="*/ 21 h 118"/>
                <a:gd name="T16" fmla="*/ 21 w 116"/>
                <a:gd name="T17" fmla="*/ 55 h 118"/>
                <a:gd name="T18" fmla="*/ 59 w 116"/>
                <a:gd name="T19" fmla="*/ 9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6" h="118">
                  <a:moveTo>
                    <a:pt x="115" y="62"/>
                  </a:moveTo>
                  <a:cubicBezTo>
                    <a:pt x="116" y="91"/>
                    <a:pt x="93" y="116"/>
                    <a:pt x="64" y="117"/>
                  </a:cubicBezTo>
                  <a:cubicBezTo>
                    <a:pt x="32" y="118"/>
                    <a:pt x="2" y="88"/>
                    <a:pt x="1" y="56"/>
                  </a:cubicBezTo>
                  <a:cubicBezTo>
                    <a:pt x="0" y="26"/>
                    <a:pt x="24" y="1"/>
                    <a:pt x="54" y="0"/>
                  </a:cubicBezTo>
                  <a:cubicBezTo>
                    <a:pt x="87" y="0"/>
                    <a:pt x="114" y="27"/>
                    <a:pt x="115" y="62"/>
                  </a:cubicBezTo>
                  <a:close/>
                  <a:moveTo>
                    <a:pt x="59" y="96"/>
                  </a:moveTo>
                  <a:cubicBezTo>
                    <a:pt x="78" y="96"/>
                    <a:pt x="94" y="81"/>
                    <a:pt x="95" y="61"/>
                  </a:cubicBezTo>
                  <a:cubicBezTo>
                    <a:pt x="96" y="40"/>
                    <a:pt x="79" y="22"/>
                    <a:pt x="57" y="21"/>
                  </a:cubicBezTo>
                  <a:cubicBezTo>
                    <a:pt x="37" y="20"/>
                    <a:pt x="22" y="35"/>
                    <a:pt x="21" y="55"/>
                  </a:cubicBezTo>
                  <a:cubicBezTo>
                    <a:pt x="20" y="77"/>
                    <a:pt x="38" y="95"/>
                    <a:pt x="59" y="96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1" name="Freeform 29">
              <a:extLst>
                <a:ext uri="{FF2B5EF4-FFF2-40B4-BE49-F238E27FC236}">
                  <a16:creationId xmlns:a16="http://schemas.microsoft.com/office/drawing/2014/main" id="{F2CEF65D-CBF8-35E6-B24F-B6F89C45F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889251"/>
              <a:ext cx="122237" cy="123825"/>
            </a:xfrm>
            <a:custGeom>
              <a:avLst/>
              <a:gdLst>
                <a:gd name="T0" fmla="*/ 40 w 82"/>
                <a:gd name="T1" fmla="*/ 0 h 83"/>
                <a:gd name="T2" fmla="*/ 82 w 82"/>
                <a:gd name="T3" fmla="*/ 45 h 83"/>
                <a:gd name="T4" fmla="*/ 44 w 82"/>
                <a:gd name="T5" fmla="*/ 83 h 83"/>
                <a:gd name="T6" fmla="*/ 0 w 82"/>
                <a:gd name="T7" fmla="*/ 39 h 83"/>
                <a:gd name="T8" fmla="*/ 40 w 82"/>
                <a:gd name="T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40" y="0"/>
                  </a:moveTo>
                  <a:cubicBezTo>
                    <a:pt x="62" y="0"/>
                    <a:pt x="82" y="21"/>
                    <a:pt x="82" y="45"/>
                  </a:cubicBezTo>
                  <a:cubicBezTo>
                    <a:pt x="82" y="66"/>
                    <a:pt x="65" y="83"/>
                    <a:pt x="44" y="83"/>
                  </a:cubicBezTo>
                  <a:cubicBezTo>
                    <a:pt x="21" y="83"/>
                    <a:pt x="0" y="61"/>
                    <a:pt x="0" y="39"/>
                  </a:cubicBezTo>
                  <a:cubicBezTo>
                    <a:pt x="0" y="17"/>
                    <a:pt x="18" y="0"/>
                    <a:pt x="40" y="0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2" name="Freeform 30">
              <a:extLst>
                <a:ext uri="{FF2B5EF4-FFF2-40B4-BE49-F238E27FC236}">
                  <a16:creationId xmlns:a16="http://schemas.microsoft.com/office/drawing/2014/main" id="{7E9D0A9A-DA9C-C07B-3009-3DD443463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763" y="3059113"/>
              <a:ext cx="198437" cy="100013"/>
            </a:xfrm>
            <a:custGeom>
              <a:avLst/>
              <a:gdLst>
                <a:gd name="T0" fmla="*/ 0 w 133"/>
                <a:gd name="T1" fmla="*/ 15 h 67"/>
                <a:gd name="T2" fmla="*/ 56 w 133"/>
                <a:gd name="T3" fmla="*/ 3 h 67"/>
                <a:gd name="T4" fmla="*/ 118 w 133"/>
                <a:gd name="T5" fmla="*/ 17 h 67"/>
                <a:gd name="T6" fmla="*/ 116 w 133"/>
                <a:gd name="T7" fmla="*/ 50 h 67"/>
                <a:gd name="T8" fmla="*/ 39 w 133"/>
                <a:gd name="T9" fmla="*/ 47 h 67"/>
                <a:gd name="T10" fmla="*/ 0 w 133"/>
                <a:gd name="T11" fmla="*/ 1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67">
                  <a:moveTo>
                    <a:pt x="0" y="15"/>
                  </a:moveTo>
                  <a:cubicBezTo>
                    <a:pt x="20" y="11"/>
                    <a:pt x="37" y="6"/>
                    <a:pt x="56" y="3"/>
                  </a:cubicBezTo>
                  <a:cubicBezTo>
                    <a:pt x="78" y="0"/>
                    <a:pt x="100" y="2"/>
                    <a:pt x="118" y="17"/>
                  </a:cubicBezTo>
                  <a:cubicBezTo>
                    <a:pt x="133" y="28"/>
                    <a:pt x="132" y="40"/>
                    <a:pt x="116" y="50"/>
                  </a:cubicBezTo>
                  <a:cubicBezTo>
                    <a:pt x="89" y="67"/>
                    <a:pt x="64" y="67"/>
                    <a:pt x="39" y="47"/>
                  </a:cubicBezTo>
                  <a:cubicBezTo>
                    <a:pt x="26" y="38"/>
                    <a:pt x="14" y="27"/>
                    <a:pt x="0" y="15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3" name="Freeform 31">
              <a:extLst>
                <a:ext uri="{FF2B5EF4-FFF2-40B4-BE49-F238E27FC236}">
                  <a16:creationId xmlns:a16="http://schemas.microsoft.com/office/drawing/2014/main" id="{FC3ED17B-93DE-F4CA-F652-99F70A9C8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075" y="2554288"/>
              <a:ext cx="117475" cy="115888"/>
            </a:xfrm>
            <a:custGeom>
              <a:avLst/>
              <a:gdLst>
                <a:gd name="T0" fmla="*/ 42 w 78"/>
                <a:gd name="T1" fmla="*/ 77 h 77"/>
                <a:gd name="T2" fmla="*/ 0 w 78"/>
                <a:gd name="T3" fmla="*/ 37 h 77"/>
                <a:gd name="T4" fmla="*/ 37 w 78"/>
                <a:gd name="T5" fmla="*/ 0 h 77"/>
                <a:gd name="T6" fmla="*/ 77 w 78"/>
                <a:gd name="T7" fmla="*/ 40 h 77"/>
                <a:gd name="T8" fmla="*/ 42 w 78"/>
                <a:gd name="T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77">
                  <a:moveTo>
                    <a:pt x="42" y="77"/>
                  </a:moveTo>
                  <a:cubicBezTo>
                    <a:pt x="21" y="77"/>
                    <a:pt x="1" y="58"/>
                    <a:pt x="0" y="37"/>
                  </a:cubicBezTo>
                  <a:cubicBezTo>
                    <a:pt x="0" y="17"/>
                    <a:pt x="17" y="1"/>
                    <a:pt x="37" y="0"/>
                  </a:cubicBezTo>
                  <a:cubicBezTo>
                    <a:pt x="58" y="0"/>
                    <a:pt x="76" y="19"/>
                    <a:pt x="77" y="40"/>
                  </a:cubicBezTo>
                  <a:cubicBezTo>
                    <a:pt x="78" y="60"/>
                    <a:pt x="62" y="76"/>
                    <a:pt x="42" y="77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4" name="Freeform 32">
              <a:extLst>
                <a:ext uri="{FF2B5EF4-FFF2-40B4-BE49-F238E27FC236}">
                  <a16:creationId xmlns:a16="http://schemas.microsoft.com/office/drawing/2014/main" id="{ED7DCD31-062E-92EC-9E2A-F6A4FD336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113" y="1641476"/>
              <a:ext cx="109537" cy="109538"/>
            </a:xfrm>
            <a:custGeom>
              <a:avLst/>
              <a:gdLst>
                <a:gd name="T0" fmla="*/ 39 w 73"/>
                <a:gd name="T1" fmla="*/ 73 h 74"/>
                <a:gd name="T2" fmla="*/ 1 w 73"/>
                <a:gd name="T3" fmla="*/ 33 h 74"/>
                <a:gd name="T4" fmla="*/ 36 w 73"/>
                <a:gd name="T5" fmla="*/ 1 h 74"/>
                <a:gd name="T6" fmla="*/ 73 w 73"/>
                <a:gd name="T7" fmla="*/ 39 h 74"/>
                <a:gd name="T8" fmla="*/ 39 w 73"/>
                <a:gd name="T9" fmla="*/ 7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4">
                  <a:moveTo>
                    <a:pt x="39" y="73"/>
                  </a:moveTo>
                  <a:cubicBezTo>
                    <a:pt x="18" y="73"/>
                    <a:pt x="0" y="54"/>
                    <a:pt x="1" y="33"/>
                  </a:cubicBezTo>
                  <a:cubicBezTo>
                    <a:pt x="1" y="14"/>
                    <a:pt x="16" y="0"/>
                    <a:pt x="36" y="1"/>
                  </a:cubicBezTo>
                  <a:cubicBezTo>
                    <a:pt x="57" y="1"/>
                    <a:pt x="73" y="18"/>
                    <a:pt x="73" y="39"/>
                  </a:cubicBezTo>
                  <a:cubicBezTo>
                    <a:pt x="73" y="58"/>
                    <a:pt x="58" y="74"/>
                    <a:pt x="39" y="73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5" name="Freeform 33">
              <a:extLst>
                <a:ext uri="{FF2B5EF4-FFF2-40B4-BE49-F238E27FC236}">
                  <a16:creationId xmlns:a16="http://schemas.microsoft.com/office/drawing/2014/main" id="{0ED39302-FF2E-F63C-CDA2-2F25058B00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2675" y="1843088"/>
              <a:ext cx="134937" cy="141288"/>
            </a:xfrm>
            <a:custGeom>
              <a:avLst/>
              <a:gdLst>
                <a:gd name="T0" fmla="*/ 89 w 90"/>
                <a:gd name="T1" fmla="*/ 50 h 95"/>
                <a:gd name="T2" fmla="*/ 46 w 90"/>
                <a:gd name="T3" fmla="*/ 94 h 95"/>
                <a:gd name="T4" fmla="*/ 0 w 90"/>
                <a:gd name="T5" fmla="*/ 44 h 95"/>
                <a:gd name="T6" fmla="*/ 43 w 90"/>
                <a:gd name="T7" fmla="*/ 0 h 95"/>
                <a:gd name="T8" fmla="*/ 89 w 90"/>
                <a:gd name="T9" fmla="*/ 50 h 95"/>
                <a:gd name="T10" fmla="*/ 74 w 90"/>
                <a:gd name="T11" fmla="*/ 47 h 95"/>
                <a:gd name="T12" fmla="*/ 43 w 90"/>
                <a:gd name="T13" fmla="*/ 16 h 95"/>
                <a:gd name="T14" fmla="*/ 15 w 90"/>
                <a:gd name="T15" fmla="*/ 47 h 95"/>
                <a:gd name="T16" fmla="*/ 46 w 90"/>
                <a:gd name="T17" fmla="*/ 78 h 95"/>
                <a:gd name="T18" fmla="*/ 74 w 90"/>
                <a:gd name="T19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95">
                  <a:moveTo>
                    <a:pt x="89" y="50"/>
                  </a:moveTo>
                  <a:cubicBezTo>
                    <a:pt x="90" y="75"/>
                    <a:pt x="71" y="94"/>
                    <a:pt x="46" y="94"/>
                  </a:cubicBezTo>
                  <a:cubicBezTo>
                    <a:pt x="21" y="95"/>
                    <a:pt x="0" y="72"/>
                    <a:pt x="0" y="44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68" y="0"/>
                    <a:pt x="89" y="22"/>
                    <a:pt x="89" y="50"/>
                  </a:cubicBezTo>
                  <a:close/>
                  <a:moveTo>
                    <a:pt x="74" y="47"/>
                  </a:moveTo>
                  <a:cubicBezTo>
                    <a:pt x="73" y="31"/>
                    <a:pt x="59" y="16"/>
                    <a:pt x="43" y="16"/>
                  </a:cubicBezTo>
                  <a:cubicBezTo>
                    <a:pt x="28" y="17"/>
                    <a:pt x="15" y="31"/>
                    <a:pt x="15" y="47"/>
                  </a:cubicBezTo>
                  <a:cubicBezTo>
                    <a:pt x="15" y="63"/>
                    <a:pt x="31" y="79"/>
                    <a:pt x="46" y="78"/>
                  </a:cubicBezTo>
                  <a:cubicBezTo>
                    <a:pt x="61" y="78"/>
                    <a:pt x="74" y="63"/>
                    <a:pt x="74" y="47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6" name="Freeform 34">
              <a:extLst>
                <a:ext uri="{FF2B5EF4-FFF2-40B4-BE49-F238E27FC236}">
                  <a16:creationId xmlns:a16="http://schemas.microsoft.com/office/drawing/2014/main" id="{96DB0D8D-CB2D-BB2D-1A01-3E963E468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19563" y="2181226"/>
              <a:ext cx="125412" cy="127000"/>
            </a:xfrm>
            <a:custGeom>
              <a:avLst/>
              <a:gdLst>
                <a:gd name="T0" fmla="*/ 41 w 84"/>
                <a:gd name="T1" fmla="*/ 0 h 86"/>
                <a:gd name="T2" fmla="*/ 83 w 84"/>
                <a:gd name="T3" fmla="*/ 44 h 86"/>
                <a:gd name="T4" fmla="*/ 44 w 84"/>
                <a:gd name="T5" fmla="*/ 86 h 86"/>
                <a:gd name="T6" fmla="*/ 1 w 84"/>
                <a:gd name="T7" fmla="*/ 42 h 86"/>
                <a:gd name="T8" fmla="*/ 41 w 84"/>
                <a:gd name="T9" fmla="*/ 0 h 86"/>
                <a:gd name="T10" fmla="*/ 69 w 84"/>
                <a:gd name="T11" fmla="*/ 44 h 86"/>
                <a:gd name="T12" fmla="*/ 42 w 84"/>
                <a:gd name="T13" fmla="*/ 15 h 86"/>
                <a:gd name="T14" fmla="*/ 16 w 84"/>
                <a:gd name="T15" fmla="*/ 42 h 86"/>
                <a:gd name="T16" fmla="*/ 43 w 84"/>
                <a:gd name="T17" fmla="*/ 71 h 86"/>
                <a:gd name="T18" fmla="*/ 69 w 84"/>
                <a:gd name="T19" fmla="*/ 4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6">
                  <a:moveTo>
                    <a:pt x="41" y="0"/>
                  </a:moveTo>
                  <a:cubicBezTo>
                    <a:pt x="63" y="0"/>
                    <a:pt x="82" y="20"/>
                    <a:pt x="83" y="44"/>
                  </a:cubicBezTo>
                  <a:cubicBezTo>
                    <a:pt x="84" y="67"/>
                    <a:pt x="66" y="86"/>
                    <a:pt x="44" y="86"/>
                  </a:cubicBezTo>
                  <a:cubicBezTo>
                    <a:pt x="23" y="86"/>
                    <a:pt x="2" y="65"/>
                    <a:pt x="1" y="42"/>
                  </a:cubicBezTo>
                  <a:cubicBezTo>
                    <a:pt x="0" y="20"/>
                    <a:pt x="19" y="1"/>
                    <a:pt x="41" y="0"/>
                  </a:cubicBezTo>
                  <a:close/>
                  <a:moveTo>
                    <a:pt x="69" y="44"/>
                  </a:moveTo>
                  <a:cubicBezTo>
                    <a:pt x="69" y="28"/>
                    <a:pt x="56" y="15"/>
                    <a:pt x="42" y="15"/>
                  </a:cubicBezTo>
                  <a:cubicBezTo>
                    <a:pt x="27" y="15"/>
                    <a:pt x="16" y="26"/>
                    <a:pt x="16" y="42"/>
                  </a:cubicBezTo>
                  <a:cubicBezTo>
                    <a:pt x="16" y="57"/>
                    <a:pt x="28" y="71"/>
                    <a:pt x="43" y="71"/>
                  </a:cubicBezTo>
                  <a:cubicBezTo>
                    <a:pt x="56" y="71"/>
                    <a:pt x="70" y="57"/>
                    <a:pt x="69" y="44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7" name="Freeform 35">
              <a:extLst>
                <a:ext uri="{FF2B5EF4-FFF2-40B4-BE49-F238E27FC236}">
                  <a16:creationId xmlns:a16="http://schemas.microsoft.com/office/drawing/2014/main" id="{D4370920-2898-15A0-F83C-BBE1B5F00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600" y="1381126"/>
              <a:ext cx="92075" cy="90488"/>
            </a:xfrm>
            <a:custGeom>
              <a:avLst/>
              <a:gdLst>
                <a:gd name="T0" fmla="*/ 29 w 61"/>
                <a:gd name="T1" fmla="*/ 0 h 61"/>
                <a:gd name="T2" fmla="*/ 60 w 61"/>
                <a:gd name="T3" fmla="*/ 32 h 61"/>
                <a:gd name="T4" fmla="*/ 31 w 61"/>
                <a:gd name="T5" fmla="*/ 61 h 61"/>
                <a:gd name="T6" fmla="*/ 0 w 61"/>
                <a:gd name="T7" fmla="*/ 29 h 61"/>
                <a:gd name="T8" fmla="*/ 29 w 61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29" y="0"/>
                  </a:moveTo>
                  <a:cubicBezTo>
                    <a:pt x="46" y="0"/>
                    <a:pt x="60" y="14"/>
                    <a:pt x="60" y="32"/>
                  </a:cubicBezTo>
                  <a:cubicBezTo>
                    <a:pt x="61" y="48"/>
                    <a:pt x="48" y="61"/>
                    <a:pt x="31" y="61"/>
                  </a:cubicBezTo>
                  <a:cubicBezTo>
                    <a:pt x="14" y="60"/>
                    <a:pt x="0" y="46"/>
                    <a:pt x="0" y="29"/>
                  </a:cubicBezTo>
                  <a:cubicBezTo>
                    <a:pt x="0" y="11"/>
                    <a:pt x="11" y="0"/>
                    <a:pt x="29" y="0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8" name="Freeform 36">
              <a:extLst>
                <a:ext uri="{FF2B5EF4-FFF2-40B4-BE49-F238E27FC236}">
                  <a16:creationId xmlns:a16="http://schemas.microsoft.com/office/drawing/2014/main" id="{987482B1-2F0E-8E5F-B69A-1A9DE89F7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4013" y="1154113"/>
              <a:ext cx="42862" cy="88900"/>
            </a:xfrm>
            <a:custGeom>
              <a:avLst/>
              <a:gdLst>
                <a:gd name="T0" fmla="*/ 0 w 29"/>
                <a:gd name="T1" fmla="*/ 60 h 60"/>
                <a:gd name="T2" fmla="*/ 3 w 29"/>
                <a:gd name="T3" fmla="*/ 20 h 60"/>
                <a:gd name="T4" fmla="*/ 18 w 29"/>
                <a:gd name="T5" fmla="*/ 1 h 60"/>
                <a:gd name="T6" fmla="*/ 29 w 29"/>
                <a:gd name="T7" fmla="*/ 6 h 60"/>
                <a:gd name="T8" fmla="*/ 26 w 29"/>
                <a:gd name="T9" fmla="*/ 30 h 60"/>
                <a:gd name="T10" fmla="*/ 5 w 29"/>
                <a:gd name="T11" fmla="*/ 60 h 60"/>
                <a:gd name="T12" fmla="*/ 0 w 29"/>
                <a:gd name="T1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60">
                  <a:moveTo>
                    <a:pt x="0" y="60"/>
                  </a:moveTo>
                  <a:cubicBezTo>
                    <a:pt x="1" y="47"/>
                    <a:pt x="0" y="33"/>
                    <a:pt x="3" y="20"/>
                  </a:cubicBezTo>
                  <a:cubicBezTo>
                    <a:pt x="5" y="12"/>
                    <a:pt x="12" y="6"/>
                    <a:pt x="18" y="1"/>
                  </a:cubicBezTo>
                  <a:cubicBezTo>
                    <a:pt x="20" y="0"/>
                    <a:pt x="29" y="4"/>
                    <a:pt x="29" y="6"/>
                  </a:cubicBezTo>
                  <a:cubicBezTo>
                    <a:pt x="29" y="14"/>
                    <a:pt x="29" y="23"/>
                    <a:pt x="26" y="30"/>
                  </a:cubicBezTo>
                  <a:cubicBezTo>
                    <a:pt x="20" y="41"/>
                    <a:pt x="12" y="50"/>
                    <a:pt x="5" y="60"/>
                  </a:cubicBezTo>
                  <a:cubicBezTo>
                    <a:pt x="4" y="60"/>
                    <a:pt x="2" y="60"/>
                    <a:pt x="0" y="60"/>
                  </a:cubicBezTo>
                  <a:close/>
                </a:path>
              </a:pathLst>
            </a:custGeom>
            <a:solidFill>
              <a:srgbClr val="FFD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7" name="Google Shape;1537;p48"/>
          <p:cNvSpPr txBox="1">
            <a:spLocks noGrp="1"/>
          </p:cNvSpPr>
          <p:nvPr>
            <p:ph type="title"/>
          </p:nvPr>
        </p:nvSpPr>
        <p:spPr>
          <a:xfrm>
            <a:off x="1134250" y="355650"/>
            <a:ext cx="6875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A TIMELINE ALWAYS WORKS WELL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1538" name="Google Shape;1538;p48"/>
          <p:cNvSpPr txBox="1"/>
          <p:nvPr/>
        </p:nvSpPr>
        <p:spPr>
          <a:xfrm flipH="1">
            <a:off x="4809411" y="3421641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rPr>
              <a:t>Mars</a:t>
            </a:r>
            <a:endParaRPr sz="1800">
              <a:solidFill>
                <a:schemeClr val="dk2"/>
              </a:solidFill>
              <a:latin typeface="Gorditas"/>
              <a:ea typeface="Gorditas"/>
              <a:cs typeface="Gorditas"/>
              <a:sym typeface="Gorditas"/>
            </a:endParaRPr>
          </a:p>
        </p:txBody>
      </p:sp>
      <p:sp>
        <p:nvSpPr>
          <p:cNvPr id="1539" name="Google Shape;1539;p48"/>
          <p:cNvSpPr txBox="1"/>
          <p:nvPr/>
        </p:nvSpPr>
        <p:spPr>
          <a:xfrm flipH="1">
            <a:off x="4677712" y="3747625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rPr>
              <a:t>Despite being red, Mars is actually a cold place</a:t>
            </a:r>
            <a:endParaRPr>
              <a:solidFill>
                <a:schemeClr val="dk1"/>
              </a:solidFill>
              <a:latin typeface="Athiti Medium"/>
              <a:ea typeface="Athiti Medium"/>
              <a:cs typeface="Athiti Medium"/>
              <a:sym typeface="Athiti Medium"/>
            </a:endParaRPr>
          </a:p>
        </p:txBody>
      </p:sp>
      <p:sp>
        <p:nvSpPr>
          <p:cNvPr id="1540" name="Google Shape;1540;p48"/>
          <p:cNvSpPr txBox="1"/>
          <p:nvPr/>
        </p:nvSpPr>
        <p:spPr>
          <a:xfrm flipH="1">
            <a:off x="2755698" y="2177816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rPr>
              <a:t>Jupiter</a:t>
            </a:r>
            <a:endParaRPr sz="1800">
              <a:solidFill>
                <a:schemeClr val="dk2"/>
              </a:solidFill>
              <a:latin typeface="Gorditas"/>
              <a:ea typeface="Gorditas"/>
              <a:cs typeface="Gorditas"/>
              <a:sym typeface="Gorditas"/>
            </a:endParaRPr>
          </a:p>
        </p:txBody>
      </p:sp>
      <p:sp>
        <p:nvSpPr>
          <p:cNvPr id="1541" name="Google Shape;1541;p48"/>
          <p:cNvSpPr txBox="1"/>
          <p:nvPr/>
        </p:nvSpPr>
        <p:spPr>
          <a:xfrm flipH="1">
            <a:off x="2623998" y="1436148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rPr>
              <a:t>Jupiter is the biggest planet in the Solar System</a:t>
            </a:r>
            <a:endParaRPr>
              <a:solidFill>
                <a:schemeClr val="dk1"/>
              </a:solidFill>
              <a:latin typeface="Athiti Medium"/>
              <a:ea typeface="Athiti Medium"/>
              <a:cs typeface="Athiti Medium"/>
              <a:sym typeface="Athiti Medium"/>
            </a:endParaRPr>
          </a:p>
        </p:txBody>
      </p:sp>
      <p:sp>
        <p:nvSpPr>
          <p:cNvPr id="1542" name="Google Shape;1542;p48"/>
          <p:cNvSpPr txBox="1"/>
          <p:nvPr/>
        </p:nvSpPr>
        <p:spPr>
          <a:xfrm flipH="1">
            <a:off x="6860226" y="2177816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rPr>
              <a:t>Saturn</a:t>
            </a:r>
            <a:endParaRPr sz="1800">
              <a:solidFill>
                <a:schemeClr val="dk2"/>
              </a:solidFill>
              <a:latin typeface="Gorditas"/>
              <a:ea typeface="Gorditas"/>
              <a:cs typeface="Gorditas"/>
              <a:sym typeface="Gorditas"/>
            </a:endParaRPr>
          </a:p>
        </p:txBody>
      </p:sp>
      <p:sp>
        <p:nvSpPr>
          <p:cNvPr id="1543" name="Google Shape;1543;p48"/>
          <p:cNvSpPr txBox="1"/>
          <p:nvPr/>
        </p:nvSpPr>
        <p:spPr>
          <a:xfrm flipH="1">
            <a:off x="724652" y="3421650"/>
            <a:ext cx="1560600" cy="5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rPr>
              <a:t>Neptune</a:t>
            </a:r>
            <a:endParaRPr sz="1800">
              <a:solidFill>
                <a:schemeClr val="dk2"/>
              </a:solidFill>
              <a:latin typeface="Gorditas"/>
              <a:ea typeface="Gorditas"/>
              <a:cs typeface="Gorditas"/>
              <a:sym typeface="Gorditas"/>
            </a:endParaRPr>
          </a:p>
        </p:txBody>
      </p:sp>
      <p:sp>
        <p:nvSpPr>
          <p:cNvPr id="1544" name="Google Shape;1544;p48"/>
          <p:cNvSpPr txBox="1"/>
          <p:nvPr/>
        </p:nvSpPr>
        <p:spPr>
          <a:xfrm flipH="1">
            <a:off x="592963" y="3747625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rPr>
              <a:t>Neptune is the farthest planet from the Sun</a:t>
            </a:r>
            <a:endParaRPr>
              <a:solidFill>
                <a:schemeClr val="dk1"/>
              </a:solidFill>
              <a:latin typeface="Athiti Medium"/>
              <a:ea typeface="Athiti Medium"/>
              <a:cs typeface="Athiti Medium"/>
              <a:sym typeface="Athiti Medium"/>
            </a:endParaRPr>
          </a:p>
        </p:txBody>
      </p:sp>
      <p:sp>
        <p:nvSpPr>
          <p:cNvPr id="1545" name="Google Shape;1545;p48"/>
          <p:cNvSpPr txBox="1"/>
          <p:nvPr/>
        </p:nvSpPr>
        <p:spPr>
          <a:xfrm flipH="1">
            <a:off x="6728526" y="1436148"/>
            <a:ext cx="1824000" cy="87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thiti Medium"/>
                <a:ea typeface="Athiti Medium"/>
                <a:cs typeface="Athiti Medium"/>
                <a:sym typeface="Athiti Medium"/>
              </a:rPr>
              <a:t>It’s composed mostly of hydrogen and helium</a:t>
            </a:r>
            <a:endParaRPr>
              <a:solidFill>
                <a:schemeClr val="dk1"/>
              </a:solidFill>
              <a:latin typeface="Athiti Medium"/>
              <a:ea typeface="Athiti Medium"/>
              <a:cs typeface="Athiti Medium"/>
              <a:sym typeface="Athiti Medium"/>
            </a:endParaRPr>
          </a:p>
        </p:txBody>
      </p:sp>
      <p:sp>
        <p:nvSpPr>
          <p:cNvPr id="1546" name="Google Shape;1546;p48"/>
          <p:cNvSpPr/>
          <p:nvPr/>
        </p:nvSpPr>
        <p:spPr>
          <a:xfrm>
            <a:off x="1504225" y="2745050"/>
            <a:ext cx="6135241" cy="435782"/>
          </a:xfrm>
          <a:custGeom>
            <a:avLst/>
            <a:gdLst/>
            <a:ahLst/>
            <a:cxnLst/>
            <a:rect l="l" t="t" r="r" b="b"/>
            <a:pathLst>
              <a:path w="284731" h="25744" fill="none" extrusionOk="0">
                <a:moveTo>
                  <a:pt x="0" y="25497"/>
                </a:moveTo>
                <a:cubicBezTo>
                  <a:pt x="8230" y="10480"/>
                  <a:pt x="26482" y="0"/>
                  <a:pt x="47689" y="0"/>
                </a:cubicBezTo>
                <a:cubicBezTo>
                  <a:pt x="68861" y="0"/>
                  <a:pt x="87114" y="10480"/>
                  <a:pt x="95379" y="25497"/>
                </a:cubicBezTo>
                <a:lnTo>
                  <a:pt x="95520" y="25743"/>
                </a:lnTo>
                <a:cubicBezTo>
                  <a:pt x="103714" y="10691"/>
                  <a:pt x="122178" y="0"/>
                  <a:pt x="143244" y="0"/>
                </a:cubicBezTo>
                <a:cubicBezTo>
                  <a:pt x="164311" y="0"/>
                  <a:pt x="181614" y="10410"/>
                  <a:pt x="189808" y="25427"/>
                </a:cubicBezTo>
                <a:lnTo>
                  <a:pt x="189808" y="25427"/>
                </a:lnTo>
                <a:cubicBezTo>
                  <a:pt x="198003" y="10410"/>
                  <a:pt x="216220" y="0"/>
                  <a:pt x="237287" y="0"/>
                </a:cubicBezTo>
                <a:cubicBezTo>
                  <a:pt x="258388" y="0"/>
                  <a:pt x="276536" y="10480"/>
                  <a:pt x="284730" y="25497"/>
                </a:cubicBezTo>
              </a:path>
            </a:pathLst>
          </a:custGeom>
          <a:noFill/>
          <a:ln w="19050" cap="flat" cmpd="sng">
            <a:solidFill>
              <a:schemeClr val="dk2"/>
            </a:solidFill>
            <a:prstDash val="dot"/>
            <a:miter lim="35169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7" name="Google Shape;1547;p48"/>
          <p:cNvSpPr/>
          <p:nvPr/>
        </p:nvSpPr>
        <p:spPr>
          <a:xfrm>
            <a:off x="1254950" y="2802650"/>
            <a:ext cx="500100" cy="5001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8" name="Google Shape;1548;p48"/>
          <p:cNvSpPr txBox="1"/>
          <p:nvPr/>
        </p:nvSpPr>
        <p:spPr>
          <a:xfrm flipH="1">
            <a:off x="1165925" y="2930047"/>
            <a:ext cx="640500" cy="2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Gorditas"/>
                <a:ea typeface="Gorditas"/>
                <a:cs typeface="Gorditas"/>
                <a:sym typeface="Gorditas"/>
              </a:rPr>
              <a:t>01</a:t>
            </a:r>
            <a:endParaRPr sz="2400">
              <a:solidFill>
                <a:schemeClr val="lt1"/>
              </a:solidFill>
              <a:latin typeface="Gorditas"/>
              <a:ea typeface="Gorditas"/>
              <a:cs typeface="Gorditas"/>
              <a:sym typeface="Gorditas"/>
            </a:endParaRPr>
          </a:p>
        </p:txBody>
      </p:sp>
      <p:sp>
        <p:nvSpPr>
          <p:cNvPr id="1549" name="Google Shape;1549;p48"/>
          <p:cNvSpPr/>
          <p:nvPr/>
        </p:nvSpPr>
        <p:spPr>
          <a:xfrm>
            <a:off x="3304775" y="2802650"/>
            <a:ext cx="500100" cy="5001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0" name="Google Shape;1550;p48"/>
          <p:cNvSpPr txBox="1"/>
          <p:nvPr/>
        </p:nvSpPr>
        <p:spPr>
          <a:xfrm flipH="1">
            <a:off x="3215750" y="2930047"/>
            <a:ext cx="640500" cy="2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Gorditas"/>
                <a:ea typeface="Gorditas"/>
                <a:cs typeface="Gorditas"/>
                <a:sym typeface="Gorditas"/>
              </a:rPr>
              <a:t>02</a:t>
            </a:r>
            <a:endParaRPr sz="2400">
              <a:solidFill>
                <a:schemeClr val="lt1"/>
              </a:solidFill>
              <a:latin typeface="Gorditas"/>
              <a:ea typeface="Gorditas"/>
              <a:cs typeface="Gorditas"/>
              <a:sym typeface="Gorditas"/>
            </a:endParaRPr>
          </a:p>
        </p:txBody>
      </p:sp>
      <p:sp>
        <p:nvSpPr>
          <p:cNvPr id="1551" name="Google Shape;1551;p48"/>
          <p:cNvSpPr/>
          <p:nvPr/>
        </p:nvSpPr>
        <p:spPr>
          <a:xfrm>
            <a:off x="5354600" y="2802650"/>
            <a:ext cx="500100" cy="5001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2" name="Google Shape;1552;p48"/>
          <p:cNvSpPr txBox="1"/>
          <p:nvPr/>
        </p:nvSpPr>
        <p:spPr>
          <a:xfrm flipH="1">
            <a:off x="5265575" y="2930047"/>
            <a:ext cx="640500" cy="2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Gorditas"/>
                <a:ea typeface="Gorditas"/>
                <a:cs typeface="Gorditas"/>
                <a:sym typeface="Gorditas"/>
              </a:rPr>
              <a:t>03</a:t>
            </a:r>
            <a:endParaRPr sz="2400">
              <a:solidFill>
                <a:schemeClr val="lt1"/>
              </a:solidFill>
              <a:latin typeface="Gorditas"/>
              <a:ea typeface="Gorditas"/>
              <a:cs typeface="Gorditas"/>
              <a:sym typeface="Gorditas"/>
            </a:endParaRPr>
          </a:p>
        </p:txBody>
      </p:sp>
      <p:sp>
        <p:nvSpPr>
          <p:cNvPr id="1553" name="Google Shape;1553;p48"/>
          <p:cNvSpPr/>
          <p:nvPr/>
        </p:nvSpPr>
        <p:spPr>
          <a:xfrm>
            <a:off x="7404425" y="2802650"/>
            <a:ext cx="500100" cy="500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4" name="Google Shape;1554;p48"/>
          <p:cNvSpPr txBox="1"/>
          <p:nvPr/>
        </p:nvSpPr>
        <p:spPr>
          <a:xfrm flipH="1">
            <a:off x="7315400" y="2930047"/>
            <a:ext cx="640500" cy="26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Gorditas"/>
                <a:ea typeface="Gorditas"/>
                <a:cs typeface="Gorditas"/>
                <a:sym typeface="Gorditas"/>
              </a:rPr>
              <a:t>04</a:t>
            </a:r>
            <a:endParaRPr sz="2400">
              <a:solidFill>
                <a:schemeClr val="lt1"/>
              </a:solidFill>
              <a:latin typeface="Gorditas"/>
              <a:ea typeface="Gorditas"/>
              <a:cs typeface="Gorditas"/>
              <a:sym typeface="Gorditas"/>
            </a:endParaRPr>
          </a:p>
        </p:txBody>
      </p:sp>
      <p:sp>
        <p:nvSpPr>
          <p:cNvPr id="1555" name="Google Shape;1555;p48"/>
          <p:cNvSpPr/>
          <p:nvPr/>
        </p:nvSpPr>
        <p:spPr>
          <a:xfrm>
            <a:off x="481430" y="4474772"/>
            <a:ext cx="71619" cy="68085"/>
          </a:xfrm>
          <a:custGeom>
            <a:avLst/>
            <a:gdLst/>
            <a:ahLst/>
            <a:cxnLst/>
            <a:rect l="l" t="t" r="r" b="b"/>
            <a:pathLst>
              <a:path w="2270" h="2158" extrusionOk="0">
                <a:moveTo>
                  <a:pt x="1102" y="0"/>
                </a:moveTo>
                <a:cubicBezTo>
                  <a:pt x="519" y="0"/>
                  <a:pt x="1" y="501"/>
                  <a:pt x="65" y="1149"/>
                </a:cubicBezTo>
                <a:lnTo>
                  <a:pt x="124" y="1416"/>
                </a:lnTo>
                <a:cubicBezTo>
                  <a:pt x="182" y="1578"/>
                  <a:pt x="286" y="1729"/>
                  <a:pt x="425" y="1845"/>
                </a:cubicBezTo>
                <a:lnTo>
                  <a:pt x="483" y="1915"/>
                </a:lnTo>
                <a:lnTo>
                  <a:pt x="716" y="2054"/>
                </a:lnTo>
                <a:cubicBezTo>
                  <a:pt x="864" y="2125"/>
                  <a:pt x="1017" y="2157"/>
                  <a:pt x="1166" y="2157"/>
                </a:cubicBezTo>
                <a:cubicBezTo>
                  <a:pt x="1749" y="2157"/>
                  <a:pt x="2269" y="1657"/>
                  <a:pt x="2214" y="1009"/>
                </a:cubicBezTo>
                <a:lnTo>
                  <a:pt x="2156" y="742"/>
                </a:lnTo>
                <a:cubicBezTo>
                  <a:pt x="2086" y="580"/>
                  <a:pt x="1981" y="429"/>
                  <a:pt x="1842" y="313"/>
                </a:cubicBezTo>
                <a:lnTo>
                  <a:pt x="1784" y="243"/>
                </a:lnTo>
                <a:lnTo>
                  <a:pt x="1552" y="104"/>
                </a:lnTo>
                <a:cubicBezTo>
                  <a:pt x="1403" y="33"/>
                  <a:pt x="1251" y="0"/>
                  <a:pt x="110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" name="Freeform 5">
            <a:extLst>
              <a:ext uri="{FF2B5EF4-FFF2-40B4-BE49-F238E27FC236}">
                <a16:creationId xmlns:a16="http://schemas.microsoft.com/office/drawing/2014/main" id="{5460DC73-3D54-49FE-8792-7FFDB7041D44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22" name="Grupo 21">
            <a:extLst>
              <a:ext uri="{FF2B5EF4-FFF2-40B4-BE49-F238E27FC236}">
                <a16:creationId xmlns:a16="http://schemas.microsoft.com/office/drawing/2014/main" id="{6F3B38D7-2864-4507-92A2-F0BCE733BA73}"/>
              </a:ext>
            </a:extLst>
          </p:cNvPr>
          <p:cNvGrpSpPr/>
          <p:nvPr/>
        </p:nvGrpSpPr>
        <p:grpSpPr>
          <a:xfrm rot="5400000">
            <a:off x="6334530" y="2244602"/>
            <a:ext cx="4742170" cy="580218"/>
            <a:chOff x="0" y="4024521"/>
            <a:chExt cx="9145498" cy="1118979"/>
          </a:xfrm>
        </p:grpSpPr>
        <p:grpSp>
          <p:nvGrpSpPr>
            <p:cNvPr id="23" name="Grupo 22">
              <a:extLst>
                <a:ext uri="{FF2B5EF4-FFF2-40B4-BE49-F238E27FC236}">
                  <a16:creationId xmlns:a16="http://schemas.microsoft.com/office/drawing/2014/main" id="{577759B3-F7D3-4E70-8F41-D0D75B534A3F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85" name="Freeform 10">
                <a:extLst>
                  <a:ext uri="{FF2B5EF4-FFF2-40B4-BE49-F238E27FC236}">
                    <a16:creationId xmlns:a16="http://schemas.microsoft.com/office/drawing/2014/main" id="{85BCCA66-5560-4FA7-B727-6D4C1E4B6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86" name="Grupo 85">
                <a:extLst>
                  <a:ext uri="{FF2B5EF4-FFF2-40B4-BE49-F238E27FC236}">
                    <a16:creationId xmlns:a16="http://schemas.microsoft.com/office/drawing/2014/main" id="{69B86192-5089-4BD7-AD1C-435E2DC24CA9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87" name="Freeform 5">
                  <a:extLst>
                    <a:ext uri="{FF2B5EF4-FFF2-40B4-BE49-F238E27FC236}">
                      <a16:creationId xmlns:a16="http://schemas.microsoft.com/office/drawing/2014/main" id="{CAAD99FE-0EBE-4FB1-9C8E-89C45D0E4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8" name="Freeform 6">
                  <a:extLst>
                    <a:ext uri="{FF2B5EF4-FFF2-40B4-BE49-F238E27FC236}">
                      <a16:creationId xmlns:a16="http://schemas.microsoft.com/office/drawing/2014/main" id="{F2C67D47-C79B-4756-BAB3-6B85406DC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9" name="Freeform 7">
                  <a:extLst>
                    <a:ext uri="{FF2B5EF4-FFF2-40B4-BE49-F238E27FC236}">
                      <a16:creationId xmlns:a16="http://schemas.microsoft.com/office/drawing/2014/main" id="{DEC2BC95-0020-464B-A469-D1C1C4E519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0" name="Freeform 8">
                  <a:extLst>
                    <a:ext uri="{FF2B5EF4-FFF2-40B4-BE49-F238E27FC236}">
                      <a16:creationId xmlns:a16="http://schemas.microsoft.com/office/drawing/2014/main" id="{5B1E18A6-5BC3-4021-AF7F-2A3DF64FE6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1" name="Freeform 9">
                  <a:extLst>
                    <a:ext uri="{FF2B5EF4-FFF2-40B4-BE49-F238E27FC236}">
                      <a16:creationId xmlns:a16="http://schemas.microsoft.com/office/drawing/2014/main" id="{192BCCED-5CB0-4EAA-9177-16E761779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2" name="Freeform 11">
                  <a:extLst>
                    <a:ext uri="{FF2B5EF4-FFF2-40B4-BE49-F238E27FC236}">
                      <a16:creationId xmlns:a16="http://schemas.microsoft.com/office/drawing/2014/main" id="{F143E142-27B7-401D-BA15-B40213EB6FA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3" name="Freeform 12">
                  <a:extLst>
                    <a:ext uri="{FF2B5EF4-FFF2-40B4-BE49-F238E27FC236}">
                      <a16:creationId xmlns:a16="http://schemas.microsoft.com/office/drawing/2014/main" id="{8F28A409-E8F3-4D93-BF00-8D1DDFF34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4" name="Freeform 13">
                  <a:extLst>
                    <a:ext uri="{FF2B5EF4-FFF2-40B4-BE49-F238E27FC236}">
                      <a16:creationId xmlns:a16="http://schemas.microsoft.com/office/drawing/2014/main" id="{530507EB-A507-4E6C-8FEB-2B95151636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5" name="Freeform 14">
                  <a:extLst>
                    <a:ext uri="{FF2B5EF4-FFF2-40B4-BE49-F238E27FC236}">
                      <a16:creationId xmlns:a16="http://schemas.microsoft.com/office/drawing/2014/main" id="{92AB5882-DECC-4FDE-A27A-38BD73CE42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6" name="Freeform 15">
                  <a:extLst>
                    <a:ext uri="{FF2B5EF4-FFF2-40B4-BE49-F238E27FC236}">
                      <a16:creationId xmlns:a16="http://schemas.microsoft.com/office/drawing/2014/main" id="{6E481538-7973-4984-9C14-8484E9F6E5E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7" name="Freeform 16">
                  <a:extLst>
                    <a:ext uri="{FF2B5EF4-FFF2-40B4-BE49-F238E27FC236}">
                      <a16:creationId xmlns:a16="http://schemas.microsoft.com/office/drawing/2014/main" id="{39AC7A5A-4DAA-4FB7-973E-26195DFBE94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8" name="Freeform 17">
                  <a:extLst>
                    <a:ext uri="{FF2B5EF4-FFF2-40B4-BE49-F238E27FC236}">
                      <a16:creationId xmlns:a16="http://schemas.microsoft.com/office/drawing/2014/main" id="{CDB53A70-F4A9-481B-8BC2-A1BD59AB8F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9" name="Freeform 18">
                  <a:extLst>
                    <a:ext uri="{FF2B5EF4-FFF2-40B4-BE49-F238E27FC236}">
                      <a16:creationId xmlns:a16="http://schemas.microsoft.com/office/drawing/2014/main" id="{C2126737-2E08-4576-A2D7-D93D9DD44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0" name="Freeform 19">
                  <a:extLst>
                    <a:ext uri="{FF2B5EF4-FFF2-40B4-BE49-F238E27FC236}">
                      <a16:creationId xmlns:a16="http://schemas.microsoft.com/office/drawing/2014/main" id="{835B3F37-D78C-4D98-A7C5-18A6E9DC36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1" name="Freeform 20">
                  <a:extLst>
                    <a:ext uri="{FF2B5EF4-FFF2-40B4-BE49-F238E27FC236}">
                      <a16:creationId xmlns:a16="http://schemas.microsoft.com/office/drawing/2014/main" id="{5AE3125C-B196-48AB-914C-92AEF08DAF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2" name="Freeform 21">
                  <a:extLst>
                    <a:ext uri="{FF2B5EF4-FFF2-40B4-BE49-F238E27FC236}">
                      <a16:creationId xmlns:a16="http://schemas.microsoft.com/office/drawing/2014/main" id="{A105F973-F58A-4E40-B675-AD745AA950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3" name="Freeform 22">
                  <a:extLst>
                    <a:ext uri="{FF2B5EF4-FFF2-40B4-BE49-F238E27FC236}">
                      <a16:creationId xmlns:a16="http://schemas.microsoft.com/office/drawing/2014/main" id="{8F4642FE-CC18-4D5C-8572-96075E600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4" name="Freeform 23">
                  <a:extLst>
                    <a:ext uri="{FF2B5EF4-FFF2-40B4-BE49-F238E27FC236}">
                      <a16:creationId xmlns:a16="http://schemas.microsoft.com/office/drawing/2014/main" id="{E3D3087E-4F48-4F2A-B888-26F535F5845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5" name="Freeform 24">
                  <a:extLst>
                    <a:ext uri="{FF2B5EF4-FFF2-40B4-BE49-F238E27FC236}">
                      <a16:creationId xmlns:a16="http://schemas.microsoft.com/office/drawing/2014/main" id="{30AFD850-B451-4705-B35B-B8774477E24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6" name="Freeform 25">
                  <a:extLst>
                    <a:ext uri="{FF2B5EF4-FFF2-40B4-BE49-F238E27FC236}">
                      <a16:creationId xmlns:a16="http://schemas.microsoft.com/office/drawing/2014/main" id="{650639FC-C556-49C6-B86C-8826647C05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7" name="Freeform 26">
                  <a:extLst>
                    <a:ext uri="{FF2B5EF4-FFF2-40B4-BE49-F238E27FC236}">
                      <a16:creationId xmlns:a16="http://schemas.microsoft.com/office/drawing/2014/main" id="{52B75B5F-F729-4AC2-B4CF-00A5BAA455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8" name="Freeform 27">
                  <a:extLst>
                    <a:ext uri="{FF2B5EF4-FFF2-40B4-BE49-F238E27FC236}">
                      <a16:creationId xmlns:a16="http://schemas.microsoft.com/office/drawing/2014/main" id="{8E33D5F3-A096-44D1-89B7-B0EE17841C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9" name="Freeform 28">
                  <a:extLst>
                    <a:ext uri="{FF2B5EF4-FFF2-40B4-BE49-F238E27FC236}">
                      <a16:creationId xmlns:a16="http://schemas.microsoft.com/office/drawing/2014/main" id="{248F059E-3656-4EE6-B8AA-BA0959F630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0" name="Freeform 29">
                  <a:extLst>
                    <a:ext uri="{FF2B5EF4-FFF2-40B4-BE49-F238E27FC236}">
                      <a16:creationId xmlns:a16="http://schemas.microsoft.com/office/drawing/2014/main" id="{ABF2AB5C-89E1-4CF1-BE0C-75657D5D9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1" name="Freeform 30">
                  <a:extLst>
                    <a:ext uri="{FF2B5EF4-FFF2-40B4-BE49-F238E27FC236}">
                      <a16:creationId xmlns:a16="http://schemas.microsoft.com/office/drawing/2014/main" id="{0E1B6627-FA27-410C-A9C3-95BB9CFB7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2" name="Freeform 31">
                  <a:extLst>
                    <a:ext uri="{FF2B5EF4-FFF2-40B4-BE49-F238E27FC236}">
                      <a16:creationId xmlns:a16="http://schemas.microsoft.com/office/drawing/2014/main" id="{9D40B66F-1F98-4039-9654-59A2631549C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3" name="Freeform 32">
                  <a:extLst>
                    <a:ext uri="{FF2B5EF4-FFF2-40B4-BE49-F238E27FC236}">
                      <a16:creationId xmlns:a16="http://schemas.microsoft.com/office/drawing/2014/main" id="{55BB0A5F-B35F-47B4-8482-78E8C18E2B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4" name="Freeform 33">
                  <a:extLst>
                    <a:ext uri="{FF2B5EF4-FFF2-40B4-BE49-F238E27FC236}">
                      <a16:creationId xmlns:a16="http://schemas.microsoft.com/office/drawing/2014/main" id="{47341428-286C-4B68-9202-BA3208944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5" name="Freeform 34">
                  <a:extLst>
                    <a:ext uri="{FF2B5EF4-FFF2-40B4-BE49-F238E27FC236}">
                      <a16:creationId xmlns:a16="http://schemas.microsoft.com/office/drawing/2014/main" id="{8DC6AC6B-554B-4709-8FC2-59DF682339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6" name="Freeform 35">
                  <a:extLst>
                    <a:ext uri="{FF2B5EF4-FFF2-40B4-BE49-F238E27FC236}">
                      <a16:creationId xmlns:a16="http://schemas.microsoft.com/office/drawing/2014/main" id="{9D78897B-F6F4-486C-BD8F-2FE6A1ED80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7" name="Freeform 36">
                  <a:extLst>
                    <a:ext uri="{FF2B5EF4-FFF2-40B4-BE49-F238E27FC236}">
                      <a16:creationId xmlns:a16="http://schemas.microsoft.com/office/drawing/2014/main" id="{E098D70B-CC21-460E-ADF1-6B3D05EE46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8" name="Freeform 37">
                  <a:extLst>
                    <a:ext uri="{FF2B5EF4-FFF2-40B4-BE49-F238E27FC236}">
                      <a16:creationId xmlns:a16="http://schemas.microsoft.com/office/drawing/2014/main" id="{C5C5435C-1430-4514-9453-FB05EA619F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9" name="Freeform 38">
                  <a:extLst>
                    <a:ext uri="{FF2B5EF4-FFF2-40B4-BE49-F238E27FC236}">
                      <a16:creationId xmlns:a16="http://schemas.microsoft.com/office/drawing/2014/main" id="{F4C5692A-2EE5-4590-AAFD-2039E103D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0" name="Freeform 39">
                  <a:extLst>
                    <a:ext uri="{FF2B5EF4-FFF2-40B4-BE49-F238E27FC236}">
                      <a16:creationId xmlns:a16="http://schemas.microsoft.com/office/drawing/2014/main" id="{4317924B-D947-43E2-AE9B-E15F67E57A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1" name="Freeform 40">
                  <a:extLst>
                    <a:ext uri="{FF2B5EF4-FFF2-40B4-BE49-F238E27FC236}">
                      <a16:creationId xmlns:a16="http://schemas.microsoft.com/office/drawing/2014/main" id="{FBBCADCD-9779-410E-A80C-4E31A883A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2" name="Freeform 41">
                  <a:extLst>
                    <a:ext uri="{FF2B5EF4-FFF2-40B4-BE49-F238E27FC236}">
                      <a16:creationId xmlns:a16="http://schemas.microsoft.com/office/drawing/2014/main" id="{AC985CF3-CF2C-414D-B9BE-9359657D8E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3" name="Freeform 42">
                  <a:extLst>
                    <a:ext uri="{FF2B5EF4-FFF2-40B4-BE49-F238E27FC236}">
                      <a16:creationId xmlns:a16="http://schemas.microsoft.com/office/drawing/2014/main" id="{B06C3056-3E0D-46CC-A15D-81E9DE92B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4" name="Freeform 43">
                  <a:extLst>
                    <a:ext uri="{FF2B5EF4-FFF2-40B4-BE49-F238E27FC236}">
                      <a16:creationId xmlns:a16="http://schemas.microsoft.com/office/drawing/2014/main" id="{E08D331C-A1F6-4747-ABB0-550822A01C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5" name="Freeform 44">
                  <a:extLst>
                    <a:ext uri="{FF2B5EF4-FFF2-40B4-BE49-F238E27FC236}">
                      <a16:creationId xmlns:a16="http://schemas.microsoft.com/office/drawing/2014/main" id="{16789CBE-3517-4805-A6A9-748CA0A8DB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6" name="Freeform 45">
                  <a:extLst>
                    <a:ext uri="{FF2B5EF4-FFF2-40B4-BE49-F238E27FC236}">
                      <a16:creationId xmlns:a16="http://schemas.microsoft.com/office/drawing/2014/main" id="{BE01B01D-5FB9-4D57-8B90-B76FC1FE0D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7" name="Freeform 46">
                  <a:extLst>
                    <a:ext uri="{FF2B5EF4-FFF2-40B4-BE49-F238E27FC236}">
                      <a16:creationId xmlns:a16="http://schemas.microsoft.com/office/drawing/2014/main" id="{23571624-9224-4002-9703-7DD7C33797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28" name="Grupo 127">
                  <a:extLst>
                    <a:ext uri="{FF2B5EF4-FFF2-40B4-BE49-F238E27FC236}">
                      <a16:creationId xmlns:a16="http://schemas.microsoft.com/office/drawing/2014/main" id="{425D3493-774D-42E8-8AB3-45BE2CE715FC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32" name="Freeform 47">
                    <a:extLst>
                      <a:ext uri="{FF2B5EF4-FFF2-40B4-BE49-F238E27FC236}">
                        <a16:creationId xmlns:a16="http://schemas.microsoft.com/office/drawing/2014/main" id="{61C1679D-EC98-485B-95CF-B710BEAE2F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3" name="Freeform 48">
                    <a:extLst>
                      <a:ext uri="{FF2B5EF4-FFF2-40B4-BE49-F238E27FC236}">
                        <a16:creationId xmlns:a16="http://schemas.microsoft.com/office/drawing/2014/main" id="{8A9F86AE-9A68-443D-99CA-43EBAA0F84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4" name="Freeform 49">
                    <a:extLst>
                      <a:ext uri="{FF2B5EF4-FFF2-40B4-BE49-F238E27FC236}">
                        <a16:creationId xmlns:a16="http://schemas.microsoft.com/office/drawing/2014/main" id="{20F2D974-CF2A-4A37-9434-35073875E1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5" name="Freeform 50">
                    <a:extLst>
                      <a:ext uri="{FF2B5EF4-FFF2-40B4-BE49-F238E27FC236}">
                        <a16:creationId xmlns:a16="http://schemas.microsoft.com/office/drawing/2014/main" id="{C3BB474F-22C2-4835-AEF7-CA277D1235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6" name="Freeform 51">
                    <a:extLst>
                      <a:ext uri="{FF2B5EF4-FFF2-40B4-BE49-F238E27FC236}">
                        <a16:creationId xmlns:a16="http://schemas.microsoft.com/office/drawing/2014/main" id="{AD3D08D8-6201-4D2E-8D38-B5747B7A3B1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7" name="Freeform 52">
                    <a:extLst>
                      <a:ext uri="{FF2B5EF4-FFF2-40B4-BE49-F238E27FC236}">
                        <a16:creationId xmlns:a16="http://schemas.microsoft.com/office/drawing/2014/main" id="{1069AD97-8944-478A-96D2-433D64EDE3B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8" name="Freeform 53">
                    <a:extLst>
                      <a:ext uri="{FF2B5EF4-FFF2-40B4-BE49-F238E27FC236}">
                        <a16:creationId xmlns:a16="http://schemas.microsoft.com/office/drawing/2014/main" id="{5629B148-3800-4937-836B-3DDCE050B4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9" name="Freeform 54">
                    <a:extLst>
                      <a:ext uri="{FF2B5EF4-FFF2-40B4-BE49-F238E27FC236}">
                        <a16:creationId xmlns:a16="http://schemas.microsoft.com/office/drawing/2014/main" id="{22D25C40-3D78-41C5-B0E7-42DAE8F422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0" name="Freeform 55">
                    <a:extLst>
                      <a:ext uri="{FF2B5EF4-FFF2-40B4-BE49-F238E27FC236}">
                        <a16:creationId xmlns:a16="http://schemas.microsoft.com/office/drawing/2014/main" id="{3155C0F6-080D-4072-8873-D29E458328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" name="Freeform 56">
                    <a:extLst>
                      <a:ext uri="{FF2B5EF4-FFF2-40B4-BE49-F238E27FC236}">
                        <a16:creationId xmlns:a16="http://schemas.microsoft.com/office/drawing/2014/main" id="{9AF13DA7-B013-40A6-AB85-8F4239833C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2" name="Freeform 57">
                    <a:extLst>
                      <a:ext uri="{FF2B5EF4-FFF2-40B4-BE49-F238E27FC236}">
                        <a16:creationId xmlns:a16="http://schemas.microsoft.com/office/drawing/2014/main" id="{52E6C6F1-F5F2-4A9A-A2A3-1A7B48836A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3" name="Freeform 58">
                    <a:extLst>
                      <a:ext uri="{FF2B5EF4-FFF2-40B4-BE49-F238E27FC236}">
                        <a16:creationId xmlns:a16="http://schemas.microsoft.com/office/drawing/2014/main" id="{5EA65A31-C9D6-40DE-891D-CDE99E9F0D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4" name="Freeform 59">
                    <a:extLst>
                      <a:ext uri="{FF2B5EF4-FFF2-40B4-BE49-F238E27FC236}">
                        <a16:creationId xmlns:a16="http://schemas.microsoft.com/office/drawing/2014/main" id="{702E6B91-1BBE-4D6A-8FF8-7231A5782C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29" name="Freeform 60">
                  <a:extLst>
                    <a:ext uri="{FF2B5EF4-FFF2-40B4-BE49-F238E27FC236}">
                      <a16:creationId xmlns:a16="http://schemas.microsoft.com/office/drawing/2014/main" id="{6FE91728-5C5D-434A-A578-E59310225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0" name="Freeform 61">
                  <a:extLst>
                    <a:ext uri="{FF2B5EF4-FFF2-40B4-BE49-F238E27FC236}">
                      <a16:creationId xmlns:a16="http://schemas.microsoft.com/office/drawing/2014/main" id="{7738FCB3-4209-4038-8012-88CD23AEFC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1" name="Freeform 62">
                  <a:extLst>
                    <a:ext uri="{FF2B5EF4-FFF2-40B4-BE49-F238E27FC236}">
                      <a16:creationId xmlns:a16="http://schemas.microsoft.com/office/drawing/2014/main" id="{69576024-C6E4-422C-A3C8-923B3D3137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24" name="Grupo 23">
              <a:extLst>
                <a:ext uri="{FF2B5EF4-FFF2-40B4-BE49-F238E27FC236}">
                  <a16:creationId xmlns:a16="http://schemas.microsoft.com/office/drawing/2014/main" id="{7176695C-84D8-4FA9-B1A7-0979363A5B04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25" name="Freeform 10">
                <a:extLst>
                  <a:ext uri="{FF2B5EF4-FFF2-40B4-BE49-F238E27FC236}">
                    <a16:creationId xmlns:a16="http://schemas.microsoft.com/office/drawing/2014/main" id="{4046DF1F-1A69-4EF9-B11D-52D955611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26" name="Grupo 25">
                <a:extLst>
                  <a:ext uri="{FF2B5EF4-FFF2-40B4-BE49-F238E27FC236}">
                    <a16:creationId xmlns:a16="http://schemas.microsoft.com/office/drawing/2014/main" id="{53B385CF-F98C-4B99-BB4C-039FA439E72F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27" name="Freeform 5">
                  <a:extLst>
                    <a:ext uri="{FF2B5EF4-FFF2-40B4-BE49-F238E27FC236}">
                      <a16:creationId xmlns:a16="http://schemas.microsoft.com/office/drawing/2014/main" id="{9207E3B2-29EA-4C98-9DAB-25C1F60A36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" name="Freeform 6">
                  <a:extLst>
                    <a:ext uri="{FF2B5EF4-FFF2-40B4-BE49-F238E27FC236}">
                      <a16:creationId xmlns:a16="http://schemas.microsoft.com/office/drawing/2014/main" id="{17B2A7B5-B1A6-4EA3-BFAA-F7FDF77204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" name="Freeform 7">
                  <a:extLst>
                    <a:ext uri="{FF2B5EF4-FFF2-40B4-BE49-F238E27FC236}">
                      <a16:creationId xmlns:a16="http://schemas.microsoft.com/office/drawing/2014/main" id="{C3C11A1C-F4E2-4CEE-ADFB-B1D0A4CF4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0" name="Freeform 8">
                  <a:extLst>
                    <a:ext uri="{FF2B5EF4-FFF2-40B4-BE49-F238E27FC236}">
                      <a16:creationId xmlns:a16="http://schemas.microsoft.com/office/drawing/2014/main" id="{E45EDC66-ED96-4BE1-BEA4-8C095EC2B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1" name="Freeform 9">
                  <a:extLst>
                    <a:ext uri="{FF2B5EF4-FFF2-40B4-BE49-F238E27FC236}">
                      <a16:creationId xmlns:a16="http://schemas.microsoft.com/office/drawing/2014/main" id="{4D5B6CF9-CB78-471A-82C2-CBC22C2944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2" name="Freeform 11">
                  <a:extLst>
                    <a:ext uri="{FF2B5EF4-FFF2-40B4-BE49-F238E27FC236}">
                      <a16:creationId xmlns:a16="http://schemas.microsoft.com/office/drawing/2014/main" id="{675B8B95-F7F4-4A85-A9FD-C20BF0CA694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3" name="Freeform 12">
                  <a:extLst>
                    <a:ext uri="{FF2B5EF4-FFF2-40B4-BE49-F238E27FC236}">
                      <a16:creationId xmlns:a16="http://schemas.microsoft.com/office/drawing/2014/main" id="{8E5848D0-4E74-47F1-BEE3-1D5DE8DC0F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4" name="Freeform 13">
                  <a:extLst>
                    <a:ext uri="{FF2B5EF4-FFF2-40B4-BE49-F238E27FC236}">
                      <a16:creationId xmlns:a16="http://schemas.microsoft.com/office/drawing/2014/main" id="{42AF0D0E-A85F-4FAC-A9D6-23EE968388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5" name="Freeform 14">
                  <a:extLst>
                    <a:ext uri="{FF2B5EF4-FFF2-40B4-BE49-F238E27FC236}">
                      <a16:creationId xmlns:a16="http://schemas.microsoft.com/office/drawing/2014/main" id="{1010473E-99D5-45EB-B8C8-719798863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6" name="Freeform 15">
                  <a:extLst>
                    <a:ext uri="{FF2B5EF4-FFF2-40B4-BE49-F238E27FC236}">
                      <a16:creationId xmlns:a16="http://schemas.microsoft.com/office/drawing/2014/main" id="{50BC76F6-0995-4239-9D93-34770125FE9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7" name="Freeform 16">
                  <a:extLst>
                    <a:ext uri="{FF2B5EF4-FFF2-40B4-BE49-F238E27FC236}">
                      <a16:creationId xmlns:a16="http://schemas.microsoft.com/office/drawing/2014/main" id="{C6711036-6ACE-44F5-841E-30E90A0E994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8" name="Freeform 17">
                  <a:extLst>
                    <a:ext uri="{FF2B5EF4-FFF2-40B4-BE49-F238E27FC236}">
                      <a16:creationId xmlns:a16="http://schemas.microsoft.com/office/drawing/2014/main" id="{ED1C455C-160D-4769-9A30-2D936E4CA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9" name="Freeform 18">
                  <a:extLst>
                    <a:ext uri="{FF2B5EF4-FFF2-40B4-BE49-F238E27FC236}">
                      <a16:creationId xmlns:a16="http://schemas.microsoft.com/office/drawing/2014/main" id="{30F1B2EB-15DF-4723-A212-81294A3AD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0" name="Freeform 19">
                  <a:extLst>
                    <a:ext uri="{FF2B5EF4-FFF2-40B4-BE49-F238E27FC236}">
                      <a16:creationId xmlns:a16="http://schemas.microsoft.com/office/drawing/2014/main" id="{BD4C3E3D-DC6F-4424-B67D-44D3607A5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1" name="Freeform 20">
                  <a:extLst>
                    <a:ext uri="{FF2B5EF4-FFF2-40B4-BE49-F238E27FC236}">
                      <a16:creationId xmlns:a16="http://schemas.microsoft.com/office/drawing/2014/main" id="{15BA248B-77E4-495C-B888-BFA4CA31A8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2" name="Freeform 21">
                  <a:extLst>
                    <a:ext uri="{FF2B5EF4-FFF2-40B4-BE49-F238E27FC236}">
                      <a16:creationId xmlns:a16="http://schemas.microsoft.com/office/drawing/2014/main" id="{6520E3BA-74E2-440C-9B68-48796D312A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3" name="Freeform 22">
                  <a:extLst>
                    <a:ext uri="{FF2B5EF4-FFF2-40B4-BE49-F238E27FC236}">
                      <a16:creationId xmlns:a16="http://schemas.microsoft.com/office/drawing/2014/main" id="{2193AF30-E1FD-41D8-B165-4C5E58B600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4" name="Freeform 23">
                  <a:extLst>
                    <a:ext uri="{FF2B5EF4-FFF2-40B4-BE49-F238E27FC236}">
                      <a16:creationId xmlns:a16="http://schemas.microsoft.com/office/drawing/2014/main" id="{8BBC08BF-A703-4930-940C-9732D4201A5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5" name="Freeform 24">
                  <a:extLst>
                    <a:ext uri="{FF2B5EF4-FFF2-40B4-BE49-F238E27FC236}">
                      <a16:creationId xmlns:a16="http://schemas.microsoft.com/office/drawing/2014/main" id="{C4669CE7-8E34-46EB-82E6-830402DB3E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6" name="Freeform 25">
                  <a:extLst>
                    <a:ext uri="{FF2B5EF4-FFF2-40B4-BE49-F238E27FC236}">
                      <a16:creationId xmlns:a16="http://schemas.microsoft.com/office/drawing/2014/main" id="{6EBB52F7-5168-445E-8666-0EDD8A79AF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7" name="Freeform 26">
                  <a:extLst>
                    <a:ext uri="{FF2B5EF4-FFF2-40B4-BE49-F238E27FC236}">
                      <a16:creationId xmlns:a16="http://schemas.microsoft.com/office/drawing/2014/main" id="{1384365C-0847-4D53-9C15-CC8C4C758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8" name="Freeform 27">
                  <a:extLst>
                    <a:ext uri="{FF2B5EF4-FFF2-40B4-BE49-F238E27FC236}">
                      <a16:creationId xmlns:a16="http://schemas.microsoft.com/office/drawing/2014/main" id="{F46CCEAD-4199-4C5B-8FBC-B1C08AC63C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9" name="Freeform 28">
                  <a:extLst>
                    <a:ext uri="{FF2B5EF4-FFF2-40B4-BE49-F238E27FC236}">
                      <a16:creationId xmlns:a16="http://schemas.microsoft.com/office/drawing/2014/main" id="{12877C89-09B9-41C1-BD51-9DDA65E81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0" name="Freeform 29">
                  <a:extLst>
                    <a:ext uri="{FF2B5EF4-FFF2-40B4-BE49-F238E27FC236}">
                      <a16:creationId xmlns:a16="http://schemas.microsoft.com/office/drawing/2014/main" id="{7E259825-9AA4-4100-B822-DFF8E007B9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1" name="Freeform 30">
                  <a:extLst>
                    <a:ext uri="{FF2B5EF4-FFF2-40B4-BE49-F238E27FC236}">
                      <a16:creationId xmlns:a16="http://schemas.microsoft.com/office/drawing/2014/main" id="{785E3A70-6887-4426-B861-128E7B133B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2" name="Freeform 31">
                  <a:extLst>
                    <a:ext uri="{FF2B5EF4-FFF2-40B4-BE49-F238E27FC236}">
                      <a16:creationId xmlns:a16="http://schemas.microsoft.com/office/drawing/2014/main" id="{CB52BB51-3937-4187-A45F-60ACCDB49D9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3" name="Freeform 32">
                  <a:extLst>
                    <a:ext uri="{FF2B5EF4-FFF2-40B4-BE49-F238E27FC236}">
                      <a16:creationId xmlns:a16="http://schemas.microsoft.com/office/drawing/2014/main" id="{BC162FDD-9180-44C1-840F-3AF8831F5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4" name="Freeform 33">
                  <a:extLst>
                    <a:ext uri="{FF2B5EF4-FFF2-40B4-BE49-F238E27FC236}">
                      <a16:creationId xmlns:a16="http://schemas.microsoft.com/office/drawing/2014/main" id="{FB93BC10-3F42-4301-A98B-D96FE5E31F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5" name="Freeform 34">
                  <a:extLst>
                    <a:ext uri="{FF2B5EF4-FFF2-40B4-BE49-F238E27FC236}">
                      <a16:creationId xmlns:a16="http://schemas.microsoft.com/office/drawing/2014/main" id="{7B7ABB17-2943-451E-98A4-8F35E9D670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6" name="Freeform 35">
                  <a:extLst>
                    <a:ext uri="{FF2B5EF4-FFF2-40B4-BE49-F238E27FC236}">
                      <a16:creationId xmlns:a16="http://schemas.microsoft.com/office/drawing/2014/main" id="{EF00F3BA-CA8E-4D8B-84DF-8651D35886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7" name="Freeform 36">
                  <a:extLst>
                    <a:ext uri="{FF2B5EF4-FFF2-40B4-BE49-F238E27FC236}">
                      <a16:creationId xmlns:a16="http://schemas.microsoft.com/office/drawing/2014/main" id="{E3ABB6A1-8379-4D1F-98A0-81F5810515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8" name="Freeform 37">
                  <a:extLst>
                    <a:ext uri="{FF2B5EF4-FFF2-40B4-BE49-F238E27FC236}">
                      <a16:creationId xmlns:a16="http://schemas.microsoft.com/office/drawing/2014/main" id="{A5A63F56-44F0-4AE3-AA1C-B23D851F14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9" name="Freeform 38">
                  <a:extLst>
                    <a:ext uri="{FF2B5EF4-FFF2-40B4-BE49-F238E27FC236}">
                      <a16:creationId xmlns:a16="http://schemas.microsoft.com/office/drawing/2014/main" id="{098C3BD0-7F78-4446-AAE4-9A9F347B7C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0" name="Freeform 39">
                  <a:extLst>
                    <a:ext uri="{FF2B5EF4-FFF2-40B4-BE49-F238E27FC236}">
                      <a16:creationId xmlns:a16="http://schemas.microsoft.com/office/drawing/2014/main" id="{9B31894D-836E-4878-9FAE-81536B63A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1" name="Freeform 40">
                  <a:extLst>
                    <a:ext uri="{FF2B5EF4-FFF2-40B4-BE49-F238E27FC236}">
                      <a16:creationId xmlns:a16="http://schemas.microsoft.com/office/drawing/2014/main" id="{C34817F1-952C-4C24-B873-850BA08E2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2" name="Freeform 41">
                  <a:extLst>
                    <a:ext uri="{FF2B5EF4-FFF2-40B4-BE49-F238E27FC236}">
                      <a16:creationId xmlns:a16="http://schemas.microsoft.com/office/drawing/2014/main" id="{981A6335-EDC0-462B-AE69-E5D0E1BBC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3" name="Freeform 42">
                  <a:extLst>
                    <a:ext uri="{FF2B5EF4-FFF2-40B4-BE49-F238E27FC236}">
                      <a16:creationId xmlns:a16="http://schemas.microsoft.com/office/drawing/2014/main" id="{366022F1-66F3-4506-8030-C056B40A6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4" name="Freeform 43">
                  <a:extLst>
                    <a:ext uri="{FF2B5EF4-FFF2-40B4-BE49-F238E27FC236}">
                      <a16:creationId xmlns:a16="http://schemas.microsoft.com/office/drawing/2014/main" id="{B350FCB7-5092-4C6B-8197-792B60778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5" name="Freeform 44">
                  <a:extLst>
                    <a:ext uri="{FF2B5EF4-FFF2-40B4-BE49-F238E27FC236}">
                      <a16:creationId xmlns:a16="http://schemas.microsoft.com/office/drawing/2014/main" id="{2A6294B1-CA93-4C76-B479-AA386E144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6" name="Freeform 45">
                  <a:extLst>
                    <a:ext uri="{FF2B5EF4-FFF2-40B4-BE49-F238E27FC236}">
                      <a16:creationId xmlns:a16="http://schemas.microsoft.com/office/drawing/2014/main" id="{132E71A2-625A-432F-8915-E0B766EED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67" name="Freeform 46">
                  <a:extLst>
                    <a:ext uri="{FF2B5EF4-FFF2-40B4-BE49-F238E27FC236}">
                      <a16:creationId xmlns:a16="http://schemas.microsoft.com/office/drawing/2014/main" id="{45B4EE40-F9DC-409F-8E42-279B069ABF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68" name="Grupo 67">
                  <a:extLst>
                    <a:ext uri="{FF2B5EF4-FFF2-40B4-BE49-F238E27FC236}">
                      <a16:creationId xmlns:a16="http://schemas.microsoft.com/office/drawing/2014/main" id="{08699B3B-9840-48E0-98A5-A472D24AF579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72" name="Freeform 47">
                    <a:extLst>
                      <a:ext uri="{FF2B5EF4-FFF2-40B4-BE49-F238E27FC236}">
                        <a16:creationId xmlns:a16="http://schemas.microsoft.com/office/drawing/2014/main" id="{3827FFB3-C2D3-4CF6-BB0D-25750D5FB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3" name="Freeform 48">
                    <a:extLst>
                      <a:ext uri="{FF2B5EF4-FFF2-40B4-BE49-F238E27FC236}">
                        <a16:creationId xmlns:a16="http://schemas.microsoft.com/office/drawing/2014/main" id="{7875C513-E0D4-462F-B91D-E697B20511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4" name="Freeform 49">
                    <a:extLst>
                      <a:ext uri="{FF2B5EF4-FFF2-40B4-BE49-F238E27FC236}">
                        <a16:creationId xmlns:a16="http://schemas.microsoft.com/office/drawing/2014/main" id="{BD86F826-1994-42A4-A504-7CFDB5BAD6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5" name="Freeform 50">
                    <a:extLst>
                      <a:ext uri="{FF2B5EF4-FFF2-40B4-BE49-F238E27FC236}">
                        <a16:creationId xmlns:a16="http://schemas.microsoft.com/office/drawing/2014/main" id="{FCD23A6F-8BB3-4E45-BF14-0941DBFEE1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6" name="Freeform 51">
                    <a:extLst>
                      <a:ext uri="{FF2B5EF4-FFF2-40B4-BE49-F238E27FC236}">
                        <a16:creationId xmlns:a16="http://schemas.microsoft.com/office/drawing/2014/main" id="{E082DD6B-39C0-4B93-BD1D-477BAD8871A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7" name="Freeform 52">
                    <a:extLst>
                      <a:ext uri="{FF2B5EF4-FFF2-40B4-BE49-F238E27FC236}">
                        <a16:creationId xmlns:a16="http://schemas.microsoft.com/office/drawing/2014/main" id="{E1DCCA2C-66EE-4D25-A29D-BFC351DAEF9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8" name="Freeform 53">
                    <a:extLst>
                      <a:ext uri="{FF2B5EF4-FFF2-40B4-BE49-F238E27FC236}">
                        <a16:creationId xmlns:a16="http://schemas.microsoft.com/office/drawing/2014/main" id="{B7ED84DC-840E-4786-AE70-CDDE5C3151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79" name="Freeform 54">
                    <a:extLst>
                      <a:ext uri="{FF2B5EF4-FFF2-40B4-BE49-F238E27FC236}">
                        <a16:creationId xmlns:a16="http://schemas.microsoft.com/office/drawing/2014/main" id="{50325092-FB4D-4172-93CA-EBC28E0FEF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0" name="Freeform 55">
                    <a:extLst>
                      <a:ext uri="{FF2B5EF4-FFF2-40B4-BE49-F238E27FC236}">
                        <a16:creationId xmlns:a16="http://schemas.microsoft.com/office/drawing/2014/main" id="{29C06D5E-C0B4-41A3-9870-BA6E75C0CF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1" name="Freeform 56">
                    <a:extLst>
                      <a:ext uri="{FF2B5EF4-FFF2-40B4-BE49-F238E27FC236}">
                        <a16:creationId xmlns:a16="http://schemas.microsoft.com/office/drawing/2014/main" id="{6103AE35-291C-455B-A2DB-7E7FE88C34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2" name="Freeform 57">
                    <a:extLst>
                      <a:ext uri="{FF2B5EF4-FFF2-40B4-BE49-F238E27FC236}">
                        <a16:creationId xmlns:a16="http://schemas.microsoft.com/office/drawing/2014/main" id="{A333B770-1B43-4FDB-9A7F-689818261A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3" name="Freeform 58">
                    <a:extLst>
                      <a:ext uri="{FF2B5EF4-FFF2-40B4-BE49-F238E27FC236}">
                        <a16:creationId xmlns:a16="http://schemas.microsoft.com/office/drawing/2014/main" id="{A87B3C27-CF4C-40F5-830C-66D1B5D1D6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84" name="Freeform 59">
                    <a:extLst>
                      <a:ext uri="{FF2B5EF4-FFF2-40B4-BE49-F238E27FC236}">
                        <a16:creationId xmlns:a16="http://schemas.microsoft.com/office/drawing/2014/main" id="{747AF25A-43C9-4FD9-AB14-EC69DDF35C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69" name="Freeform 60">
                  <a:extLst>
                    <a:ext uri="{FF2B5EF4-FFF2-40B4-BE49-F238E27FC236}">
                      <a16:creationId xmlns:a16="http://schemas.microsoft.com/office/drawing/2014/main" id="{6A093D54-C62E-4F8E-AE55-ABAF2E158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0" name="Freeform 61">
                  <a:extLst>
                    <a:ext uri="{FF2B5EF4-FFF2-40B4-BE49-F238E27FC236}">
                      <a16:creationId xmlns:a16="http://schemas.microsoft.com/office/drawing/2014/main" id="{AE4E8B5B-162F-4B2A-8B74-57D702631B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1" name="Freeform 62">
                  <a:extLst>
                    <a:ext uri="{FF2B5EF4-FFF2-40B4-BE49-F238E27FC236}">
                      <a16:creationId xmlns:a16="http://schemas.microsoft.com/office/drawing/2014/main" id="{5DCB62CD-80AD-486A-8426-9AC0C5BC5C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grpSp>
        <p:nvGrpSpPr>
          <p:cNvPr id="145" name="Grupo 144">
            <a:extLst>
              <a:ext uri="{FF2B5EF4-FFF2-40B4-BE49-F238E27FC236}">
                <a16:creationId xmlns:a16="http://schemas.microsoft.com/office/drawing/2014/main" id="{B3219E6E-F781-45A2-8C62-A804346A06F1}"/>
              </a:ext>
            </a:extLst>
          </p:cNvPr>
          <p:cNvGrpSpPr/>
          <p:nvPr/>
        </p:nvGrpSpPr>
        <p:grpSpPr>
          <a:xfrm rot="16200000">
            <a:off x="-1925742" y="2233376"/>
            <a:ext cx="4742170" cy="580218"/>
            <a:chOff x="0" y="4024521"/>
            <a:chExt cx="9145498" cy="1118979"/>
          </a:xfrm>
        </p:grpSpPr>
        <p:grpSp>
          <p:nvGrpSpPr>
            <p:cNvPr id="146" name="Grupo 145">
              <a:extLst>
                <a:ext uri="{FF2B5EF4-FFF2-40B4-BE49-F238E27FC236}">
                  <a16:creationId xmlns:a16="http://schemas.microsoft.com/office/drawing/2014/main" id="{6FA5DE66-EEA2-4638-B8A1-5491181617DB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208" name="Freeform 10">
                <a:extLst>
                  <a:ext uri="{FF2B5EF4-FFF2-40B4-BE49-F238E27FC236}">
                    <a16:creationId xmlns:a16="http://schemas.microsoft.com/office/drawing/2014/main" id="{F80E823B-4235-4AC8-904B-D63F09B7E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209" name="Grupo 208">
                <a:extLst>
                  <a:ext uri="{FF2B5EF4-FFF2-40B4-BE49-F238E27FC236}">
                    <a16:creationId xmlns:a16="http://schemas.microsoft.com/office/drawing/2014/main" id="{69869BF0-1C2E-4D3C-A2A4-26AD98429510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210" name="Freeform 5">
                  <a:extLst>
                    <a:ext uri="{FF2B5EF4-FFF2-40B4-BE49-F238E27FC236}">
                      <a16:creationId xmlns:a16="http://schemas.microsoft.com/office/drawing/2014/main" id="{03CA931B-2F12-4BE1-946D-3DCCE1C08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1" name="Freeform 6">
                  <a:extLst>
                    <a:ext uri="{FF2B5EF4-FFF2-40B4-BE49-F238E27FC236}">
                      <a16:creationId xmlns:a16="http://schemas.microsoft.com/office/drawing/2014/main" id="{F8964348-4ECC-4D09-84C8-394B86C81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2" name="Freeform 7">
                  <a:extLst>
                    <a:ext uri="{FF2B5EF4-FFF2-40B4-BE49-F238E27FC236}">
                      <a16:creationId xmlns:a16="http://schemas.microsoft.com/office/drawing/2014/main" id="{AAA4CDC0-1CFD-4CDC-AC99-8C8AE1588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3" name="Freeform 8">
                  <a:extLst>
                    <a:ext uri="{FF2B5EF4-FFF2-40B4-BE49-F238E27FC236}">
                      <a16:creationId xmlns:a16="http://schemas.microsoft.com/office/drawing/2014/main" id="{D01F83B9-6FF6-4D4A-BA32-0EA9CE2D0A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4" name="Freeform 9">
                  <a:extLst>
                    <a:ext uri="{FF2B5EF4-FFF2-40B4-BE49-F238E27FC236}">
                      <a16:creationId xmlns:a16="http://schemas.microsoft.com/office/drawing/2014/main" id="{F71D7C7A-CCC2-4B89-8F0D-3C7C2940B2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5" name="Freeform 11">
                  <a:extLst>
                    <a:ext uri="{FF2B5EF4-FFF2-40B4-BE49-F238E27FC236}">
                      <a16:creationId xmlns:a16="http://schemas.microsoft.com/office/drawing/2014/main" id="{99BBF4AA-E0A9-4349-9317-BB63C3BB231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6" name="Freeform 12">
                  <a:extLst>
                    <a:ext uri="{FF2B5EF4-FFF2-40B4-BE49-F238E27FC236}">
                      <a16:creationId xmlns:a16="http://schemas.microsoft.com/office/drawing/2014/main" id="{E0DE8C86-C98C-4730-80CA-08BDD05B1B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7" name="Freeform 13">
                  <a:extLst>
                    <a:ext uri="{FF2B5EF4-FFF2-40B4-BE49-F238E27FC236}">
                      <a16:creationId xmlns:a16="http://schemas.microsoft.com/office/drawing/2014/main" id="{71385A0E-DD0F-49F4-82F5-C87EB204C0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8" name="Freeform 14">
                  <a:extLst>
                    <a:ext uri="{FF2B5EF4-FFF2-40B4-BE49-F238E27FC236}">
                      <a16:creationId xmlns:a16="http://schemas.microsoft.com/office/drawing/2014/main" id="{015C7D4D-29CF-4231-9CA0-E0A055EC07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9" name="Freeform 15">
                  <a:extLst>
                    <a:ext uri="{FF2B5EF4-FFF2-40B4-BE49-F238E27FC236}">
                      <a16:creationId xmlns:a16="http://schemas.microsoft.com/office/drawing/2014/main" id="{2061758C-8ABE-46B5-9493-84190D334C9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0" name="Freeform 16">
                  <a:extLst>
                    <a:ext uri="{FF2B5EF4-FFF2-40B4-BE49-F238E27FC236}">
                      <a16:creationId xmlns:a16="http://schemas.microsoft.com/office/drawing/2014/main" id="{A517FE77-EDC7-4B18-B10D-A1780617CB7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1" name="Freeform 17">
                  <a:extLst>
                    <a:ext uri="{FF2B5EF4-FFF2-40B4-BE49-F238E27FC236}">
                      <a16:creationId xmlns:a16="http://schemas.microsoft.com/office/drawing/2014/main" id="{DE37D5E0-768D-45BA-9B73-848638160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2" name="Freeform 18">
                  <a:extLst>
                    <a:ext uri="{FF2B5EF4-FFF2-40B4-BE49-F238E27FC236}">
                      <a16:creationId xmlns:a16="http://schemas.microsoft.com/office/drawing/2014/main" id="{347EF278-5715-45A5-A106-969BC81DA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3" name="Freeform 19">
                  <a:extLst>
                    <a:ext uri="{FF2B5EF4-FFF2-40B4-BE49-F238E27FC236}">
                      <a16:creationId xmlns:a16="http://schemas.microsoft.com/office/drawing/2014/main" id="{2563D5B5-3E5F-490B-AADE-779350151B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4" name="Freeform 20">
                  <a:extLst>
                    <a:ext uri="{FF2B5EF4-FFF2-40B4-BE49-F238E27FC236}">
                      <a16:creationId xmlns:a16="http://schemas.microsoft.com/office/drawing/2014/main" id="{2D81B0CD-31E8-4CC9-8493-8C1748E99B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5" name="Freeform 21">
                  <a:extLst>
                    <a:ext uri="{FF2B5EF4-FFF2-40B4-BE49-F238E27FC236}">
                      <a16:creationId xmlns:a16="http://schemas.microsoft.com/office/drawing/2014/main" id="{7FA4DF91-CE97-42DD-8C73-3DB79B9633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6" name="Freeform 22">
                  <a:extLst>
                    <a:ext uri="{FF2B5EF4-FFF2-40B4-BE49-F238E27FC236}">
                      <a16:creationId xmlns:a16="http://schemas.microsoft.com/office/drawing/2014/main" id="{005F877D-D720-49E2-8021-E72414CA9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7" name="Freeform 23">
                  <a:extLst>
                    <a:ext uri="{FF2B5EF4-FFF2-40B4-BE49-F238E27FC236}">
                      <a16:creationId xmlns:a16="http://schemas.microsoft.com/office/drawing/2014/main" id="{DB6EDE69-07B5-4A23-BF35-DF51FC53375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8" name="Freeform 24">
                  <a:extLst>
                    <a:ext uri="{FF2B5EF4-FFF2-40B4-BE49-F238E27FC236}">
                      <a16:creationId xmlns:a16="http://schemas.microsoft.com/office/drawing/2014/main" id="{4546D1AF-97AA-469D-9EA7-1C841157B1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9" name="Freeform 25">
                  <a:extLst>
                    <a:ext uri="{FF2B5EF4-FFF2-40B4-BE49-F238E27FC236}">
                      <a16:creationId xmlns:a16="http://schemas.microsoft.com/office/drawing/2014/main" id="{A4C79EF2-B4CD-49A5-9708-798774F01A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0" name="Freeform 26">
                  <a:extLst>
                    <a:ext uri="{FF2B5EF4-FFF2-40B4-BE49-F238E27FC236}">
                      <a16:creationId xmlns:a16="http://schemas.microsoft.com/office/drawing/2014/main" id="{41147D75-7F9D-4355-88F7-AC163A78B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1" name="Freeform 27">
                  <a:extLst>
                    <a:ext uri="{FF2B5EF4-FFF2-40B4-BE49-F238E27FC236}">
                      <a16:creationId xmlns:a16="http://schemas.microsoft.com/office/drawing/2014/main" id="{8935CE5A-76A4-4B25-B394-FA2A84E3F3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2" name="Freeform 28">
                  <a:extLst>
                    <a:ext uri="{FF2B5EF4-FFF2-40B4-BE49-F238E27FC236}">
                      <a16:creationId xmlns:a16="http://schemas.microsoft.com/office/drawing/2014/main" id="{9F037BE8-B95E-461C-8304-DA07194D1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3" name="Freeform 29">
                  <a:extLst>
                    <a:ext uri="{FF2B5EF4-FFF2-40B4-BE49-F238E27FC236}">
                      <a16:creationId xmlns:a16="http://schemas.microsoft.com/office/drawing/2014/main" id="{F6CB8914-9777-4982-9FCF-D1144AE216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4" name="Freeform 30">
                  <a:extLst>
                    <a:ext uri="{FF2B5EF4-FFF2-40B4-BE49-F238E27FC236}">
                      <a16:creationId xmlns:a16="http://schemas.microsoft.com/office/drawing/2014/main" id="{BADE959F-1735-4F31-93D7-858162F36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5" name="Freeform 31">
                  <a:extLst>
                    <a:ext uri="{FF2B5EF4-FFF2-40B4-BE49-F238E27FC236}">
                      <a16:creationId xmlns:a16="http://schemas.microsoft.com/office/drawing/2014/main" id="{4972ECA2-54EF-4B93-A150-DE6234404E2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6" name="Freeform 32">
                  <a:extLst>
                    <a:ext uri="{FF2B5EF4-FFF2-40B4-BE49-F238E27FC236}">
                      <a16:creationId xmlns:a16="http://schemas.microsoft.com/office/drawing/2014/main" id="{8D04853A-3C3C-4122-9A43-07F17BC64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7" name="Freeform 33">
                  <a:extLst>
                    <a:ext uri="{FF2B5EF4-FFF2-40B4-BE49-F238E27FC236}">
                      <a16:creationId xmlns:a16="http://schemas.microsoft.com/office/drawing/2014/main" id="{A1C3702E-91A9-4C31-AF88-02A4F417AD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8" name="Freeform 34">
                  <a:extLst>
                    <a:ext uri="{FF2B5EF4-FFF2-40B4-BE49-F238E27FC236}">
                      <a16:creationId xmlns:a16="http://schemas.microsoft.com/office/drawing/2014/main" id="{CA6E15F6-9E96-4BCD-985C-3401F9ADA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9" name="Freeform 35">
                  <a:extLst>
                    <a:ext uri="{FF2B5EF4-FFF2-40B4-BE49-F238E27FC236}">
                      <a16:creationId xmlns:a16="http://schemas.microsoft.com/office/drawing/2014/main" id="{E3CD7EFF-77DE-4BA4-833B-05444A13C7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0" name="Freeform 36">
                  <a:extLst>
                    <a:ext uri="{FF2B5EF4-FFF2-40B4-BE49-F238E27FC236}">
                      <a16:creationId xmlns:a16="http://schemas.microsoft.com/office/drawing/2014/main" id="{B51FC287-0F13-4BB5-8102-C680AB728D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1" name="Freeform 37">
                  <a:extLst>
                    <a:ext uri="{FF2B5EF4-FFF2-40B4-BE49-F238E27FC236}">
                      <a16:creationId xmlns:a16="http://schemas.microsoft.com/office/drawing/2014/main" id="{60B361EF-FDEE-485D-8442-DAB48CDE5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2" name="Freeform 38">
                  <a:extLst>
                    <a:ext uri="{FF2B5EF4-FFF2-40B4-BE49-F238E27FC236}">
                      <a16:creationId xmlns:a16="http://schemas.microsoft.com/office/drawing/2014/main" id="{FF3A458F-C1AE-4BB0-BE93-DB71B297FA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3" name="Freeform 39">
                  <a:extLst>
                    <a:ext uri="{FF2B5EF4-FFF2-40B4-BE49-F238E27FC236}">
                      <a16:creationId xmlns:a16="http://schemas.microsoft.com/office/drawing/2014/main" id="{43A4BAC5-539C-4182-9D0F-362B3F49C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4" name="Freeform 40">
                  <a:extLst>
                    <a:ext uri="{FF2B5EF4-FFF2-40B4-BE49-F238E27FC236}">
                      <a16:creationId xmlns:a16="http://schemas.microsoft.com/office/drawing/2014/main" id="{B0ADF9B3-30D2-4C75-9DC4-7E508DAADF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5" name="Freeform 41">
                  <a:extLst>
                    <a:ext uri="{FF2B5EF4-FFF2-40B4-BE49-F238E27FC236}">
                      <a16:creationId xmlns:a16="http://schemas.microsoft.com/office/drawing/2014/main" id="{95604164-F81C-4502-80F8-AA3A3A2DA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6" name="Freeform 42">
                  <a:extLst>
                    <a:ext uri="{FF2B5EF4-FFF2-40B4-BE49-F238E27FC236}">
                      <a16:creationId xmlns:a16="http://schemas.microsoft.com/office/drawing/2014/main" id="{88CAFD47-A64A-4BF2-88BC-0D8AF04E0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7" name="Freeform 43">
                  <a:extLst>
                    <a:ext uri="{FF2B5EF4-FFF2-40B4-BE49-F238E27FC236}">
                      <a16:creationId xmlns:a16="http://schemas.microsoft.com/office/drawing/2014/main" id="{AE310574-9054-450C-ACD0-9CB1C564A0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8" name="Freeform 44">
                  <a:extLst>
                    <a:ext uri="{FF2B5EF4-FFF2-40B4-BE49-F238E27FC236}">
                      <a16:creationId xmlns:a16="http://schemas.microsoft.com/office/drawing/2014/main" id="{8EFF5D73-AFDE-4A2E-B545-098AD12E39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9" name="Freeform 45">
                  <a:extLst>
                    <a:ext uri="{FF2B5EF4-FFF2-40B4-BE49-F238E27FC236}">
                      <a16:creationId xmlns:a16="http://schemas.microsoft.com/office/drawing/2014/main" id="{C6B8833E-B2A0-4182-A4B4-690107281B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0" name="Freeform 46">
                  <a:extLst>
                    <a:ext uri="{FF2B5EF4-FFF2-40B4-BE49-F238E27FC236}">
                      <a16:creationId xmlns:a16="http://schemas.microsoft.com/office/drawing/2014/main" id="{82CA1FAD-5CB9-4CC1-9D37-83A6DFD3EF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251" name="Grupo 250">
                  <a:extLst>
                    <a:ext uri="{FF2B5EF4-FFF2-40B4-BE49-F238E27FC236}">
                      <a16:creationId xmlns:a16="http://schemas.microsoft.com/office/drawing/2014/main" id="{73A7CA92-0FAF-4A19-A60C-673D2624332A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255" name="Freeform 47">
                    <a:extLst>
                      <a:ext uri="{FF2B5EF4-FFF2-40B4-BE49-F238E27FC236}">
                        <a16:creationId xmlns:a16="http://schemas.microsoft.com/office/drawing/2014/main" id="{9D38AA48-AA81-47AF-B991-2D69CE6931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6" name="Freeform 48">
                    <a:extLst>
                      <a:ext uri="{FF2B5EF4-FFF2-40B4-BE49-F238E27FC236}">
                        <a16:creationId xmlns:a16="http://schemas.microsoft.com/office/drawing/2014/main" id="{31BF5B6A-6C3E-413D-B992-68CBCCF4FF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7" name="Freeform 49">
                    <a:extLst>
                      <a:ext uri="{FF2B5EF4-FFF2-40B4-BE49-F238E27FC236}">
                        <a16:creationId xmlns:a16="http://schemas.microsoft.com/office/drawing/2014/main" id="{F9D23399-7827-4BAA-9994-9DFA6016FB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8" name="Freeform 50">
                    <a:extLst>
                      <a:ext uri="{FF2B5EF4-FFF2-40B4-BE49-F238E27FC236}">
                        <a16:creationId xmlns:a16="http://schemas.microsoft.com/office/drawing/2014/main" id="{E734DC89-C188-4757-987B-65C895F47C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9" name="Freeform 51">
                    <a:extLst>
                      <a:ext uri="{FF2B5EF4-FFF2-40B4-BE49-F238E27FC236}">
                        <a16:creationId xmlns:a16="http://schemas.microsoft.com/office/drawing/2014/main" id="{A02F903E-F65D-4069-B539-AD5F04145AF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0" name="Freeform 52">
                    <a:extLst>
                      <a:ext uri="{FF2B5EF4-FFF2-40B4-BE49-F238E27FC236}">
                        <a16:creationId xmlns:a16="http://schemas.microsoft.com/office/drawing/2014/main" id="{96D1433B-5312-4440-B96A-E8CEF065899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1" name="Freeform 53">
                    <a:extLst>
                      <a:ext uri="{FF2B5EF4-FFF2-40B4-BE49-F238E27FC236}">
                        <a16:creationId xmlns:a16="http://schemas.microsoft.com/office/drawing/2014/main" id="{AFDD8EC5-DBC2-4364-AFE9-0E46EB94E4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2" name="Freeform 54">
                    <a:extLst>
                      <a:ext uri="{FF2B5EF4-FFF2-40B4-BE49-F238E27FC236}">
                        <a16:creationId xmlns:a16="http://schemas.microsoft.com/office/drawing/2014/main" id="{A97CB4EB-A6E8-4D0D-818B-392FF3AF44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3" name="Freeform 55">
                    <a:extLst>
                      <a:ext uri="{FF2B5EF4-FFF2-40B4-BE49-F238E27FC236}">
                        <a16:creationId xmlns:a16="http://schemas.microsoft.com/office/drawing/2014/main" id="{CFF6764F-5449-4CA2-B483-30A4F7967C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4" name="Freeform 56">
                    <a:extLst>
                      <a:ext uri="{FF2B5EF4-FFF2-40B4-BE49-F238E27FC236}">
                        <a16:creationId xmlns:a16="http://schemas.microsoft.com/office/drawing/2014/main" id="{BE6E1F78-E4F5-481F-A599-C20B0AAE54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5" name="Freeform 57">
                    <a:extLst>
                      <a:ext uri="{FF2B5EF4-FFF2-40B4-BE49-F238E27FC236}">
                        <a16:creationId xmlns:a16="http://schemas.microsoft.com/office/drawing/2014/main" id="{E3D6F34A-B418-48E7-8808-1D67E1B019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6" name="Freeform 58">
                    <a:extLst>
                      <a:ext uri="{FF2B5EF4-FFF2-40B4-BE49-F238E27FC236}">
                        <a16:creationId xmlns:a16="http://schemas.microsoft.com/office/drawing/2014/main" id="{97431FE4-F53B-4A0F-BB76-5AA706DB88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67" name="Freeform 59">
                    <a:extLst>
                      <a:ext uri="{FF2B5EF4-FFF2-40B4-BE49-F238E27FC236}">
                        <a16:creationId xmlns:a16="http://schemas.microsoft.com/office/drawing/2014/main" id="{6DE8B9B8-605E-42CE-88D0-264CC8352A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252" name="Freeform 60">
                  <a:extLst>
                    <a:ext uri="{FF2B5EF4-FFF2-40B4-BE49-F238E27FC236}">
                      <a16:creationId xmlns:a16="http://schemas.microsoft.com/office/drawing/2014/main" id="{97E7FF34-02A2-48AE-8960-70EE12BDD2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3" name="Freeform 61">
                  <a:extLst>
                    <a:ext uri="{FF2B5EF4-FFF2-40B4-BE49-F238E27FC236}">
                      <a16:creationId xmlns:a16="http://schemas.microsoft.com/office/drawing/2014/main" id="{86937449-09E4-4BBA-95E8-E0F1F86C7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4" name="Freeform 62">
                  <a:extLst>
                    <a:ext uri="{FF2B5EF4-FFF2-40B4-BE49-F238E27FC236}">
                      <a16:creationId xmlns:a16="http://schemas.microsoft.com/office/drawing/2014/main" id="{E10B9A15-161E-4993-86AF-5C5107890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147" name="Grupo 146">
              <a:extLst>
                <a:ext uri="{FF2B5EF4-FFF2-40B4-BE49-F238E27FC236}">
                  <a16:creationId xmlns:a16="http://schemas.microsoft.com/office/drawing/2014/main" id="{899334CD-B2BA-49F1-BD65-575E14927C9E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148" name="Freeform 10">
                <a:extLst>
                  <a:ext uri="{FF2B5EF4-FFF2-40B4-BE49-F238E27FC236}">
                    <a16:creationId xmlns:a16="http://schemas.microsoft.com/office/drawing/2014/main" id="{6852009B-1D38-42CC-B4D4-26E632679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49" name="Grupo 148">
                <a:extLst>
                  <a:ext uri="{FF2B5EF4-FFF2-40B4-BE49-F238E27FC236}">
                    <a16:creationId xmlns:a16="http://schemas.microsoft.com/office/drawing/2014/main" id="{BA18EDF0-AFA6-4715-BC21-EC41260F6BF3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50" name="Freeform 5">
                  <a:extLst>
                    <a:ext uri="{FF2B5EF4-FFF2-40B4-BE49-F238E27FC236}">
                      <a16:creationId xmlns:a16="http://schemas.microsoft.com/office/drawing/2014/main" id="{CFABB468-5924-44CA-ABB6-D04864C2B3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1" name="Freeform 6">
                  <a:extLst>
                    <a:ext uri="{FF2B5EF4-FFF2-40B4-BE49-F238E27FC236}">
                      <a16:creationId xmlns:a16="http://schemas.microsoft.com/office/drawing/2014/main" id="{44703BBF-FABD-42DA-A82A-9304B3C3D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2" name="Freeform 7">
                  <a:extLst>
                    <a:ext uri="{FF2B5EF4-FFF2-40B4-BE49-F238E27FC236}">
                      <a16:creationId xmlns:a16="http://schemas.microsoft.com/office/drawing/2014/main" id="{7DDEEE6A-428E-4441-99C2-4F2F03F248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3" name="Freeform 8">
                  <a:extLst>
                    <a:ext uri="{FF2B5EF4-FFF2-40B4-BE49-F238E27FC236}">
                      <a16:creationId xmlns:a16="http://schemas.microsoft.com/office/drawing/2014/main" id="{29450F0D-E656-4E52-AC83-45A093DFD6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4" name="Freeform 9">
                  <a:extLst>
                    <a:ext uri="{FF2B5EF4-FFF2-40B4-BE49-F238E27FC236}">
                      <a16:creationId xmlns:a16="http://schemas.microsoft.com/office/drawing/2014/main" id="{EAB5F8D9-41F8-40AE-899E-F9B8176818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5" name="Freeform 11">
                  <a:extLst>
                    <a:ext uri="{FF2B5EF4-FFF2-40B4-BE49-F238E27FC236}">
                      <a16:creationId xmlns:a16="http://schemas.microsoft.com/office/drawing/2014/main" id="{E4B454CC-FE06-4C3A-82DF-54D912CBF15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6" name="Freeform 12">
                  <a:extLst>
                    <a:ext uri="{FF2B5EF4-FFF2-40B4-BE49-F238E27FC236}">
                      <a16:creationId xmlns:a16="http://schemas.microsoft.com/office/drawing/2014/main" id="{8A2ECBF4-9A99-4FEB-9073-6B0509C37A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7" name="Freeform 13">
                  <a:extLst>
                    <a:ext uri="{FF2B5EF4-FFF2-40B4-BE49-F238E27FC236}">
                      <a16:creationId xmlns:a16="http://schemas.microsoft.com/office/drawing/2014/main" id="{5125C814-0622-4D62-844F-8E47B6EEA2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8" name="Freeform 14">
                  <a:extLst>
                    <a:ext uri="{FF2B5EF4-FFF2-40B4-BE49-F238E27FC236}">
                      <a16:creationId xmlns:a16="http://schemas.microsoft.com/office/drawing/2014/main" id="{9EA4464F-1004-48DB-B214-4685FEA699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9" name="Freeform 15">
                  <a:extLst>
                    <a:ext uri="{FF2B5EF4-FFF2-40B4-BE49-F238E27FC236}">
                      <a16:creationId xmlns:a16="http://schemas.microsoft.com/office/drawing/2014/main" id="{D0DCDCDB-F9F1-481E-A9D3-3288240B74C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0" name="Freeform 16">
                  <a:extLst>
                    <a:ext uri="{FF2B5EF4-FFF2-40B4-BE49-F238E27FC236}">
                      <a16:creationId xmlns:a16="http://schemas.microsoft.com/office/drawing/2014/main" id="{60423FB4-BFF1-4BD2-BD92-A26240A868B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1" name="Freeform 17">
                  <a:extLst>
                    <a:ext uri="{FF2B5EF4-FFF2-40B4-BE49-F238E27FC236}">
                      <a16:creationId xmlns:a16="http://schemas.microsoft.com/office/drawing/2014/main" id="{A3E63E75-DED7-4D4D-A4D7-D99FD6767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2" name="Freeform 18">
                  <a:extLst>
                    <a:ext uri="{FF2B5EF4-FFF2-40B4-BE49-F238E27FC236}">
                      <a16:creationId xmlns:a16="http://schemas.microsoft.com/office/drawing/2014/main" id="{76CD6838-8E33-4ADB-96EF-4A8F17CB7C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3" name="Freeform 19">
                  <a:extLst>
                    <a:ext uri="{FF2B5EF4-FFF2-40B4-BE49-F238E27FC236}">
                      <a16:creationId xmlns:a16="http://schemas.microsoft.com/office/drawing/2014/main" id="{2623EFBC-6D8C-4FDB-BB4B-5061BC0ADE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4" name="Freeform 20">
                  <a:extLst>
                    <a:ext uri="{FF2B5EF4-FFF2-40B4-BE49-F238E27FC236}">
                      <a16:creationId xmlns:a16="http://schemas.microsoft.com/office/drawing/2014/main" id="{12C167AA-420A-476D-8358-DD226A0E2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5" name="Freeform 21">
                  <a:extLst>
                    <a:ext uri="{FF2B5EF4-FFF2-40B4-BE49-F238E27FC236}">
                      <a16:creationId xmlns:a16="http://schemas.microsoft.com/office/drawing/2014/main" id="{907A48DB-6275-4A7A-8DF5-3A7EB2DCC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6" name="Freeform 22">
                  <a:extLst>
                    <a:ext uri="{FF2B5EF4-FFF2-40B4-BE49-F238E27FC236}">
                      <a16:creationId xmlns:a16="http://schemas.microsoft.com/office/drawing/2014/main" id="{C3A15658-7D4D-4083-9206-34F2948539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7" name="Freeform 23">
                  <a:extLst>
                    <a:ext uri="{FF2B5EF4-FFF2-40B4-BE49-F238E27FC236}">
                      <a16:creationId xmlns:a16="http://schemas.microsoft.com/office/drawing/2014/main" id="{3CCE6B96-B323-41B5-9AEB-B8153FBEB9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8" name="Freeform 24">
                  <a:extLst>
                    <a:ext uri="{FF2B5EF4-FFF2-40B4-BE49-F238E27FC236}">
                      <a16:creationId xmlns:a16="http://schemas.microsoft.com/office/drawing/2014/main" id="{3F16813F-E1F1-4A32-975C-4295D6AC59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9" name="Freeform 25">
                  <a:extLst>
                    <a:ext uri="{FF2B5EF4-FFF2-40B4-BE49-F238E27FC236}">
                      <a16:creationId xmlns:a16="http://schemas.microsoft.com/office/drawing/2014/main" id="{5AE1AD4E-AE99-4E9E-809E-7A1E5F7AB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0" name="Freeform 26">
                  <a:extLst>
                    <a:ext uri="{FF2B5EF4-FFF2-40B4-BE49-F238E27FC236}">
                      <a16:creationId xmlns:a16="http://schemas.microsoft.com/office/drawing/2014/main" id="{4E398FA0-F932-41D6-88CA-654D9686E6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1" name="Freeform 27">
                  <a:extLst>
                    <a:ext uri="{FF2B5EF4-FFF2-40B4-BE49-F238E27FC236}">
                      <a16:creationId xmlns:a16="http://schemas.microsoft.com/office/drawing/2014/main" id="{84A65C77-3E9A-460F-83B0-C70CC87764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2" name="Freeform 28">
                  <a:extLst>
                    <a:ext uri="{FF2B5EF4-FFF2-40B4-BE49-F238E27FC236}">
                      <a16:creationId xmlns:a16="http://schemas.microsoft.com/office/drawing/2014/main" id="{08707EF9-CE4D-4F6A-A104-BC3D99089A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3" name="Freeform 29">
                  <a:extLst>
                    <a:ext uri="{FF2B5EF4-FFF2-40B4-BE49-F238E27FC236}">
                      <a16:creationId xmlns:a16="http://schemas.microsoft.com/office/drawing/2014/main" id="{68822109-F48C-4D4F-94DE-47237B0A55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4" name="Freeform 30">
                  <a:extLst>
                    <a:ext uri="{FF2B5EF4-FFF2-40B4-BE49-F238E27FC236}">
                      <a16:creationId xmlns:a16="http://schemas.microsoft.com/office/drawing/2014/main" id="{A6E17430-BA85-4925-963E-C20985E50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5" name="Freeform 31">
                  <a:extLst>
                    <a:ext uri="{FF2B5EF4-FFF2-40B4-BE49-F238E27FC236}">
                      <a16:creationId xmlns:a16="http://schemas.microsoft.com/office/drawing/2014/main" id="{978E5DB5-D2F9-49B2-A9E4-05AAF669045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6" name="Freeform 32">
                  <a:extLst>
                    <a:ext uri="{FF2B5EF4-FFF2-40B4-BE49-F238E27FC236}">
                      <a16:creationId xmlns:a16="http://schemas.microsoft.com/office/drawing/2014/main" id="{0598525C-F36D-430E-975D-29B0F4650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7" name="Freeform 33">
                  <a:extLst>
                    <a:ext uri="{FF2B5EF4-FFF2-40B4-BE49-F238E27FC236}">
                      <a16:creationId xmlns:a16="http://schemas.microsoft.com/office/drawing/2014/main" id="{5F80C77E-2775-4FBB-BEA5-C9CCDC0266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8" name="Freeform 34">
                  <a:extLst>
                    <a:ext uri="{FF2B5EF4-FFF2-40B4-BE49-F238E27FC236}">
                      <a16:creationId xmlns:a16="http://schemas.microsoft.com/office/drawing/2014/main" id="{E07668D9-C667-4711-B770-5E40202C61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9" name="Freeform 35">
                  <a:extLst>
                    <a:ext uri="{FF2B5EF4-FFF2-40B4-BE49-F238E27FC236}">
                      <a16:creationId xmlns:a16="http://schemas.microsoft.com/office/drawing/2014/main" id="{D093CD82-97FC-4A87-86CE-C4690A988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0" name="Freeform 36">
                  <a:extLst>
                    <a:ext uri="{FF2B5EF4-FFF2-40B4-BE49-F238E27FC236}">
                      <a16:creationId xmlns:a16="http://schemas.microsoft.com/office/drawing/2014/main" id="{D9836710-EAF2-4343-8F28-7775809227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1" name="Freeform 37">
                  <a:extLst>
                    <a:ext uri="{FF2B5EF4-FFF2-40B4-BE49-F238E27FC236}">
                      <a16:creationId xmlns:a16="http://schemas.microsoft.com/office/drawing/2014/main" id="{133724DA-B116-4B3A-8FD0-AECB03D935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2" name="Freeform 38">
                  <a:extLst>
                    <a:ext uri="{FF2B5EF4-FFF2-40B4-BE49-F238E27FC236}">
                      <a16:creationId xmlns:a16="http://schemas.microsoft.com/office/drawing/2014/main" id="{A52F1F9F-6669-4CE5-9D6C-0221D422D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3" name="Freeform 39">
                  <a:extLst>
                    <a:ext uri="{FF2B5EF4-FFF2-40B4-BE49-F238E27FC236}">
                      <a16:creationId xmlns:a16="http://schemas.microsoft.com/office/drawing/2014/main" id="{60D4BE4D-570C-494F-BB60-2F2F2EDC3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4" name="Freeform 40">
                  <a:extLst>
                    <a:ext uri="{FF2B5EF4-FFF2-40B4-BE49-F238E27FC236}">
                      <a16:creationId xmlns:a16="http://schemas.microsoft.com/office/drawing/2014/main" id="{AE084F04-4BE5-4F76-96FB-3346DAA5B1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5" name="Freeform 41">
                  <a:extLst>
                    <a:ext uri="{FF2B5EF4-FFF2-40B4-BE49-F238E27FC236}">
                      <a16:creationId xmlns:a16="http://schemas.microsoft.com/office/drawing/2014/main" id="{BD5F9B36-2482-4572-889E-3140789C56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6" name="Freeform 42">
                  <a:extLst>
                    <a:ext uri="{FF2B5EF4-FFF2-40B4-BE49-F238E27FC236}">
                      <a16:creationId xmlns:a16="http://schemas.microsoft.com/office/drawing/2014/main" id="{FA65C2AB-0A82-4965-8B73-6C6BB9CEF1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7" name="Freeform 43">
                  <a:extLst>
                    <a:ext uri="{FF2B5EF4-FFF2-40B4-BE49-F238E27FC236}">
                      <a16:creationId xmlns:a16="http://schemas.microsoft.com/office/drawing/2014/main" id="{CE10575E-A194-41F4-9F57-2C817219AF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8" name="Freeform 44">
                  <a:extLst>
                    <a:ext uri="{FF2B5EF4-FFF2-40B4-BE49-F238E27FC236}">
                      <a16:creationId xmlns:a16="http://schemas.microsoft.com/office/drawing/2014/main" id="{04E52572-8A44-4698-B1A6-D9E78C871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89" name="Freeform 45">
                  <a:extLst>
                    <a:ext uri="{FF2B5EF4-FFF2-40B4-BE49-F238E27FC236}">
                      <a16:creationId xmlns:a16="http://schemas.microsoft.com/office/drawing/2014/main" id="{8B347351-5EFC-4D21-888B-B1C3AE66FB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0" name="Freeform 46">
                  <a:extLst>
                    <a:ext uri="{FF2B5EF4-FFF2-40B4-BE49-F238E27FC236}">
                      <a16:creationId xmlns:a16="http://schemas.microsoft.com/office/drawing/2014/main" id="{FD9D1113-E73E-4AFC-943F-D7FEB68586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91" name="Grupo 190">
                  <a:extLst>
                    <a:ext uri="{FF2B5EF4-FFF2-40B4-BE49-F238E27FC236}">
                      <a16:creationId xmlns:a16="http://schemas.microsoft.com/office/drawing/2014/main" id="{D0BE71E4-AA5D-4DFC-9EC1-0B66A8194BB3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95" name="Freeform 47">
                    <a:extLst>
                      <a:ext uri="{FF2B5EF4-FFF2-40B4-BE49-F238E27FC236}">
                        <a16:creationId xmlns:a16="http://schemas.microsoft.com/office/drawing/2014/main" id="{EC64A7FB-B7AE-4572-BEA7-BEDBB51159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6" name="Freeform 48">
                    <a:extLst>
                      <a:ext uri="{FF2B5EF4-FFF2-40B4-BE49-F238E27FC236}">
                        <a16:creationId xmlns:a16="http://schemas.microsoft.com/office/drawing/2014/main" id="{02DAAA55-B182-4E5C-949A-C7B923D250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7" name="Freeform 49">
                    <a:extLst>
                      <a:ext uri="{FF2B5EF4-FFF2-40B4-BE49-F238E27FC236}">
                        <a16:creationId xmlns:a16="http://schemas.microsoft.com/office/drawing/2014/main" id="{1372B62B-2611-489E-8C4E-266CB8408A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8" name="Freeform 50">
                    <a:extLst>
                      <a:ext uri="{FF2B5EF4-FFF2-40B4-BE49-F238E27FC236}">
                        <a16:creationId xmlns:a16="http://schemas.microsoft.com/office/drawing/2014/main" id="{F319D716-7012-4BA7-AB5D-19FAF36476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99" name="Freeform 51">
                    <a:extLst>
                      <a:ext uri="{FF2B5EF4-FFF2-40B4-BE49-F238E27FC236}">
                        <a16:creationId xmlns:a16="http://schemas.microsoft.com/office/drawing/2014/main" id="{3B3CB1D6-E9B4-4265-A212-A7881F647DB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0" name="Freeform 52">
                    <a:extLst>
                      <a:ext uri="{FF2B5EF4-FFF2-40B4-BE49-F238E27FC236}">
                        <a16:creationId xmlns:a16="http://schemas.microsoft.com/office/drawing/2014/main" id="{56D28C6D-C27C-4B38-97DE-E3547A149F3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1" name="Freeform 53">
                    <a:extLst>
                      <a:ext uri="{FF2B5EF4-FFF2-40B4-BE49-F238E27FC236}">
                        <a16:creationId xmlns:a16="http://schemas.microsoft.com/office/drawing/2014/main" id="{C2BF9280-881F-4616-942C-A4D4FDBB95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2" name="Freeform 54">
                    <a:extLst>
                      <a:ext uri="{FF2B5EF4-FFF2-40B4-BE49-F238E27FC236}">
                        <a16:creationId xmlns:a16="http://schemas.microsoft.com/office/drawing/2014/main" id="{967AC156-6D0A-45DE-B9E1-97225D8BB3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3" name="Freeform 55">
                    <a:extLst>
                      <a:ext uri="{FF2B5EF4-FFF2-40B4-BE49-F238E27FC236}">
                        <a16:creationId xmlns:a16="http://schemas.microsoft.com/office/drawing/2014/main" id="{54B936FD-7455-4D82-83AF-CB585AD33D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4" name="Freeform 56">
                    <a:extLst>
                      <a:ext uri="{FF2B5EF4-FFF2-40B4-BE49-F238E27FC236}">
                        <a16:creationId xmlns:a16="http://schemas.microsoft.com/office/drawing/2014/main" id="{EEA40545-B1F8-4261-821C-82CC8A1040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5" name="Freeform 57">
                    <a:extLst>
                      <a:ext uri="{FF2B5EF4-FFF2-40B4-BE49-F238E27FC236}">
                        <a16:creationId xmlns:a16="http://schemas.microsoft.com/office/drawing/2014/main" id="{8FC8D1F1-BB01-4FAB-BC53-840D642404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6" name="Freeform 58">
                    <a:extLst>
                      <a:ext uri="{FF2B5EF4-FFF2-40B4-BE49-F238E27FC236}">
                        <a16:creationId xmlns:a16="http://schemas.microsoft.com/office/drawing/2014/main" id="{43221E00-6160-4810-8672-0F452A366B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07" name="Freeform 59">
                    <a:extLst>
                      <a:ext uri="{FF2B5EF4-FFF2-40B4-BE49-F238E27FC236}">
                        <a16:creationId xmlns:a16="http://schemas.microsoft.com/office/drawing/2014/main" id="{097DFDF6-78D6-4AA8-AA12-7BE98A3C0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92" name="Freeform 60">
                  <a:extLst>
                    <a:ext uri="{FF2B5EF4-FFF2-40B4-BE49-F238E27FC236}">
                      <a16:creationId xmlns:a16="http://schemas.microsoft.com/office/drawing/2014/main" id="{7E4DF3E8-C87D-492A-AAF7-011439FA92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3" name="Freeform 61">
                  <a:extLst>
                    <a:ext uri="{FF2B5EF4-FFF2-40B4-BE49-F238E27FC236}">
                      <a16:creationId xmlns:a16="http://schemas.microsoft.com/office/drawing/2014/main" id="{27AF7CF5-A4B0-4E17-8515-D6AD80DDFB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4" name="Freeform 62">
                  <a:extLst>
                    <a:ext uri="{FF2B5EF4-FFF2-40B4-BE49-F238E27FC236}">
                      <a16:creationId xmlns:a16="http://schemas.microsoft.com/office/drawing/2014/main" id="{22737523-A141-485C-9F6F-290FA2454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sp>
        <p:nvSpPr>
          <p:cNvPr id="268" name="Freeform 5">
            <a:extLst>
              <a:ext uri="{FF2B5EF4-FFF2-40B4-BE49-F238E27FC236}">
                <a16:creationId xmlns:a16="http://schemas.microsoft.com/office/drawing/2014/main" id="{3C1FC07D-A34E-4408-A031-0C3CD0062CF3}"/>
              </a:ext>
            </a:extLst>
          </p:cNvPr>
          <p:cNvSpPr>
            <a:spLocks/>
          </p:cNvSpPr>
          <p:nvPr/>
        </p:nvSpPr>
        <p:spPr bwMode="auto">
          <a:xfrm>
            <a:off x="0" y="4048675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upo 33">
            <a:extLst>
              <a:ext uri="{FF2B5EF4-FFF2-40B4-BE49-F238E27FC236}">
                <a16:creationId xmlns:a16="http://schemas.microsoft.com/office/drawing/2014/main" id="{6C452A51-8397-FACD-9E08-27761A1075BE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35" name="Grupo 34">
              <a:extLst>
                <a:ext uri="{FF2B5EF4-FFF2-40B4-BE49-F238E27FC236}">
                  <a16:creationId xmlns:a16="http://schemas.microsoft.com/office/drawing/2014/main" id="{9024AD02-9EEB-9C98-0E00-F0CA9DFCB186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154" name="Freeform 5">
                <a:extLst>
                  <a:ext uri="{FF2B5EF4-FFF2-40B4-BE49-F238E27FC236}">
                    <a16:creationId xmlns:a16="http://schemas.microsoft.com/office/drawing/2014/main" id="{AC4C55D3-39B6-A33D-CC91-87134C4721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6">
                <a:extLst>
                  <a:ext uri="{FF2B5EF4-FFF2-40B4-BE49-F238E27FC236}">
                    <a16:creationId xmlns:a16="http://schemas.microsoft.com/office/drawing/2014/main" id="{0399689E-F9CF-83FB-F5DD-D6CA38AD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7">
                <a:extLst>
                  <a:ext uri="{FF2B5EF4-FFF2-40B4-BE49-F238E27FC236}">
                    <a16:creationId xmlns:a16="http://schemas.microsoft.com/office/drawing/2014/main" id="{7F9D89E4-4B5D-D1E1-8945-52DD401E5F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8">
                <a:extLst>
                  <a:ext uri="{FF2B5EF4-FFF2-40B4-BE49-F238E27FC236}">
                    <a16:creationId xmlns:a16="http://schemas.microsoft.com/office/drawing/2014/main" id="{F5D8E563-6BED-FC7A-9F53-4028E5EE2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9">
                <a:extLst>
                  <a:ext uri="{FF2B5EF4-FFF2-40B4-BE49-F238E27FC236}">
                    <a16:creationId xmlns:a16="http://schemas.microsoft.com/office/drawing/2014/main" id="{10D09D27-B00C-0E96-E312-B24F83D5D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10">
                <a:extLst>
                  <a:ext uri="{FF2B5EF4-FFF2-40B4-BE49-F238E27FC236}">
                    <a16:creationId xmlns:a16="http://schemas.microsoft.com/office/drawing/2014/main" id="{3A9FAC12-B759-7101-4C67-74BC029389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11">
                <a:extLst>
                  <a:ext uri="{FF2B5EF4-FFF2-40B4-BE49-F238E27FC236}">
                    <a16:creationId xmlns:a16="http://schemas.microsoft.com/office/drawing/2014/main" id="{AB4812E3-B3ED-6FA1-E83F-995A2DD4F4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12">
                <a:extLst>
                  <a:ext uri="{FF2B5EF4-FFF2-40B4-BE49-F238E27FC236}">
                    <a16:creationId xmlns:a16="http://schemas.microsoft.com/office/drawing/2014/main" id="{8583CDD5-497F-719B-EC1E-C194E229C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13">
                <a:extLst>
                  <a:ext uri="{FF2B5EF4-FFF2-40B4-BE49-F238E27FC236}">
                    <a16:creationId xmlns:a16="http://schemas.microsoft.com/office/drawing/2014/main" id="{137822CF-5843-5A69-4A0D-52FBA9B83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14">
                <a:extLst>
                  <a:ext uri="{FF2B5EF4-FFF2-40B4-BE49-F238E27FC236}">
                    <a16:creationId xmlns:a16="http://schemas.microsoft.com/office/drawing/2014/main" id="{4FDB4026-BD8C-DC92-6255-361FE3FA6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15">
                <a:extLst>
                  <a:ext uri="{FF2B5EF4-FFF2-40B4-BE49-F238E27FC236}">
                    <a16:creationId xmlns:a16="http://schemas.microsoft.com/office/drawing/2014/main" id="{6D0C11EF-7B73-C8D5-F93D-DA8317F2B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16">
                <a:extLst>
                  <a:ext uri="{FF2B5EF4-FFF2-40B4-BE49-F238E27FC236}">
                    <a16:creationId xmlns:a16="http://schemas.microsoft.com/office/drawing/2014/main" id="{84DB7C5B-F559-DE09-3F00-D8EDC4F6A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17">
                <a:extLst>
                  <a:ext uri="{FF2B5EF4-FFF2-40B4-BE49-F238E27FC236}">
                    <a16:creationId xmlns:a16="http://schemas.microsoft.com/office/drawing/2014/main" id="{E1C48888-66B0-870C-20CB-01FF393E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18">
                <a:extLst>
                  <a:ext uri="{FF2B5EF4-FFF2-40B4-BE49-F238E27FC236}">
                    <a16:creationId xmlns:a16="http://schemas.microsoft.com/office/drawing/2014/main" id="{71D15854-B59F-B76F-BC4D-7AD1B77DF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19">
                <a:extLst>
                  <a:ext uri="{FF2B5EF4-FFF2-40B4-BE49-F238E27FC236}">
                    <a16:creationId xmlns:a16="http://schemas.microsoft.com/office/drawing/2014/main" id="{AC43AD91-4442-2FC8-BDA3-B054B1C54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20">
                <a:extLst>
                  <a:ext uri="{FF2B5EF4-FFF2-40B4-BE49-F238E27FC236}">
                    <a16:creationId xmlns:a16="http://schemas.microsoft.com/office/drawing/2014/main" id="{82AB347E-BFEF-8BA4-69A4-2AB8F895B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21">
                <a:extLst>
                  <a:ext uri="{FF2B5EF4-FFF2-40B4-BE49-F238E27FC236}">
                    <a16:creationId xmlns:a16="http://schemas.microsoft.com/office/drawing/2014/main" id="{643C3344-1226-526C-B746-9867ACD43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22">
                <a:extLst>
                  <a:ext uri="{FF2B5EF4-FFF2-40B4-BE49-F238E27FC236}">
                    <a16:creationId xmlns:a16="http://schemas.microsoft.com/office/drawing/2014/main" id="{D4442EE1-FC48-D1FA-225A-55DA635F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23">
                <a:extLst>
                  <a:ext uri="{FF2B5EF4-FFF2-40B4-BE49-F238E27FC236}">
                    <a16:creationId xmlns:a16="http://schemas.microsoft.com/office/drawing/2014/main" id="{9FDD6D0A-1ED8-C4FA-29F3-AD32798D60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24">
                <a:extLst>
                  <a:ext uri="{FF2B5EF4-FFF2-40B4-BE49-F238E27FC236}">
                    <a16:creationId xmlns:a16="http://schemas.microsoft.com/office/drawing/2014/main" id="{A3A77C76-D70E-861D-0D59-5EE52CB71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25">
                <a:extLst>
                  <a:ext uri="{FF2B5EF4-FFF2-40B4-BE49-F238E27FC236}">
                    <a16:creationId xmlns:a16="http://schemas.microsoft.com/office/drawing/2014/main" id="{46B24305-EB7E-8923-C518-BC114E8C3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26">
                <a:extLst>
                  <a:ext uri="{FF2B5EF4-FFF2-40B4-BE49-F238E27FC236}">
                    <a16:creationId xmlns:a16="http://schemas.microsoft.com/office/drawing/2014/main" id="{7F2E217D-EAC1-9639-5AF7-080B221A4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27">
                <a:extLst>
                  <a:ext uri="{FF2B5EF4-FFF2-40B4-BE49-F238E27FC236}">
                    <a16:creationId xmlns:a16="http://schemas.microsoft.com/office/drawing/2014/main" id="{2DCE4E2B-7182-601C-300D-0B2E7189B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28">
                <a:extLst>
                  <a:ext uri="{FF2B5EF4-FFF2-40B4-BE49-F238E27FC236}">
                    <a16:creationId xmlns:a16="http://schemas.microsoft.com/office/drawing/2014/main" id="{2703525D-5685-7A7B-4986-9C988F855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29">
                <a:extLst>
                  <a:ext uri="{FF2B5EF4-FFF2-40B4-BE49-F238E27FC236}">
                    <a16:creationId xmlns:a16="http://schemas.microsoft.com/office/drawing/2014/main" id="{01647BFB-974C-53E7-CA52-4D5D26DC6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30">
                <a:extLst>
                  <a:ext uri="{FF2B5EF4-FFF2-40B4-BE49-F238E27FC236}">
                    <a16:creationId xmlns:a16="http://schemas.microsoft.com/office/drawing/2014/main" id="{CA63CB6C-F10D-6516-4FF4-115ADEECC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31">
                <a:extLst>
                  <a:ext uri="{FF2B5EF4-FFF2-40B4-BE49-F238E27FC236}">
                    <a16:creationId xmlns:a16="http://schemas.microsoft.com/office/drawing/2014/main" id="{8E22C23E-1F85-0854-33A7-1594FC842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32">
                <a:extLst>
                  <a:ext uri="{FF2B5EF4-FFF2-40B4-BE49-F238E27FC236}">
                    <a16:creationId xmlns:a16="http://schemas.microsoft.com/office/drawing/2014/main" id="{F43188A9-F379-B8B0-635E-C0AE68D9C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33">
                <a:extLst>
                  <a:ext uri="{FF2B5EF4-FFF2-40B4-BE49-F238E27FC236}">
                    <a16:creationId xmlns:a16="http://schemas.microsoft.com/office/drawing/2014/main" id="{60109A0E-0458-E5F0-1CC7-339F5FED9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34">
                <a:extLst>
                  <a:ext uri="{FF2B5EF4-FFF2-40B4-BE49-F238E27FC236}">
                    <a16:creationId xmlns:a16="http://schemas.microsoft.com/office/drawing/2014/main" id="{52675EA5-5C2A-B0B8-8555-851848CED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35">
                <a:extLst>
                  <a:ext uri="{FF2B5EF4-FFF2-40B4-BE49-F238E27FC236}">
                    <a16:creationId xmlns:a16="http://schemas.microsoft.com/office/drawing/2014/main" id="{6B8419B1-6906-F273-8C8D-040B56E37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36">
                <a:extLst>
                  <a:ext uri="{FF2B5EF4-FFF2-40B4-BE49-F238E27FC236}">
                    <a16:creationId xmlns:a16="http://schemas.microsoft.com/office/drawing/2014/main" id="{2FE4D75E-2D4E-E7F0-5E49-C91DD5852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37">
                <a:extLst>
                  <a:ext uri="{FF2B5EF4-FFF2-40B4-BE49-F238E27FC236}">
                    <a16:creationId xmlns:a16="http://schemas.microsoft.com/office/drawing/2014/main" id="{AAF69A0E-639B-8696-5BE6-1B522E5CB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38">
                <a:extLst>
                  <a:ext uri="{FF2B5EF4-FFF2-40B4-BE49-F238E27FC236}">
                    <a16:creationId xmlns:a16="http://schemas.microsoft.com/office/drawing/2014/main" id="{EBCBC261-C83F-9E5E-CE3E-AC63E2A81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39">
                <a:extLst>
                  <a:ext uri="{FF2B5EF4-FFF2-40B4-BE49-F238E27FC236}">
                    <a16:creationId xmlns:a16="http://schemas.microsoft.com/office/drawing/2014/main" id="{2527C512-BB9E-4321-D698-C2BC357AD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40">
                <a:extLst>
                  <a:ext uri="{FF2B5EF4-FFF2-40B4-BE49-F238E27FC236}">
                    <a16:creationId xmlns:a16="http://schemas.microsoft.com/office/drawing/2014/main" id="{0C7CF35E-082B-85F5-EAFB-13565C23E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41">
                <a:extLst>
                  <a:ext uri="{FF2B5EF4-FFF2-40B4-BE49-F238E27FC236}">
                    <a16:creationId xmlns:a16="http://schemas.microsoft.com/office/drawing/2014/main" id="{F89F55D0-AAE3-1486-5FB9-5311996FF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42">
                <a:extLst>
                  <a:ext uri="{FF2B5EF4-FFF2-40B4-BE49-F238E27FC236}">
                    <a16:creationId xmlns:a16="http://schemas.microsoft.com/office/drawing/2014/main" id="{8546BFB2-2D3B-9DC9-4CAD-4E861EE8B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43">
                <a:extLst>
                  <a:ext uri="{FF2B5EF4-FFF2-40B4-BE49-F238E27FC236}">
                    <a16:creationId xmlns:a16="http://schemas.microsoft.com/office/drawing/2014/main" id="{1C48E950-5994-C6D9-E59C-69482552A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44">
                <a:extLst>
                  <a:ext uri="{FF2B5EF4-FFF2-40B4-BE49-F238E27FC236}">
                    <a16:creationId xmlns:a16="http://schemas.microsoft.com/office/drawing/2014/main" id="{7DAE8AE6-457E-7ACC-90A2-1A5DF6C56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45">
                <a:extLst>
                  <a:ext uri="{FF2B5EF4-FFF2-40B4-BE49-F238E27FC236}">
                    <a16:creationId xmlns:a16="http://schemas.microsoft.com/office/drawing/2014/main" id="{3CC4D9D7-20E5-994E-E673-8A9B58297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46">
                <a:extLst>
                  <a:ext uri="{FF2B5EF4-FFF2-40B4-BE49-F238E27FC236}">
                    <a16:creationId xmlns:a16="http://schemas.microsoft.com/office/drawing/2014/main" id="{9FFD2AF8-22CF-1C10-F798-F49E4938F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47">
                <a:extLst>
                  <a:ext uri="{FF2B5EF4-FFF2-40B4-BE49-F238E27FC236}">
                    <a16:creationId xmlns:a16="http://schemas.microsoft.com/office/drawing/2014/main" id="{4DDBD5A8-FA33-803F-9B05-B8421CDF4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48">
                <a:extLst>
                  <a:ext uri="{FF2B5EF4-FFF2-40B4-BE49-F238E27FC236}">
                    <a16:creationId xmlns:a16="http://schemas.microsoft.com/office/drawing/2014/main" id="{038CF8C0-D5DA-0018-3344-9CFE67D47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49">
                <a:extLst>
                  <a:ext uri="{FF2B5EF4-FFF2-40B4-BE49-F238E27FC236}">
                    <a16:creationId xmlns:a16="http://schemas.microsoft.com/office/drawing/2014/main" id="{D0BE2AF5-2788-9682-98C8-5E615C849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50">
                <a:extLst>
                  <a:ext uri="{FF2B5EF4-FFF2-40B4-BE49-F238E27FC236}">
                    <a16:creationId xmlns:a16="http://schemas.microsoft.com/office/drawing/2014/main" id="{0380B993-8F92-0382-1BB7-9E2320B1B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51">
                <a:extLst>
                  <a:ext uri="{FF2B5EF4-FFF2-40B4-BE49-F238E27FC236}">
                    <a16:creationId xmlns:a16="http://schemas.microsoft.com/office/drawing/2014/main" id="{AD89628A-D385-2653-39BA-895721989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52">
                <a:extLst>
                  <a:ext uri="{FF2B5EF4-FFF2-40B4-BE49-F238E27FC236}">
                    <a16:creationId xmlns:a16="http://schemas.microsoft.com/office/drawing/2014/main" id="{FBBDC43E-47DA-794C-1901-211214E8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53">
                <a:extLst>
                  <a:ext uri="{FF2B5EF4-FFF2-40B4-BE49-F238E27FC236}">
                    <a16:creationId xmlns:a16="http://schemas.microsoft.com/office/drawing/2014/main" id="{AB7D6915-0B26-A4E4-CE54-C6839469E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54">
                <a:extLst>
                  <a:ext uri="{FF2B5EF4-FFF2-40B4-BE49-F238E27FC236}">
                    <a16:creationId xmlns:a16="http://schemas.microsoft.com/office/drawing/2014/main" id="{349DF99F-47DC-0B22-5782-20C38FAAE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55">
                <a:extLst>
                  <a:ext uri="{FF2B5EF4-FFF2-40B4-BE49-F238E27FC236}">
                    <a16:creationId xmlns:a16="http://schemas.microsoft.com/office/drawing/2014/main" id="{D213CAEA-FF4A-892C-F848-274EA370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56">
                <a:extLst>
                  <a:ext uri="{FF2B5EF4-FFF2-40B4-BE49-F238E27FC236}">
                    <a16:creationId xmlns:a16="http://schemas.microsoft.com/office/drawing/2014/main" id="{72C5871A-B966-D059-8103-F46FE8DC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57">
                <a:extLst>
                  <a:ext uri="{FF2B5EF4-FFF2-40B4-BE49-F238E27FC236}">
                    <a16:creationId xmlns:a16="http://schemas.microsoft.com/office/drawing/2014/main" id="{D32E7012-5CCD-484E-9751-ED39A3BCE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58">
                <a:extLst>
                  <a:ext uri="{FF2B5EF4-FFF2-40B4-BE49-F238E27FC236}">
                    <a16:creationId xmlns:a16="http://schemas.microsoft.com/office/drawing/2014/main" id="{25CD9AD3-F400-5118-8796-EE5211B2E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59">
                <a:extLst>
                  <a:ext uri="{FF2B5EF4-FFF2-40B4-BE49-F238E27FC236}">
                    <a16:creationId xmlns:a16="http://schemas.microsoft.com/office/drawing/2014/main" id="{D117DFF3-4D11-DCCB-6EF1-AF367A8FB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60">
                <a:extLst>
                  <a:ext uri="{FF2B5EF4-FFF2-40B4-BE49-F238E27FC236}">
                    <a16:creationId xmlns:a16="http://schemas.microsoft.com/office/drawing/2014/main" id="{4DF903F4-1494-849F-8970-A17D76D9A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61">
                <a:extLst>
                  <a:ext uri="{FF2B5EF4-FFF2-40B4-BE49-F238E27FC236}">
                    <a16:creationId xmlns:a16="http://schemas.microsoft.com/office/drawing/2014/main" id="{F2FF9702-50DA-BED3-C085-92A7B831D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62">
                <a:extLst>
                  <a:ext uri="{FF2B5EF4-FFF2-40B4-BE49-F238E27FC236}">
                    <a16:creationId xmlns:a16="http://schemas.microsoft.com/office/drawing/2014/main" id="{A0C9F7E3-06B0-3037-2426-3E1FBCEAE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63">
                <a:extLst>
                  <a:ext uri="{FF2B5EF4-FFF2-40B4-BE49-F238E27FC236}">
                    <a16:creationId xmlns:a16="http://schemas.microsoft.com/office/drawing/2014/main" id="{8980EB9B-84AA-8E74-9D9A-CB70019AD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64">
                <a:extLst>
                  <a:ext uri="{FF2B5EF4-FFF2-40B4-BE49-F238E27FC236}">
                    <a16:creationId xmlns:a16="http://schemas.microsoft.com/office/drawing/2014/main" id="{A1705738-C14F-4DD6-CADD-1344B1867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65">
                <a:extLst>
                  <a:ext uri="{FF2B5EF4-FFF2-40B4-BE49-F238E27FC236}">
                    <a16:creationId xmlns:a16="http://schemas.microsoft.com/office/drawing/2014/main" id="{1F1B8FF3-E0FC-6F2A-541F-7DB7FBACB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66">
                <a:extLst>
                  <a:ext uri="{FF2B5EF4-FFF2-40B4-BE49-F238E27FC236}">
                    <a16:creationId xmlns:a16="http://schemas.microsoft.com/office/drawing/2014/main" id="{069F0813-D9E7-91D4-1008-06BE13116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67">
                <a:extLst>
                  <a:ext uri="{FF2B5EF4-FFF2-40B4-BE49-F238E27FC236}">
                    <a16:creationId xmlns:a16="http://schemas.microsoft.com/office/drawing/2014/main" id="{2C5AD8DD-EBFA-53E1-9DDB-39A81070A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68">
                <a:extLst>
                  <a:ext uri="{FF2B5EF4-FFF2-40B4-BE49-F238E27FC236}">
                    <a16:creationId xmlns:a16="http://schemas.microsoft.com/office/drawing/2014/main" id="{0390D5A2-227B-ED83-B45B-35F133516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69">
                <a:extLst>
                  <a:ext uri="{FF2B5EF4-FFF2-40B4-BE49-F238E27FC236}">
                    <a16:creationId xmlns:a16="http://schemas.microsoft.com/office/drawing/2014/main" id="{A91B28CE-00D1-5291-202E-50CD62DD9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70">
                <a:extLst>
                  <a:ext uri="{FF2B5EF4-FFF2-40B4-BE49-F238E27FC236}">
                    <a16:creationId xmlns:a16="http://schemas.microsoft.com/office/drawing/2014/main" id="{A0916894-9B3F-5908-294B-564D67028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71">
                <a:extLst>
                  <a:ext uri="{FF2B5EF4-FFF2-40B4-BE49-F238E27FC236}">
                    <a16:creationId xmlns:a16="http://schemas.microsoft.com/office/drawing/2014/main" id="{311C1256-FB2A-2A6B-650C-46E3D9530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72">
                <a:extLst>
                  <a:ext uri="{FF2B5EF4-FFF2-40B4-BE49-F238E27FC236}">
                    <a16:creationId xmlns:a16="http://schemas.microsoft.com/office/drawing/2014/main" id="{3FA78FF1-5AA5-2A54-F49F-8BC13C851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73">
                <a:extLst>
                  <a:ext uri="{FF2B5EF4-FFF2-40B4-BE49-F238E27FC236}">
                    <a16:creationId xmlns:a16="http://schemas.microsoft.com/office/drawing/2014/main" id="{0AB0A30E-7341-B096-F1AB-1D048725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74">
                <a:extLst>
                  <a:ext uri="{FF2B5EF4-FFF2-40B4-BE49-F238E27FC236}">
                    <a16:creationId xmlns:a16="http://schemas.microsoft.com/office/drawing/2014/main" id="{7FA582C5-040A-2B02-3DDF-994F0580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75">
                <a:extLst>
                  <a:ext uri="{FF2B5EF4-FFF2-40B4-BE49-F238E27FC236}">
                    <a16:creationId xmlns:a16="http://schemas.microsoft.com/office/drawing/2014/main" id="{3655C301-8D30-932A-1226-C1C89DBF7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76">
                <a:extLst>
                  <a:ext uri="{FF2B5EF4-FFF2-40B4-BE49-F238E27FC236}">
                    <a16:creationId xmlns:a16="http://schemas.microsoft.com/office/drawing/2014/main" id="{9ADEAB12-839F-5AA2-47D5-628B71FD3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77">
                <a:extLst>
                  <a:ext uri="{FF2B5EF4-FFF2-40B4-BE49-F238E27FC236}">
                    <a16:creationId xmlns:a16="http://schemas.microsoft.com/office/drawing/2014/main" id="{65845232-F001-7906-AAEB-38D8A0B99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78">
                <a:extLst>
                  <a:ext uri="{FF2B5EF4-FFF2-40B4-BE49-F238E27FC236}">
                    <a16:creationId xmlns:a16="http://schemas.microsoft.com/office/drawing/2014/main" id="{64DF4475-814B-099F-85DD-AF4A20F39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79">
                <a:extLst>
                  <a:ext uri="{FF2B5EF4-FFF2-40B4-BE49-F238E27FC236}">
                    <a16:creationId xmlns:a16="http://schemas.microsoft.com/office/drawing/2014/main" id="{4D5B3A36-019D-F6E6-F615-36A66333C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80">
                <a:extLst>
                  <a:ext uri="{FF2B5EF4-FFF2-40B4-BE49-F238E27FC236}">
                    <a16:creationId xmlns:a16="http://schemas.microsoft.com/office/drawing/2014/main" id="{8C7EE0C3-4A52-6280-58FE-283802D9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81">
                <a:extLst>
                  <a:ext uri="{FF2B5EF4-FFF2-40B4-BE49-F238E27FC236}">
                    <a16:creationId xmlns:a16="http://schemas.microsoft.com/office/drawing/2014/main" id="{9FF8AA9A-5D37-EB1F-6FF2-8E665846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82">
                <a:extLst>
                  <a:ext uri="{FF2B5EF4-FFF2-40B4-BE49-F238E27FC236}">
                    <a16:creationId xmlns:a16="http://schemas.microsoft.com/office/drawing/2014/main" id="{1F9E019E-18BF-B0D4-5E84-65F394E9D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83">
                <a:extLst>
                  <a:ext uri="{FF2B5EF4-FFF2-40B4-BE49-F238E27FC236}">
                    <a16:creationId xmlns:a16="http://schemas.microsoft.com/office/drawing/2014/main" id="{CC5E3546-001A-98CF-00C5-19C45C085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84">
                <a:extLst>
                  <a:ext uri="{FF2B5EF4-FFF2-40B4-BE49-F238E27FC236}">
                    <a16:creationId xmlns:a16="http://schemas.microsoft.com/office/drawing/2014/main" id="{36ABBD0E-930D-2AE1-6650-9A40D71A4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85">
                <a:extLst>
                  <a:ext uri="{FF2B5EF4-FFF2-40B4-BE49-F238E27FC236}">
                    <a16:creationId xmlns:a16="http://schemas.microsoft.com/office/drawing/2014/main" id="{6CA47BE6-6524-12E2-63DB-64D792FF2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86">
                <a:extLst>
                  <a:ext uri="{FF2B5EF4-FFF2-40B4-BE49-F238E27FC236}">
                    <a16:creationId xmlns:a16="http://schemas.microsoft.com/office/drawing/2014/main" id="{F73BEAFB-C919-DF90-2939-45308ECED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87">
                <a:extLst>
                  <a:ext uri="{FF2B5EF4-FFF2-40B4-BE49-F238E27FC236}">
                    <a16:creationId xmlns:a16="http://schemas.microsoft.com/office/drawing/2014/main" id="{AC393A3C-68FB-6BB9-B06B-E41049332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88">
                <a:extLst>
                  <a:ext uri="{FF2B5EF4-FFF2-40B4-BE49-F238E27FC236}">
                    <a16:creationId xmlns:a16="http://schemas.microsoft.com/office/drawing/2014/main" id="{2493AE33-F33C-7CC0-541E-8E38AB13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89">
                <a:extLst>
                  <a:ext uri="{FF2B5EF4-FFF2-40B4-BE49-F238E27FC236}">
                    <a16:creationId xmlns:a16="http://schemas.microsoft.com/office/drawing/2014/main" id="{7D4ACAD6-8A0F-9027-2B22-B3215D8C5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90">
                <a:extLst>
                  <a:ext uri="{FF2B5EF4-FFF2-40B4-BE49-F238E27FC236}">
                    <a16:creationId xmlns:a16="http://schemas.microsoft.com/office/drawing/2014/main" id="{E85BFF0E-501E-DA29-8E23-DC91338F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91">
                <a:extLst>
                  <a:ext uri="{FF2B5EF4-FFF2-40B4-BE49-F238E27FC236}">
                    <a16:creationId xmlns:a16="http://schemas.microsoft.com/office/drawing/2014/main" id="{B324991F-BCEA-AF6B-DB19-E891CCF75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92">
                <a:extLst>
                  <a:ext uri="{FF2B5EF4-FFF2-40B4-BE49-F238E27FC236}">
                    <a16:creationId xmlns:a16="http://schemas.microsoft.com/office/drawing/2014/main" id="{45A586CB-2594-4746-F122-DB41FDD5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93">
                <a:extLst>
                  <a:ext uri="{FF2B5EF4-FFF2-40B4-BE49-F238E27FC236}">
                    <a16:creationId xmlns:a16="http://schemas.microsoft.com/office/drawing/2014/main" id="{5D18C821-2E8B-532C-4904-79E75C93A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94">
                <a:extLst>
                  <a:ext uri="{FF2B5EF4-FFF2-40B4-BE49-F238E27FC236}">
                    <a16:creationId xmlns:a16="http://schemas.microsoft.com/office/drawing/2014/main" id="{7475584D-C779-908C-FB07-97CBBAC7A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95">
                <a:extLst>
                  <a:ext uri="{FF2B5EF4-FFF2-40B4-BE49-F238E27FC236}">
                    <a16:creationId xmlns:a16="http://schemas.microsoft.com/office/drawing/2014/main" id="{EEE95345-467A-C1B2-D685-C65BE2DA3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96">
                <a:extLst>
                  <a:ext uri="{FF2B5EF4-FFF2-40B4-BE49-F238E27FC236}">
                    <a16:creationId xmlns:a16="http://schemas.microsoft.com/office/drawing/2014/main" id="{DF5C432F-A717-96D7-4469-9195D242E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97">
                <a:extLst>
                  <a:ext uri="{FF2B5EF4-FFF2-40B4-BE49-F238E27FC236}">
                    <a16:creationId xmlns:a16="http://schemas.microsoft.com/office/drawing/2014/main" id="{4B1765CD-6695-0D6C-0FBE-C11ADF2F2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98">
                <a:extLst>
                  <a:ext uri="{FF2B5EF4-FFF2-40B4-BE49-F238E27FC236}">
                    <a16:creationId xmlns:a16="http://schemas.microsoft.com/office/drawing/2014/main" id="{560ADC2F-2891-D446-37DB-FA941B8D3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99">
                <a:extLst>
                  <a:ext uri="{FF2B5EF4-FFF2-40B4-BE49-F238E27FC236}">
                    <a16:creationId xmlns:a16="http://schemas.microsoft.com/office/drawing/2014/main" id="{10EBCF03-7805-D73D-DD0D-1891C0FA5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100">
                <a:extLst>
                  <a:ext uri="{FF2B5EF4-FFF2-40B4-BE49-F238E27FC236}">
                    <a16:creationId xmlns:a16="http://schemas.microsoft.com/office/drawing/2014/main" id="{E0BC5810-9B4E-BEBB-6F90-A53FB486F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101">
                <a:extLst>
                  <a:ext uri="{FF2B5EF4-FFF2-40B4-BE49-F238E27FC236}">
                    <a16:creationId xmlns:a16="http://schemas.microsoft.com/office/drawing/2014/main" id="{75B51F61-EAEC-CAA1-4FE5-5A033BB5B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102">
                <a:extLst>
                  <a:ext uri="{FF2B5EF4-FFF2-40B4-BE49-F238E27FC236}">
                    <a16:creationId xmlns:a16="http://schemas.microsoft.com/office/drawing/2014/main" id="{5828A9DC-F722-C98F-7143-786C0657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103">
                <a:extLst>
                  <a:ext uri="{FF2B5EF4-FFF2-40B4-BE49-F238E27FC236}">
                    <a16:creationId xmlns:a16="http://schemas.microsoft.com/office/drawing/2014/main" id="{EA09E9A6-6165-6F82-F5F0-261B11E0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104">
                <a:extLst>
                  <a:ext uri="{FF2B5EF4-FFF2-40B4-BE49-F238E27FC236}">
                    <a16:creationId xmlns:a16="http://schemas.microsoft.com/office/drawing/2014/main" id="{2CCA438D-A60D-222A-75AC-15C98CE97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105">
                <a:extLst>
                  <a:ext uri="{FF2B5EF4-FFF2-40B4-BE49-F238E27FC236}">
                    <a16:creationId xmlns:a16="http://schemas.microsoft.com/office/drawing/2014/main" id="{C7E5C841-112D-60A2-86C5-1D95B1F4F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106">
                <a:extLst>
                  <a:ext uri="{FF2B5EF4-FFF2-40B4-BE49-F238E27FC236}">
                    <a16:creationId xmlns:a16="http://schemas.microsoft.com/office/drawing/2014/main" id="{2C90EF2E-C193-6AA7-2CA5-8472C3A88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107">
                <a:extLst>
                  <a:ext uri="{FF2B5EF4-FFF2-40B4-BE49-F238E27FC236}">
                    <a16:creationId xmlns:a16="http://schemas.microsoft.com/office/drawing/2014/main" id="{021467A2-91E1-2DC9-37E2-98AEF2F18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108">
                <a:extLst>
                  <a:ext uri="{FF2B5EF4-FFF2-40B4-BE49-F238E27FC236}">
                    <a16:creationId xmlns:a16="http://schemas.microsoft.com/office/drawing/2014/main" id="{A01F2207-A8F6-D721-10DC-2C792FD1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109">
                <a:extLst>
                  <a:ext uri="{FF2B5EF4-FFF2-40B4-BE49-F238E27FC236}">
                    <a16:creationId xmlns:a16="http://schemas.microsoft.com/office/drawing/2014/main" id="{F0822789-B8C2-1FC7-74D0-C40BEC7EA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110">
                <a:extLst>
                  <a:ext uri="{FF2B5EF4-FFF2-40B4-BE49-F238E27FC236}">
                    <a16:creationId xmlns:a16="http://schemas.microsoft.com/office/drawing/2014/main" id="{A524E339-C50D-9DD7-5D4C-410E67C2E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" name="Freeform 111">
                <a:extLst>
                  <a:ext uri="{FF2B5EF4-FFF2-40B4-BE49-F238E27FC236}">
                    <a16:creationId xmlns:a16="http://schemas.microsoft.com/office/drawing/2014/main" id="{D6303448-96AA-0ABD-4BEC-5A0A3F363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" name="Freeform 112">
                <a:extLst>
                  <a:ext uri="{FF2B5EF4-FFF2-40B4-BE49-F238E27FC236}">
                    <a16:creationId xmlns:a16="http://schemas.microsoft.com/office/drawing/2014/main" id="{DEA9BA94-FFB6-2406-01E0-569E12209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" name="Freeform 113">
                <a:extLst>
                  <a:ext uri="{FF2B5EF4-FFF2-40B4-BE49-F238E27FC236}">
                    <a16:creationId xmlns:a16="http://schemas.microsoft.com/office/drawing/2014/main" id="{85353DEF-389F-C8AB-7AF4-F172CAC22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" name="Freeform 114">
                <a:extLst>
                  <a:ext uri="{FF2B5EF4-FFF2-40B4-BE49-F238E27FC236}">
                    <a16:creationId xmlns:a16="http://schemas.microsoft.com/office/drawing/2014/main" id="{63990EA5-06E7-8FD2-711B-88D2B2541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" name="Freeform 115">
                <a:extLst>
                  <a:ext uri="{FF2B5EF4-FFF2-40B4-BE49-F238E27FC236}">
                    <a16:creationId xmlns:a16="http://schemas.microsoft.com/office/drawing/2014/main" id="{EFDB8E36-E48B-E1EB-83FC-A0BB67FE3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" name="Freeform 116">
                <a:extLst>
                  <a:ext uri="{FF2B5EF4-FFF2-40B4-BE49-F238E27FC236}">
                    <a16:creationId xmlns:a16="http://schemas.microsoft.com/office/drawing/2014/main" id="{7853D0A1-066C-0875-599F-80E686B2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" name="Freeform 117">
                <a:extLst>
                  <a:ext uri="{FF2B5EF4-FFF2-40B4-BE49-F238E27FC236}">
                    <a16:creationId xmlns:a16="http://schemas.microsoft.com/office/drawing/2014/main" id="{08D38C57-B6E2-776C-153E-A0A912AB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" name="Freeform 118">
                <a:extLst>
                  <a:ext uri="{FF2B5EF4-FFF2-40B4-BE49-F238E27FC236}">
                    <a16:creationId xmlns:a16="http://schemas.microsoft.com/office/drawing/2014/main" id="{7467B5B7-DA62-1CFA-6BE6-AE719AF5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36" name="Grupo 35">
              <a:extLst>
                <a:ext uri="{FF2B5EF4-FFF2-40B4-BE49-F238E27FC236}">
                  <a16:creationId xmlns:a16="http://schemas.microsoft.com/office/drawing/2014/main" id="{0012A036-1D19-4AA0-3880-1D35E3290B67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37" name="Freeform 122">
                <a:extLst>
                  <a:ext uri="{FF2B5EF4-FFF2-40B4-BE49-F238E27FC236}">
                    <a16:creationId xmlns:a16="http://schemas.microsoft.com/office/drawing/2014/main" id="{6690DDD0-4C94-3D7C-2DF1-655916C043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123">
                <a:extLst>
                  <a:ext uri="{FF2B5EF4-FFF2-40B4-BE49-F238E27FC236}">
                    <a16:creationId xmlns:a16="http://schemas.microsoft.com/office/drawing/2014/main" id="{6BC4FFAA-79C4-A16D-9865-DED3B11F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124">
                <a:extLst>
                  <a:ext uri="{FF2B5EF4-FFF2-40B4-BE49-F238E27FC236}">
                    <a16:creationId xmlns:a16="http://schemas.microsoft.com/office/drawing/2014/main" id="{D798B368-2FB3-865A-32F4-EF88218128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125">
                <a:extLst>
                  <a:ext uri="{FF2B5EF4-FFF2-40B4-BE49-F238E27FC236}">
                    <a16:creationId xmlns:a16="http://schemas.microsoft.com/office/drawing/2014/main" id="{CF01FAC7-A611-D8F3-7F24-32036CC1C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126">
                <a:extLst>
                  <a:ext uri="{FF2B5EF4-FFF2-40B4-BE49-F238E27FC236}">
                    <a16:creationId xmlns:a16="http://schemas.microsoft.com/office/drawing/2014/main" id="{B82E2586-B81A-CA3C-65CC-4D52E143D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127">
                <a:extLst>
                  <a:ext uri="{FF2B5EF4-FFF2-40B4-BE49-F238E27FC236}">
                    <a16:creationId xmlns:a16="http://schemas.microsoft.com/office/drawing/2014/main" id="{72AFF818-95F7-0C37-2700-14C3D0AF16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128">
                <a:extLst>
                  <a:ext uri="{FF2B5EF4-FFF2-40B4-BE49-F238E27FC236}">
                    <a16:creationId xmlns:a16="http://schemas.microsoft.com/office/drawing/2014/main" id="{E36509EE-7E1B-31DE-A17A-9F27EBBB4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129">
                <a:extLst>
                  <a:ext uri="{FF2B5EF4-FFF2-40B4-BE49-F238E27FC236}">
                    <a16:creationId xmlns:a16="http://schemas.microsoft.com/office/drawing/2014/main" id="{28D38278-2C7C-535E-F844-162EE843A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30">
                <a:extLst>
                  <a:ext uri="{FF2B5EF4-FFF2-40B4-BE49-F238E27FC236}">
                    <a16:creationId xmlns:a16="http://schemas.microsoft.com/office/drawing/2014/main" id="{81A8AAB3-81F8-FAC5-EB0B-974F5BD16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131">
                <a:extLst>
                  <a:ext uri="{FF2B5EF4-FFF2-40B4-BE49-F238E27FC236}">
                    <a16:creationId xmlns:a16="http://schemas.microsoft.com/office/drawing/2014/main" id="{E7E333C3-A4FC-84E4-4BA6-334255CC3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32">
                <a:extLst>
                  <a:ext uri="{FF2B5EF4-FFF2-40B4-BE49-F238E27FC236}">
                    <a16:creationId xmlns:a16="http://schemas.microsoft.com/office/drawing/2014/main" id="{CE3996C4-FD45-F908-C15A-2F9BB5872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33">
                <a:extLst>
                  <a:ext uri="{FF2B5EF4-FFF2-40B4-BE49-F238E27FC236}">
                    <a16:creationId xmlns:a16="http://schemas.microsoft.com/office/drawing/2014/main" id="{18D90B4C-9120-C20D-5D30-4647DFA2B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134">
                <a:extLst>
                  <a:ext uri="{FF2B5EF4-FFF2-40B4-BE49-F238E27FC236}">
                    <a16:creationId xmlns:a16="http://schemas.microsoft.com/office/drawing/2014/main" id="{33382DB4-5266-F407-AF80-2D1F4FB5F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135">
                <a:extLst>
                  <a:ext uri="{FF2B5EF4-FFF2-40B4-BE49-F238E27FC236}">
                    <a16:creationId xmlns:a16="http://schemas.microsoft.com/office/drawing/2014/main" id="{0A2B5CF6-8564-D25D-5C1A-BCA8788A6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136">
                <a:extLst>
                  <a:ext uri="{FF2B5EF4-FFF2-40B4-BE49-F238E27FC236}">
                    <a16:creationId xmlns:a16="http://schemas.microsoft.com/office/drawing/2014/main" id="{54BB2561-7A2D-9E12-AD9B-F54CF4B2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37">
                <a:extLst>
                  <a:ext uri="{FF2B5EF4-FFF2-40B4-BE49-F238E27FC236}">
                    <a16:creationId xmlns:a16="http://schemas.microsoft.com/office/drawing/2014/main" id="{69D4CB57-DE98-CBE2-AB60-E8F4491C8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38">
                <a:extLst>
                  <a:ext uri="{FF2B5EF4-FFF2-40B4-BE49-F238E27FC236}">
                    <a16:creationId xmlns:a16="http://schemas.microsoft.com/office/drawing/2014/main" id="{682831FD-9261-D420-6832-56EF504A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39">
                <a:extLst>
                  <a:ext uri="{FF2B5EF4-FFF2-40B4-BE49-F238E27FC236}">
                    <a16:creationId xmlns:a16="http://schemas.microsoft.com/office/drawing/2014/main" id="{467DD4A9-231E-76D7-68E9-C2CF09112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140">
                <a:extLst>
                  <a:ext uri="{FF2B5EF4-FFF2-40B4-BE49-F238E27FC236}">
                    <a16:creationId xmlns:a16="http://schemas.microsoft.com/office/drawing/2014/main" id="{507153C5-E3A2-E108-0421-7EA2E22CE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141">
                <a:extLst>
                  <a:ext uri="{FF2B5EF4-FFF2-40B4-BE49-F238E27FC236}">
                    <a16:creationId xmlns:a16="http://schemas.microsoft.com/office/drawing/2014/main" id="{F49B80A8-9434-D2F1-7CA3-8840266EF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142">
                <a:extLst>
                  <a:ext uri="{FF2B5EF4-FFF2-40B4-BE49-F238E27FC236}">
                    <a16:creationId xmlns:a16="http://schemas.microsoft.com/office/drawing/2014/main" id="{4F43FC24-99C0-F46E-7884-B7A9C91CA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143">
                <a:extLst>
                  <a:ext uri="{FF2B5EF4-FFF2-40B4-BE49-F238E27FC236}">
                    <a16:creationId xmlns:a16="http://schemas.microsoft.com/office/drawing/2014/main" id="{D9F49905-0893-7CF9-C0F3-F9E8123E3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144">
                <a:extLst>
                  <a:ext uri="{FF2B5EF4-FFF2-40B4-BE49-F238E27FC236}">
                    <a16:creationId xmlns:a16="http://schemas.microsoft.com/office/drawing/2014/main" id="{AE18CC26-2A68-2A7B-D624-51CB028B3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145">
                <a:extLst>
                  <a:ext uri="{FF2B5EF4-FFF2-40B4-BE49-F238E27FC236}">
                    <a16:creationId xmlns:a16="http://schemas.microsoft.com/office/drawing/2014/main" id="{07C595A8-08B5-3765-EC92-539EEF19A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146">
                <a:extLst>
                  <a:ext uri="{FF2B5EF4-FFF2-40B4-BE49-F238E27FC236}">
                    <a16:creationId xmlns:a16="http://schemas.microsoft.com/office/drawing/2014/main" id="{17784FBD-0D46-35A6-7E36-0D3F3C2A3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147">
                <a:extLst>
                  <a:ext uri="{FF2B5EF4-FFF2-40B4-BE49-F238E27FC236}">
                    <a16:creationId xmlns:a16="http://schemas.microsoft.com/office/drawing/2014/main" id="{43B138A2-4680-5E9B-DC1C-38C7DCAC4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148">
                <a:extLst>
                  <a:ext uri="{FF2B5EF4-FFF2-40B4-BE49-F238E27FC236}">
                    <a16:creationId xmlns:a16="http://schemas.microsoft.com/office/drawing/2014/main" id="{EE2046B7-E447-4E0C-7BA9-FE686527B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149">
                <a:extLst>
                  <a:ext uri="{FF2B5EF4-FFF2-40B4-BE49-F238E27FC236}">
                    <a16:creationId xmlns:a16="http://schemas.microsoft.com/office/drawing/2014/main" id="{05F03408-4312-C1F6-63EF-C8C38ABA2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150">
                <a:extLst>
                  <a:ext uri="{FF2B5EF4-FFF2-40B4-BE49-F238E27FC236}">
                    <a16:creationId xmlns:a16="http://schemas.microsoft.com/office/drawing/2014/main" id="{600B6B14-F172-339E-A498-307EE6D9B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151">
                <a:extLst>
                  <a:ext uri="{FF2B5EF4-FFF2-40B4-BE49-F238E27FC236}">
                    <a16:creationId xmlns:a16="http://schemas.microsoft.com/office/drawing/2014/main" id="{F5C6E852-A04D-1828-5A64-DDAF452E1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152">
                <a:extLst>
                  <a:ext uri="{FF2B5EF4-FFF2-40B4-BE49-F238E27FC236}">
                    <a16:creationId xmlns:a16="http://schemas.microsoft.com/office/drawing/2014/main" id="{06DDDA0C-9033-BDB3-69B5-51BAE18D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153">
                <a:extLst>
                  <a:ext uri="{FF2B5EF4-FFF2-40B4-BE49-F238E27FC236}">
                    <a16:creationId xmlns:a16="http://schemas.microsoft.com/office/drawing/2014/main" id="{622921C9-0917-DBFF-52F9-034A25D68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154">
                <a:extLst>
                  <a:ext uri="{FF2B5EF4-FFF2-40B4-BE49-F238E27FC236}">
                    <a16:creationId xmlns:a16="http://schemas.microsoft.com/office/drawing/2014/main" id="{C823D96D-6446-1DB0-7C5E-3320CA773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155">
                <a:extLst>
                  <a:ext uri="{FF2B5EF4-FFF2-40B4-BE49-F238E27FC236}">
                    <a16:creationId xmlns:a16="http://schemas.microsoft.com/office/drawing/2014/main" id="{78858C5D-5E1D-4986-8018-8B4DCE310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156">
                <a:extLst>
                  <a:ext uri="{FF2B5EF4-FFF2-40B4-BE49-F238E27FC236}">
                    <a16:creationId xmlns:a16="http://schemas.microsoft.com/office/drawing/2014/main" id="{8705502A-C278-A070-61F6-4F5D2A792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157">
                <a:extLst>
                  <a:ext uri="{FF2B5EF4-FFF2-40B4-BE49-F238E27FC236}">
                    <a16:creationId xmlns:a16="http://schemas.microsoft.com/office/drawing/2014/main" id="{F9BC7C05-447B-6421-5D5A-A9B6DDD91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158">
                <a:extLst>
                  <a:ext uri="{FF2B5EF4-FFF2-40B4-BE49-F238E27FC236}">
                    <a16:creationId xmlns:a16="http://schemas.microsoft.com/office/drawing/2014/main" id="{CD20C04E-5080-37F4-ADEA-3B5DD684C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159">
                <a:extLst>
                  <a:ext uri="{FF2B5EF4-FFF2-40B4-BE49-F238E27FC236}">
                    <a16:creationId xmlns:a16="http://schemas.microsoft.com/office/drawing/2014/main" id="{2BC809B7-CB38-EB19-C132-C9E46A9D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160">
                <a:extLst>
                  <a:ext uri="{FF2B5EF4-FFF2-40B4-BE49-F238E27FC236}">
                    <a16:creationId xmlns:a16="http://schemas.microsoft.com/office/drawing/2014/main" id="{02729C43-979B-BB7F-411C-5879DE977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161">
                <a:extLst>
                  <a:ext uri="{FF2B5EF4-FFF2-40B4-BE49-F238E27FC236}">
                    <a16:creationId xmlns:a16="http://schemas.microsoft.com/office/drawing/2014/main" id="{AC9AA773-A46E-87B9-0500-D7AE52A80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162">
                <a:extLst>
                  <a:ext uri="{FF2B5EF4-FFF2-40B4-BE49-F238E27FC236}">
                    <a16:creationId xmlns:a16="http://schemas.microsoft.com/office/drawing/2014/main" id="{1821988C-1685-FD59-79D2-4AF1C6D6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163">
                <a:extLst>
                  <a:ext uri="{FF2B5EF4-FFF2-40B4-BE49-F238E27FC236}">
                    <a16:creationId xmlns:a16="http://schemas.microsoft.com/office/drawing/2014/main" id="{A7B39987-2817-FE77-0F67-9439E106C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164">
                <a:extLst>
                  <a:ext uri="{FF2B5EF4-FFF2-40B4-BE49-F238E27FC236}">
                    <a16:creationId xmlns:a16="http://schemas.microsoft.com/office/drawing/2014/main" id="{5C63ACFB-4B61-F132-57B7-859614F2E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165">
                <a:extLst>
                  <a:ext uri="{FF2B5EF4-FFF2-40B4-BE49-F238E27FC236}">
                    <a16:creationId xmlns:a16="http://schemas.microsoft.com/office/drawing/2014/main" id="{C5F3F2B2-FA1B-4E8C-9EB0-779986426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166">
                <a:extLst>
                  <a:ext uri="{FF2B5EF4-FFF2-40B4-BE49-F238E27FC236}">
                    <a16:creationId xmlns:a16="http://schemas.microsoft.com/office/drawing/2014/main" id="{EBC6BBC9-A418-A336-3B94-D1E0CAF36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167">
                <a:extLst>
                  <a:ext uri="{FF2B5EF4-FFF2-40B4-BE49-F238E27FC236}">
                    <a16:creationId xmlns:a16="http://schemas.microsoft.com/office/drawing/2014/main" id="{12D2E2ED-1927-83CC-A413-24F189D7C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168">
                <a:extLst>
                  <a:ext uri="{FF2B5EF4-FFF2-40B4-BE49-F238E27FC236}">
                    <a16:creationId xmlns:a16="http://schemas.microsoft.com/office/drawing/2014/main" id="{C5142EB1-323E-E417-0984-0878ED629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169">
                <a:extLst>
                  <a:ext uri="{FF2B5EF4-FFF2-40B4-BE49-F238E27FC236}">
                    <a16:creationId xmlns:a16="http://schemas.microsoft.com/office/drawing/2014/main" id="{E8853300-E186-23B8-6DDC-A9C6F4F5D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70">
                <a:extLst>
                  <a:ext uri="{FF2B5EF4-FFF2-40B4-BE49-F238E27FC236}">
                    <a16:creationId xmlns:a16="http://schemas.microsoft.com/office/drawing/2014/main" id="{B82B241A-B44E-CAC6-28D7-A2B3A0BA0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71">
                <a:extLst>
                  <a:ext uri="{FF2B5EF4-FFF2-40B4-BE49-F238E27FC236}">
                    <a16:creationId xmlns:a16="http://schemas.microsoft.com/office/drawing/2014/main" id="{74FE1A3D-3A9A-81FC-F1EF-E705BA0E9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72">
                <a:extLst>
                  <a:ext uri="{FF2B5EF4-FFF2-40B4-BE49-F238E27FC236}">
                    <a16:creationId xmlns:a16="http://schemas.microsoft.com/office/drawing/2014/main" id="{8CA8F0E0-9A2A-EB73-E2F1-E54F5C0BE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73">
                <a:extLst>
                  <a:ext uri="{FF2B5EF4-FFF2-40B4-BE49-F238E27FC236}">
                    <a16:creationId xmlns:a16="http://schemas.microsoft.com/office/drawing/2014/main" id="{6EB3967D-673C-AE13-CA7C-D377BBA1A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74">
                <a:extLst>
                  <a:ext uri="{FF2B5EF4-FFF2-40B4-BE49-F238E27FC236}">
                    <a16:creationId xmlns:a16="http://schemas.microsoft.com/office/drawing/2014/main" id="{ABC2CC9F-A534-1A67-7054-5D478964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75">
                <a:extLst>
                  <a:ext uri="{FF2B5EF4-FFF2-40B4-BE49-F238E27FC236}">
                    <a16:creationId xmlns:a16="http://schemas.microsoft.com/office/drawing/2014/main" id="{A6D75747-D50C-24A9-8974-067E4E2B2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176">
                <a:extLst>
                  <a:ext uri="{FF2B5EF4-FFF2-40B4-BE49-F238E27FC236}">
                    <a16:creationId xmlns:a16="http://schemas.microsoft.com/office/drawing/2014/main" id="{C7AD21F1-3FEF-4864-F093-570456F4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177">
                <a:extLst>
                  <a:ext uri="{FF2B5EF4-FFF2-40B4-BE49-F238E27FC236}">
                    <a16:creationId xmlns:a16="http://schemas.microsoft.com/office/drawing/2014/main" id="{0E604B36-171A-DC82-B43E-4855D94E5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178">
                <a:extLst>
                  <a:ext uri="{FF2B5EF4-FFF2-40B4-BE49-F238E27FC236}">
                    <a16:creationId xmlns:a16="http://schemas.microsoft.com/office/drawing/2014/main" id="{82CBB442-E954-65F2-8163-6F302F429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179">
                <a:extLst>
                  <a:ext uri="{FF2B5EF4-FFF2-40B4-BE49-F238E27FC236}">
                    <a16:creationId xmlns:a16="http://schemas.microsoft.com/office/drawing/2014/main" id="{FA5BAA19-EA12-5F33-C1D4-0C4D74A9D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180">
                <a:extLst>
                  <a:ext uri="{FF2B5EF4-FFF2-40B4-BE49-F238E27FC236}">
                    <a16:creationId xmlns:a16="http://schemas.microsoft.com/office/drawing/2014/main" id="{B6162515-55D0-21AE-1F92-A6F46DCA7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181">
                <a:extLst>
                  <a:ext uri="{FF2B5EF4-FFF2-40B4-BE49-F238E27FC236}">
                    <a16:creationId xmlns:a16="http://schemas.microsoft.com/office/drawing/2014/main" id="{416E3D32-1B41-ECB0-50EB-2509D54B6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182">
                <a:extLst>
                  <a:ext uri="{FF2B5EF4-FFF2-40B4-BE49-F238E27FC236}">
                    <a16:creationId xmlns:a16="http://schemas.microsoft.com/office/drawing/2014/main" id="{30CF3216-DD5C-E1DC-0C70-87DAACA9E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183">
                <a:extLst>
                  <a:ext uri="{FF2B5EF4-FFF2-40B4-BE49-F238E27FC236}">
                    <a16:creationId xmlns:a16="http://schemas.microsoft.com/office/drawing/2014/main" id="{74B9C368-61CE-4C58-D4C6-2352B93FF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184">
                <a:extLst>
                  <a:ext uri="{FF2B5EF4-FFF2-40B4-BE49-F238E27FC236}">
                    <a16:creationId xmlns:a16="http://schemas.microsoft.com/office/drawing/2014/main" id="{E21CB7B7-BA6C-7DC4-494C-E6B997B06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185">
                <a:extLst>
                  <a:ext uri="{FF2B5EF4-FFF2-40B4-BE49-F238E27FC236}">
                    <a16:creationId xmlns:a16="http://schemas.microsoft.com/office/drawing/2014/main" id="{B3203A9D-5202-EC26-59C7-DC27C78F9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186">
                <a:extLst>
                  <a:ext uri="{FF2B5EF4-FFF2-40B4-BE49-F238E27FC236}">
                    <a16:creationId xmlns:a16="http://schemas.microsoft.com/office/drawing/2014/main" id="{9A47B23D-6B4A-A2AD-7E35-F7B065031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187">
                <a:extLst>
                  <a:ext uri="{FF2B5EF4-FFF2-40B4-BE49-F238E27FC236}">
                    <a16:creationId xmlns:a16="http://schemas.microsoft.com/office/drawing/2014/main" id="{A753A7F0-75F5-77BB-8F98-5B6DE958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188">
                <a:extLst>
                  <a:ext uri="{FF2B5EF4-FFF2-40B4-BE49-F238E27FC236}">
                    <a16:creationId xmlns:a16="http://schemas.microsoft.com/office/drawing/2014/main" id="{2B2F08BD-8773-149D-EA4F-C2E739A9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189">
                <a:extLst>
                  <a:ext uri="{FF2B5EF4-FFF2-40B4-BE49-F238E27FC236}">
                    <a16:creationId xmlns:a16="http://schemas.microsoft.com/office/drawing/2014/main" id="{5FFC0386-CFDA-8ACA-E7FB-FB6A73429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190">
                <a:extLst>
                  <a:ext uri="{FF2B5EF4-FFF2-40B4-BE49-F238E27FC236}">
                    <a16:creationId xmlns:a16="http://schemas.microsoft.com/office/drawing/2014/main" id="{D4DDA2D0-8610-1D3A-03A0-0A30F0045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191">
                <a:extLst>
                  <a:ext uri="{FF2B5EF4-FFF2-40B4-BE49-F238E27FC236}">
                    <a16:creationId xmlns:a16="http://schemas.microsoft.com/office/drawing/2014/main" id="{81428B61-FC69-2F42-B315-598A7E572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192">
                <a:extLst>
                  <a:ext uri="{FF2B5EF4-FFF2-40B4-BE49-F238E27FC236}">
                    <a16:creationId xmlns:a16="http://schemas.microsoft.com/office/drawing/2014/main" id="{B8D88DAE-53A4-1741-1318-55F8B7E92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193">
                <a:extLst>
                  <a:ext uri="{FF2B5EF4-FFF2-40B4-BE49-F238E27FC236}">
                    <a16:creationId xmlns:a16="http://schemas.microsoft.com/office/drawing/2014/main" id="{7AF84C5E-C4B0-678B-1D5C-73E2E6EB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194">
                <a:extLst>
                  <a:ext uri="{FF2B5EF4-FFF2-40B4-BE49-F238E27FC236}">
                    <a16:creationId xmlns:a16="http://schemas.microsoft.com/office/drawing/2014/main" id="{75F7B798-D409-30D8-3EDA-A4D13D769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195">
                <a:extLst>
                  <a:ext uri="{FF2B5EF4-FFF2-40B4-BE49-F238E27FC236}">
                    <a16:creationId xmlns:a16="http://schemas.microsoft.com/office/drawing/2014/main" id="{1B45502D-9D24-C166-B905-EF3CEDD7A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196">
                <a:extLst>
                  <a:ext uri="{FF2B5EF4-FFF2-40B4-BE49-F238E27FC236}">
                    <a16:creationId xmlns:a16="http://schemas.microsoft.com/office/drawing/2014/main" id="{0241935B-48D2-FBC1-E589-8A22A1D01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197">
                <a:extLst>
                  <a:ext uri="{FF2B5EF4-FFF2-40B4-BE49-F238E27FC236}">
                    <a16:creationId xmlns:a16="http://schemas.microsoft.com/office/drawing/2014/main" id="{55BE01BF-8FF8-B15C-16F7-B81B9F6EF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198">
                <a:extLst>
                  <a:ext uri="{FF2B5EF4-FFF2-40B4-BE49-F238E27FC236}">
                    <a16:creationId xmlns:a16="http://schemas.microsoft.com/office/drawing/2014/main" id="{D4046D67-779A-9710-EDC2-0FC564D30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199">
                <a:extLst>
                  <a:ext uri="{FF2B5EF4-FFF2-40B4-BE49-F238E27FC236}">
                    <a16:creationId xmlns:a16="http://schemas.microsoft.com/office/drawing/2014/main" id="{757BFBA5-0C7D-79A4-0CDC-67DA34E6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200">
                <a:extLst>
                  <a:ext uri="{FF2B5EF4-FFF2-40B4-BE49-F238E27FC236}">
                    <a16:creationId xmlns:a16="http://schemas.microsoft.com/office/drawing/2014/main" id="{040BFC7C-ADB6-731C-8054-AC99F36AB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201">
                <a:extLst>
                  <a:ext uri="{FF2B5EF4-FFF2-40B4-BE49-F238E27FC236}">
                    <a16:creationId xmlns:a16="http://schemas.microsoft.com/office/drawing/2014/main" id="{BFC35C4F-5522-CC45-1230-5BDC0F2FF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202">
                <a:extLst>
                  <a:ext uri="{FF2B5EF4-FFF2-40B4-BE49-F238E27FC236}">
                    <a16:creationId xmlns:a16="http://schemas.microsoft.com/office/drawing/2014/main" id="{7741D918-B9D4-CD71-7357-2678F761E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203">
                <a:extLst>
                  <a:ext uri="{FF2B5EF4-FFF2-40B4-BE49-F238E27FC236}">
                    <a16:creationId xmlns:a16="http://schemas.microsoft.com/office/drawing/2014/main" id="{4F3CE130-6C82-E06A-A46E-9F0D421ED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204">
                <a:extLst>
                  <a:ext uri="{FF2B5EF4-FFF2-40B4-BE49-F238E27FC236}">
                    <a16:creationId xmlns:a16="http://schemas.microsoft.com/office/drawing/2014/main" id="{65B3240D-3A78-47AF-A99B-3C61F55A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205">
                <a:extLst>
                  <a:ext uri="{FF2B5EF4-FFF2-40B4-BE49-F238E27FC236}">
                    <a16:creationId xmlns:a16="http://schemas.microsoft.com/office/drawing/2014/main" id="{316B6D07-0205-53D9-6B40-79F4D8A84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206">
                <a:extLst>
                  <a:ext uri="{FF2B5EF4-FFF2-40B4-BE49-F238E27FC236}">
                    <a16:creationId xmlns:a16="http://schemas.microsoft.com/office/drawing/2014/main" id="{D3C39FB3-E74B-FAD1-7B10-3B5DA6E10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207">
                <a:extLst>
                  <a:ext uri="{FF2B5EF4-FFF2-40B4-BE49-F238E27FC236}">
                    <a16:creationId xmlns:a16="http://schemas.microsoft.com/office/drawing/2014/main" id="{4A514D18-DC71-E9E3-70CA-6064A20FD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208">
                <a:extLst>
                  <a:ext uri="{FF2B5EF4-FFF2-40B4-BE49-F238E27FC236}">
                    <a16:creationId xmlns:a16="http://schemas.microsoft.com/office/drawing/2014/main" id="{D5485B11-4A37-112E-CD74-5CB2F8C86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209">
                <a:extLst>
                  <a:ext uri="{FF2B5EF4-FFF2-40B4-BE49-F238E27FC236}">
                    <a16:creationId xmlns:a16="http://schemas.microsoft.com/office/drawing/2014/main" id="{6D05BBC2-28DE-0AB9-DAD1-888FDF136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210">
                <a:extLst>
                  <a:ext uri="{FF2B5EF4-FFF2-40B4-BE49-F238E27FC236}">
                    <a16:creationId xmlns:a16="http://schemas.microsoft.com/office/drawing/2014/main" id="{FE2D2276-EC13-4711-C6C1-C339CADF4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211">
                <a:extLst>
                  <a:ext uri="{FF2B5EF4-FFF2-40B4-BE49-F238E27FC236}">
                    <a16:creationId xmlns:a16="http://schemas.microsoft.com/office/drawing/2014/main" id="{1998B4FF-CE5D-F122-A6B7-FD82AD3E9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212">
                <a:extLst>
                  <a:ext uri="{FF2B5EF4-FFF2-40B4-BE49-F238E27FC236}">
                    <a16:creationId xmlns:a16="http://schemas.microsoft.com/office/drawing/2014/main" id="{2D21751F-191D-7BD8-F205-885D0476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213">
                <a:extLst>
                  <a:ext uri="{FF2B5EF4-FFF2-40B4-BE49-F238E27FC236}">
                    <a16:creationId xmlns:a16="http://schemas.microsoft.com/office/drawing/2014/main" id="{11A3FC36-3DEF-41B6-1D13-DA1E6C753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214">
                <a:extLst>
                  <a:ext uri="{FF2B5EF4-FFF2-40B4-BE49-F238E27FC236}">
                    <a16:creationId xmlns:a16="http://schemas.microsoft.com/office/drawing/2014/main" id="{76022189-5641-0311-8807-1848B2D5B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215">
                <a:extLst>
                  <a:ext uri="{FF2B5EF4-FFF2-40B4-BE49-F238E27FC236}">
                    <a16:creationId xmlns:a16="http://schemas.microsoft.com/office/drawing/2014/main" id="{8B63613C-2B98-2E4D-3A20-904F809A6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216">
                <a:extLst>
                  <a:ext uri="{FF2B5EF4-FFF2-40B4-BE49-F238E27FC236}">
                    <a16:creationId xmlns:a16="http://schemas.microsoft.com/office/drawing/2014/main" id="{3788EF9B-6765-C570-0C10-33D64A61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217">
                <a:extLst>
                  <a:ext uri="{FF2B5EF4-FFF2-40B4-BE49-F238E27FC236}">
                    <a16:creationId xmlns:a16="http://schemas.microsoft.com/office/drawing/2014/main" id="{28420B47-639F-599D-86C8-D715F6BFA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218">
                <a:extLst>
                  <a:ext uri="{FF2B5EF4-FFF2-40B4-BE49-F238E27FC236}">
                    <a16:creationId xmlns:a16="http://schemas.microsoft.com/office/drawing/2014/main" id="{1CFAA8C4-EEF2-D044-0066-65694D8B7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219">
                <a:extLst>
                  <a:ext uri="{FF2B5EF4-FFF2-40B4-BE49-F238E27FC236}">
                    <a16:creationId xmlns:a16="http://schemas.microsoft.com/office/drawing/2014/main" id="{279C0919-6245-842E-614B-BF1B992A0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220">
                <a:extLst>
                  <a:ext uri="{FF2B5EF4-FFF2-40B4-BE49-F238E27FC236}">
                    <a16:creationId xmlns:a16="http://schemas.microsoft.com/office/drawing/2014/main" id="{EFE7C7D8-5030-1968-9D6D-DB239D27F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221">
                <a:extLst>
                  <a:ext uri="{FF2B5EF4-FFF2-40B4-BE49-F238E27FC236}">
                    <a16:creationId xmlns:a16="http://schemas.microsoft.com/office/drawing/2014/main" id="{B00F1B83-D10D-3E42-0BD0-F7CC2376C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222">
                <a:extLst>
                  <a:ext uri="{FF2B5EF4-FFF2-40B4-BE49-F238E27FC236}">
                    <a16:creationId xmlns:a16="http://schemas.microsoft.com/office/drawing/2014/main" id="{6DA48648-79F4-A569-4E60-AFB9190B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223">
                <a:extLst>
                  <a:ext uri="{FF2B5EF4-FFF2-40B4-BE49-F238E27FC236}">
                    <a16:creationId xmlns:a16="http://schemas.microsoft.com/office/drawing/2014/main" id="{3C68E60F-3177-1822-7340-EA4DE6CD8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224">
                <a:extLst>
                  <a:ext uri="{FF2B5EF4-FFF2-40B4-BE49-F238E27FC236}">
                    <a16:creationId xmlns:a16="http://schemas.microsoft.com/office/drawing/2014/main" id="{470AB477-F3B3-007E-F4F1-D0B83FD4B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225">
                <a:extLst>
                  <a:ext uri="{FF2B5EF4-FFF2-40B4-BE49-F238E27FC236}">
                    <a16:creationId xmlns:a16="http://schemas.microsoft.com/office/drawing/2014/main" id="{C3E125F9-DA13-6454-E343-9E7B84BD7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226">
                <a:extLst>
                  <a:ext uri="{FF2B5EF4-FFF2-40B4-BE49-F238E27FC236}">
                    <a16:creationId xmlns:a16="http://schemas.microsoft.com/office/drawing/2014/main" id="{60BEBB08-3AFA-30E9-59BC-D28B7B56C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227">
                <a:extLst>
                  <a:ext uri="{FF2B5EF4-FFF2-40B4-BE49-F238E27FC236}">
                    <a16:creationId xmlns:a16="http://schemas.microsoft.com/office/drawing/2014/main" id="{B4BF4B50-BA59-B6FB-72A7-468E361E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228">
                <a:extLst>
                  <a:ext uri="{FF2B5EF4-FFF2-40B4-BE49-F238E27FC236}">
                    <a16:creationId xmlns:a16="http://schemas.microsoft.com/office/drawing/2014/main" id="{30959EBE-B7A9-9B35-D804-0B57AF7C8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229">
                <a:extLst>
                  <a:ext uri="{FF2B5EF4-FFF2-40B4-BE49-F238E27FC236}">
                    <a16:creationId xmlns:a16="http://schemas.microsoft.com/office/drawing/2014/main" id="{C8E25CFB-F8D8-D9AB-57EA-FA55DAA55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230">
                <a:extLst>
                  <a:ext uri="{FF2B5EF4-FFF2-40B4-BE49-F238E27FC236}">
                    <a16:creationId xmlns:a16="http://schemas.microsoft.com/office/drawing/2014/main" id="{059E8509-64AE-40F0-22D1-76D32F2A2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231">
                <a:extLst>
                  <a:ext uri="{FF2B5EF4-FFF2-40B4-BE49-F238E27FC236}">
                    <a16:creationId xmlns:a16="http://schemas.microsoft.com/office/drawing/2014/main" id="{2DF2F987-B6A9-5126-2F6B-D40B25442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232">
                <a:extLst>
                  <a:ext uri="{FF2B5EF4-FFF2-40B4-BE49-F238E27FC236}">
                    <a16:creationId xmlns:a16="http://schemas.microsoft.com/office/drawing/2014/main" id="{AB5AF15E-96C7-F77F-DECD-8A10E8C12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233">
                <a:extLst>
                  <a:ext uri="{FF2B5EF4-FFF2-40B4-BE49-F238E27FC236}">
                    <a16:creationId xmlns:a16="http://schemas.microsoft.com/office/drawing/2014/main" id="{FE09B567-C8B9-39C7-7DB7-613698217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234">
                <a:extLst>
                  <a:ext uri="{FF2B5EF4-FFF2-40B4-BE49-F238E27FC236}">
                    <a16:creationId xmlns:a16="http://schemas.microsoft.com/office/drawing/2014/main" id="{CA2B6FFA-B65B-F84E-C95B-8F1C9C2B8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235">
                <a:extLst>
                  <a:ext uri="{FF2B5EF4-FFF2-40B4-BE49-F238E27FC236}">
                    <a16:creationId xmlns:a16="http://schemas.microsoft.com/office/drawing/2014/main" id="{46A27B88-36DA-40C8-ACD7-5048BC32C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sp>
        <p:nvSpPr>
          <p:cNvPr id="1591" name="Google Shape;1591;p49"/>
          <p:cNvSpPr txBox="1">
            <a:spLocks noGrp="1"/>
          </p:cNvSpPr>
          <p:nvPr>
            <p:ph type="title" idx="2"/>
          </p:nvPr>
        </p:nvSpPr>
        <p:spPr>
          <a:xfrm flipH="1">
            <a:off x="4485475" y="2137875"/>
            <a:ext cx="3054600" cy="92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02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1592" name="Google Shape;1592;p49"/>
          <p:cNvSpPr txBox="1">
            <a:spLocks noGrp="1"/>
          </p:cNvSpPr>
          <p:nvPr>
            <p:ph type="ctrTitle"/>
          </p:nvPr>
        </p:nvSpPr>
        <p:spPr>
          <a:xfrm flipH="1">
            <a:off x="1018497" y="2137875"/>
            <a:ext cx="2362200" cy="87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SECOND SECTION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1593" name="Google Shape;1593;p49"/>
          <p:cNvSpPr txBox="1">
            <a:spLocks noGrp="1"/>
          </p:cNvSpPr>
          <p:nvPr>
            <p:ph type="subTitle" idx="1"/>
          </p:nvPr>
        </p:nvSpPr>
        <p:spPr>
          <a:xfrm flipH="1">
            <a:off x="892497" y="2861475"/>
            <a:ext cx="26142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42" name="Freeform 5">
            <a:extLst>
              <a:ext uri="{FF2B5EF4-FFF2-40B4-BE49-F238E27FC236}">
                <a16:creationId xmlns:a16="http://schemas.microsoft.com/office/drawing/2014/main" id="{C3EAD4B0-9E28-45BF-B448-68BFBE39E8BC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09F40D69-693D-5B84-7A71-DBDF4B254B1E}"/>
              </a:ext>
            </a:extLst>
          </p:cNvPr>
          <p:cNvGrpSpPr/>
          <p:nvPr/>
        </p:nvGrpSpPr>
        <p:grpSpPr>
          <a:xfrm>
            <a:off x="3762376" y="192087"/>
            <a:ext cx="4500562" cy="4516438"/>
            <a:chOff x="3762376" y="192087"/>
            <a:chExt cx="4500562" cy="4516438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58468D8-6753-D594-D886-396A1E7A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4492625"/>
              <a:ext cx="247650" cy="215900"/>
            </a:xfrm>
            <a:custGeom>
              <a:avLst/>
              <a:gdLst>
                <a:gd name="T0" fmla="*/ 1 w 46"/>
                <a:gd name="T1" fmla="*/ 40 h 40"/>
                <a:gd name="T2" fmla="*/ 13 w 46"/>
                <a:gd name="T3" fmla="*/ 0 h 40"/>
                <a:gd name="T4" fmla="*/ 17 w 46"/>
                <a:gd name="T5" fmla="*/ 4 h 40"/>
                <a:gd name="T6" fmla="*/ 13 w 46"/>
                <a:gd name="T7" fmla="*/ 22 h 40"/>
                <a:gd name="T8" fmla="*/ 46 w 46"/>
                <a:gd name="T9" fmla="*/ 16 h 40"/>
                <a:gd name="T10" fmla="*/ 23 w 46"/>
                <a:gd name="T11" fmla="*/ 36 h 40"/>
                <a:gd name="T12" fmla="*/ 5 w 46"/>
                <a:gd name="T13" fmla="*/ 40 h 40"/>
                <a:gd name="T14" fmla="*/ 1 w 46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0">
                  <a:moveTo>
                    <a:pt x="1" y="40"/>
                  </a:moveTo>
                  <a:cubicBezTo>
                    <a:pt x="0" y="25"/>
                    <a:pt x="7" y="13"/>
                    <a:pt x="13" y="0"/>
                  </a:cubicBezTo>
                  <a:cubicBezTo>
                    <a:pt x="15" y="0"/>
                    <a:pt x="16" y="3"/>
                    <a:pt x="17" y="4"/>
                  </a:cubicBezTo>
                  <a:cubicBezTo>
                    <a:pt x="16" y="10"/>
                    <a:pt x="14" y="15"/>
                    <a:pt x="13" y="22"/>
                  </a:cubicBezTo>
                  <a:cubicBezTo>
                    <a:pt x="24" y="23"/>
                    <a:pt x="33" y="14"/>
                    <a:pt x="46" y="16"/>
                  </a:cubicBezTo>
                  <a:cubicBezTo>
                    <a:pt x="43" y="29"/>
                    <a:pt x="37" y="37"/>
                    <a:pt x="23" y="36"/>
                  </a:cubicBezTo>
                  <a:cubicBezTo>
                    <a:pt x="16" y="36"/>
                    <a:pt x="9" y="32"/>
                    <a:pt x="5" y="40"/>
                  </a:cubicBezTo>
                  <a:cubicBezTo>
                    <a:pt x="4" y="40"/>
                    <a:pt x="2" y="40"/>
                    <a:pt x="1" y="40"/>
                  </a:cubicBezTo>
                  <a:close/>
                </a:path>
              </a:pathLst>
            </a:custGeom>
            <a:solidFill>
              <a:srgbClr val="565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6FF83F40-5A41-3A91-BF42-3AEBD535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913" y="192087"/>
              <a:ext cx="1271587" cy="996950"/>
            </a:xfrm>
            <a:custGeom>
              <a:avLst/>
              <a:gdLst>
                <a:gd name="T0" fmla="*/ 164 w 236"/>
                <a:gd name="T1" fmla="*/ 157 h 185"/>
                <a:gd name="T2" fmla="*/ 18 w 236"/>
                <a:gd name="T3" fmla="*/ 156 h 185"/>
                <a:gd name="T4" fmla="*/ 3 w 236"/>
                <a:gd name="T5" fmla="*/ 116 h 185"/>
                <a:gd name="T6" fmla="*/ 26 w 236"/>
                <a:gd name="T7" fmla="*/ 102 h 185"/>
                <a:gd name="T8" fmla="*/ 38 w 236"/>
                <a:gd name="T9" fmla="*/ 88 h 185"/>
                <a:gd name="T10" fmla="*/ 74 w 236"/>
                <a:gd name="T11" fmla="*/ 61 h 185"/>
                <a:gd name="T12" fmla="*/ 93 w 236"/>
                <a:gd name="T13" fmla="*/ 50 h 185"/>
                <a:gd name="T14" fmla="*/ 120 w 236"/>
                <a:gd name="T15" fmla="*/ 11 h 185"/>
                <a:gd name="T16" fmla="*/ 166 w 236"/>
                <a:gd name="T17" fmla="*/ 38 h 185"/>
                <a:gd name="T18" fmla="*/ 170 w 236"/>
                <a:gd name="T19" fmla="*/ 42 h 185"/>
                <a:gd name="T20" fmla="*/ 189 w 236"/>
                <a:gd name="T21" fmla="*/ 15 h 185"/>
                <a:gd name="T22" fmla="*/ 213 w 236"/>
                <a:gd name="T23" fmla="*/ 2 h 185"/>
                <a:gd name="T24" fmla="*/ 234 w 236"/>
                <a:gd name="T25" fmla="*/ 18 h 185"/>
                <a:gd name="T26" fmla="*/ 205 w 236"/>
                <a:gd name="T27" fmla="*/ 127 h 185"/>
                <a:gd name="T28" fmla="*/ 174 w 236"/>
                <a:gd name="T29" fmla="*/ 154 h 185"/>
                <a:gd name="T30" fmla="*/ 162 w 236"/>
                <a:gd name="T31" fmla="*/ 141 h 185"/>
                <a:gd name="T32" fmla="*/ 164 w 236"/>
                <a:gd name="T33" fmla="*/ 157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6" h="185">
                  <a:moveTo>
                    <a:pt x="164" y="157"/>
                  </a:moveTo>
                  <a:cubicBezTo>
                    <a:pt x="115" y="185"/>
                    <a:pt x="66" y="173"/>
                    <a:pt x="18" y="156"/>
                  </a:cubicBezTo>
                  <a:cubicBezTo>
                    <a:pt x="0" y="150"/>
                    <a:pt x="3" y="131"/>
                    <a:pt x="3" y="116"/>
                  </a:cubicBezTo>
                  <a:cubicBezTo>
                    <a:pt x="4" y="102"/>
                    <a:pt x="15" y="100"/>
                    <a:pt x="26" y="102"/>
                  </a:cubicBezTo>
                  <a:cubicBezTo>
                    <a:pt x="37" y="103"/>
                    <a:pt x="38" y="97"/>
                    <a:pt x="38" y="88"/>
                  </a:cubicBezTo>
                  <a:cubicBezTo>
                    <a:pt x="39" y="59"/>
                    <a:pt x="47" y="53"/>
                    <a:pt x="74" y="61"/>
                  </a:cubicBezTo>
                  <a:cubicBezTo>
                    <a:pt x="85" y="64"/>
                    <a:pt x="92" y="60"/>
                    <a:pt x="93" y="50"/>
                  </a:cubicBezTo>
                  <a:cubicBezTo>
                    <a:pt x="93" y="30"/>
                    <a:pt x="100" y="15"/>
                    <a:pt x="120" y="11"/>
                  </a:cubicBezTo>
                  <a:cubicBezTo>
                    <a:pt x="142" y="7"/>
                    <a:pt x="157" y="19"/>
                    <a:pt x="166" y="38"/>
                  </a:cubicBezTo>
                  <a:cubicBezTo>
                    <a:pt x="167" y="39"/>
                    <a:pt x="168" y="40"/>
                    <a:pt x="170" y="42"/>
                  </a:cubicBezTo>
                  <a:cubicBezTo>
                    <a:pt x="177" y="33"/>
                    <a:pt x="183" y="24"/>
                    <a:pt x="189" y="15"/>
                  </a:cubicBezTo>
                  <a:cubicBezTo>
                    <a:pt x="195" y="7"/>
                    <a:pt x="204" y="4"/>
                    <a:pt x="213" y="2"/>
                  </a:cubicBezTo>
                  <a:cubicBezTo>
                    <a:pt x="225" y="0"/>
                    <a:pt x="233" y="3"/>
                    <a:pt x="234" y="18"/>
                  </a:cubicBezTo>
                  <a:cubicBezTo>
                    <a:pt x="236" y="57"/>
                    <a:pt x="229" y="95"/>
                    <a:pt x="205" y="127"/>
                  </a:cubicBezTo>
                  <a:cubicBezTo>
                    <a:pt x="197" y="139"/>
                    <a:pt x="184" y="145"/>
                    <a:pt x="174" y="154"/>
                  </a:cubicBezTo>
                  <a:cubicBezTo>
                    <a:pt x="162" y="156"/>
                    <a:pt x="168" y="142"/>
                    <a:pt x="162" y="141"/>
                  </a:cubicBezTo>
                  <a:cubicBezTo>
                    <a:pt x="164" y="145"/>
                    <a:pt x="169" y="150"/>
                    <a:pt x="164" y="157"/>
                  </a:cubicBezTo>
                  <a:close/>
                </a:path>
              </a:pathLst>
            </a:custGeom>
            <a:solidFill>
              <a:srgbClr val="E1B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6F12B93C-52D6-5FAA-6EC8-F1B7F8E29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213" y="1550988"/>
              <a:ext cx="1138237" cy="904875"/>
            </a:xfrm>
            <a:custGeom>
              <a:avLst/>
              <a:gdLst>
                <a:gd name="T0" fmla="*/ 90 w 211"/>
                <a:gd name="T1" fmla="*/ 161 h 168"/>
                <a:gd name="T2" fmla="*/ 31 w 211"/>
                <a:gd name="T3" fmla="*/ 140 h 168"/>
                <a:gd name="T4" fmla="*/ 1 w 211"/>
                <a:gd name="T5" fmla="*/ 55 h 168"/>
                <a:gd name="T6" fmla="*/ 54 w 211"/>
                <a:gd name="T7" fmla="*/ 25 h 168"/>
                <a:gd name="T8" fmla="*/ 79 w 211"/>
                <a:gd name="T9" fmla="*/ 21 h 168"/>
                <a:gd name="T10" fmla="*/ 112 w 211"/>
                <a:gd name="T11" fmla="*/ 14 h 168"/>
                <a:gd name="T12" fmla="*/ 147 w 211"/>
                <a:gd name="T13" fmla="*/ 15 h 168"/>
                <a:gd name="T14" fmla="*/ 160 w 211"/>
                <a:gd name="T15" fmla="*/ 11 h 168"/>
                <a:gd name="T16" fmla="*/ 209 w 211"/>
                <a:gd name="T17" fmla="*/ 46 h 168"/>
                <a:gd name="T18" fmla="*/ 102 w 211"/>
                <a:gd name="T19" fmla="*/ 154 h 168"/>
                <a:gd name="T20" fmla="*/ 98 w 211"/>
                <a:gd name="T21" fmla="*/ 141 h 168"/>
                <a:gd name="T22" fmla="*/ 93 w 211"/>
                <a:gd name="T23" fmla="*/ 157 h 168"/>
                <a:gd name="T24" fmla="*/ 90 w 211"/>
                <a:gd name="T25" fmla="*/ 16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1" h="168">
                  <a:moveTo>
                    <a:pt x="90" y="161"/>
                  </a:moveTo>
                  <a:cubicBezTo>
                    <a:pt x="65" y="168"/>
                    <a:pt x="46" y="160"/>
                    <a:pt x="31" y="140"/>
                  </a:cubicBezTo>
                  <a:cubicBezTo>
                    <a:pt x="12" y="114"/>
                    <a:pt x="0" y="88"/>
                    <a:pt x="1" y="55"/>
                  </a:cubicBezTo>
                  <a:cubicBezTo>
                    <a:pt x="2" y="22"/>
                    <a:pt x="25" y="9"/>
                    <a:pt x="54" y="25"/>
                  </a:cubicBezTo>
                  <a:cubicBezTo>
                    <a:pt x="64" y="30"/>
                    <a:pt x="70" y="38"/>
                    <a:pt x="79" y="21"/>
                  </a:cubicBezTo>
                  <a:cubicBezTo>
                    <a:pt x="85" y="9"/>
                    <a:pt x="100" y="6"/>
                    <a:pt x="112" y="14"/>
                  </a:cubicBezTo>
                  <a:cubicBezTo>
                    <a:pt x="124" y="20"/>
                    <a:pt x="135" y="20"/>
                    <a:pt x="147" y="15"/>
                  </a:cubicBezTo>
                  <a:cubicBezTo>
                    <a:pt x="151" y="13"/>
                    <a:pt x="155" y="12"/>
                    <a:pt x="160" y="11"/>
                  </a:cubicBezTo>
                  <a:cubicBezTo>
                    <a:pt x="195" y="0"/>
                    <a:pt x="208" y="9"/>
                    <a:pt x="209" y="46"/>
                  </a:cubicBezTo>
                  <a:cubicBezTo>
                    <a:pt x="211" y="99"/>
                    <a:pt x="156" y="154"/>
                    <a:pt x="102" y="154"/>
                  </a:cubicBezTo>
                  <a:cubicBezTo>
                    <a:pt x="99" y="150"/>
                    <a:pt x="97" y="147"/>
                    <a:pt x="98" y="141"/>
                  </a:cubicBezTo>
                  <a:cubicBezTo>
                    <a:pt x="96" y="147"/>
                    <a:pt x="95" y="152"/>
                    <a:pt x="93" y="157"/>
                  </a:cubicBezTo>
                  <a:cubicBezTo>
                    <a:pt x="93" y="159"/>
                    <a:pt x="91" y="160"/>
                    <a:pt x="90" y="161"/>
                  </a:cubicBezTo>
                  <a:close/>
                </a:path>
              </a:pathLst>
            </a:custGeom>
            <a:solidFill>
              <a:srgbClr val="E1B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46B99419-99ED-CFCB-9C38-DD64927FE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6775" y="1011238"/>
              <a:ext cx="987425" cy="755650"/>
            </a:xfrm>
            <a:custGeom>
              <a:avLst/>
              <a:gdLst>
                <a:gd name="T0" fmla="*/ 77 w 183"/>
                <a:gd name="T1" fmla="*/ 134 h 140"/>
                <a:gd name="T2" fmla="*/ 29 w 183"/>
                <a:gd name="T3" fmla="*/ 119 h 140"/>
                <a:gd name="T4" fmla="*/ 2 w 183"/>
                <a:gd name="T5" fmla="*/ 44 h 140"/>
                <a:gd name="T6" fmla="*/ 48 w 183"/>
                <a:gd name="T7" fmla="*/ 19 h 140"/>
                <a:gd name="T8" fmla="*/ 68 w 183"/>
                <a:gd name="T9" fmla="*/ 15 h 140"/>
                <a:gd name="T10" fmla="*/ 91 w 183"/>
                <a:gd name="T11" fmla="*/ 7 h 140"/>
                <a:gd name="T12" fmla="*/ 144 w 183"/>
                <a:gd name="T13" fmla="*/ 5 h 140"/>
                <a:gd name="T14" fmla="*/ 177 w 183"/>
                <a:gd name="T15" fmla="*/ 26 h 140"/>
                <a:gd name="T16" fmla="*/ 130 w 183"/>
                <a:gd name="T17" fmla="*/ 114 h 140"/>
                <a:gd name="T18" fmla="*/ 87 w 183"/>
                <a:gd name="T19" fmla="*/ 129 h 140"/>
                <a:gd name="T20" fmla="*/ 83 w 183"/>
                <a:gd name="T21" fmla="*/ 117 h 140"/>
                <a:gd name="T22" fmla="*/ 77 w 183"/>
                <a:gd name="T23" fmla="*/ 13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3" h="140">
                  <a:moveTo>
                    <a:pt x="77" y="134"/>
                  </a:moveTo>
                  <a:cubicBezTo>
                    <a:pt x="58" y="140"/>
                    <a:pt x="42" y="135"/>
                    <a:pt x="29" y="119"/>
                  </a:cubicBezTo>
                  <a:cubicBezTo>
                    <a:pt x="12" y="97"/>
                    <a:pt x="0" y="73"/>
                    <a:pt x="2" y="44"/>
                  </a:cubicBezTo>
                  <a:cubicBezTo>
                    <a:pt x="3" y="16"/>
                    <a:pt x="23" y="4"/>
                    <a:pt x="48" y="19"/>
                  </a:cubicBezTo>
                  <a:cubicBezTo>
                    <a:pt x="58" y="24"/>
                    <a:pt x="63" y="25"/>
                    <a:pt x="68" y="15"/>
                  </a:cubicBezTo>
                  <a:cubicBezTo>
                    <a:pt x="73" y="5"/>
                    <a:pt x="84" y="3"/>
                    <a:pt x="91" y="7"/>
                  </a:cubicBezTo>
                  <a:cubicBezTo>
                    <a:pt x="110" y="20"/>
                    <a:pt x="126" y="8"/>
                    <a:pt x="144" y="5"/>
                  </a:cubicBezTo>
                  <a:cubicBezTo>
                    <a:pt x="167" y="0"/>
                    <a:pt x="172" y="3"/>
                    <a:pt x="177" y="26"/>
                  </a:cubicBezTo>
                  <a:cubicBezTo>
                    <a:pt x="183" y="61"/>
                    <a:pt x="164" y="97"/>
                    <a:pt x="130" y="114"/>
                  </a:cubicBezTo>
                  <a:cubicBezTo>
                    <a:pt x="116" y="121"/>
                    <a:pt x="103" y="129"/>
                    <a:pt x="87" y="129"/>
                  </a:cubicBezTo>
                  <a:cubicBezTo>
                    <a:pt x="82" y="126"/>
                    <a:pt x="83" y="121"/>
                    <a:pt x="83" y="117"/>
                  </a:cubicBezTo>
                  <a:cubicBezTo>
                    <a:pt x="82" y="123"/>
                    <a:pt x="85" y="130"/>
                    <a:pt x="77" y="134"/>
                  </a:cubicBezTo>
                  <a:close/>
                </a:path>
              </a:pathLst>
            </a:custGeom>
            <a:solidFill>
              <a:srgbClr val="E1B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9B959912-7CDE-AE30-0643-72291B4FD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6288" y="3360738"/>
              <a:ext cx="796925" cy="722313"/>
            </a:xfrm>
            <a:custGeom>
              <a:avLst/>
              <a:gdLst>
                <a:gd name="T0" fmla="*/ 23 w 148"/>
                <a:gd name="T1" fmla="*/ 122 h 134"/>
                <a:gd name="T2" fmla="*/ 11 w 148"/>
                <a:gd name="T3" fmla="*/ 109 h 134"/>
                <a:gd name="T4" fmla="*/ 7 w 148"/>
                <a:gd name="T5" fmla="*/ 20 h 134"/>
                <a:gd name="T6" fmla="*/ 25 w 148"/>
                <a:gd name="T7" fmla="*/ 1 h 134"/>
                <a:gd name="T8" fmla="*/ 47 w 148"/>
                <a:gd name="T9" fmla="*/ 15 h 134"/>
                <a:gd name="T10" fmla="*/ 56 w 148"/>
                <a:gd name="T11" fmla="*/ 34 h 134"/>
                <a:gd name="T12" fmla="*/ 75 w 148"/>
                <a:gd name="T13" fmla="*/ 50 h 134"/>
                <a:gd name="T14" fmla="*/ 92 w 148"/>
                <a:gd name="T15" fmla="*/ 63 h 134"/>
                <a:gd name="T16" fmla="*/ 112 w 148"/>
                <a:gd name="T17" fmla="*/ 79 h 134"/>
                <a:gd name="T18" fmla="*/ 134 w 148"/>
                <a:gd name="T19" fmla="*/ 80 h 134"/>
                <a:gd name="T20" fmla="*/ 140 w 148"/>
                <a:gd name="T21" fmla="*/ 102 h 134"/>
                <a:gd name="T22" fmla="*/ 35 w 148"/>
                <a:gd name="T23" fmla="*/ 125 h 134"/>
                <a:gd name="T24" fmla="*/ 36 w 148"/>
                <a:gd name="T25" fmla="*/ 110 h 134"/>
                <a:gd name="T26" fmla="*/ 23 w 148"/>
                <a:gd name="T27" fmla="*/ 1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134">
                  <a:moveTo>
                    <a:pt x="23" y="122"/>
                  </a:moveTo>
                  <a:cubicBezTo>
                    <a:pt x="17" y="119"/>
                    <a:pt x="13" y="115"/>
                    <a:pt x="11" y="109"/>
                  </a:cubicBezTo>
                  <a:cubicBezTo>
                    <a:pt x="4" y="80"/>
                    <a:pt x="0" y="50"/>
                    <a:pt x="7" y="20"/>
                  </a:cubicBezTo>
                  <a:cubicBezTo>
                    <a:pt x="10" y="11"/>
                    <a:pt x="14" y="3"/>
                    <a:pt x="25" y="1"/>
                  </a:cubicBezTo>
                  <a:cubicBezTo>
                    <a:pt x="36" y="0"/>
                    <a:pt x="43" y="6"/>
                    <a:pt x="47" y="15"/>
                  </a:cubicBezTo>
                  <a:cubicBezTo>
                    <a:pt x="51" y="21"/>
                    <a:pt x="55" y="28"/>
                    <a:pt x="56" y="34"/>
                  </a:cubicBezTo>
                  <a:cubicBezTo>
                    <a:pt x="58" y="46"/>
                    <a:pt x="62" y="52"/>
                    <a:pt x="75" y="50"/>
                  </a:cubicBezTo>
                  <a:cubicBezTo>
                    <a:pt x="84" y="49"/>
                    <a:pt x="92" y="53"/>
                    <a:pt x="92" y="63"/>
                  </a:cubicBezTo>
                  <a:cubicBezTo>
                    <a:pt x="92" y="77"/>
                    <a:pt x="101" y="79"/>
                    <a:pt x="112" y="79"/>
                  </a:cubicBezTo>
                  <a:cubicBezTo>
                    <a:pt x="119" y="79"/>
                    <a:pt x="127" y="78"/>
                    <a:pt x="134" y="80"/>
                  </a:cubicBezTo>
                  <a:cubicBezTo>
                    <a:pt x="145" y="84"/>
                    <a:pt x="148" y="92"/>
                    <a:pt x="140" y="102"/>
                  </a:cubicBezTo>
                  <a:cubicBezTo>
                    <a:pt x="127" y="119"/>
                    <a:pt x="57" y="134"/>
                    <a:pt x="35" y="125"/>
                  </a:cubicBezTo>
                  <a:cubicBezTo>
                    <a:pt x="31" y="120"/>
                    <a:pt x="33" y="115"/>
                    <a:pt x="36" y="110"/>
                  </a:cubicBezTo>
                  <a:cubicBezTo>
                    <a:pt x="32" y="114"/>
                    <a:pt x="31" y="122"/>
                    <a:pt x="23" y="122"/>
                  </a:cubicBezTo>
                  <a:close/>
                </a:path>
              </a:pathLst>
            </a:custGeom>
            <a:solidFill>
              <a:srgbClr val="E0BB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4761CE13-F505-CB88-E4CF-1E3F1D0EB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1600" y="3894138"/>
              <a:ext cx="830262" cy="620713"/>
            </a:xfrm>
            <a:custGeom>
              <a:avLst/>
              <a:gdLst>
                <a:gd name="T0" fmla="*/ 117 w 154"/>
                <a:gd name="T1" fmla="*/ 115 h 115"/>
                <a:gd name="T2" fmla="*/ 113 w 154"/>
                <a:gd name="T3" fmla="*/ 111 h 115"/>
                <a:gd name="T4" fmla="*/ 101 w 154"/>
                <a:gd name="T5" fmla="*/ 87 h 115"/>
                <a:gd name="T6" fmla="*/ 55 w 154"/>
                <a:gd name="T7" fmla="*/ 75 h 115"/>
                <a:gd name="T8" fmla="*/ 2 w 154"/>
                <a:gd name="T9" fmla="*/ 33 h 115"/>
                <a:gd name="T10" fmla="*/ 66 w 154"/>
                <a:gd name="T11" fmla="*/ 3 h 115"/>
                <a:gd name="T12" fmla="*/ 91 w 154"/>
                <a:gd name="T13" fmla="*/ 19 h 115"/>
                <a:gd name="T14" fmla="*/ 127 w 154"/>
                <a:gd name="T15" fmla="*/ 71 h 115"/>
                <a:gd name="T16" fmla="*/ 147 w 154"/>
                <a:gd name="T17" fmla="*/ 30 h 115"/>
                <a:gd name="T18" fmla="*/ 154 w 154"/>
                <a:gd name="T19" fmla="*/ 31 h 115"/>
                <a:gd name="T20" fmla="*/ 117 w 154"/>
                <a:gd name="T2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" h="115">
                  <a:moveTo>
                    <a:pt x="117" y="115"/>
                  </a:moveTo>
                  <a:cubicBezTo>
                    <a:pt x="116" y="114"/>
                    <a:pt x="114" y="112"/>
                    <a:pt x="113" y="111"/>
                  </a:cubicBezTo>
                  <a:cubicBezTo>
                    <a:pt x="117" y="99"/>
                    <a:pt x="114" y="91"/>
                    <a:pt x="101" y="87"/>
                  </a:cubicBezTo>
                  <a:cubicBezTo>
                    <a:pt x="86" y="83"/>
                    <a:pt x="71" y="76"/>
                    <a:pt x="55" y="75"/>
                  </a:cubicBezTo>
                  <a:cubicBezTo>
                    <a:pt x="31" y="72"/>
                    <a:pt x="0" y="47"/>
                    <a:pt x="2" y="33"/>
                  </a:cubicBezTo>
                  <a:cubicBezTo>
                    <a:pt x="4" y="20"/>
                    <a:pt x="46" y="0"/>
                    <a:pt x="66" y="3"/>
                  </a:cubicBezTo>
                  <a:cubicBezTo>
                    <a:pt x="77" y="4"/>
                    <a:pt x="84" y="11"/>
                    <a:pt x="91" y="19"/>
                  </a:cubicBezTo>
                  <a:cubicBezTo>
                    <a:pt x="104" y="34"/>
                    <a:pt x="116" y="51"/>
                    <a:pt x="127" y="71"/>
                  </a:cubicBezTo>
                  <a:cubicBezTo>
                    <a:pt x="134" y="57"/>
                    <a:pt x="141" y="43"/>
                    <a:pt x="147" y="30"/>
                  </a:cubicBezTo>
                  <a:cubicBezTo>
                    <a:pt x="150" y="29"/>
                    <a:pt x="152" y="29"/>
                    <a:pt x="154" y="31"/>
                  </a:cubicBezTo>
                  <a:cubicBezTo>
                    <a:pt x="141" y="59"/>
                    <a:pt x="129" y="87"/>
                    <a:pt x="117" y="115"/>
                  </a:cubicBezTo>
                  <a:close/>
                </a:path>
              </a:pathLst>
            </a:custGeom>
            <a:solidFill>
              <a:srgbClr val="4F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818AAD87-16BC-627C-4539-2FD1505B3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925" y="596900"/>
              <a:ext cx="382587" cy="1336675"/>
            </a:xfrm>
            <a:custGeom>
              <a:avLst/>
              <a:gdLst>
                <a:gd name="T0" fmla="*/ 11 w 71"/>
                <a:gd name="T1" fmla="*/ 195 h 248"/>
                <a:gd name="T2" fmla="*/ 69 w 71"/>
                <a:gd name="T3" fmla="*/ 0 h 248"/>
                <a:gd name="T4" fmla="*/ 12 w 71"/>
                <a:gd name="T5" fmla="*/ 248 h 248"/>
                <a:gd name="T6" fmla="*/ 2 w 71"/>
                <a:gd name="T7" fmla="*/ 205 h 248"/>
                <a:gd name="T8" fmla="*/ 11 w 71"/>
                <a:gd name="T9" fmla="*/ 19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248">
                  <a:moveTo>
                    <a:pt x="11" y="195"/>
                  </a:moveTo>
                  <a:cubicBezTo>
                    <a:pt x="14" y="125"/>
                    <a:pt x="20" y="56"/>
                    <a:pt x="69" y="0"/>
                  </a:cubicBezTo>
                  <a:cubicBezTo>
                    <a:pt x="71" y="86"/>
                    <a:pt x="39" y="165"/>
                    <a:pt x="12" y="248"/>
                  </a:cubicBezTo>
                  <a:cubicBezTo>
                    <a:pt x="5" y="233"/>
                    <a:pt x="5" y="218"/>
                    <a:pt x="2" y="205"/>
                  </a:cubicBezTo>
                  <a:cubicBezTo>
                    <a:pt x="0" y="196"/>
                    <a:pt x="10" y="200"/>
                    <a:pt x="11" y="195"/>
                  </a:cubicBezTo>
                  <a:close/>
                </a:path>
              </a:pathLst>
            </a:custGeom>
            <a:solidFill>
              <a:srgbClr val="515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5CAFD1C1-9DE1-2F99-AF2F-CA5359C02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2363788"/>
              <a:ext cx="787400" cy="393700"/>
            </a:xfrm>
            <a:custGeom>
              <a:avLst/>
              <a:gdLst>
                <a:gd name="T0" fmla="*/ 7 w 146"/>
                <a:gd name="T1" fmla="*/ 10 h 73"/>
                <a:gd name="T2" fmla="*/ 8 w 146"/>
                <a:gd name="T3" fmla="*/ 6 h 73"/>
                <a:gd name="T4" fmla="*/ 16 w 146"/>
                <a:gd name="T5" fmla="*/ 4 h 73"/>
                <a:gd name="T6" fmla="*/ 12 w 146"/>
                <a:gd name="T7" fmla="*/ 48 h 73"/>
                <a:gd name="T8" fmla="*/ 124 w 146"/>
                <a:gd name="T9" fmla="*/ 6 h 73"/>
                <a:gd name="T10" fmla="*/ 141 w 146"/>
                <a:gd name="T11" fmla="*/ 7 h 73"/>
                <a:gd name="T12" fmla="*/ 138 w 146"/>
                <a:gd name="T13" fmla="*/ 23 h 73"/>
                <a:gd name="T14" fmla="*/ 79 w 146"/>
                <a:gd name="T15" fmla="*/ 63 h 73"/>
                <a:gd name="T16" fmla="*/ 25 w 146"/>
                <a:gd name="T17" fmla="*/ 63 h 73"/>
                <a:gd name="T18" fmla="*/ 7 w 146"/>
                <a:gd name="T19" fmla="*/ 73 h 73"/>
                <a:gd name="T20" fmla="*/ 7 w 146"/>
                <a:gd name="T21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73">
                  <a:moveTo>
                    <a:pt x="7" y="10"/>
                  </a:moveTo>
                  <a:cubicBezTo>
                    <a:pt x="7" y="9"/>
                    <a:pt x="8" y="8"/>
                    <a:pt x="8" y="6"/>
                  </a:cubicBezTo>
                  <a:cubicBezTo>
                    <a:pt x="10" y="4"/>
                    <a:pt x="12" y="0"/>
                    <a:pt x="16" y="4"/>
                  </a:cubicBezTo>
                  <a:cubicBezTo>
                    <a:pt x="15" y="18"/>
                    <a:pt x="14" y="32"/>
                    <a:pt x="12" y="48"/>
                  </a:cubicBezTo>
                  <a:cubicBezTo>
                    <a:pt x="50" y="29"/>
                    <a:pt x="86" y="16"/>
                    <a:pt x="124" y="6"/>
                  </a:cubicBezTo>
                  <a:cubicBezTo>
                    <a:pt x="130" y="5"/>
                    <a:pt x="136" y="1"/>
                    <a:pt x="141" y="7"/>
                  </a:cubicBezTo>
                  <a:cubicBezTo>
                    <a:pt x="146" y="13"/>
                    <a:pt x="141" y="18"/>
                    <a:pt x="138" y="23"/>
                  </a:cubicBezTo>
                  <a:cubicBezTo>
                    <a:pt x="126" y="48"/>
                    <a:pt x="107" y="63"/>
                    <a:pt x="79" y="63"/>
                  </a:cubicBezTo>
                  <a:cubicBezTo>
                    <a:pt x="61" y="63"/>
                    <a:pt x="43" y="63"/>
                    <a:pt x="25" y="63"/>
                  </a:cubicBezTo>
                  <a:cubicBezTo>
                    <a:pt x="18" y="63"/>
                    <a:pt x="10" y="61"/>
                    <a:pt x="7" y="73"/>
                  </a:cubicBezTo>
                  <a:cubicBezTo>
                    <a:pt x="0" y="50"/>
                    <a:pt x="9" y="30"/>
                    <a:pt x="7" y="10"/>
                  </a:cubicBezTo>
                  <a:close/>
                </a:path>
              </a:pathLst>
            </a:custGeom>
            <a:solidFill>
              <a:srgbClr val="4F4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31B3CD7A-DE47-44D5-1B30-F01B7EC3D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973388"/>
              <a:ext cx="673100" cy="927100"/>
            </a:xfrm>
            <a:custGeom>
              <a:avLst/>
              <a:gdLst>
                <a:gd name="T0" fmla="*/ 40 w 125"/>
                <a:gd name="T1" fmla="*/ 3 h 172"/>
                <a:gd name="T2" fmla="*/ 48 w 125"/>
                <a:gd name="T3" fmla="*/ 2 h 172"/>
                <a:gd name="T4" fmla="*/ 53 w 125"/>
                <a:gd name="T5" fmla="*/ 3 h 172"/>
                <a:gd name="T6" fmla="*/ 52 w 125"/>
                <a:gd name="T7" fmla="*/ 14 h 172"/>
                <a:gd name="T8" fmla="*/ 79 w 125"/>
                <a:gd name="T9" fmla="*/ 50 h 172"/>
                <a:gd name="T10" fmla="*/ 115 w 125"/>
                <a:gd name="T11" fmla="*/ 69 h 172"/>
                <a:gd name="T12" fmla="*/ 107 w 125"/>
                <a:gd name="T13" fmla="*/ 93 h 172"/>
                <a:gd name="T14" fmla="*/ 48 w 125"/>
                <a:gd name="T15" fmla="*/ 64 h 172"/>
                <a:gd name="T16" fmla="*/ 35 w 125"/>
                <a:gd name="T17" fmla="*/ 172 h 172"/>
                <a:gd name="T18" fmla="*/ 29 w 125"/>
                <a:gd name="T19" fmla="*/ 172 h 172"/>
                <a:gd name="T20" fmla="*/ 37 w 125"/>
                <a:gd name="T21" fmla="*/ 91 h 172"/>
                <a:gd name="T22" fmla="*/ 40 w 125"/>
                <a:gd name="T23" fmla="*/ 75 h 172"/>
                <a:gd name="T24" fmla="*/ 21 w 125"/>
                <a:gd name="T25" fmla="*/ 56 h 172"/>
                <a:gd name="T26" fmla="*/ 3 w 125"/>
                <a:gd name="T27" fmla="*/ 51 h 172"/>
                <a:gd name="T28" fmla="*/ 2 w 125"/>
                <a:gd name="T29" fmla="*/ 42 h 172"/>
                <a:gd name="T30" fmla="*/ 20 w 125"/>
                <a:gd name="T31" fmla="*/ 37 h 172"/>
                <a:gd name="T32" fmla="*/ 45 w 125"/>
                <a:gd name="T33" fmla="*/ 20 h 172"/>
                <a:gd name="T34" fmla="*/ 23 w 125"/>
                <a:gd name="T35" fmla="*/ 7 h 172"/>
                <a:gd name="T36" fmla="*/ 40 w 125"/>
                <a:gd name="T37" fmla="*/ 3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72">
                  <a:moveTo>
                    <a:pt x="40" y="3"/>
                  </a:moveTo>
                  <a:cubicBezTo>
                    <a:pt x="43" y="3"/>
                    <a:pt x="46" y="2"/>
                    <a:pt x="48" y="2"/>
                  </a:cubicBezTo>
                  <a:cubicBezTo>
                    <a:pt x="50" y="1"/>
                    <a:pt x="52" y="1"/>
                    <a:pt x="53" y="3"/>
                  </a:cubicBezTo>
                  <a:cubicBezTo>
                    <a:pt x="53" y="7"/>
                    <a:pt x="52" y="10"/>
                    <a:pt x="52" y="14"/>
                  </a:cubicBezTo>
                  <a:cubicBezTo>
                    <a:pt x="50" y="43"/>
                    <a:pt x="50" y="44"/>
                    <a:pt x="79" y="50"/>
                  </a:cubicBezTo>
                  <a:cubicBezTo>
                    <a:pt x="93" y="53"/>
                    <a:pt x="106" y="58"/>
                    <a:pt x="115" y="69"/>
                  </a:cubicBezTo>
                  <a:cubicBezTo>
                    <a:pt x="125" y="82"/>
                    <a:pt x="122" y="90"/>
                    <a:pt x="107" y="93"/>
                  </a:cubicBezTo>
                  <a:cubicBezTo>
                    <a:pt x="82" y="98"/>
                    <a:pt x="65" y="86"/>
                    <a:pt x="48" y="64"/>
                  </a:cubicBezTo>
                  <a:cubicBezTo>
                    <a:pt x="44" y="103"/>
                    <a:pt x="39" y="138"/>
                    <a:pt x="35" y="172"/>
                  </a:cubicBezTo>
                  <a:cubicBezTo>
                    <a:pt x="33" y="172"/>
                    <a:pt x="31" y="172"/>
                    <a:pt x="29" y="172"/>
                  </a:cubicBezTo>
                  <a:cubicBezTo>
                    <a:pt x="32" y="145"/>
                    <a:pt x="35" y="118"/>
                    <a:pt x="37" y="91"/>
                  </a:cubicBezTo>
                  <a:cubicBezTo>
                    <a:pt x="38" y="86"/>
                    <a:pt x="39" y="80"/>
                    <a:pt x="40" y="75"/>
                  </a:cubicBezTo>
                  <a:cubicBezTo>
                    <a:pt x="42" y="60"/>
                    <a:pt x="44" y="47"/>
                    <a:pt x="21" y="56"/>
                  </a:cubicBezTo>
                  <a:cubicBezTo>
                    <a:pt x="14" y="59"/>
                    <a:pt x="8" y="57"/>
                    <a:pt x="3" y="51"/>
                  </a:cubicBezTo>
                  <a:cubicBezTo>
                    <a:pt x="1" y="48"/>
                    <a:pt x="0" y="45"/>
                    <a:pt x="2" y="42"/>
                  </a:cubicBezTo>
                  <a:cubicBezTo>
                    <a:pt x="6" y="35"/>
                    <a:pt x="14" y="36"/>
                    <a:pt x="20" y="37"/>
                  </a:cubicBezTo>
                  <a:cubicBezTo>
                    <a:pt x="36" y="41"/>
                    <a:pt x="47" y="41"/>
                    <a:pt x="45" y="20"/>
                  </a:cubicBezTo>
                  <a:cubicBezTo>
                    <a:pt x="44" y="2"/>
                    <a:pt x="29" y="13"/>
                    <a:pt x="23" y="7"/>
                  </a:cubicBezTo>
                  <a:cubicBezTo>
                    <a:pt x="27" y="0"/>
                    <a:pt x="34" y="2"/>
                    <a:pt x="40" y="3"/>
                  </a:cubicBezTo>
                  <a:close/>
                </a:path>
              </a:pathLst>
            </a:custGeom>
            <a:solidFill>
              <a:srgbClr val="51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2BD45EE9-229E-7402-EF7F-8333F70C6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3488" y="1690688"/>
              <a:ext cx="679450" cy="387350"/>
            </a:xfrm>
            <a:custGeom>
              <a:avLst/>
              <a:gdLst>
                <a:gd name="T0" fmla="*/ 6 w 126"/>
                <a:gd name="T1" fmla="*/ 55 h 72"/>
                <a:gd name="T2" fmla="*/ 8 w 126"/>
                <a:gd name="T3" fmla="*/ 33 h 72"/>
                <a:gd name="T4" fmla="*/ 18 w 126"/>
                <a:gd name="T5" fmla="*/ 38 h 72"/>
                <a:gd name="T6" fmla="*/ 107 w 126"/>
                <a:gd name="T7" fmla="*/ 5 h 72"/>
                <a:gd name="T8" fmla="*/ 122 w 126"/>
                <a:gd name="T9" fmla="*/ 5 h 72"/>
                <a:gd name="T10" fmla="*/ 119 w 126"/>
                <a:gd name="T11" fmla="*/ 22 h 72"/>
                <a:gd name="T12" fmla="*/ 72 w 126"/>
                <a:gd name="T13" fmla="*/ 53 h 72"/>
                <a:gd name="T14" fmla="*/ 32 w 126"/>
                <a:gd name="T15" fmla="*/ 53 h 72"/>
                <a:gd name="T16" fmla="*/ 10 w 126"/>
                <a:gd name="T17" fmla="*/ 72 h 72"/>
                <a:gd name="T18" fmla="*/ 6 w 126"/>
                <a:gd name="T19" fmla="*/ 5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72">
                  <a:moveTo>
                    <a:pt x="6" y="55"/>
                  </a:moveTo>
                  <a:cubicBezTo>
                    <a:pt x="7" y="48"/>
                    <a:pt x="7" y="40"/>
                    <a:pt x="8" y="33"/>
                  </a:cubicBezTo>
                  <a:cubicBezTo>
                    <a:pt x="13" y="31"/>
                    <a:pt x="13" y="39"/>
                    <a:pt x="18" y="38"/>
                  </a:cubicBezTo>
                  <a:cubicBezTo>
                    <a:pt x="46" y="23"/>
                    <a:pt x="76" y="13"/>
                    <a:pt x="107" y="5"/>
                  </a:cubicBezTo>
                  <a:cubicBezTo>
                    <a:pt x="112" y="3"/>
                    <a:pt x="118" y="0"/>
                    <a:pt x="122" y="5"/>
                  </a:cubicBezTo>
                  <a:cubicBezTo>
                    <a:pt x="126" y="11"/>
                    <a:pt x="122" y="16"/>
                    <a:pt x="119" y="22"/>
                  </a:cubicBezTo>
                  <a:cubicBezTo>
                    <a:pt x="109" y="41"/>
                    <a:pt x="94" y="52"/>
                    <a:pt x="72" y="53"/>
                  </a:cubicBezTo>
                  <a:cubicBezTo>
                    <a:pt x="59" y="53"/>
                    <a:pt x="45" y="54"/>
                    <a:pt x="32" y="53"/>
                  </a:cubicBezTo>
                  <a:cubicBezTo>
                    <a:pt x="16" y="50"/>
                    <a:pt x="9" y="56"/>
                    <a:pt x="10" y="72"/>
                  </a:cubicBezTo>
                  <a:cubicBezTo>
                    <a:pt x="0" y="68"/>
                    <a:pt x="6" y="61"/>
                    <a:pt x="6" y="55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269635F6-9AEB-BA44-5099-3C45CD408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376" y="2644775"/>
              <a:ext cx="496887" cy="371475"/>
            </a:xfrm>
            <a:custGeom>
              <a:avLst/>
              <a:gdLst>
                <a:gd name="T0" fmla="*/ 92 w 92"/>
                <a:gd name="T1" fmla="*/ 64 h 69"/>
                <a:gd name="T2" fmla="*/ 75 w 92"/>
                <a:gd name="T3" fmla="*/ 68 h 69"/>
                <a:gd name="T4" fmla="*/ 15 w 92"/>
                <a:gd name="T5" fmla="*/ 48 h 69"/>
                <a:gd name="T6" fmla="*/ 2 w 92"/>
                <a:gd name="T7" fmla="*/ 27 h 69"/>
                <a:gd name="T8" fmla="*/ 10 w 92"/>
                <a:gd name="T9" fmla="*/ 6 h 69"/>
                <a:gd name="T10" fmla="*/ 30 w 92"/>
                <a:gd name="T11" fmla="*/ 8 h 69"/>
                <a:gd name="T12" fmla="*/ 92 w 92"/>
                <a:gd name="T13" fmla="*/ 6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69">
                  <a:moveTo>
                    <a:pt x="92" y="64"/>
                  </a:moveTo>
                  <a:cubicBezTo>
                    <a:pt x="87" y="69"/>
                    <a:pt x="81" y="67"/>
                    <a:pt x="75" y="68"/>
                  </a:cubicBezTo>
                  <a:cubicBezTo>
                    <a:pt x="53" y="68"/>
                    <a:pt x="33" y="61"/>
                    <a:pt x="15" y="48"/>
                  </a:cubicBezTo>
                  <a:cubicBezTo>
                    <a:pt x="8" y="43"/>
                    <a:pt x="3" y="36"/>
                    <a:pt x="2" y="27"/>
                  </a:cubicBezTo>
                  <a:cubicBezTo>
                    <a:pt x="0" y="19"/>
                    <a:pt x="4" y="12"/>
                    <a:pt x="10" y="6"/>
                  </a:cubicBezTo>
                  <a:cubicBezTo>
                    <a:pt x="17" y="0"/>
                    <a:pt x="24" y="4"/>
                    <a:pt x="30" y="8"/>
                  </a:cubicBezTo>
                  <a:cubicBezTo>
                    <a:pt x="53" y="24"/>
                    <a:pt x="72" y="44"/>
                    <a:pt x="92" y="64"/>
                  </a:cubicBezTo>
                  <a:close/>
                </a:path>
              </a:pathLst>
            </a:custGeom>
            <a:solidFill>
              <a:srgbClr val="505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0B5B8452-1AD9-D554-72A8-24BFB6772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100" y="1060450"/>
              <a:ext cx="593725" cy="376238"/>
            </a:xfrm>
            <a:custGeom>
              <a:avLst/>
              <a:gdLst>
                <a:gd name="T0" fmla="*/ 85 w 110"/>
                <a:gd name="T1" fmla="*/ 1 h 70"/>
                <a:gd name="T2" fmla="*/ 109 w 110"/>
                <a:gd name="T3" fmla="*/ 65 h 70"/>
                <a:gd name="T4" fmla="*/ 105 w 110"/>
                <a:gd name="T5" fmla="*/ 69 h 70"/>
                <a:gd name="T6" fmla="*/ 77 w 110"/>
                <a:gd name="T7" fmla="*/ 54 h 70"/>
                <a:gd name="T8" fmla="*/ 10 w 110"/>
                <a:gd name="T9" fmla="*/ 49 h 70"/>
                <a:gd name="T10" fmla="*/ 1 w 110"/>
                <a:gd name="T11" fmla="*/ 39 h 70"/>
                <a:gd name="T12" fmla="*/ 10 w 110"/>
                <a:gd name="T13" fmla="*/ 33 h 70"/>
                <a:gd name="T14" fmla="*/ 69 w 110"/>
                <a:gd name="T15" fmla="*/ 28 h 70"/>
                <a:gd name="T16" fmla="*/ 87 w 110"/>
                <a:gd name="T17" fmla="*/ 28 h 70"/>
                <a:gd name="T18" fmla="*/ 82 w 110"/>
                <a:gd name="T19" fmla="*/ 10 h 70"/>
                <a:gd name="T20" fmla="*/ 80 w 110"/>
                <a:gd name="T21" fmla="*/ 2 h 70"/>
                <a:gd name="T22" fmla="*/ 85 w 110"/>
                <a:gd name="T23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70">
                  <a:moveTo>
                    <a:pt x="85" y="1"/>
                  </a:moveTo>
                  <a:cubicBezTo>
                    <a:pt x="95" y="21"/>
                    <a:pt x="103" y="42"/>
                    <a:pt x="109" y="65"/>
                  </a:cubicBezTo>
                  <a:cubicBezTo>
                    <a:pt x="110" y="69"/>
                    <a:pt x="109" y="70"/>
                    <a:pt x="105" y="69"/>
                  </a:cubicBezTo>
                  <a:cubicBezTo>
                    <a:pt x="102" y="53"/>
                    <a:pt x="95" y="46"/>
                    <a:pt x="77" y="54"/>
                  </a:cubicBezTo>
                  <a:cubicBezTo>
                    <a:pt x="54" y="64"/>
                    <a:pt x="31" y="60"/>
                    <a:pt x="10" y="49"/>
                  </a:cubicBezTo>
                  <a:cubicBezTo>
                    <a:pt x="6" y="47"/>
                    <a:pt x="0" y="45"/>
                    <a:pt x="1" y="39"/>
                  </a:cubicBezTo>
                  <a:cubicBezTo>
                    <a:pt x="2" y="37"/>
                    <a:pt x="7" y="34"/>
                    <a:pt x="10" y="33"/>
                  </a:cubicBezTo>
                  <a:cubicBezTo>
                    <a:pt x="29" y="26"/>
                    <a:pt x="49" y="25"/>
                    <a:pt x="69" y="28"/>
                  </a:cubicBezTo>
                  <a:cubicBezTo>
                    <a:pt x="75" y="29"/>
                    <a:pt x="83" y="34"/>
                    <a:pt x="87" y="28"/>
                  </a:cubicBezTo>
                  <a:cubicBezTo>
                    <a:pt x="91" y="22"/>
                    <a:pt x="84" y="16"/>
                    <a:pt x="82" y="10"/>
                  </a:cubicBezTo>
                  <a:cubicBezTo>
                    <a:pt x="82" y="7"/>
                    <a:pt x="81" y="5"/>
                    <a:pt x="80" y="2"/>
                  </a:cubicBezTo>
                  <a:cubicBezTo>
                    <a:pt x="81" y="0"/>
                    <a:pt x="83" y="0"/>
                    <a:pt x="85" y="1"/>
                  </a:cubicBezTo>
                  <a:close/>
                </a:path>
              </a:pathLst>
            </a:custGeom>
            <a:solidFill>
              <a:srgbClr val="515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2BDB5334-3CDE-8C3A-A7C0-C7599920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5050" y="2347913"/>
              <a:ext cx="549275" cy="296863"/>
            </a:xfrm>
            <a:custGeom>
              <a:avLst/>
              <a:gdLst>
                <a:gd name="T0" fmla="*/ 45 w 102"/>
                <a:gd name="T1" fmla="*/ 14 h 55"/>
                <a:gd name="T2" fmla="*/ 95 w 102"/>
                <a:gd name="T3" fmla="*/ 30 h 55"/>
                <a:gd name="T4" fmla="*/ 100 w 102"/>
                <a:gd name="T5" fmla="*/ 44 h 55"/>
                <a:gd name="T6" fmla="*/ 88 w 102"/>
                <a:gd name="T7" fmla="*/ 52 h 55"/>
                <a:gd name="T8" fmla="*/ 41 w 102"/>
                <a:gd name="T9" fmla="*/ 29 h 55"/>
                <a:gd name="T10" fmla="*/ 35 w 102"/>
                <a:gd name="T11" fmla="*/ 50 h 55"/>
                <a:gd name="T12" fmla="*/ 32 w 102"/>
                <a:gd name="T13" fmla="*/ 41 h 55"/>
                <a:gd name="T14" fmla="*/ 14 w 102"/>
                <a:gd name="T15" fmla="*/ 21 h 55"/>
                <a:gd name="T16" fmla="*/ 0 w 102"/>
                <a:gd name="T17" fmla="*/ 11 h 55"/>
                <a:gd name="T18" fmla="*/ 14 w 102"/>
                <a:gd name="T19" fmla="*/ 4 h 55"/>
                <a:gd name="T20" fmla="*/ 36 w 102"/>
                <a:gd name="T21" fmla="*/ 3 h 55"/>
                <a:gd name="T22" fmla="*/ 45 w 102"/>
                <a:gd name="T23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55">
                  <a:moveTo>
                    <a:pt x="45" y="14"/>
                  </a:moveTo>
                  <a:cubicBezTo>
                    <a:pt x="64" y="13"/>
                    <a:pt x="81" y="16"/>
                    <a:pt x="95" y="30"/>
                  </a:cubicBezTo>
                  <a:cubicBezTo>
                    <a:pt x="99" y="34"/>
                    <a:pt x="102" y="39"/>
                    <a:pt x="100" y="44"/>
                  </a:cubicBezTo>
                  <a:cubicBezTo>
                    <a:pt x="99" y="50"/>
                    <a:pt x="93" y="51"/>
                    <a:pt x="88" y="52"/>
                  </a:cubicBezTo>
                  <a:cubicBezTo>
                    <a:pt x="68" y="55"/>
                    <a:pt x="53" y="47"/>
                    <a:pt x="41" y="29"/>
                  </a:cubicBezTo>
                  <a:cubicBezTo>
                    <a:pt x="39" y="37"/>
                    <a:pt x="37" y="43"/>
                    <a:pt x="35" y="50"/>
                  </a:cubicBezTo>
                  <a:cubicBezTo>
                    <a:pt x="30" y="47"/>
                    <a:pt x="32" y="43"/>
                    <a:pt x="32" y="41"/>
                  </a:cubicBezTo>
                  <a:cubicBezTo>
                    <a:pt x="33" y="27"/>
                    <a:pt x="38" y="13"/>
                    <a:pt x="14" y="21"/>
                  </a:cubicBezTo>
                  <a:cubicBezTo>
                    <a:pt x="8" y="23"/>
                    <a:pt x="0" y="20"/>
                    <a:pt x="0" y="11"/>
                  </a:cubicBezTo>
                  <a:cubicBezTo>
                    <a:pt x="1" y="2"/>
                    <a:pt x="8" y="4"/>
                    <a:pt x="14" y="4"/>
                  </a:cubicBezTo>
                  <a:cubicBezTo>
                    <a:pt x="21" y="4"/>
                    <a:pt x="29" y="12"/>
                    <a:pt x="36" y="3"/>
                  </a:cubicBezTo>
                  <a:cubicBezTo>
                    <a:pt x="46" y="0"/>
                    <a:pt x="38" y="13"/>
                    <a:pt x="45" y="14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DD1E360A-55C8-4495-B554-A06E80186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2163" y="1922463"/>
              <a:ext cx="414337" cy="339725"/>
            </a:xfrm>
            <a:custGeom>
              <a:avLst/>
              <a:gdLst>
                <a:gd name="T0" fmla="*/ 64 w 77"/>
                <a:gd name="T1" fmla="*/ 58 h 63"/>
                <a:gd name="T2" fmla="*/ 14 w 77"/>
                <a:gd name="T3" fmla="*/ 42 h 63"/>
                <a:gd name="T4" fmla="*/ 1 w 77"/>
                <a:gd name="T5" fmla="*/ 25 h 63"/>
                <a:gd name="T6" fmla="*/ 9 w 77"/>
                <a:gd name="T7" fmla="*/ 5 h 63"/>
                <a:gd name="T8" fmla="*/ 25 w 77"/>
                <a:gd name="T9" fmla="*/ 8 h 63"/>
                <a:gd name="T10" fmla="*/ 77 w 77"/>
                <a:gd name="T11" fmla="*/ 53 h 63"/>
                <a:gd name="T12" fmla="*/ 64 w 77"/>
                <a:gd name="T13" fmla="*/ 5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3">
                  <a:moveTo>
                    <a:pt x="64" y="58"/>
                  </a:moveTo>
                  <a:cubicBezTo>
                    <a:pt x="46" y="58"/>
                    <a:pt x="29" y="52"/>
                    <a:pt x="14" y="42"/>
                  </a:cubicBezTo>
                  <a:cubicBezTo>
                    <a:pt x="7" y="38"/>
                    <a:pt x="3" y="32"/>
                    <a:pt x="1" y="25"/>
                  </a:cubicBezTo>
                  <a:cubicBezTo>
                    <a:pt x="0" y="17"/>
                    <a:pt x="2" y="10"/>
                    <a:pt x="9" y="5"/>
                  </a:cubicBezTo>
                  <a:cubicBezTo>
                    <a:pt x="15" y="0"/>
                    <a:pt x="20" y="4"/>
                    <a:pt x="25" y="8"/>
                  </a:cubicBezTo>
                  <a:cubicBezTo>
                    <a:pt x="44" y="20"/>
                    <a:pt x="60" y="37"/>
                    <a:pt x="77" y="53"/>
                  </a:cubicBezTo>
                  <a:cubicBezTo>
                    <a:pt x="76" y="63"/>
                    <a:pt x="69" y="58"/>
                    <a:pt x="64" y="58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1E32072C-8075-AE8E-9939-47AEE2015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987550"/>
              <a:ext cx="157162" cy="436563"/>
            </a:xfrm>
            <a:custGeom>
              <a:avLst/>
              <a:gdLst>
                <a:gd name="T0" fmla="*/ 0 w 29"/>
                <a:gd name="T1" fmla="*/ 46 h 81"/>
                <a:gd name="T2" fmla="*/ 13 w 29"/>
                <a:gd name="T3" fmla="*/ 41 h 81"/>
                <a:gd name="T4" fmla="*/ 20 w 29"/>
                <a:gd name="T5" fmla="*/ 29 h 81"/>
                <a:gd name="T6" fmla="*/ 24 w 29"/>
                <a:gd name="T7" fmla="*/ 0 h 81"/>
                <a:gd name="T8" fmla="*/ 28 w 29"/>
                <a:gd name="T9" fmla="*/ 17 h 81"/>
                <a:gd name="T10" fmla="*/ 26 w 29"/>
                <a:gd name="T11" fmla="*/ 81 h 81"/>
                <a:gd name="T12" fmla="*/ 17 w 29"/>
                <a:gd name="T13" fmla="*/ 70 h 81"/>
                <a:gd name="T14" fmla="*/ 0 w 29"/>
                <a:gd name="T15" fmla="*/ 4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81">
                  <a:moveTo>
                    <a:pt x="0" y="46"/>
                  </a:moveTo>
                  <a:cubicBezTo>
                    <a:pt x="4" y="44"/>
                    <a:pt x="10" y="47"/>
                    <a:pt x="13" y="41"/>
                  </a:cubicBezTo>
                  <a:cubicBezTo>
                    <a:pt x="23" y="42"/>
                    <a:pt x="20" y="34"/>
                    <a:pt x="20" y="29"/>
                  </a:cubicBezTo>
                  <a:cubicBezTo>
                    <a:pt x="22" y="20"/>
                    <a:pt x="20" y="10"/>
                    <a:pt x="24" y="0"/>
                  </a:cubicBezTo>
                  <a:cubicBezTo>
                    <a:pt x="25" y="6"/>
                    <a:pt x="27" y="11"/>
                    <a:pt x="28" y="17"/>
                  </a:cubicBezTo>
                  <a:cubicBezTo>
                    <a:pt x="29" y="38"/>
                    <a:pt x="21" y="59"/>
                    <a:pt x="26" y="81"/>
                  </a:cubicBezTo>
                  <a:cubicBezTo>
                    <a:pt x="19" y="80"/>
                    <a:pt x="22" y="72"/>
                    <a:pt x="17" y="70"/>
                  </a:cubicBezTo>
                  <a:cubicBezTo>
                    <a:pt x="19" y="56"/>
                    <a:pt x="16" y="47"/>
                    <a:pt x="0" y="46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A659FA69-ACB5-D552-F8B4-0223D241A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1562100"/>
              <a:ext cx="60325" cy="360363"/>
            </a:xfrm>
            <a:custGeom>
              <a:avLst/>
              <a:gdLst>
                <a:gd name="T0" fmla="*/ 10 w 11"/>
                <a:gd name="T1" fmla="*/ 62 h 67"/>
                <a:gd name="T2" fmla="*/ 0 w 11"/>
                <a:gd name="T3" fmla="*/ 57 h 67"/>
                <a:gd name="T4" fmla="*/ 1 w 11"/>
                <a:gd name="T5" fmla="*/ 32 h 67"/>
                <a:gd name="T6" fmla="*/ 5 w 11"/>
                <a:gd name="T7" fmla="*/ 0 h 67"/>
                <a:gd name="T8" fmla="*/ 11 w 11"/>
                <a:gd name="T9" fmla="*/ 0 h 67"/>
                <a:gd name="T10" fmla="*/ 11 w 11"/>
                <a:gd name="T11" fmla="*/ 27 h 67"/>
                <a:gd name="T12" fmla="*/ 10 w 11"/>
                <a:gd name="T13" fmla="*/ 6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67">
                  <a:moveTo>
                    <a:pt x="10" y="62"/>
                  </a:moveTo>
                  <a:cubicBezTo>
                    <a:pt x="3" y="67"/>
                    <a:pt x="3" y="58"/>
                    <a:pt x="0" y="57"/>
                  </a:cubicBezTo>
                  <a:cubicBezTo>
                    <a:pt x="0" y="48"/>
                    <a:pt x="1" y="40"/>
                    <a:pt x="1" y="32"/>
                  </a:cubicBezTo>
                  <a:cubicBezTo>
                    <a:pt x="2" y="21"/>
                    <a:pt x="4" y="10"/>
                    <a:pt x="5" y="0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1" y="9"/>
                    <a:pt x="11" y="18"/>
                    <a:pt x="11" y="27"/>
                  </a:cubicBezTo>
                  <a:cubicBezTo>
                    <a:pt x="6" y="39"/>
                    <a:pt x="4" y="50"/>
                    <a:pt x="10" y="62"/>
                  </a:cubicBezTo>
                  <a:close/>
                </a:path>
              </a:pathLst>
            </a:custGeom>
            <a:solidFill>
              <a:srgbClr val="776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2CAB6D04-F79E-D184-5D3E-96C745262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875" y="2644775"/>
              <a:ext cx="69850" cy="333375"/>
            </a:xfrm>
            <a:custGeom>
              <a:avLst/>
              <a:gdLst>
                <a:gd name="T0" fmla="*/ 13 w 13"/>
                <a:gd name="T1" fmla="*/ 1 h 62"/>
                <a:gd name="T2" fmla="*/ 0 w 13"/>
                <a:gd name="T3" fmla="*/ 62 h 62"/>
                <a:gd name="T4" fmla="*/ 7 w 13"/>
                <a:gd name="T5" fmla="*/ 0 h 62"/>
                <a:gd name="T6" fmla="*/ 13 w 13"/>
                <a:gd name="T7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62">
                  <a:moveTo>
                    <a:pt x="13" y="1"/>
                  </a:moveTo>
                  <a:cubicBezTo>
                    <a:pt x="9" y="21"/>
                    <a:pt x="11" y="42"/>
                    <a:pt x="0" y="62"/>
                  </a:cubicBezTo>
                  <a:cubicBezTo>
                    <a:pt x="2" y="41"/>
                    <a:pt x="5" y="21"/>
                    <a:pt x="7" y="0"/>
                  </a:cubicBezTo>
                  <a:cubicBezTo>
                    <a:pt x="9" y="0"/>
                    <a:pt x="11" y="1"/>
                    <a:pt x="13" y="1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CD9347A4-1A68-E0AB-18FA-4D20D9C0D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063" y="855663"/>
              <a:ext cx="123825" cy="215900"/>
            </a:xfrm>
            <a:custGeom>
              <a:avLst/>
              <a:gdLst>
                <a:gd name="T0" fmla="*/ 23 w 23"/>
                <a:gd name="T1" fmla="*/ 39 h 40"/>
                <a:gd name="T2" fmla="*/ 18 w 23"/>
                <a:gd name="T3" fmla="*/ 40 h 40"/>
                <a:gd name="T4" fmla="*/ 12 w 23"/>
                <a:gd name="T5" fmla="*/ 34 h 40"/>
                <a:gd name="T6" fmla="*/ 0 w 23"/>
                <a:gd name="T7" fmla="*/ 0 h 40"/>
                <a:gd name="T8" fmla="*/ 22 w 23"/>
                <a:gd name="T9" fmla="*/ 31 h 40"/>
                <a:gd name="T10" fmla="*/ 23 w 23"/>
                <a:gd name="T1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40">
                  <a:moveTo>
                    <a:pt x="23" y="39"/>
                  </a:moveTo>
                  <a:cubicBezTo>
                    <a:pt x="21" y="39"/>
                    <a:pt x="19" y="40"/>
                    <a:pt x="18" y="40"/>
                  </a:cubicBezTo>
                  <a:cubicBezTo>
                    <a:pt x="16" y="38"/>
                    <a:pt x="14" y="36"/>
                    <a:pt x="12" y="34"/>
                  </a:cubicBezTo>
                  <a:cubicBezTo>
                    <a:pt x="9" y="23"/>
                    <a:pt x="1" y="14"/>
                    <a:pt x="0" y="0"/>
                  </a:cubicBezTo>
                  <a:cubicBezTo>
                    <a:pt x="13" y="8"/>
                    <a:pt x="14" y="22"/>
                    <a:pt x="22" y="31"/>
                  </a:cubicBezTo>
                  <a:cubicBezTo>
                    <a:pt x="22" y="34"/>
                    <a:pt x="22" y="36"/>
                    <a:pt x="23" y="39"/>
                  </a:cubicBezTo>
                  <a:close/>
                </a:path>
              </a:pathLst>
            </a:custGeom>
            <a:solidFill>
              <a:srgbClr val="745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0FA8350F-C69D-0994-0FC8-098FE66AD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838" y="1409700"/>
              <a:ext cx="139700" cy="292100"/>
            </a:xfrm>
            <a:custGeom>
              <a:avLst/>
              <a:gdLst>
                <a:gd name="T0" fmla="*/ 0 w 26"/>
                <a:gd name="T1" fmla="*/ 4 h 54"/>
                <a:gd name="T2" fmla="*/ 4 w 26"/>
                <a:gd name="T3" fmla="*/ 0 h 54"/>
                <a:gd name="T4" fmla="*/ 16 w 26"/>
                <a:gd name="T5" fmla="*/ 37 h 54"/>
                <a:gd name="T6" fmla="*/ 23 w 26"/>
                <a:gd name="T7" fmla="*/ 44 h 54"/>
                <a:gd name="T8" fmla="*/ 14 w 26"/>
                <a:gd name="T9" fmla="*/ 54 h 54"/>
                <a:gd name="T10" fmla="*/ 0 w 26"/>
                <a:gd name="T11" fmla="*/ 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8" y="12"/>
                    <a:pt x="12" y="24"/>
                    <a:pt x="16" y="37"/>
                  </a:cubicBezTo>
                  <a:cubicBezTo>
                    <a:pt x="17" y="41"/>
                    <a:pt x="17" y="45"/>
                    <a:pt x="23" y="44"/>
                  </a:cubicBezTo>
                  <a:cubicBezTo>
                    <a:pt x="26" y="53"/>
                    <a:pt x="16" y="49"/>
                    <a:pt x="14" y="54"/>
                  </a:cubicBezTo>
                  <a:cubicBezTo>
                    <a:pt x="9" y="37"/>
                    <a:pt x="5" y="21"/>
                    <a:pt x="0" y="4"/>
                  </a:cubicBezTo>
                  <a:close/>
                </a:path>
              </a:pathLst>
            </a:custGeom>
            <a:solidFill>
              <a:srgbClr val="515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204655F1-325C-D97A-7162-6F2606150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988" y="2201863"/>
              <a:ext cx="85725" cy="195263"/>
            </a:xfrm>
            <a:custGeom>
              <a:avLst/>
              <a:gdLst>
                <a:gd name="T0" fmla="*/ 9 w 16"/>
                <a:gd name="T1" fmla="*/ 34 h 36"/>
                <a:gd name="T2" fmla="*/ 1 w 16"/>
                <a:gd name="T3" fmla="*/ 36 h 36"/>
                <a:gd name="T4" fmla="*/ 6 w 16"/>
                <a:gd name="T5" fmla="*/ 0 h 36"/>
                <a:gd name="T6" fmla="*/ 12 w 16"/>
                <a:gd name="T7" fmla="*/ 33 h 36"/>
                <a:gd name="T8" fmla="*/ 9 w 16"/>
                <a:gd name="T9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6">
                  <a:moveTo>
                    <a:pt x="9" y="34"/>
                  </a:moveTo>
                  <a:cubicBezTo>
                    <a:pt x="6" y="35"/>
                    <a:pt x="4" y="36"/>
                    <a:pt x="1" y="36"/>
                  </a:cubicBezTo>
                  <a:cubicBezTo>
                    <a:pt x="0" y="25"/>
                    <a:pt x="3" y="13"/>
                    <a:pt x="6" y="0"/>
                  </a:cubicBezTo>
                  <a:cubicBezTo>
                    <a:pt x="16" y="11"/>
                    <a:pt x="10" y="23"/>
                    <a:pt x="12" y="33"/>
                  </a:cubicBezTo>
                  <a:cubicBezTo>
                    <a:pt x="11" y="34"/>
                    <a:pt x="10" y="34"/>
                    <a:pt x="9" y="34"/>
                  </a:cubicBezTo>
                  <a:close/>
                </a:path>
              </a:pathLst>
            </a:custGeom>
            <a:solidFill>
              <a:srgbClr val="7C6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7A0E171B-CD4C-DBBA-8A96-61C717F05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3763" y="3905250"/>
              <a:ext cx="114300" cy="155575"/>
            </a:xfrm>
            <a:custGeom>
              <a:avLst/>
              <a:gdLst>
                <a:gd name="T0" fmla="*/ 7 w 21"/>
                <a:gd name="T1" fmla="*/ 29 h 29"/>
                <a:gd name="T2" fmla="*/ 0 w 21"/>
                <a:gd name="T3" fmla="*/ 28 h 29"/>
                <a:gd name="T4" fmla="*/ 1 w 21"/>
                <a:gd name="T5" fmla="*/ 21 h 29"/>
                <a:gd name="T6" fmla="*/ 15 w 21"/>
                <a:gd name="T7" fmla="*/ 0 h 29"/>
                <a:gd name="T8" fmla="*/ 13 w 21"/>
                <a:gd name="T9" fmla="*/ 24 h 29"/>
                <a:gd name="T10" fmla="*/ 7 w 21"/>
                <a:gd name="T1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9">
                  <a:moveTo>
                    <a:pt x="7" y="29"/>
                  </a:moveTo>
                  <a:cubicBezTo>
                    <a:pt x="5" y="29"/>
                    <a:pt x="2" y="29"/>
                    <a:pt x="0" y="28"/>
                  </a:cubicBezTo>
                  <a:cubicBezTo>
                    <a:pt x="1" y="26"/>
                    <a:pt x="1" y="23"/>
                    <a:pt x="1" y="21"/>
                  </a:cubicBezTo>
                  <a:cubicBezTo>
                    <a:pt x="5" y="15"/>
                    <a:pt x="10" y="8"/>
                    <a:pt x="15" y="0"/>
                  </a:cubicBezTo>
                  <a:cubicBezTo>
                    <a:pt x="21" y="10"/>
                    <a:pt x="13" y="17"/>
                    <a:pt x="13" y="24"/>
                  </a:cubicBezTo>
                  <a:cubicBezTo>
                    <a:pt x="11" y="26"/>
                    <a:pt x="9" y="27"/>
                    <a:pt x="7" y="29"/>
                  </a:cubicBezTo>
                  <a:close/>
                </a:path>
              </a:pathLst>
            </a:custGeom>
            <a:solidFill>
              <a:srgbClr val="6B54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A73364E4-3DD5-EE81-C33E-4077ADB7F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775" y="2816225"/>
              <a:ext cx="53975" cy="173038"/>
            </a:xfrm>
            <a:custGeom>
              <a:avLst/>
              <a:gdLst>
                <a:gd name="T0" fmla="*/ 6 w 10"/>
                <a:gd name="T1" fmla="*/ 32 h 32"/>
                <a:gd name="T2" fmla="*/ 1 w 10"/>
                <a:gd name="T3" fmla="*/ 31 h 32"/>
                <a:gd name="T4" fmla="*/ 7 w 10"/>
                <a:gd name="T5" fmla="*/ 0 h 32"/>
                <a:gd name="T6" fmla="*/ 6 w 10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2">
                  <a:moveTo>
                    <a:pt x="6" y="32"/>
                  </a:moveTo>
                  <a:cubicBezTo>
                    <a:pt x="4" y="32"/>
                    <a:pt x="3" y="31"/>
                    <a:pt x="1" y="31"/>
                  </a:cubicBezTo>
                  <a:cubicBezTo>
                    <a:pt x="2" y="22"/>
                    <a:pt x="0" y="12"/>
                    <a:pt x="7" y="0"/>
                  </a:cubicBezTo>
                  <a:cubicBezTo>
                    <a:pt x="10" y="13"/>
                    <a:pt x="9" y="22"/>
                    <a:pt x="6" y="32"/>
                  </a:cubicBezTo>
                  <a:close/>
                </a:path>
              </a:pathLst>
            </a:custGeom>
            <a:solidFill>
              <a:srgbClr val="48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5" name="Grupo 1984">
            <a:extLst>
              <a:ext uri="{FF2B5EF4-FFF2-40B4-BE49-F238E27FC236}">
                <a16:creationId xmlns:a16="http://schemas.microsoft.com/office/drawing/2014/main" id="{9B438D3F-E590-DEDB-3DA1-8C55BA7C9A12}"/>
              </a:ext>
            </a:extLst>
          </p:cNvPr>
          <p:cNvGrpSpPr/>
          <p:nvPr/>
        </p:nvGrpSpPr>
        <p:grpSpPr>
          <a:xfrm>
            <a:off x="3051176" y="1306512"/>
            <a:ext cx="2776538" cy="3730626"/>
            <a:chOff x="3051176" y="1306512"/>
            <a:chExt cx="2776538" cy="3730626"/>
          </a:xfrm>
        </p:grpSpPr>
        <p:grpSp>
          <p:nvGrpSpPr>
            <p:cNvPr id="4" name="Group 205">
              <a:extLst>
                <a:ext uri="{FF2B5EF4-FFF2-40B4-BE49-F238E27FC236}">
                  <a16:creationId xmlns:a16="http://schemas.microsoft.com/office/drawing/2014/main" id="{3FCA438F-4C7E-18C3-7103-AF4FC06FD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51176" y="1306512"/>
              <a:ext cx="2776538" cy="3730626"/>
              <a:chOff x="1922" y="823"/>
              <a:chExt cx="1749" cy="2350"/>
            </a:xfrm>
          </p:grpSpPr>
          <p:sp>
            <p:nvSpPr>
              <p:cNvPr id="43" name="Freeform 5">
                <a:extLst>
                  <a:ext uri="{FF2B5EF4-FFF2-40B4-BE49-F238E27FC236}">
                    <a16:creationId xmlns:a16="http://schemas.microsoft.com/office/drawing/2014/main" id="{3622B995-D3EE-EF0E-B1E8-4CC1E950A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927"/>
                <a:ext cx="117" cy="116"/>
              </a:xfrm>
              <a:custGeom>
                <a:avLst/>
                <a:gdLst>
                  <a:gd name="T0" fmla="*/ 38 w 49"/>
                  <a:gd name="T1" fmla="*/ 7 h 49"/>
                  <a:gd name="T2" fmla="*/ 10 w 49"/>
                  <a:gd name="T3" fmla="*/ 7 h 49"/>
                  <a:gd name="T4" fmla="*/ 3 w 49"/>
                  <a:gd name="T5" fmla="*/ 13 h 49"/>
                  <a:gd name="T6" fmla="*/ 0 w 49"/>
                  <a:gd name="T7" fmla="*/ 22 h 49"/>
                  <a:gd name="T8" fmla="*/ 7 w 49"/>
                  <a:gd name="T9" fmla="*/ 40 h 49"/>
                  <a:gd name="T10" fmla="*/ 6 w 49"/>
                  <a:gd name="T11" fmla="*/ 42 h 49"/>
                  <a:gd name="T12" fmla="*/ 7 w 49"/>
                  <a:gd name="T13" fmla="*/ 43 h 49"/>
                  <a:gd name="T14" fmla="*/ 27 w 49"/>
                  <a:gd name="T15" fmla="*/ 49 h 49"/>
                  <a:gd name="T16" fmla="*/ 32 w 49"/>
                  <a:gd name="T17" fmla="*/ 46 h 49"/>
                  <a:gd name="T18" fmla="*/ 40 w 49"/>
                  <a:gd name="T19" fmla="*/ 42 h 49"/>
                  <a:gd name="T20" fmla="*/ 44 w 49"/>
                  <a:gd name="T21" fmla="*/ 35 h 49"/>
                  <a:gd name="T22" fmla="*/ 38 w 49"/>
                  <a:gd name="T23" fmla="*/ 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9">
                    <a:moveTo>
                      <a:pt x="38" y="7"/>
                    </a:moveTo>
                    <a:cubicBezTo>
                      <a:pt x="30" y="0"/>
                      <a:pt x="19" y="0"/>
                      <a:pt x="10" y="7"/>
                    </a:cubicBezTo>
                    <a:cubicBezTo>
                      <a:pt x="7" y="9"/>
                      <a:pt x="6" y="12"/>
                      <a:pt x="3" y="13"/>
                    </a:cubicBezTo>
                    <a:cubicBezTo>
                      <a:pt x="1" y="16"/>
                      <a:pt x="0" y="19"/>
                      <a:pt x="0" y="22"/>
                    </a:cubicBezTo>
                    <a:cubicBezTo>
                      <a:pt x="2" y="29"/>
                      <a:pt x="2" y="36"/>
                      <a:pt x="7" y="40"/>
                    </a:cubicBezTo>
                    <a:cubicBezTo>
                      <a:pt x="8" y="41"/>
                      <a:pt x="7" y="42"/>
                      <a:pt x="6" y="42"/>
                    </a:cubicBezTo>
                    <a:cubicBezTo>
                      <a:pt x="6" y="42"/>
                      <a:pt x="7" y="43"/>
                      <a:pt x="7" y="43"/>
                    </a:cubicBezTo>
                    <a:cubicBezTo>
                      <a:pt x="13" y="46"/>
                      <a:pt x="20" y="49"/>
                      <a:pt x="27" y="49"/>
                    </a:cubicBezTo>
                    <a:cubicBezTo>
                      <a:pt x="29" y="48"/>
                      <a:pt x="30" y="47"/>
                      <a:pt x="32" y="46"/>
                    </a:cubicBezTo>
                    <a:cubicBezTo>
                      <a:pt x="34" y="45"/>
                      <a:pt x="37" y="42"/>
                      <a:pt x="40" y="42"/>
                    </a:cubicBezTo>
                    <a:cubicBezTo>
                      <a:pt x="40" y="39"/>
                      <a:pt x="43" y="38"/>
                      <a:pt x="44" y="35"/>
                    </a:cubicBezTo>
                    <a:cubicBezTo>
                      <a:pt x="49" y="26"/>
                      <a:pt x="47" y="13"/>
                      <a:pt x="38" y="7"/>
                    </a:cubicBezTo>
                    <a:close/>
                  </a:path>
                </a:pathLst>
              </a:custGeom>
              <a:solidFill>
                <a:srgbClr val="F5D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6">
                <a:extLst>
                  <a:ext uri="{FF2B5EF4-FFF2-40B4-BE49-F238E27FC236}">
                    <a16:creationId xmlns:a16="http://schemas.microsoft.com/office/drawing/2014/main" id="{2A1C5C00-441E-231A-66ED-C557CE3EF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2728"/>
                <a:ext cx="274" cy="62"/>
              </a:xfrm>
              <a:custGeom>
                <a:avLst/>
                <a:gdLst>
                  <a:gd name="T0" fmla="*/ 107 w 115"/>
                  <a:gd name="T1" fmla="*/ 26 h 26"/>
                  <a:gd name="T2" fmla="*/ 54 w 115"/>
                  <a:gd name="T3" fmla="*/ 23 h 26"/>
                  <a:gd name="T4" fmla="*/ 3 w 115"/>
                  <a:gd name="T5" fmla="*/ 20 h 26"/>
                  <a:gd name="T6" fmla="*/ 0 w 115"/>
                  <a:gd name="T7" fmla="*/ 19 h 26"/>
                  <a:gd name="T8" fmla="*/ 6 w 115"/>
                  <a:gd name="T9" fmla="*/ 14 h 26"/>
                  <a:gd name="T10" fmla="*/ 16 w 115"/>
                  <a:gd name="T11" fmla="*/ 11 h 26"/>
                  <a:gd name="T12" fmla="*/ 35 w 115"/>
                  <a:gd name="T13" fmla="*/ 7 h 26"/>
                  <a:gd name="T14" fmla="*/ 66 w 115"/>
                  <a:gd name="T15" fmla="*/ 1 h 26"/>
                  <a:gd name="T16" fmla="*/ 112 w 115"/>
                  <a:gd name="T17" fmla="*/ 10 h 26"/>
                  <a:gd name="T18" fmla="*/ 114 w 115"/>
                  <a:gd name="T19" fmla="*/ 12 h 26"/>
                  <a:gd name="T20" fmla="*/ 111 w 115"/>
                  <a:gd name="T21" fmla="*/ 14 h 26"/>
                  <a:gd name="T22" fmla="*/ 109 w 115"/>
                  <a:gd name="T23" fmla="*/ 18 h 26"/>
                  <a:gd name="T24" fmla="*/ 114 w 115"/>
                  <a:gd name="T25" fmla="*/ 18 h 26"/>
                  <a:gd name="T26" fmla="*/ 111 w 115"/>
                  <a:gd name="T27" fmla="*/ 23 h 26"/>
                  <a:gd name="T28" fmla="*/ 107 w 115"/>
                  <a:gd name="T2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5" h="26">
                    <a:moveTo>
                      <a:pt x="107" y="26"/>
                    </a:moveTo>
                    <a:cubicBezTo>
                      <a:pt x="89" y="25"/>
                      <a:pt x="72" y="24"/>
                      <a:pt x="54" y="23"/>
                    </a:cubicBezTo>
                    <a:cubicBezTo>
                      <a:pt x="37" y="22"/>
                      <a:pt x="20" y="21"/>
                      <a:pt x="3" y="20"/>
                    </a:cubicBezTo>
                    <a:cubicBezTo>
                      <a:pt x="2" y="20"/>
                      <a:pt x="1" y="21"/>
                      <a:pt x="0" y="19"/>
                    </a:cubicBezTo>
                    <a:cubicBezTo>
                      <a:pt x="2" y="18"/>
                      <a:pt x="4" y="16"/>
                      <a:pt x="6" y="14"/>
                    </a:cubicBezTo>
                    <a:cubicBezTo>
                      <a:pt x="9" y="13"/>
                      <a:pt x="12" y="12"/>
                      <a:pt x="16" y="11"/>
                    </a:cubicBezTo>
                    <a:cubicBezTo>
                      <a:pt x="22" y="11"/>
                      <a:pt x="29" y="7"/>
                      <a:pt x="35" y="7"/>
                    </a:cubicBezTo>
                    <a:cubicBezTo>
                      <a:pt x="45" y="5"/>
                      <a:pt x="56" y="2"/>
                      <a:pt x="66" y="1"/>
                    </a:cubicBezTo>
                    <a:cubicBezTo>
                      <a:pt x="82" y="0"/>
                      <a:pt x="98" y="1"/>
                      <a:pt x="112" y="10"/>
                    </a:cubicBezTo>
                    <a:cubicBezTo>
                      <a:pt x="113" y="11"/>
                      <a:pt x="113" y="11"/>
                      <a:pt x="114" y="12"/>
                    </a:cubicBezTo>
                    <a:cubicBezTo>
                      <a:pt x="114" y="14"/>
                      <a:pt x="112" y="14"/>
                      <a:pt x="111" y="14"/>
                    </a:cubicBezTo>
                    <a:cubicBezTo>
                      <a:pt x="109" y="15"/>
                      <a:pt x="109" y="15"/>
                      <a:pt x="109" y="18"/>
                    </a:cubicBezTo>
                    <a:cubicBezTo>
                      <a:pt x="110" y="18"/>
                      <a:pt x="112" y="15"/>
                      <a:pt x="114" y="18"/>
                    </a:cubicBezTo>
                    <a:cubicBezTo>
                      <a:pt x="115" y="20"/>
                      <a:pt x="113" y="21"/>
                      <a:pt x="111" y="23"/>
                    </a:cubicBezTo>
                    <a:cubicBezTo>
                      <a:pt x="110" y="24"/>
                      <a:pt x="109" y="25"/>
                      <a:pt x="107" y="26"/>
                    </a:cubicBezTo>
                    <a:close/>
                  </a:path>
                </a:pathLst>
              </a:custGeom>
              <a:solidFill>
                <a:srgbClr val="88B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7">
                <a:extLst>
                  <a:ext uri="{FF2B5EF4-FFF2-40B4-BE49-F238E27FC236}">
                    <a16:creationId xmlns:a16="http://schemas.microsoft.com/office/drawing/2014/main" id="{44563E04-B319-EEF6-C2D2-116F3D69A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3" y="2609"/>
                <a:ext cx="138" cy="138"/>
              </a:xfrm>
              <a:custGeom>
                <a:avLst/>
                <a:gdLst>
                  <a:gd name="T0" fmla="*/ 2 w 58"/>
                  <a:gd name="T1" fmla="*/ 28 h 58"/>
                  <a:gd name="T2" fmla="*/ 7 w 58"/>
                  <a:gd name="T3" fmla="*/ 16 h 58"/>
                  <a:gd name="T4" fmla="*/ 42 w 58"/>
                  <a:gd name="T5" fmla="*/ 6 h 58"/>
                  <a:gd name="T6" fmla="*/ 57 w 58"/>
                  <a:gd name="T7" fmla="*/ 28 h 58"/>
                  <a:gd name="T8" fmla="*/ 58 w 58"/>
                  <a:gd name="T9" fmla="*/ 32 h 58"/>
                  <a:gd name="T10" fmla="*/ 56 w 58"/>
                  <a:gd name="T11" fmla="*/ 40 h 58"/>
                  <a:gd name="T12" fmla="*/ 52 w 58"/>
                  <a:gd name="T13" fmla="*/ 46 h 58"/>
                  <a:gd name="T14" fmla="*/ 25 w 58"/>
                  <a:gd name="T15" fmla="*/ 56 h 58"/>
                  <a:gd name="T16" fmla="*/ 5 w 58"/>
                  <a:gd name="T17" fmla="*/ 39 h 58"/>
                  <a:gd name="T18" fmla="*/ 0 w 58"/>
                  <a:gd name="T19" fmla="*/ 37 h 58"/>
                  <a:gd name="T20" fmla="*/ 2 w 58"/>
                  <a:gd name="T21" fmla="*/ 2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58">
                    <a:moveTo>
                      <a:pt x="2" y="28"/>
                    </a:moveTo>
                    <a:cubicBezTo>
                      <a:pt x="4" y="25"/>
                      <a:pt x="4" y="20"/>
                      <a:pt x="7" y="16"/>
                    </a:cubicBezTo>
                    <a:cubicBezTo>
                      <a:pt x="14" y="4"/>
                      <a:pt x="30" y="0"/>
                      <a:pt x="42" y="6"/>
                    </a:cubicBezTo>
                    <a:cubicBezTo>
                      <a:pt x="52" y="11"/>
                      <a:pt x="56" y="18"/>
                      <a:pt x="57" y="28"/>
                    </a:cubicBezTo>
                    <a:cubicBezTo>
                      <a:pt x="57" y="30"/>
                      <a:pt x="57" y="31"/>
                      <a:pt x="58" y="32"/>
                    </a:cubicBezTo>
                    <a:cubicBezTo>
                      <a:pt x="57" y="35"/>
                      <a:pt x="57" y="38"/>
                      <a:pt x="56" y="40"/>
                    </a:cubicBezTo>
                    <a:cubicBezTo>
                      <a:pt x="54" y="41"/>
                      <a:pt x="53" y="44"/>
                      <a:pt x="52" y="46"/>
                    </a:cubicBezTo>
                    <a:cubicBezTo>
                      <a:pt x="47" y="54"/>
                      <a:pt x="34" y="58"/>
                      <a:pt x="25" y="56"/>
                    </a:cubicBezTo>
                    <a:cubicBezTo>
                      <a:pt x="15" y="54"/>
                      <a:pt x="8" y="49"/>
                      <a:pt x="5" y="39"/>
                    </a:cubicBezTo>
                    <a:cubicBezTo>
                      <a:pt x="4" y="36"/>
                      <a:pt x="1" y="38"/>
                      <a:pt x="0" y="37"/>
                    </a:cubicBezTo>
                    <a:cubicBezTo>
                      <a:pt x="4" y="35"/>
                      <a:pt x="1" y="31"/>
                      <a:pt x="2" y="28"/>
                    </a:cubicBezTo>
                    <a:close/>
                  </a:path>
                </a:pathLst>
              </a:custGeom>
              <a:solidFill>
                <a:srgbClr val="F6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8">
                <a:extLst>
                  <a:ext uri="{FF2B5EF4-FFF2-40B4-BE49-F238E27FC236}">
                    <a16:creationId xmlns:a16="http://schemas.microsoft.com/office/drawing/2014/main" id="{FDDA1FD8-16F8-6775-E1DC-4B6599D1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9" y="1365"/>
                <a:ext cx="136" cy="134"/>
              </a:xfrm>
              <a:custGeom>
                <a:avLst/>
                <a:gdLst>
                  <a:gd name="T0" fmla="*/ 18 w 57"/>
                  <a:gd name="T1" fmla="*/ 54 h 56"/>
                  <a:gd name="T2" fmla="*/ 11 w 57"/>
                  <a:gd name="T3" fmla="*/ 49 h 56"/>
                  <a:gd name="T4" fmla="*/ 2 w 57"/>
                  <a:gd name="T5" fmla="*/ 22 h 56"/>
                  <a:gd name="T6" fmla="*/ 2 w 57"/>
                  <a:gd name="T7" fmla="*/ 17 h 56"/>
                  <a:gd name="T8" fmla="*/ 8 w 57"/>
                  <a:gd name="T9" fmla="*/ 9 h 56"/>
                  <a:gd name="T10" fmla="*/ 30 w 57"/>
                  <a:gd name="T11" fmla="*/ 1 h 56"/>
                  <a:gd name="T12" fmla="*/ 52 w 57"/>
                  <a:gd name="T13" fmla="*/ 15 h 56"/>
                  <a:gd name="T14" fmla="*/ 49 w 57"/>
                  <a:gd name="T15" fmla="*/ 44 h 56"/>
                  <a:gd name="T16" fmla="*/ 32 w 57"/>
                  <a:gd name="T17" fmla="*/ 54 h 56"/>
                  <a:gd name="T18" fmla="*/ 28 w 57"/>
                  <a:gd name="T19" fmla="*/ 55 h 56"/>
                  <a:gd name="T20" fmla="*/ 18 w 57"/>
                  <a:gd name="T21" fmla="*/ 54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" h="56">
                    <a:moveTo>
                      <a:pt x="18" y="54"/>
                    </a:moveTo>
                    <a:cubicBezTo>
                      <a:pt x="17" y="51"/>
                      <a:pt x="13" y="51"/>
                      <a:pt x="11" y="49"/>
                    </a:cubicBezTo>
                    <a:cubicBezTo>
                      <a:pt x="3" y="41"/>
                      <a:pt x="0" y="33"/>
                      <a:pt x="2" y="22"/>
                    </a:cubicBezTo>
                    <a:cubicBezTo>
                      <a:pt x="2" y="20"/>
                      <a:pt x="2" y="19"/>
                      <a:pt x="2" y="17"/>
                    </a:cubicBezTo>
                    <a:cubicBezTo>
                      <a:pt x="4" y="14"/>
                      <a:pt x="5" y="11"/>
                      <a:pt x="8" y="9"/>
                    </a:cubicBezTo>
                    <a:cubicBezTo>
                      <a:pt x="15" y="4"/>
                      <a:pt x="21" y="0"/>
                      <a:pt x="30" y="1"/>
                    </a:cubicBezTo>
                    <a:cubicBezTo>
                      <a:pt x="39" y="2"/>
                      <a:pt x="47" y="6"/>
                      <a:pt x="52" y="15"/>
                    </a:cubicBezTo>
                    <a:cubicBezTo>
                      <a:pt x="57" y="25"/>
                      <a:pt x="56" y="35"/>
                      <a:pt x="49" y="44"/>
                    </a:cubicBezTo>
                    <a:cubicBezTo>
                      <a:pt x="45" y="50"/>
                      <a:pt x="39" y="53"/>
                      <a:pt x="32" y="54"/>
                    </a:cubicBezTo>
                    <a:cubicBezTo>
                      <a:pt x="31" y="54"/>
                      <a:pt x="29" y="54"/>
                      <a:pt x="28" y="55"/>
                    </a:cubicBezTo>
                    <a:cubicBezTo>
                      <a:pt x="25" y="56"/>
                      <a:pt x="22" y="55"/>
                      <a:pt x="18" y="54"/>
                    </a:cubicBezTo>
                    <a:close/>
                  </a:path>
                </a:pathLst>
              </a:custGeom>
              <a:solidFill>
                <a:srgbClr val="F4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9">
                <a:extLst>
                  <a:ext uri="{FF2B5EF4-FFF2-40B4-BE49-F238E27FC236}">
                    <a16:creationId xmlns:a16="http://schemas.microsoft.com/office/drawing/2014/main" id="{9911E02F-F23C-D7A1-8F48-61AA2CE8F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829"/>
                <a:ext cx="135" cy="138"/>
              </a:xfrm>
              <a:custGeom>
                <a:avLst/>
                <a:gdLst>
                  <a:gd name="T0" fmla="*/ 16 w 57"/>
                  <a:gd name="T1" fmla="*/ 54 h 58"/>
                  <a:gd name="T2" fmla="*/ 1 w 57"/>
                  <a:gd name="T3" fmla="*/ 23 h 58"/>
                  <a:gd name="T4" fmla="*/ 6 w 57"/>
                  <a:gd name="T5" fmla="*/ 13 h 58"/>
                  <a:gd name="T6" fmla="*/ 20 w 57"/>
                  <a:gd name="T7" fmla="*/ 3 h 58"/>
                  <a:gd name="T8" fmla="*/ 50 w 57"/>
                  <a:gd name="T9" fmla="*/ 14 h 58"/>
                  <a:gd name="T10" fmla="*/ 48 w 57"/>
                  <a:gd name="T11" fmla="*/ 47 h 58"/>
                  <a:gd name="T12" fmla="*/ 27 w 57"/>
                  <a:gd name="T13" fmla="*/ 56 h 58"/>
                  <a:gd name="T14" fmla="*/ 16 w 57"/>
                  <a:gd name="T15" fmla="*/ 5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58">
                    <a:moveTo>
                      <a:pt x="16" y="54"/>
                    </a:moveTo>
                    <a:cubicBezTo>
                      <a:pt x="4" y="47"/>
                      <a:pt x="0" y="36"/>
                      <a:pt x="1" y="23"/>
                    </a:cubicBezTo>
                    <a:cubicBezTo>
                      <a:pt x="2" y="19"/>
                      <a:pt x="2" y="15"/>
                      <a:pt x="6" y="13"/>
                    </a:cubicBezTo>
                    <a:cubicBezTo>
                      <a:pt x="10" y="9"/>
                      <a:pt x="14" y="5"/>
                      <a:pt x="20" y="3"/>
                    </a:cubicBezTo>
                    <a:cubicBezTo>
                      <a:pt x="32" y="0"/>
                      <a:pt x="44" y="4"/>
                      <a:pt x="50" y="14"/>
                    </a:cubicBezTo>
                    <a:cubicBezTo>
                      <a:pt x="57" y="25"/>
                      <a:pt x="55" y="39"/>
                      <a:pt x="48" y="47"/>
                    </a:cubicBezTo>
                    <a:cubicBezTo>
                      <a:pt x="42" y="54"/>
                      <a:pt x="35" y="56"/>
                      <a:pt x="27" y="56"/>
                    </a:cubicBezTo>
                    <a:cubicBezTo>
                      <a:pt x="23" y="58"/>
                      <a:pt x="19" y="56"/>
                      <a:pt x="16" y="54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0">
                <a:extLst>
                  <a:ext uri="{FF2B5EF4-FFF2-40B4-BE49-F238E27FC236}">
                    <a16:creationId xmlns:a16="http://schemas.microsoft.com/office/drawing/2014/main" id="{6C37F1F1-B081-3C83-23F9-70327CD61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0" y="1689"/>
                <a:ext cx="134" cy="133"/>
              </a:xfrm>
              <a:custGeom>
                <a:avLst/>
                <a:gdLst>
                  <a:gd name="T0" fmla="*/ 29 w 56"/>
                  <a:gd name="T1" fmla="*/ 56 h 56"/>
                  <a:gd name="T2" fmla="*/ 14 w 56"/>
                  <a:gd name="T3" fmla="*/ 52 h 56"/>
                  <a:gd name="T4" fmla="*/ 1 w 56"/>
                  <a:gd name="T5" fmla="*/ 32 h 56"/>
                  <a:gd name="T6" fmla="*/ 17 w 56"/>
                  <a:gd name="T7" fmla="*/ 4 h 56"/>
                  <a:gd name="T8" fmla="*/ 46 w 56"/>
                  <a:gd name="T9" fmla="*/ 8 h 56"/>
                  <a:gd name="T10" fmla="*/ 50 w 56"/>
                  <a:gd name="T11" fmla="*/ 12 h 56"/>
                  <a:gd name="T12" fmla="*/ 55 w 56"/>
                  <a:gd name="T13" fmla="*/ 22 h 56"/>
                  <a:gd name="T14" fmla="*/ 49 w 56"/>
                  <a:gd name="T15" fmla="*/ 46 h 56"/>
                  <a:gd name="T16" fmla="*/ 40 w 56"/>
                  <a:gd name="T17" fmla="*/ 54 h 56"/>
                  <a:gd name="T18" fmla="*/ 29 w 56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6">
                    <a:moveTo>
                      <a:pt x="29" y="56"/>
                    </a:moveTo>
                    <a:cubicBezTo>
                      <a:pt x="24" y="55"/>
                      <a:pt x="19" y="54"/>
                      <a:pt x="14" y="52"/>
                    </a:cubicBezTo>
                    <a:cubicBezTo>
                      <a:pt x="6" y="47"/>
                      <a:pt x="3" y="41"/>
                      <a:pt x="1" y="32"/>
                    </a:cubicBezTo>
                    <a:cubicBezTo>
                      <a:pt x="0" y="20"/>
                      <a:pt x="6" y="9"/>
                      <a:pt x="17" y="4"/>
                    </a:cubicBezTo>
                    <a:cubicBezTo>
                      <a:pt x="26" y="0"/>
                      <a:pt x="38" y="1"/>
                      <a:pt x="46" y="8"/>
                    </a:cubicBezTo>
                    <a:cubicBezTo>
                      <a:pt x="47" y="10"/>
                      <a:pt x="49" y="11"/>
                      <a:pt x="50" y="12"/>
                    </a:cubicBezTo>
                    <a:cubicBezTo>
                      <a:pt x="54" y="15"/>
                      <a:pt x="54" y="19"/>
                      <a:pt x="55" y="22"/>
                    </a:cubicBezTo>
                    <a:cubicBezTo>
                      <a:pt x="56" y="31"/>
                      <a:pt x="54" y="39"/>
                      <a:pt x="49" y="46"/>
                    </a:cubicBezTo>
                    <a:cubicBezTo>
                      <a:pt x="46" y="49"/>
                      <a:pt x="42" y="51"/>
                      <a:pt x="40" y="54"/>
                    </a:cubicBezTo>
                    <a:cubicBezTo>
                      <a:pt x="36" y="55"/>
                      <a:pt x="33" y="56"/>
                      <a:pt x="29" y="56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11">
                <a:extLst>
                  <a:ext uri="{FF2B5EF4-FFF2-40B4-BE49-F238E27FC236}">
                    <a16:creationId xmlns:a16="http://schemas.microsoft.com/office/drawing/2014/main" id="{A66CC9E5-F2AF-DF7D-559A-C08D62127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1037"/>
                <a:ext cx="134" cy="143"/>
              </a:xfrm>
              <a:custGeom>
                <a:avLst/>
                <a:gdLst>
                  <a:gd name="T0" fmla="*/ 50 w 56"/>
                  <a:gd name="T1" fmla="*/ 46 h 60"/>
                  <a:gd name="T2" fmla="*/ 37 w 56"/>
                  <a:gd name="T3" fmla="*/ 54 h 60"/>
                  <a:gd name="T4" fmla="*/ 1 w 56"/>
                  <a:gd name="T5" fmla="*/ 27 h 60"/>
                  <a:gd name="T6" fmla="*/ 24 w 56"/>
                  <a:gd name="T7" fmla="*/ 2 h 60"/>
                  <a:gd name="T8" fmla="*/ 25 w 56"/>
                  <a:gd name="T9" fmla="*/ 1 h 60"/>
                  <a:gd name="T10" fmla="*/ 36 w 56"/>
                  <a:gd name="T11" fmla="*/ 3 h 60"/>
                  <a:gd name="T12" fmla="*/ 54 w 56"/>
                  <a:gd name="T13" fmla="*/ 21 h 60"/>
                  <a:gd name="T14" fmla="*/ 54 w 56"/>
                  <a:gd name="T15" fmla="*/ 37 h 60"/>
                  <a:gd name="T16" fmla="*/ 50 w 56"/>
                  <a:gd name="T17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60">
                    <a:moveTo>
                      <a:pt x="50" y="46"/>
                    </a:moveTo>
                    <a:cubicBezTo>
                      <a:pt x="46" y="49"/>
                      <a:pt x="42" y="53"/>
                      <a:pt x="37" y="54"/>
                    </a:cubicBezTo>
                    <a:cubicBezTo>
                      <a:pt x="18" y="60"/>
                      <a:pt x="0" y="46"/>
                      <a:pt x="1" y="27"/>
                    </a:cubicBezTo>
                    <a:cubicBezTo>
                      <a:pt x="2" y="14"/>
                      <a:pt x="12" y="4"/>
                      <a:pt x="24" y="2"/>
                    </a:cubicBezTo>
                    <a:cubicBezTo>
                      <a:pt x="24" y="2"/>
                      <a:pt x="25" y="2"/>
                      <a:pt x="25" y="1"/>
                    </a:cubicBezTo>
                    <a:cubicBezTo>
                      <a:pt x="29" y="0"/>
                      <a:pt x="33" y="1"/>
                      <a:pt x="36" y="3"/>
                    </a:cubicBezTo>
                    <a:cubicBezTo>
                      <a:pt x="44" y="6"/>
                      <a:pt x="51" y="12"/>
                      <a:pt x="54" y="21"/>
                    </a:cubicBezTo>
                    <a:cubicBezTo>
                      <a:pt x="56" y="26"/>
                      <a:pt x="54" y="31"/>
                      <a:pt x="54" y="37"/>
                    </a:cubicBezTo>
                    <a:cubicBezTo>
                      <a:pt x="54" y="40"/>
                      <a:pt x="52" y="43"/>
                      <a:pt x="50" y="46"/>
                    </a:cubicBezTo>
                    <a:close/>
                  </a:path>
                </a:pathLst>
              </a:custGeom>
              <a:solidFill>
                <a:srgbClr val="F4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2">
                <a:extLst>
                  <a:ext uri="{FF2B5EF4-FFF2-40B4-BE49-F238E27FC236}">
                    <a16:creationId xmlns:a16="http://schemas.microsoft.com/office/drawing/2014/main" id="{64D4C010-E9D4-4206-8ED7-D0287BF0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223"/>
                <a:ext cx="141" cy="133"/>
              </a:xfrm>
              <a:custGeom>
                <a:avLst/>
                <a:gdLst>
                  <a:gd name="T0" fmla="*/ 31 w 59"/>
                  <a:gd name="T1" fmla="*/ 55 h 56"/>
                  <a:gd name="T2" fmla="*/ 19 w 59"/>
                  <a:gd name="T3" fmla="*/ 51 h 56"/>
                  <a:gd name="T4" fmla="*/ 11 w 59"/>
                  <a:gd name="T5" fmla="*/ 10 h 56"/>
                  <a:gd name="T6" fmla="*/ 40 w 59"/>
                  <a:gd name="T7" fmla="*/ 2 h 56"/>
                  <a:gd name="T8" fmla="*/ 51 w 59"/>
                  <a:gd name="T9" fmla="*/ 9 h 56"/>
                  <a:gd name="T10" fmla="*/ 57 w 59"/>
                  <a:gd name="T11" fmla="*/ 18 h 56"/>
                  <a:gd name="T12" fmla="*/ 58 w 59"/>
                  <a:gd name="T13" fmla="*/ 29 h 56"/>
                  <a:gd name="T14" fmla="*/ 44 w 59"/>
                  <a:gd name="T15" fmla="*/ 52 h 56"/>
                  <a:gd name="T16" fmla="*/ 42 w 59"/>
                  <a:gd name="T17" fmla="*/ 54 h 56"/>
                  <a:gd name="T18" fmla="*/ 31 w 59"/>
                  <a:gd name="T19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6">
                    <a:moveTo>
                      <a:pt x="31" y="55"/>
                    </a:moveTo>
                    <a:cubicBezTo>
                      <a:pt x="27" y="54"/>
                      <a:pt x="23" y="54"/>
                      <a:pt x="19" y="51"/>
                    </a:cubicBezTo>
                    <a:cubicBezTo>
                      <a:pt x="4" y="45"/>
                      <a:pt x="0" y="22"/>
                      <a:pt x="11" y="10"/>
                    </a:cubicBezTo>
                    <a:cubicBezTo>
                      <a:pt x="19" y="2"/>
                      <a:pt x="29" y="0"/>
                      <a:pt x="40" y="2"/>
                    </a:cubicBezTo>
                    <a:cubicBezTo>
                      <a:pt x="44" y="3"/>
                      <a:pt x="47" y="7"/>
                      <a:pt x="51" y="9"/>
                    </a:cubicBezTo>
                    <a:cubicBezTo>
                      <a:pt x="54" y="11"/>
                      <a:pt x="56" y="14"/>
                      <a:pt x="57" y="18"/>
                    </a:cubicBezTo>
                    <a:cubicBezTo>
                      <a:pt x="58" y="22"/>
                      <a:pt x="59" y="25"/>
                      <a:pt x="58" y="29"/>
                    </a:cubicBezTo>
                    <a:cubicBezTo>
                      <a:pt x="58" y="39"/>
                      <a:pt x="53" y="47"/>
                      <a:pt x="44" y="52"/>
                    </a:cubicBezTo>
                    <a:cubicBezTo>
                      <a:pt x="43" y="52"/>
                      <a:pt x="42" y="53"/>
                      <a:pt x="42" y="54"/>
                    </a:cubicBezTo>
                    <a:cubicBezTo>
                      <a:pt x="38" y="55"/>
                      <a:pt x="35" y="56"/>
                      <a:pt x="31" y="55"/>
                    </a:cubicBezTo>
                    <a:close/>
                  </a:path>
                </a:pathLst>
              </a:custGeom>
              <a:solidFill>
                <a:srgbClr val="F6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3">
                <a:extLst>
                  <a:ext uri="{FF2B5EF4-FFF2-40B4-BE49-F238E27FC236}">
                    <a16:creationId xmlns:a16="http://schemas.microsoft.com/office/drawing/2014/main" id="{3808EBD0-C6D8-FB17-C1B4-8B269078D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030"/>
                <a:ext cx="226" cy="316"/>
              </a:xfrm>
              <a:custGeom>
                <a:avLst/>
                <a:gdLst>
                  <a:gd name="T0" fmla="*/ 94 w 95"/>
                  <a:gd name="T1" fmla="*/ 60 h 133"/>
                  <a:gd name="T2" fmla="*/ 89 w 95"/>
                  <a:gd name="T3" fmla="*/ 73 h 133"/>
                  <a:gd name="T4" fmla="*/ 60 w 95"/>
                  <a:gd name="T5" fmla="*/ 85 h 133"/>
                  <a:gd name="T6" fmla="*/ 26 w 95"/>
                  <a:gd name="T7" fmla="*/ 86 h 133"/>
                  <a:gd name="T8" fmla="*/ 21 w 95"/>
                  <a:gd name="T9" fmla="*/ 91 h 133"/>
                  <a:gd name="T10" fmla="*/ 19 w 95"/>
                  <a:gd name="T11" fmla="*/ 94 h 133"/>
                  <a:gd name="T12" fmla="*/ 13 w 95"/>
                  <a:gd name="T13" fmla="*/ 112 h 133"/>
                  <a:gd name="T14" fmla="*/ 13 w 95"/>
                  <a:gd name="T15" fmla="*/ 118 h 133"/>
                  <a:gd name="T16" fmla="*/ 9 w 95"/>
                  <a:gd name="T17" fmla="*/ 131 h 133"/>
                  <a:gd name="T18" fmla="*/ 0 w 95"/>
                  <a:gd name="T19" fmla="*/ 132 h 133"/>
                  <a:gd name="T20" fmla="*/ 15 w 95"/>
                  <a:gd name="T21" fmla="*/ 80 h 133"/>
                  <a:gd name="T22" fmla="*/ 18 w 95"/>
                  <a:gd name="T23" fmla="*/ 75 h 133"/>
                  <a:gd name="T24" fmla="*/ 22 w 95"/>
                  <a:gd name="T25" fmla="*/ 59 h 133"/>
                  <a:gd name="T26" fmla="*/ 23 w 95"/>
                  <a:gd name="T27" fmla="*/ 54 h 133"/>
                  <a:gd name="T28" fmla="*/ 38 w 95"/>
                  <a:gd name="T29" fmla="*/ 3 h 133"/>
                  <a:gd name="T30" fmla="*/ 47 w 95"/>
                  <a:gd name="T31" fmla="*/ 3 h 133"/>
                  <a:gd name="T32" fmla="*/ 42 w 95"/>
                  <a:gd name="T33" fmla="*/ 19 h 133"/>
                  <a:gd name="T34" fmla="*/ 40 w 95"/>
                  <a:gd name="T35" fmla="*/ 22 h 133"/>
                  <a:gd name="T36" fmla="*/ 34 w 95"/>
                  <a:gd name="T37" fmla="*/ 41 h 133"/>
                  <a:gd name="T38" fmla="*/ 35 w 95"/>
                  <a:gd name="T39" fmla="*/ 45 h 133"/>
                  <a:gd name="T40" fmla="*/ 25 w 95"/>
                  <a:gd name="T41" fmla="*/ 78 h 133"/>
                  <a:gd name="T42" fmla="*/ 29 w 95"/>
                  <a:gd name="T43" fmla="*/ 81 h 133"/>
                  <a:gd name="T44" fmla="*/ 88 w 95"/>
                  <a:gd name="T45" fmla="*/ 61 h 133"/>
                  <a:gd name="T46" fmla="*/ 94 w 95"/>
                  <a:gd name="T47" fmla="*/ 6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5" h="133">
                    <a:moveTo>
                      <a:pt x="94" y="60"/>
                    </a:moveTo>
                    <a:cubicBezTo>
                      <a:pt x="95" y="65"/>
                      <a:pt x="93" y="70"/>
                      <a:pt x="89" y="73"/>
                    </a:cubicBezTo>
                    <a:cubicBezTo>
                      <a:pt x="81" y="80"/>
                      <a:pt x="70" y="84"/>
                      <a:pt x="60" y="85"/>
                    </a:cubicBezTo>
                    <a:cubicBezTo>
                      <a:pt x="49" y="86"/>
                      <a:pt x="38" y="87"/>
                      <a:pt x="26" y="86"/>
                    </a:cubicBezTo>
                    <a:cubicBezTo>
                      <a:pt x="23" y="86"/>
                      <a:pt x="21" y="87"/>
                      <a:pt x="21" y="91"/>
                    </a:cubicBezTo>
                    <a:cubicBezTo>
                      <a:pt x="21" y="92"/>
                      <a:pt x="20" y="93"/>
                      <a:pt x="19" y="94"/>
                    </a:cubicBezTo>
                    <a:cubicBezTo>
                      <a:pt x="14" y="99"/>
                      <a:pt x="12" y="105"/>
                      <a:pt x="13" y="112"/>
                    </a:cubicBezTo>
                    <a:cubicBezTo>
                      <a:pt x="14" y="114"/>
                      <a:pt x="14" y="116"/>
                      <a:pt x="13" y="118"/>
                    </a:cubicBezTo>
                    <a:cubicBezTo>
                      <a:pt x="12" y="122"/>
                      <a:pt x="11" y="126"/>
                      <a:pt x="9" y="131"/>
                    </a:cubicBezTo>
                    <a:cubicBezTo>
                      <a:pt x="6" y="133"/>
                      <a:pt x="3" y="133"/>
                      <a:pt x="0" y="132"/>
                    </a:cubicBezTo>
                    <a:cubicBezTo>
                      <a:pt x="5" y="114"/>
                      <a:pt x="10" y="97"/>
                      <a:pt x="15" y="80"/>
                    </a:cubicBezTo>
                    <a:cubicBezTo>
                      <a:pt x="15" y="77"/>
                      <a:pt x="17" y="76"/>
                      <a:pt x="18" y="75"/>
                    </a:cubicBezTo>
                    <a:cubicBezTo>
                      <a:pt x="22" y="70"/>
                      <a:pt x="23" y="65"/>
                      <a:pt x="22" y="59"/>
                    </a:cubicBezTo>
                    <a:cubicBezTo>
                      <a:pt x="22" y="57"/>
                      <a:pt x="22" y="55"/>
                      <a:pt x="23" y="54"/>
                    </a:cubicBezTo>
                    <a:cubicBezTo>
                      <a:pt x="28" y="37"/>
                      <a:pt x="33" y="20"/>
                      <a:pt x="38" y="3"/>
                    </a:cubicBezTo>
                    <a:cubicBezTo>
                      <a:pt x="41" y="0"/>
                      <a:pt x="44" y="2"/>
                      <a:pt x="47" y="3"/>
                    </a:cubicBezTo>
                    <a:cubicBezTo>
                      <a:pt x="45" y="8"/>
                      <a:pt x="44" y="13"/>
                      <a:pt x="42" y="19"/>
                    </a:cubicBezTo>
                    <a:cubicBezTo>
                      <a:pt x="43" y="20"/>
                      <a:pt x="41" y="21"/>
                      <a:pt x="40" y="22"/>
                    </a:cubicBezTo>
                    <a:cubicBezTo>
                      <a:pt x="34" y="27"/>
                      <a:pt x="32" y="33"/>
                      <a:pt x="34" y="41"/>
                    </a:cubicBezTo>
                    <a:cubicBezTo>
                      <a:pt x="35" y="42"/>
                      <a:pt x="35" y="43"/>
                      <a:pt x="35" y="45"/>
                    </a:cubicBezTo>
                    <a:cubicBezTo>
                      <a:pt x="31" y="56"/>
                      <a:pt x="28" y="67"/>
                      <a:pt x="25" y="78"/>
                    </a:cubicBezTo>
                    <a:cubicBezTo>
                      <a:pt x="24" y="81"/>
                      <a:pt x="26" y="82"/>
                      <a:pt x="29" y="81"/>
                    </a:cubicBezTo>
                    <a:cubicBezTo>
                      <a:pt x="48" y="74"/>
                      <a:pt x="68" y="67"/>
                      <a:pt x="88" y="61"/>
                    </a:cubicBezTo>
                    <a:cubicBezTo>
                      <a:pt x="90" y="60"/>
                      <a:pt x="92" y="59"/>
                      <a:pt x="94" y="60"/>
                    </a:cubicBezTo>
                    <a:close/>
                  </a:path>
                </a:pathLst>
              </a:custGeom>
              <a:solidFill>
                <a:srgbClr val="447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14">
                <a:extLst>
                  <a:ext uri="{FF2B5EF4-FFF2-40B4-BE49-F238E27FC236}">
                    <a16:creationId xmlns:a16="http://schemas.microsoft.com/office/drawing/2014/main" id="{D716FFEA-1E09-C06C-02C8-F04BB353C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342"/>
                <a:ext cx="128" cy="123"/>
              </a:xfrm>
              <a:custGeom>
                <a:avLst/>
                <a:gdLst>
                  <a:gd name="T0" fmla="*/ 21 w 54"/>
                  <a:gd name="T1" fmla="*/ 1 h 52"/>
                  <a:gd name="T2" fmla="*/ 30 w 54"/>
                  <a:gd name="T3" fmla="*/ 0 h 52"/>
                  <a:gd name="T4" fmla="*/ 51 w 54"/>
                  <a:gd name="T5" fmla="*/ 16 h 52"/>
                  <a:gd name="T6" fmla="*/ 47 w 54"/>
                  <a:gd name="T7" fmla="*/ 41 h 52"/>
                  <a:gd name="T8" fmla="*/ 21 w 54"/>
                  <a:gd name="T9" fmla="*/ 49 h 52"/>
                  <a:gd name="T10" fmla="*/ 19 w 54"/>
                  <a:gd name="T11" fmla="*/ 49 h 52"/>
                  <a:gd name="T12" fmla="*/ 15 w 54"/>
                  <a:gd name="T13" fmla="*/ 47 h 52"/>
                  <a:gd name="T14" fmla="*/ 8 w 54"/>
                  <a:gd name="T15" fmla="*/ 42 h 52"/>
                  <a:gd name="T16" fmla="*/ 3 w 54"/>
                  <a:gd name="T17" fmla="*/ 18 h 52"/>
                  <a:gd name="T18" fmla="*/ 15 w 54"/>
                  <a:gd name="T19" fmla="*/ 3 h 52"/>
                  <a:gd name="T20" fmla="*/ 21 w 54"/>
                  <a:gd name="T21" fmla="*/ 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52">
                    <a:moveTo>
                      <a:pt x="21" y="1"/>
                    </a:moveTo>
                    <a:cubicBezTo>
                      <a:pt x="24" y="0"/>
                      <a:pt x="27" y="0"/>
                      <a:pt x="30" y="0"/>
                    </a:cubicBezTo>
                    <a:cubicBezTo>
                      <a:pt x="41" y="1"/>
                      <a:pt x="48" y="7"/>
                      <a:pt x="51" y="16"/>
                    </a:cubicBezTo>
                    <a:cubicBezTo>
                      <a:pt x="54" y="25"/>
                      <a:pt x="54" y="33"/>
                      <a:pt x="47" y="41"/>
                    </a:cubicBezTo>
                    <a:cubicBezTo>
                      <a:pt x="40" y="49"/>
                      <a:pt x="31" y="52"/>
                      <a:pt x="21" y="49"/>
                    </a:cubicBezTo>
                    <a:cubicBezTo>
                      <a:pt x="20" y="49"/>
                      <a:pt x="19" y="49"/>
                      <a:pt x="19" y="49"/>
                    </a:cubicBezTo>
                    <a:cubicBezTo>
                      <a:pt x="18" y="47"/>
                      <a:pt x="16" y="48"/>
                      <a:pt x="15" y="47"/>
                    </a:cubicBezTo>
                    <a:cubicBezTo>
                      <a:pt x="12" y="46"/>
                      <a:pt x="10" y="43"/>
                      <a:pt x="8" y="42"/>
                    </a:cubicBezTo>
                    <a:cubicBezTo>
                      <a:pt x="2" y="35"/>
                      <a:pt x="0" y="27"/>
                      <a:pt x="3" y="18"/>
                    </a:cubicBezTo>
                    <a:cubicBezTo>
                      <a:pt x="6" y="12"/>
                      <a:pt x="9" y="7"/>
                      <a:pt x="15" y="3"/>
                    </a:cubicBezTo>
                    <a:cubicBezTo>
                      <a:pt x="17" y="2"/>
                      <a:pt x="19" y="1"/>
                      <a:pt x="21" y="1"/>
                    </a:cubicBezTo>
                    <a:close/>
                  </a:path>
                </a:pathLst>
              </a:custGeom>
              <a:solidFill>
                <a:srgbClr val="F4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15">
                <a:extLst>
                  <a:ext uri="{FF2B5EF4-FFF2-40B4-BE49-F238E27FC236}">
                    <a16:creationId xmlns:a16="http://schemas.microsoft.com/office/drawing/2014/main" id="{47B7B1FA-E5D3-E9EA-B44F-08BC882B5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725"/>
                <a:ext cx="128" cy="128"/>
              </a:xfrm>
              <a:custGeom>
                <a:avLst/>
                <a:gdLst>
                  <a:gd name="T0" fmla="*/ 0 w 54"/>
                  <a:gd name="T1" fmla="*/ 34 h 54"/>
                  <a:gd name="T2" fmla="*/ 3 w 54"/>
                  <a:gd name="T3" fmla="*/ 21 h 54"/>
                  <a:gd name="T4" fmla="*/ 17 w 54"/>
                  <a:gd name="T5" fmla="*/ 3 h 54"/>
                  <a:gd name="T6" fmla="*/ 31 w 54"/>
                  <a:gd name="T7" fmla="*/ 0 h 54"/>
                  <a:gd name="T8" fmla="*/ 41 w 54"/>
                  <a:gd name="T9" fmla="*/ 3 h 54"/>
                  <a:gd name="T10" fmla="*/ 52 w 54"/>
                  <a:gd name="T11" fmla="*/ 17 h 54"/>
                  <a:gd name="T12" fmla="*/ 54 w 54"/>
                  <a:gd name="T13" fmla="*/ 30 h 54"/>
                  <a:gd name="T14" fmla="*/ 42 w 54"/>
                  <a:gd name="T15" fmla="*/ 47 h 54"/>
                  <a:gd name="T16" fmla="*/ 8 w 54"/>
                  <a:gd name="T17" fmla="*/ 40 h 54"/>
                  <a:gd name="T18" fmla="*/ 7 w 54"/>
                  <a:gd name="T19" fmla="*/ 39 h 54"/>
                  <a:gd name="T20" fmla="*/ 0 w 54"/>
                  <a:gd name="T21" fmla="*/ 3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54">
                    <a:moveTo>
                      <a:pt x="0" y="34"/>
                    </a:moveTo>
                    <a:cubicBezTo>
                      <a:pt x="6" y="31"/>
                      <a:pt x="3" y="26"/>
                      <a:pt x="3" y="21"/>
                    </a:cubicBezTo>
                    <a:cubicBezTo>
                      <a:pt x="6" y="13"/>
                      <a:pt x="10" y="7"/>
                      <a:pt x="17" y="3"/>
                    </a:cubicBezTo>
                    <a:cubicBezTo>
                      <a:pt x="22" y="0"/>
                      <a:pt x="26" y="1"/>
                      <a:pt x="31" y="0"/>
                    </a:cubicBezTo>
                    <a:cubicBezTo>
                      <a:pt x="35" y="0"/>
                      <a:pt x="38" y="1"/>
                      <a:pt x="41" y="3"/>
                    </a:cubicBezTo>
                    <a:cubicBezTo>
                      <a:pt x="46" y="7"/>
                      <a:pt x="50" y="11"/>
                      <a:pt x="52" y="17"/>
                    </a:cubicBezTo>
                    <a:cubicBezTo>
                      <a:pt x="54" y="21"/>
                      <a:pt x="53" y="25"/>
                      <a:pt x="54" y="30"/>
                    </a:cubicBezTo>
                    <a:cubicBezTo>
                      <a:pt x="53" y="37"/>
                      <a:pt x="50" y="43"/>
                      <a:pt x="42" y="47"/>
                    </a:cubicBezTo>
                    <a:cubicBezTo>
                      <a:pt x="29" y="54"/>
                      <a:pt x="18" y="52"/>
                      <a:pt x="8" y="40"/>
                    </a:cubicBezTo>
                    <a:cubicBezTo>
                      <a:pt x="7" y="39"/>
                      <a:pt x="7" y="39"/>
                      <a:pt x="7" y="39"/>
                    </a:cubicBezTo>
                    <a:cubicBezTo>
                      <a:pt x="5" y="36"/>
                      <a:pt x="2" y="36"/>
                      <a:pt x="0" y="34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16">
                <a:extLst>
                  <a:ext uri="{FF2B5EF4-FFF2-40B4-BE49-F238E27FC236}">
                    <a16:creationId xmlns:a16="http://schemas.microsoft.com/office/drawing/2014/main" id="{86190D8F-538D-1B93-DE4A-9F7EC1786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464"/>
                <a:ext cx="253" cy="71"/>
              </a:xfrm>
              <a:custGeom>
                <a:avLst/>
                <a:gdLst>
                  <a:gd name="T0" fmla="*/ 104 w 106"/>
                  <a:gd name="T1" fmla="*/ 5 h 30"/>
                  <a:gd name="T2" fmla="*/ 106 w 106"/>
                  <a:gd name="T3" fmla="*/ 8 h 30"/>
                  <a:gd name="T4" fmla="*/ 102 w 106"/>
                  <a:gd name="T5" fmla="*/ 10 h 30"/>
                  <a:gd name="T6" fmla="*/ 49 w 106"/>
                  <a:gd name="T7" fmla="*/ 20 h 30"/>
                  <a:gd name="T8" fmla="*/ 5 w 106"/>
                  <a:gd name="T9" fmla="*/ 29 h 30"/>
                  <a:gd name="T10" fmla="*/ 2 w 106"/>
                  <a:gd name="T11" fmla="*/ 30 h 30"/>
                  <a:gd name="T12" fmla="*/ 7 w 106"/>
                  <a:gd name="T13" fmla="*/ 14 h 30"/>
                  <a:gd name="T14" fmla="*/ 37 w 106"/>
                  <a:gd name="T15" fmla="*/ 2 h 30"/>
                  <a:gd name="T16" fmla="*/ 44 w 106"/>
                  <a:gd name="T17" fmla="*/ 1 h 30"/>
                  <a:gd name="T18" fmla="*/ 63 w 106"/>
                  <a:gd name="T19" fmla="*/ 0 h 30"/>
                  <a:gd name="T20" fmla="*/ 66 w 106"/>
                  <a:gd name="T21" fmla="*/ 1 h 30"/>
                  <a:gd name="T22" fmla="*/ 82 w 106"/>
                  <a:gd name="T23" fmla="*/ 3 h 30"/>
                  <a:gd name="T24" fmla="*/ 87 w 106"/>
                  <a:gd name="T25" fmla="*/ 3 h 30"/>
                  <a:gd name="T26" fmla="*/ 104 w 106"/>
                  <a:gd name="T27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6" h="30">
                    <a:moveTo>
                      <a:pt x="104" y="5"/>
                    </a:moveTo>
                    <a:cubicBezTo>
                      <a:pt x="105" y="6"/>
                      <a:pt x="106" y="7"/>
                      <a:pt x="106" y="8"/>
                    </a:cubicBezTo>
                    <a:cubicBezTo>
                      <a:pt x="105" y="9"/>
                      <a:pt x="103" y="9"/>
                      <a:pt x="102" y="10"/>
                    </a:cubicBezTo>
                    <a:cubicBezTo>
                      <a:pt x="84" y="13"/>
                      <a:pt x="67" y="17"/>
                      <a:pt x="49" y="20"/>
                    </a:cubicBezTo>
                    <a:cubicBezTo>
                      <a:pt x="34" y="23"/>
                      <a:pt x="19" y="26"/>
                      <a:pt x="5" y="29"/>
                    </a:cubicBezTo>
                    <a:cubicBezTo>
                      <a:pt x="3" y="29"/>
                      <a:pt x="2" y="29"/>
                      <a:pt x="2" y="30"/>
                    </a:cubicBezTo>
                    <a:cubicBezTo>
                      <a:pt x="0" y="24"/>
                      <a:pt x="2" y="18"/>
                      <a:pt x="7" y="14"/>
                    </a:cubicBezTo>
                    <a:cubicBezTo>
                      <a:pt x="16" y="7"/>
                      <a:pt x="26" y="4"/>
                      <a:pt x="37" y="2"/>
                    </a:cubicBezTo>
                    <a:cubicBezTo>
                      <a:pt x="39" y="2"/>
                      <a:pt x="42" y="1"/>
                      <a:pt x="44" y="1"/>
                    </a:cubicBezTo>
                    <a:cubicBezTo>
                      <a:pt x="50" y="0"/>
                      <a:pt x="57" y="1"/>
                      <a:pt x="63" y="0"/>
                    </a:cubicBezTo>
                    <a:cubicBezTo>
                      <a:pt x="64" y="0"/>
                      <a:pt x="65" y="1"/>
                      <a:pt x="66" y="1"/>
                    </a:cubicBezTo>
                    <a:cubicBezTo>
                      <a:pt x="71" y="4"/>
                      <a:pt x="76" y="5"/>
                      <a:pt x="82" y="3"/>
                    </a:cubicBezTo>
                    <a:cubicBezTo>
                      <a:pt x="84" y="2"/>
                      <a:pt x="86" y="2"/>
                      <a:pt x="87" y="3"/>
                    </a:cubicBezTo>
                    <a:cubicBezTo>
                      <a:pt x="93" y="3"/>
                      <a:pt x="98" y="4"/>
                      <a:pt x="104" y="5"/>
                    </a:cubicBezTo>
                    <a:close/>
                  </a:path>
                </a:pathLst>
              </a:custGeom>
              <a:solidFill>
                <a:srgbClr val="87B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7">
                <a:extLst>
                  <a:ext uri="{FF2B5EF4-FFF2-40B4-BE49-F238E27FC236}">
                    <a16:creationId xmlns:a16="http://schemas.microsoft.com/office/drawing/2014/main" id="{003A8B9A-3EA4-656D-68BC-600BDBF96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7" y="2642"/>
                <a:ext cx="119" cy="119"/>
              </a:xfrm>
              <a:custGeom>
                <a:avLst/>
                <a:gdLst>
                  <a:gd name="T0" fmla="*/ 1 w 50"/>
                  <a:gd name="T1" fmla="*/ 22 h 50"/>
                  <a:gd name="T2" fmla="*/ 8 w 50"/>
                  <a:gd name="T3" fmla="*/ 10 h 50"/>
                  <a:gd name="T4" fmla="*/ 34 w 50"/>
                  <a:gd name="T5" fmla="*/ 4 h 50"/>
                  <a:gd name="T6" fmla="*/ 49 w 50"/>
                  <a:gd name="T7" fmla="*/ 23 h 50"/>
                  <a:gd name="T8" fmla="*/ 36 w 50"/>
                  <a:gd name="T9" fmla="*/ 47 h 50"/>
                  <a:gd name="T10" fmla="*/ 35 w 50"/>
                  <a:gd name="T11" fmla="*/ 48 h 50"/>
                  <a:gd name="T12" fmla="*/ 23 w 50"/>
                  <a:gd name="T13" fmla="*/ 50 h 50"/>
                  <a:gd name="T14" fmla="*/ 6 w 50"/>
                  <a:gd name="T15" fmla="*/ 39 h 50"/>
                  <a:gd name="T16" fmla="*/ 4 w 50"/>
                  <a:gd name="T17" fmla="*/ 35 h 50"/>
                  <a:gd name="T18" fmla="*/ 1 w 50"/>
                  <a:gd name="T19" fmla="*/ 2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50">
                    <a:moveTo>
                      <a:pt x="1" y="22"/>
                    </a:moveTo>
                    <a:cubicBezTo>
                      <a:pt x="4" y="18"/>
                      <a:pt x="5" y="14"/>
                      <a:pt x="8" y="10"/>
                    </a:cubicBezTo>
                    <a:cubicBezTo>
                      <a:pt x="14" y="3"/>
                      <a:pt x="23" y="0"/>
                      <a:pt x="34" y="4"/>
                    </a:cubicBezTo>
                    <a:cubicBezTo>
                      <a:pt x="41" y="6"/>
                      <a:pt x="48" y="15"/>
                      <a:pt x="49" y="23"/>
                    </a:cubicBezTo>
                    <a:cubicBezTo>
                      <a:pt x="50" y="33"/>
                      <a:pt x="45" y="41"/>
                      <a:pt x="36" y="47"/>
                    </a:cubicBezTo>
                    <a:cubicBezTo>
                      <a:pt x="35" y="47"/>
                      <a:pt x="35" y="47"/>
                      <a:pt x="35" y="48"/>
                    </a:cubicBezTo>
                    <a:cubicBezTo>
                      <a:pt x="31" y="50"/>
                      <a:pt x="27" y="50"/>
                      <a:pt x="23" y="50"/>
                    </a:cubicBezTo>
                    <a:cubicBezTo>
                      <a:pt x="16" y="48"/>
                      <a:pt x="10" y="45"/>
                      <a:pt x="6" y="39"/>
                    </a:cubicBezTo>
                    <a:cubicBezTo>
                      <a:pt x="5" y="38"/>
                      <a:pt x="4" y="37"/>
                      <a:pt x="4" y="35"/>
                    </a:cubicBezTo>
                    <a:cubicBezTo>
                      <a:pt x="1" y="31"/>
                      <a:pt x="0" y="27"/>
                      <a:pt x="1" y="22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8">
                <a:extLst>
                  <a:ext uri="{FF2B5EF4-FFF2-40B4-BE49-F238E27FC236}">
                    <a16:creationId xmlns:a16="http://schemas.microsoft.com/office/drawing/2014/main" id="{69E5951E-BC9D-1A6D-360F-0F8A0E0F0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2495"/>
                <a:ext cx="126" cy="126"/>
              </a:xfrm>
              <a:custGeom>
                <a:avLst/>
                <a:gdLst>
                  <a:gd name="T0" fmla="*/ 50 w 53"/>
                  <a:gd name="T1" fmla="*/ 37 h 53"/>
                  <a:gd name="T2" fmla="*/ 31 w 53"/>
                  <a:gd name="T3" fmla="*/ 52 h 53"/>
                  <a:gd name="T4" fmla="*/ 19 w 53"/>
                  <a:gd name="T5" fmla="*/ 50 h 53"/>
                  <a:gd name="T6" fmla="*/ 13 w 53"/>
                  <a:gd name="T7" fmla="*/ 46 h 53"/>
                  <a:gd name="T8" fmla="*/ 15 w 53"/>
                  <a:gd name="T9" fmla="*/ 8 h 53"/>
                  <a:gd name="T10" fmla="*/ 50 w 53"/>
                  <a:gd name="T11" fmla="*/ 20 h 53"/>
                  <a:gd name="T12" fmla="*/ 53 w 53"/>
                  <a:gd name="T13" fmla="*/ 24 h 53"/>
                  <a:gd name="T14" fmla="*/ 50 w 53"/>
                  <a:gd name="T15" fmla="*/ 3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3">
                    <a:moveTo>
                      <a:pt x="50" y="37"/>
                    </a:moveTo>
                    <a:cubicBezTo>
                      <a:pt x="46" y="45"/>
                      <a:pt x="39" y="50"/>
                      <a:pt x="31" y="52"/>
                    </a:cubicBezTo>
                    <a:cubicBezTo>
                      <a:pt x="27" y="53"/>
                      <a:pt x="23" y="52"/>
                      <a:pt x="19" y="50"/>
                    </a:cubicBezTo>
                    <a:cubicBezTo>
                      <a:pt x="17" y="49"/>
                      <a:pt x="15" y="47"/>
                      <a:pt x="13" y="46"/>
                    </a:cubicBezTo>
                    <a:cubicBezTo>
                      <a:pt x="0" y="36"/>
                      <a:pt x="4" y="16"/>
                      <a:pt x="15" y="8"/>
                    </a:cubicBezTo>
                    <a:cubicBezTo>
                      <a:pt x="28" y="0"/>
                      <a:pt x="46" y="7"/>
                      <a:pt x="50" y="20"/>
                    </a:cubicBezTo>
                    <a:cubicBezTo>
                      <a:pt x="51" y="21"/>
                      <a:pt x="51" y="23"/>
                      <a:pt x="53" y="24"/>
                    </a:cubicBezTo>
                    <a:cubicBezTo>
                      <a:pt x="53" y="29"/>
                      <a:pt x="53" y="33"/>
                      <a:pt x="50" y="37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9">
                <a:extLst>
                  <a:ext uri="{FF2B5EF4-FFF2-40B4-BE49-F238E27FC236}">
                    <a16:creationId xmlns:a16="http://schemas.microsoft.com/office/drawing/2014/main" id="{2C691B66-84C8-AA79-FBE6-A73795383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2397"/>
                <a:ext cx="124" cy="119"/>
              </a:xfrm>
              <a:custGeom>
                <a:avLst/>
                <a:gdLst>
                  <a:gd name="T0" fmla="*/ 2 w 52"/>
                  <a:gd name="T1" fmla="*/ 34 h 50"/>
                  <a:gd name="T2" fmla="*/ 3 w 52"/>
                  <a:gd name="T3" fmla="*/ 17 h 50"/>
                  <a:gd name="T4" fmla="*/ 33 w 52"/>
                  <a:gd name="T5" fmla="*/ 4 h 50"/>
                  <a:gd name="T6" fmla="*/ 43 w 52"/>
                  <a:gd name="T7" fmla="*/ 40 h 50"/>
                  <a:gd name="T8" fmla="*/ 27 w 52"/>
                  <a:gd name="T9" fmla="*/ 49 h 50"/>
                  <a:gd name="T10" fmla="*/ 21 w 52"/>
                  <a:gd name="T11" fmla="*/ 49 h 50"/>
                  <a:gd name="T12" fmla="*/ 8 w 52"/>
                  <a:gd name="T13" fmla="*/ 43 h 50"/>
                  <a:gd name="T14" fmla="*/ 2 w 52"/>
                  <a:gd name="T15" fmla="*/ 3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50">
                    <a:moveTo>
                      <a:pt x="2" y="34"/>
                    </a:moveTo>
                    <a:cubicBezTo>
                      <a:pt x="2" y="29"/>
                      <a:pt x="0" y="23"/>
                      <a:pt x="3" y="17"/>
                    </a:cubicBezTo>
                    <a:cubicBezTo>
                      <a:pt x="8" y="6"/>
                      <a:pt x="21" y="0"/>
                      <a:pt x="33" y="4"/>
                    </a:cubicBezTo>
                    <a:cubicBezTo>
                      <a:pt x="48" y="10"/>
                      <a:pt x="52" y="29"/>
                      <a:pt x="43" y="40"/>
                    </a:cubicBezTo>
                    <a:cubicBezTo>
                      <a:pt x="39" y="45"/>
                      <a:pt x="34" y="48"/>
                      <a:pt x="27" y="49"/>
                    </a:cubicBezTo>
                    <a:cubicBezTo>
                      <a:pt x="25" y="49"/>
                      <a:pt x="23" y="49"/>
                      <a:pt x="21" y="49"/>
                    </a:cubicBezTo>
                    <a:cubicBezTo>
                      <a:pt x="15" y="50"/>
                      <a:pt x="11" y="46"/>
                      <a:pt x="8" y="43"/>
                    </a:cubicBezTo>
                    <a:cubicBezTo>
                      <a:pt x="5" y="41"/>
                      <a:pt x="3" y="38"/>
                      <a:pt x="2" y="34"/>
                    </a:cubicBezTo>
                    <a:close/>
                  </a:path>
                </a:pathLst>
              </a:custGeom>
              <a:solidFill>
                <a:srgbClr val="F6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20">
                <a:extLst>
                  <a:ext uri="{FF2B5EF4-FFF2-40B4-BE49-F238E27FC236}">
                    <a16:creationId xmlns:a16="http://schemas.microsoft.com/office/drawing/2014/main" id="{23994439-CA4B-214C-2148-F928B16F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2103"/>
                <a:ext cx="119" cy="121"/>
              </a:xfrm>
              <a:custGeom>
                <a:avLst/>
                <a:gdLst>
                  <a:gd name="T0" fmla="*/ 47 w 50"/>
                  <a:gd name="T1" fmla="*/ 36 h 51"/>
                  <a:gd name="T2" fmla="*/ 18 w 50"/>
                  <a:gd name="T3" fmla="*/ 47 h 51"/>
                  <a:gd name="T4" fmla="*/ 4 w 50"/>
                  <a:gd name="T5" fmla="*/ 18 h 51"/>
                  <a:gd name="T6" fmla="*/ 11 w 50"/>
                  <a:gd name="T7" fmla="*/ 8 h 51"/>
                  <a:gd name="T8" fmla="*/ 19 w 50"/>
                  <a:gd name="T9" fmla="*/ 4 h 51"/>
                  <a:gd name="T10" fmla="*/ 49 w 50"/>
                  <a:gd name="T11" fmla="*/ 24 h 51"/>
                  <a:gd name="T12" fmla="*/ 50 w 50"/>
                  <a:gd name="T13" fmla="*/ 27 h 51"/>
                  <a:gd name="T14" fmla="*/ 47 w 50"/>
                  <a:gd name="T15" fmla="*/ 3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51">
                    <a:moveTo>
                      <a:pt x="47" y="36"/>
                    </a:moveTo>
                    <a:cubicBezTo>
                      <a:pt x="41" y="48"/>
                      <a:pt x="29" y="51"/>
                      <a:pt x="18" y="47"/>
                    </a:cubicBezTo>
                    <a:cubicBezTo>
                      <a:pt x="6" y="43"/>
                      <a:pt x="0" y="30"/>
                      <a:pt x="4" y="18"/>
                    </a:cubicBezTo>
                    <a:cubicBezTo>
                      <a:pt x="5" y="14"/>
                      <a:pt x="8" y="11"/>
                      <a:pt x="11" y="8"/>
                    </a:cubicBezTo>
                    <a:cubicBezTo>
                      <a:pt x="13" y="5"/>
                      <a:pt x="16" y="4"/>
                      <a:pt x="19" y="4"/>
                    </a:cubicBezTo>
                    <a:cubicBezTo>
                      <a:pt x="35" y="0"/>
                      <a:pt x="46" y="8"/>
                      <a:pt x="49" y="24"/>
                    </a:cubicBezTo>
                    <a:cubicBezTo>
                      <a:pt x="49" y="25"/>
                      <a:pt x="50" y="26"/>
                      <a:pt x="50" y="27"/>
                    </a:cubicBezTo>
                    <a:cubicBezTo>
                      <a:pt x="50" y="30"/>
                      <a:pt x="50" y="33"/>
                      <a:pt x="47" y="36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21">
                <a:extLst>
                  <a:ext uri="{FF2B5EF4-FFF2-40B4-BE49-F238E27FC236}">
                    <a16:creationId xmlns:a16="http://schemas.microsoft.com/office/drawing/2014/main" id="{4E0A6840-0174-D2CF-157C-B710E5860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" y="2260"/>
                <a:ext cx="121" cy="114"/>
              </a:xfrm>
              <a:custGeom>
                <a:avLst/>
                <a:gdLst>
                  <a:gd name="T0" fmla="*/ 27 w 51"/>
                  <a:gd name="T1" fmla="*/ 48 h 48"/>
                  <a:gd name="T2" fmla="*/ 11 w 51"/>
                  <a:gd name="T3" fmla="*/ 43 h 48"/>
                  <a:gd name="T4" fmla="*/ 2 w 51"/>
                  <a:gd name="T5" fmla="*/ 19 h 48"/>
                  <a:gd name="T6" fmla="*/ 24 w 51"/>
                  <a:gd name="T7" fmla="*/ 1 h 48"/>
                  <a:gd name="T8" fmla="*/ 47 w 51"/>
                  <a:gd name="T9" fmla="*/ 31 h 48"/>
                  <a:gd name="T10" fmla="*/ 46 w 51"/>
                  <a:gd name="T11" fmla="*/ 33 h 48"/>
                  <a:gd name="T12" fmla="*/ 27 w 51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48">
                    <a:moveTo>
                      <a:pt x="27" y="48"/>
                    </a:moveTo>
                    <a:cubicBezTo>
                      <a:pt x="22" y="47"/>
                      <a:pt x="16" y="47"/>
                      <a:pt x="11" y="43"/>
                    </a:cubicBezTo>
                    <a:cubicBezTo>
                      <a:pt x="4" y="38"/>
                      <a:pt x="0" y="27"/>
                      <a:pt x="2" y="19"/>
                    </a:cubicBezTo>
                    <a:cubicBezTo>
                      <a:pt x="5" y="8"/>
                      <a:pt x="13" y="2"/>
                      <a:pt x="24" y="1"/>
                    </a:cubicBezTo>
                    <a:cubicBezTo>
                      <a:pt x="36" y="0"/>
                      <a:pt x="51" y="12"/>
                      <a:pt x="47" y="31"/>
                    </a:cubicBezTo>
                    <a:cubicBezTo>
                      <a:pt x="47" y="32"/>
                      <a:pt x="46" y="32"/>
                      <a:pt x="46" y="33"/>
                    </a:cubicBezTo>
                    <a:cubicBezTo>
                      <a:pt x="45" y="40"/>
                      <a:pt x="36" y="48"/>
                      <a:pt x="27" y="48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22">
                <a:extLst>
                  <a:ext uri="{FF2B5EF4-FFF2-40B4-BE49-F238E27FC236}">
                    <a16:creationId xmlns:a16="http://schemas.microsoft.com/office/drawing/2014/main" id="{43034A5F-5D2B-A1D5-C332-EF0091945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259"/>
                <a:ext cx="118" cy="111"/>
              </a:xfrm>
              <a:custGeom>
                <a:avLst/>
                <a:gdLst>
                  <a:gd name="T0" fmla="*/ 13 w 50"/>
                  <a:gd name="T1" fmla="*/ 3 h 47"/>
                  <a:gd name="T2" fmla="*/ 27 w 50"/>
                  <a:gd name="T3" fmla="*/ 0 h 47"/>
                  <a:gd name="T4" fmla="*/ 49 w 50"/>
                  <a:gd name="T5" fmla="*/ 21 h 47"/>
                  <a:gd name="T6" fmla="*/ 36 w 50"/>
                  <a:gd name="T7" fmla="*/ 45 h 47"/>
                  <a:gd name="T8" fmla="*/ 27 w 50"/>
                  <a:gd name="T9" fmla="*/ 47 h 47"/>
                  <a:gd name="T10" fmla="*/ 23 w 50"/>
                  <a:gd name="T11" fmla="*/ 46 h 47"/>
                  <a:gd name="T12" fmla="*/ 5 w 50"/>
                  <a:gd name="T13" fmla="*/ 15 h 47"/>
                  <a:gd name="T14" fmla="*/ 6 w 50"/>
                  <a:gd name="T15" fmla="*/ 10 h 47"/>
                  <a:gd name="T16" fmla="*/ 13 w 50"/>
                  <a:gd name="T17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47">
                    <a:moveTo>
                      <a:pt x="13" y="3"/>
                    </a:moveTo>
                    <a:cubicBezTo>
                      <a:pt x="18" y="2"/>
                      <a:pt x="22" y="0"/>
                      <a:pt x="27" y="0"/>
                    </a:cubicBezTo>
                    <a:cubicBezTo>
                      <a:pt x="38" y="0"/>
                      <a:pt x="48" y="10"/>
                      <a:pt x="49" y="21"/>
                    </a:cubicBezTo>
                    <a:cubicBezTo>
                      <a:pt x="50" y="32"/>
                      <a:pt x="44" y="40"/>
                      <a:pt x="36" y="45"/>
                    </a:cubicBezTo>
                    <a:cubicBezTo>
                      <a:pt x="33" y="47"/>
                      <a:pt x="30" y="47"/>
                      <a:pt x="27" y="47"/>
                    </a:cubicBezTo>
                    <a:cubicBezTo>
                      <a:pt x="26" y="47"/>
                      <a:pt x="25" y="46"/>
                      <a:pt x="23" y="46"/>
                    </a:cubicBezTo>
                    <a:cubicBezTo>
                      <a:pt x="8" y="44"/>
                      <a:pt x="0" y="29"/>
                      <a:pt x="5" y="15"/>
                    </a:cubicBezTo>
                    <a:cubicBezTo>
                      <a:pt x="6" y="13"/>
                      <a:pt x="6" y="11"/>
                      <a:pt x="6" y="10"/>
                    </a:cubicBezTo>
                    <a:cubicBezTo>
                      <a:pt x="9" y="8"/>
                      <a:pt x="10" y="5"/>
                      <a:pt x="13" y="3"/>
                    </a:cubicBezTo>
                    <a:close/>
                  </a:path>
                </a:pathLst>
              </a:custGeom>
              <a:solidFill>
                <a:srgbClr val="F5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23">
                <a:extLst>
                  <a:ext uri="{FF2B5EF4-FFF2-40B4-BE49-F238E27FC236}">
                    <a16:creationId xmlns:a16="http://schemas.microsoft.com/office/drawing/2014/main" id="{2DEF2FCB-BAD2-D8FF-6DAF-1E113C1A5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1998"/>
                <a:ext cx="116" cy="119"/>
              </a:xfrm>
              <a:custGeom>
                <a:avLst/>
                <a:gdLst>
                  <a:gd name="T0" fmla="*/ 26 w 49"/>
                  <a:gd name="T1" fmla="*/ 50 h 50"/>
                  <a:gd name="T2" fmla="*/ 10 w 49"/>
                  <a:gd name="T3" fmla="*/ 44 h 50"/>
                  <a:gd name="T4" fmla="*/ 10 w 49"/>
                  <a:gd name="T5" fmla="*/ 9 h 50"/>
                  <a:gd name="T6" fmla="*/ 43 w 49"/>
                  <a:gd name="T7" fmla="*/ 11 h 50"/>
                  <a:gd name="T8" fmla="*/ 45 w 49"/>
                  <a:gd name="T9" fmla="*/ 12 h 50"/>
                  <a:gd name="T10" fmla="*/ 49 w 49"/>
                  <a:gd name="T11" fmla="*/ 23 h 50"/>
                  <a:gd name="T12" fmla="*/ 48 w 49"/>
                  <a:gd name="T13" fmla="*/ 35 h 50"/>
                  <a:gd name="T14" fmla="*/ 26 w 49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50">
                    <a:moveTo>
                      <a:pt x="26" y="50"/>
                    </a:moveTo>
                    <a:cubicBezTo>
                      <a:pt x="21" y="49"/>
                      <a:pt x="15" y="48"/>
                      <a:pt x="10" y="44"/>
                    </a:cubicBezTo>
                    <a:cubicBezTo>
                      <a:pt x="0" y="35"/>
                      <a:pt x="0" y="19"/>
                      <a:pt x="10" y="9"/>
                    </a:cubicBezTo>
                    <a:cubicBezTo>
                      <a:pt x="19" y="0"/>
                      <a:pt x="35" y="2"/>
                      <a:pt x="43" y="11"/>
                    </a:cubicBezTo>
                    <a:cubicBezTo>
                      <a:pt x="43" y="11"/>
                      <a:pt x="44" y="11"/>
                      <a:pt x="45" y="12"/>
                    </a:cubicBezTo>
                    <a:cubicBezTo>
                      <a:pt x="48" y="15"/>
                      <a:pt x="48" y="19"/>
                      <a:pt x="49" y="23"/>
                    </a:cubicBezTo>
                    <a:cubicBezTo>
                      <a:pt x="48" y="27"/>
                      <a:pt x="48" y="31"/>
                      <a:pt x="48" y="35"/>
                    </a:cubicBezTo>
                    <a:cubicBezTo>
                      <a:pt x="44" y="43"/>
                      <a:pt x="35" y="50"/>
                      <a:pt x="26" y="50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24">
                <a:extLst>
                  <a:ext uri="{FF2B5EF4-FFF2-40B4-BE49-F238E27FC236}">
                    <a16:creationId xmlns:a16="http://schemas.microsoft.com/office/drawing/2014/main" id="{12670DE4-D00E-A4F4-980F-6F2F7D0F3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3" y="1965"/>
                <a:ext cx="124" cy="111"/>
              </a:xfrm>
              <a:custGeom>
                <a:avLst/>
                <a:gdLst>
                  <a:gd name="T0" fmla="*/ 40 w 52"/>
                  <a:gd name="T1" fmla="*/ 6 h 47"/>
                  <a:gd name="T2" fmla="*/ 45 w 52"/>
                  <a:gd name="T3" fmla="*/ 15 h 47"/>
                  <a:gd name="T4" fmla="*/ 25 w 52"/>
                  <a:gd name="T5" fmla="*/ 47 h 47"/>
                  <a:gd name="T6" fmla="*/ 2 w 52"/>
                  <a:gd name="T7" fmla="*/ 34 h 47"/>
                  <a:gd name="T8" fmla="*/ 0 w 52"/>
                  <a:gd name="T9" fmla="*/ 25 h 47"/>
                  <a:gd name="T10" fmla="*/ 6 w 52"/>
                  <a:gd name="T11" fmla="*/ 10 h 47"/>
                  <a:gd name="T12" fmla="*/ 27 w 52"/>
                  <a:gd name="T13" fmla="*/ 1 h 47"/>
                  <a:gd name="T14" fmla="*/ 31 w 52"/>
                  <a:gd name="T15" fmla="*/ 1 h 47"/>
                  <a:gd name="T16" fmla="*/ 40 w 52"/>
                  <a:gd name="T17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7">
                    <a:moveTo>
                      <a:pt x="40" y="6"/>
                    </a:moveTo>
                    <a:cubicBezTo>
                      <a:pt x="40" y="9"/>
                      <a:pt x="43" y="11"/>
                      <a:pt x="45" y="15"/>
                    </a:cubicBezTo>
                    <a:cubicBezTo>
                      <a:pt x="52" y="31"/>
                      <a:pt x="38" y="47"/>
                      <a:pt x="25" y="47"/>
                    </a:cubicBezTo>
                    <a:cubicBezTo>
                      <a:pt x="14" y="47"/>
                      <a:pt x="8" y="42"/>
                      <a:pt x="2" y="34"/>
                    </a:cubicBezTo>
                    <a:cubicBezTo>
                      <a:pt x="0" y="31"/>
                      <a:pt x="0" y="28"/>
                      <a:pt x="0" y="25"/>
                    </a:cubicBezTo>
                    <a:cubicBezTo>
                      <a:pt x="1" y="20"/>
                      <a:pt x="2" y="14"/>
                      <a:pt x="6" y="10"/>
                    </a:cubicBezTo>
                    <a:cubicBezTo>
                      <a:pt x="11" y="3"/>
                      <a:pt x="19" y="0"/>
                      <a:pt x="27" y="1"/>
                    </a:cubicBezTo>
                    <a:cubicBezTo>
                      <a:pt x="29" y="1"/>
                      <a:pt x="30" y="2"/>
                      <a:pt x="31" y="1"/>
                    </a:cubicBezTo>
                    <a:cubicBezTo>
                      <a:pt x="34" y="2"/>
                      <a:pt x="37" y="4"/>
                      <a:pt x="40" y="6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25">
                <a:extLst>
                  <a:ext uri="{FF2B5EF4-FFF2-40B4-BE49-F238E27FC236}">
                    <a16:creationId xmlns:a16="http://schemas.microsoft.com/office/drawing/2014/main" id="{87698ED8-0B02-E1C0-A6CF-0228F3B9F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926"/>
                <a:ext cx="126" cy="114"/>
              </a:xfrm>
              <a:custGeom>
                <a:avLst/>
                <a:gdLst>
                  <a:gd name="T0" fmla="*/ 28 w 53"/>
                  <a:gd name="T1" fmla="*/ 47 h 48"/>
                  <a:gd name="T2" fmla="*/ 19 w 53"/>
                  <a:gd name="T3" fmla="*/ 47 h 48"/>
                  <a:gd name="T4" fmla="*/ 5 w 53"/>
                  <a:gd name="T5" fmla="*/ 36 h 48"/>
                  <a:gd name="T6" fmla="*/ 10 w 53"/>
                  <a:gd name="T7" fmla="*/ 7 h 48"/>
                  <a:gd name="T8" fmla="*/ 27 w 53"/>
                  <a:gd name="T9" fmla="*/ 1 h 48"/>
                  <a:gd name="T10" fmla="*/ 32 w 53"/>
                  <a:gd name="T11" fmla="*/ 1 h 48"/>
                  <a:gd name="T12" fmla="*/ 40 w 53"/>
                  <a:gd name="T13" fmla="*/ 5 h 48"/>
                  <a:gd name="T14" fmla="*/ 45 w 53"/>
                  <a:gd name="T15" fmla="*/ 12 h 48"/>
                  <a:gd name="T16" fmla="*/ 34 w 53"/>
                  <a:gd name="T17" fmla="*/ 45 h 48"/>
                  <a:gd name="T18" fmla="*/ 28 w 53"/>
                  <a:gd name="T19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48">
                    <a:moveTo>
                      <a:pt x="28" y="47"/>
                    </a:moveTo>
                    <a:cubicBezTo>
                      <a:pt x="25" y="48"/>
                      <a:pt x="22" y="45"/>
                      <a:pt x="19" y="47"/>
                    </a:cubicBezTo>
                    <a:cubicBezTo>
                      <a:pt x="14" y="44"/>
                      <a:pt x="9" y="41"/>
                      <a:pt x="5" y="36"/>
                    </a:cubicBezTo>
                    <a:cubicBezTo>
                      <a:pt x="0" y="27"/>
                      <a:pt x="3" y="13"/>
                      <a:pt x="10" y="7"/>
                    </a:cubicBezTo>
                    <a:cubicBezTo>
                      <a:pt x="15" y="3"/>
                      <a:pt x="20" y="0"/>
                      <a:pt x="27" y="1"/>
                    </a:cubicBezTo>
                    <a:cubicBezTo>
                      <a:pt x="29" y="1"/>
                      <a:pt x="31" y="1"/>
                      <a:pt x="32" y="1"/>
                    </a:cubicBezTo>
                    <a:cubicBezTo>
                      <a:pt x="35" y="2"/>
                      <a:pt x="38" y="4"/>
                      <a:pt x="40" y="5"/>
                    </a:cubicBezTo>
                    <a:cubicBezTo>
                      <a:pt x="41" y="8"/>
                      <a:pt x="43" y="10"/>
                      <a:pt x="45" y="12"/>
                    </a:cubicBezTo>
                    <a:cubicBezTo>
                      <a:pt x="53" y="25"/>
                      <a:pt x="46" y="40"/>
                      <a:pt x="34" y="45"/>
                    </a:cubicBezTo>
                    <a:cubicBezTo>
                      <a:pt x="32" y="46"/>
                      <a:pt x="30" y="46"/>
                      <a:pt x="28" y="47"/>
                    </a:cubicBezTo>
                    <a:close/>
                  </a:path>
                </a:pathLst>
              </a:custGeom>
              <a:solidFill>
                <a:srgbClr val="F6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2" name="Freeform 26">
                <a:extLst>
                  <a:ext uri="{FF2B5EF4-FFF2-40B4-BE49-F238E27FC236}">
                    <a16:creationId xmlns:a16="http://schemas.microsoft.com/office/drawing/2014/main" id="{E9C04955-2FAC-AADC-305D-030305954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560"/>
                <a:ext cx="116" cy="115"/>
              </a:xfrm>
              <a:custGeom>
                <a:avLst/>
                <a:gdLst>
                  <a:gd name="T0" fmla="*/ 5 w 49"/>
                  <a:gd name="T1" fmla="*/ 10 h 48"/>
                  <a:gd name="T2" fmla="*/ 12 w 49"/>
                  <a:gd name="T3" fmla="*/ 5 h 48"/>
                  <a:gd name="T4" fmla="*/ 39 w 49"/>
                  <a:gd name="T5" fmla="*/ 8 h 48"/>
                  <a:gd name="T6" fmla="*/ 44 w 49"/>
                  <a:gd name="T7" fmla="*/ 36 h 48"/>
                  <a:gd name="T8" fmla="*/ 43 w 49"/>
                  <a:gd name="T9" fmla="*/ 40 h 48"/>
                  <a:gd name="T10" fmla="*/ 36 w 49"/>
                  <a:gd name="T11" fmla="*/ 46 h 48"/>
                  <a:gd name="T12" fmla="*/ 24 w 49"/>
                  <a:gd name="T13" fmla="*/ 48 h 48"/>
                  <a:gd name="T14" fmla="*/ 1 w 49"/>
                  <a:gd name="T15" fmla="*/ 23 h 48"/>
                  <a:gd name="T16" fmla="*/ 1 w 49"/>
                  <a:gd name="T17" fmla="*/ 19 h 48"/>
                  <a:gd name="T18" fmla="*/ 5 w 49"/>
                  <a:gd name="T19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8">
                    <a:moveTo>
                      <a:pt x="5" y="10"/>
                    </a:moveTo>
                    <a:cubicBezTo>
                      <a:pt x="8" y="9"/>
                      <a:pt x="9" y="7"/>
                      <a:pt x="12" y="5"/>
                    </a:cubicBezTo>
                    <a:cubicBezTo>
                      <a:pt x="21" y="0"/>
                      <a:pt x="32" y="1"/>
                      <a:pt x="39" y="8"/>
                    </a:cubicBezTo>
                    <a:cubicBezTo>
                      <a:pt x="48" y="16"/>
                      <a:pt x="49" y="27"/>
                      <a:pt x="44" y="36"/>
                    </a:cubicBezTo>
                    <a:cubicBezTo>
                      <a:pt x="43" y="37"/>
                      <a:pt x="43" y="38"/>
                      <a:pt x="43" y="40"/>
                    </a:cubicBezTo>
                    <a:cubicBezTo>
                      <a:pt x="41" y="42"/>
                      <a:pt x="38" y="44"/>
                      <a:pt x="36" y="46"/>
                    </a:cubicBezTo>
                    <a:cubicBezTo>
                      <a:pt x="32" y="46"/>
                      <a:pt x="28" y="47"/>
                      <a:pt x="24" y="48"/>
                    </a:cubicBezTo>
                    <a:cubicBezTo>
                      <a:pt x="11" y="48"/>
                      <a:pt x="0" y="35"/>
                      <a:pt x="1" y="23"/>
                    </a:cubicBezTo>
                    <a:cubicBezTo>
                      <a:pt x="1" y="22"/>
                      <a:pt x="1" y="20"/>
                      <a:pt x="1" y="19"/>
                    </a:cubicBezTo>
                    <a:cubicBezTo>
                      <a:pt x="1" y="16"/>
                      <a:pt x="3" y="13"/>
                      <a:pt x="5" y="10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3" name="Freeform 27">
                <a:extLst>
                  <a:ext uri="{FF2B5EF4-FFF2-40B4-BE49-F238E27FC236}">
                    <a16:creationId xmlns:a16="http://schemas.microsoft.com/office/drawing/2014/main" id="{1F1AEAFD-347C-66F6-0D35-FCF7B1495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494"/>
                <a:ext cx="124" cy="116"/>
              </a:xfrm>
              <a:custGeom>
                <a:avLst/>
                <a:gdLst>
                  <a:gd name="T0" fmla="*/ 7 w 52"/>
                  <a:gd name="T1" fmla="*/ 40 h 49"/>
                  <a:gd name="T2" fmla="*/ 3 w 52"/>
                  <a:gd name="T3" fmla="*/ 29 h 49"/>
                  <a:gd name="T4" fmla="*/ 22 w 52"/>
                  <a:gd name="T5" fmla="*/ 2 h 49"/>
                  <a:gd name="T6" fmla="*/ 24 w 52"/>
                  <a:gd name="T7" fmla="*/ 1 h 49"/>
                  <a:gd name="T8" fmla="*/ 33 w 52"/>
                  <a:gd name="T9" fmla="*/ 2 h 49"/>
                  <a:gd name="T10" fmla="*/ 48 w 52"/>
                  <a:gd name="T11" fmla="*/ 32 h 49"/>
                  <a:gd name="T12" fmla="*/ 27 w 52"/>
                  <a:gd name="T13" fmla="*/ 48 h 49"/>
                  <a:gd name="T14" fmla="*/ 14 w 52"/>
                  <a:gd name="T15" fmla="*/ 46 h 49"/>
                  <a:gd name="T16" fmla="*/ 7 w 52"/>
                  <a:gd name="T17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49">
                    <a:moveTo>
                      <a:pt x="7" y="40"/>
                    </a:moveTo>
                    <a:cubicBezTo>
                      <a:pt x="6" y="36"/>
                      <a:pt x="4" y="33"/>
                      <a:pt x="3" y="29"/>
                    </a:cubicBezTo>
                    <a:cubicBezTo>
                      <a:pt x="0" y="17"/>
                      <a:pt x="9" y="4"/>
                      <a:pt x="22" y="2"/>
                    </a:cubicBezTo>
                    <a:cubicBezTo>
                      <a:pt x="23" y="2"/>
                      <a:pt x="23" y="2"/>
                      <a:pt x="24" y="1"/>
                    </a:cubicBezTo>
                    <a:cubicBezTo>
                      <a:pt x="27" y="0"/>
                      <a:pt x="30" y="1"/>
                      <a:pt x="33" y="2"/>
                    </a:cubicBezTo>
                    <a:cubicBezTo>
                      <a:pt x="47" y="7"/>
                      <a:pt x="52" y="18"/>
                      <a:pt x="48" y="32"/>
                    </a:cubicBezTo>
                    <a:cubicBezTo>
                      <a:pt x="44" y="41"/>
                      <a:pt x="37" y="47"/>
                      <a:pt x="27" y="48"/>
                    </a:cubicBezTo>
                    <a:cubicBezTo>
                      <a:pt x="22" y="49"/>
                      <a:pt x="18" y="48"/>
                      <a:pt x="14" y="46"/>
                    </a:cubicBezTo>
                    <a:cubicBezTo>
                      <a:pt x="12" y="44"/>
                      <a:pt x="9" y="42"/>
                      <a:pt x="7" y="40"/>
                    </a:cubicBezTo>
                    <a:close/>
                  </a:path>
                </a:pathLst>
              </a:custGeom>
              <a:solidFill>
                <a:srgbClr val="F6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4" name="Freeform 28">
                <a:extLst>
                  <a:ext uri="{FF2B5EF4-FFF2-40B4-BE49-F238E27FC236}">
                    <a16:creationId xmlns:a16="http://schemas.microsoft.com/office/drawing/2014/main" id="{4D9A3811-B211-516D-E097-CDD1C291A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1789"/>
                <a:ext cx="116" cy="111"/>
              </a:xfrm>
              <a:custGeom>
                <a:avLst/>
                <a:gdLst>
                  <a:gd name="T0" fmla="*/ 49 w 49"/>
                  <a:gd name="T1" fmla="*/ 21 h 47"/>
                  <a:gd name="T2" fmla="*/ 47 w 49"/>
                  <a:gd name="T3" fmla="*/ 29 h 47"/>
                  <a:gd name="T4" fmla="*/ 22 w 49"/>
                  <a:gd name="T5" fmla="*/ 46 h 47"/>
                  <a:gd name="T6" fmla="*/ 17 w 49"/>
                  <a:gd name="T7" fmla="*/ 45 h 47"/>
                  <a:gd name="T8" fmla="*/ 9 w 49"/>
                  <a:gd name="T9" fmla="*/ 40 h 47"/>
                  <a:gd name="T10" fmla="*/ 5 w 49"/>
                  <a:gd name="T11" fmla="*/ 12 h 47"/>
                  <a:gd name="T12" fmla="*/ 24 w 49"/>
                  <a:gd name="T13" fmla="*/ 0 h 47"/>
                  <a:gd name="T14" fmla="*/ 44 w 49"/>
                  <a:gd name="T15" fmla="*/ 11 h 47"/>
                  <a:gd name="T16" fmla="*/ 45 w 49"/>
                  <a:gd name="T17" fmla="*/ 12 h 47"/>
                  <a:gd name="T18" fmla="*/ 49 w 49"/>
                  <a:gd name="T19" fmla="*/ 2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47">
                    <a:moveTo>
                      <a:pt x="49" y="21"/>
                    </a:moveTo>
                    <a:cubicBezTo>
                      <a:pt x="47" y="23"/>
                      <a:pt x="48" y="26"/>
                      <a:pt x="47" y="29"/>
                    </a:cubicBezTo>
                    <a:cubicBezTo>
                      <a:pt x="45" y="40"/>
                      <a:pt x="33" y="47"/>
                      <a:pt x="22" y="46"/>
                    </a:cubicBezTo>
                    <a:cubicBezTo>
                      <a:pt x="21" y="45"/>
                      <a:pt x="19" y="45"/>
                      <a:pt x="17" y="45"/>
                    </a:cubicBezTo>
                    <a:cubicBezTo>
                      <a:pt x="14" y="44"/>
                      <a:pt x="11" y="43"/>
                      <a:pt x="9" y="40"/>
                    </a:cubicBezTo>
                    <a:cubicBezTo>
                      <a:pt x="2" y="31"/>
                      <a:pt x="0" y="22"/>
                      <a:pt x="5" y="12"/>
                    </a:cubicBezTo>
                    <a:cubicBezTo>
                      <a:pt x="9" y="5"/>
                      <a:pt x="15" y="0"/>
                      <a:pt x="24" y="0"/>
                    </a:cubicBezTo>
                    <a:cubicBezTo>
                      <a:pt x="33" y="0"/>
                      <a:pt x="39" y="3"/>
                      <a:pt x="44" y="11"/>
                    </a:cubicBezTo>
                    <a:cubicBezTo>
                      <a:pt x="44" y="11"/>
                      <a:pt x="45" y="11"/>
                      <a:pt x="45" y="12"/>
                    </a:cubicBezTo>
                    <a:cubicBezTo>
                      <a:pt x="48" y="14"/>
                      <a:pt x="48" y="17"/>
                      <a:pt x="49" y="21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5" name="Freeform 29">
                <a:extLst>
                  <a:ext uri="{FF2B5EF4-FFF2-40B4-BE49-F238E27FC236}">
                    <a16:creationId xmlns:a16="http://schemas.microsoft.com/office/drawing/2014/main" id="{D46E71AA-0CAD-6D3C-ED52-4DAD335D1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2136"/>
                <a:ext cx="112" cy="124"/>
              </a:xfrm>
              <a:custGeom>
                <a:avLst/>
                <a:gdLst>
                  <a:gd name="T0" fmla="*/ 4 w 47"/>
                  <a:gd name="T1" fmla="*/ 13 h 52"/>
                  <a:gd name="T2" fmla="*/ 14 w 47"/>
                  <a:gd name="T3" fmla="*/ 7 h 52"/>
                  <a:gd name="T4" fmla="*/ 46 w 47"/>
                  <a:gd name="T5" fmla="*/ 30 h 52"/>
                  <a:gd name="T6" fmla="*/ 22 w 47"/>
                  <a:gd name="T7" fmla="*/ 51 h 52"/>
                  <a:gd name="T8" fmla="*/ 14 w 47"/>
                  <a:gd name="T9" fmla="*/ 49 h 52"/>
                  <a:gd name="T10" fmla="*/ 5 w 47"/>
                  <a:gd name="T11" fmla="*/ 41 h 52"/>
                  <a:gd name="T12" fmla="*/ 2 w 47"/>
                  <a:gd name="T13" fmla="*/ 37 h 52"/>
                  <a:gd name="T14" fmla="*/ 0 w 47"/>
                  <a:gd name="T15" fmla="*/ 24 h 52"/>
                  <a:gd name="T16" fmla="*/ 4 w 47"/>
                  <a:gd name="T17" fmla="*/ 1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52">
                    <a:moveTo>
                      <a:pt x="4" y="13"/>
                    </a:moveTo>
                    <a:cubicBezTo>
                      <a:pt x="8" y="12"/>
                      <a:pt x="10" y="8"/>
                      <a:pt x="14" y="7"/>
                    </a:cubicBezTo>
                    <a:cubicBezTo>
                      <a:pt x="30" y="0"/>
                      <a:pt x="47" y="12"/>
                      <a:pt x="46" y="30"/>
                    </a:cubicBezTo>
                    <a:cubicBezTo>
                      <a:pt x="46" y="41"/>
                      <a:pt x="36" y="51"/>
                      <a:pt x="22" y="51"/>
                    </a:cubicBezTo>
                    <a:cubicBezTo>
                      <a:pt x="19" y="52"/>
                      <a:pt x="17" y="50"/>
                      <a:pt x="14" y="49"/>
                    </a:cubicBezTo>
                    <a:cubicBezTo>
                      <a:pt x="11" y="46"/>
                      <a:pt x="9" y="42"/>
                      <a:pt x="5" y="41"/>
                    </a:cubicBezTo>
                    <a:cubicBezTo>
                      <a:pt x="4" y="40"/>
                      <a:pt x="2" y="39"/>
                      <a:pt x="2" y="37"/>
                    </a:cubicBezTo>
                    <a:cubicBezTo>
                      <a:pt x="0" y="33"/>
                      <a:pt x="1" y="29"/>
                      <a:pt x="0" y="24"/>
                    </a:cubicBezTo>
                    <a:cubicBezTo>
                      <a:pt x="0" y="20"/>
                      <a:pt x="1" y="16"/>
                      <a:pt x="4" y="13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6" name="Freeform 30">
                <a:extLst>
                  <a:ext uri="{FF2B5EF4-FFF2-40B4-BE49-F238E27FC236}">
                    <a16:creationId xmlns:a16="http://schemas.microsoft.com/office/drawing/2014/main" id="{94799204-A14C-F952-CBB6-89D1CCEDA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2024"/>
                <a:ext cx="286" cy="98"/>
              </a:xfrm>
              <a:custGeom>
                <a:avLst/>
                <a:gdLst>
                  <a:gd name="T0" fmla="*/ 120 w 120"/>
                  <a:gd name="T1" fmla="*/ 37 h 41"/>
                  <a:gd name="T2" fmla="*/ 112 w 120"/>
                  <a:gd name="T3" fmla="*/ 41 h 41"/>
                  <a:gd name="T4" fmla="*/ 99 w 120"/>
                  <a:gd name="T5" fmla="*/ 31 h 41"/>
                  <a:gd name="T6" fmla="*/ 96 w 120"/>
                  <a:gd name="T7" fmla="*/ 29 h 41"/>
                  <a:gd name="T8" fmla="*/ 84 w 120"/>
                  <a:gd name="T9" fmla="*/ 19 h 41"/>
                  <a:gd name="T10" fmla="*/ 81 w 120"/>
                  <a:gd name="T11" fmla="*/ 18 h 41"/>
                  <a:gd name="T12" fmla="*/ 74 w 120"/>
                  <a:gd name="T13" fmla="*/ 16 h 41"/>
                  <a:gd name="T14" fmla="*/ 33 w 120"/>
                  <a:gd name="T15" fmla="*/ 28 h 41"/>
                  <a:gd name="T16" fmla="*/ 6 w 120"/>
                  <a:gd name="T17" fmla="*/ 24 h 41"/>
                  <a:gd name="T18" fmla="*/ 0 w 120"/>
                  <a:gd name="T19" fmla="*/ 14 h 41"/>
                  <a:gd name="T20" fmla="*/ 6 w 120"/>
                  <a:gd name="T21" fmla="*/ 12 h 41"/>
                  <a:gd name="T22" fmla="*/ 64 w 120"/>
                  <a:gd name="T23" fmla="*/ 13 h 41"/>
                  <a:gd name="T24" fmla="*/ 73 w 120"/>
                  <a:gd name="T25" fmla="*/ 13 h 41"/>
                  <a:gd name="T26" fmla="*/ 71 w 120"/>
                  <a:gd name="T27" fmla="*/ 11 h 41"/>
                  <a:gd name="T28" fmla="*/ 66 w 120"/>
                  <a:gd name="T29" fmla="*/ 6 h 41"/>
                  <a:gd name="T30" fmla="*/ 74 w 120"/>
                  <a:gd name="T31" fmla="*/ 1 h 41"/>
                  <a:gd name="T32" fmla="*/ 120 w 120"/>
                  <a:gd name="T33" fmla="*/ 3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1">
                    <a:moveTo>
                      <a:pt x="120" y="37"/>
                    </a:moveTo>
                    <a:cubicBezTo>
                      <a:pt x="117" y="38"/>
                      <a:pt x="114" y="39"/>
                      <a:pt x="112" y="41"/>
                    </a:cubicBezTo>
                    <a:cubicBezTo>
                      <a:pt x="107" y="37"/>
                      <a:pt x="103" y="34"/>
                      <a:pt x="99" y="31"/>
                    </a:cubicBezTo>
                    <a:cubicBezTo>
                      <a:pt x="98" y="31"/>
                      <a:pt x="97" y="30"/>
                      <a:pt x="96" y="29"/>
                    </a:cubicBezTo>
                    <a:cubicBezTo>
                      <a:pt x="93" y="24"/>
                      <a:pt x="89" y="20"/>
                      <a:pt x="84" y="19"/>
                    </a:cubicBezTo>
                    <a:cubicBezTo>
                      <a:pt x="83" y="19"/>
                      <a:pt x="82" y="19"/>
                      <a:pt x="81" y="18"/>
                    </a:cubicBezTo>
                    <a:cubicBezTo>
                      <a:pt x="79" y="15"/>
                      <a:pt x="77" y="15"/>
                      <a:pt x="74" y="16"/>
                    </a:cubicBezTo>
                    <a:cubicBezTo>
                      <a:pt x="61" y="21"/>
                      <a:pt x="47" y="26"/>
                      <a:pt x="33" y="28"/>
                    </a:cubicBezTo>
                    <a:cubicBezTo>
                      <a:pt x="24" y="29"/>
                      <a:pt x="15" y="28"/>
                      <a:pt x="6" y="24"/>
                    </a:cubicBezTo>
                    <a:cubicBezTo>
                      <a:pt x="2" y="22"/>
                      <a:pt x="0" y="19"/>
                      <a:pt x="0" y="14"/>
                    </a:cubicBezTo>
                    <a:cubicBezTo>
                      <a:pt x="1" y="12"/>
                      <a:pt x="4" y="12"/>
                      <a:pt x="6" y="12"/>
                    </a:cubicBezTo>
                    <a:cubicBezTo>
                      <a:pt x="25" y="12"/>
                      <a:pt x="45" y="13"/>
                      <a:pt x="64" y="13"/>
                    </a:cubicBezTo>
                    <a:cubicBezTo>
                      <a:pt x="67" y="13"/>
                      <a:pt x="70" y="13"/>
                      <a:pt x="73" y="13"/>
                    </a:cubicBezTo>
                    <a:cubicBezTo>
                      <a:pt x="72" y="12"/>
                      <a:pt x="71" y="11"/>
                      <a:pt x="71" y="11"/>
                    </a:cubicBezTo>
                    <a:cubicBezTo>
                      <a:pt x="69" y="9"/>
                      <a:pt x="67" y="8"/>
                      <a:pt x="66" y="6"/>
                    </a:cubicBezTo>
                    <a:cubicBezTo>
                      <a:pt x="67" y="2"/>
                      <a:pt x="71" y="0"/>
                      <a:pt x="74" y="1"/>
                    </a:cubicBezTo>
                    <a:cubicBezTo>
                      <a:pt x="89" y="13"/>
                      <a:pt x="105" y="25"/>
                      <a:pt x="120" y="37"/>
                    </a:cubicBezTo>
                    <a:close/>
                  </a:path>
                </a:pathLst>
              </a:custGeom>
              <a:solidFill>
                <a:srgbClr val="447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7" name="Freeform 31">
                <a:extLst>
                  <a:ext uri="{FF2B5EF4-FFF2-40B4-BE49-F238E27FC236}">
                    <a16:creationId xmlns:a16="http://schemas.microsoft.com/office/drawing/2014/main" id="{4DE2E607-D69E-6F5E-D431-E43834951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369"/>
                <a:ext cx="133" cy="112"/>
              </a:xfrm>
              <a:custGeom>
                <a:avLst/>
                <a:gdLst>
                  <a:gd name="T0" fmla="*/ 44 w 56"/>
                  <a:gd name="T1" fmla="*/ 44 h 47"/>
                  <a:gd name="T2" fmla="*/ 30 w 56"/>
                  <a:gd name="T3" fmla="*/ 45 h 47"/>
                  <a:gd name="T4" fmla="*/ 0 w 56"/>
                  <a:gd name="T5" fmla="*/ 41 h 47"/>
                  <a:gd name="T6" fmla="*/ 15 w 56"/>
                  <a:gd name="T7" fmla="*/ 40 h 47"/>
                  <a:gd name="T8" fmla="*/ 16 w 56"/>
                  <a:gd name="T9" fmla="*/ 38 h 47"/>
                  <a:gd name="T10" fmla="*/ 13 w 56"/>
                  <a:gd name="T11" fmla="*/ 11 h 47"/>
                  <a:gd name="T12" fmla="*/ 14 w 56"/>
                  <a:gd name="T13" fmla="*/ 10 h 47"/>
                  <a:gd name="T14" fmla="*/ 20 w 56"/>
                  <a:gd name="T15" fmla="*/ 4 h 47"/>
                  <a:gd name="T16" fmla="*/ 30 w 56"/>
                  <a:gd name="T17" fmla="*/ 1 h 47"/>
                  <a:gd name="T18" fmla="*/ 55 w 56"/>
                  <a:gd name="T19" fmla="*/ 27 h 47"/>
                  <a:gd name="T20" fmla="*/ 54 w 56"/>
                  <a:gd name="T21" fmla="*/ 30 h 47"/>
                  <a:gd name="T22" fmla="*/ 50 w 56"/>
                  <a:gd name="T23" fmla="*/ 38 h 47"/>
                  <a:gd name="T24" fmla="*/ 44 w 56"/>
                  <a:gd name="T25" fmla="*/ 4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6" h="47">
                    <a:moveTo>
                      <a:pt x="44" y="44"/>
                    </a:moveTo>
                    <a:cubicBezTo>
                      <a:pt x="39" y="43"/>
                      <a:pt x="34" y="47"/>
                      <a:pt x="30" y="45"/>
                    </a:cubicBezTo>
                    <a:cubicBezTo>
                      <a:pt x="20" y="40"/>
                      <a:pt x="10" y="42"/>
                      <a:pt x="0" y="41"/>
                    </a:cubicBezTo>
                    <a:cubicBezTo>
                      <a:pt x="5" y="40"/>
                      <a:pt x="10" y="41"/>
                      <a:pt x="15" y="40"/>
                    </a:cubicBezTo>
                    <a:cubicBezTo>
                      <a:pt x="16" y="40"/>
                      <a:pt x="18" y="40"/>
                      <a:pt x="16" y="38"/>
                    </a:cubicBezTo>
                    <a:cubicBezTo>
                      <a:pt x="8" y="30"/>
                      <a:pt x="9" y="21"/>
                      <a:pt x="13" y="11"/>
                    </a:cubicBezTo>
                    <a:cubicBezTo>
                      <a:pt x="14" y="11"/>
                      <a:pt x="14" y="10"/>
                      <a:pt x="14" y="10"/>
                    </a:cubicBezTo>
                    <a:cubicBezTo>
                      <a:pt x="15" y="7"/>
                      <a:pt x="17" y="5"/>
                      <a:pt x="20" y="4"/>
                    </a:cubicBezTo>
                    <a:cubicBezTo>
                      <a:pt x="24" y="3"/>
                      <a:pt x="26" y="1"/>
                      <a:pt x="30" y="1"/>
                    </a:cubicBezTo>
                    <a:cubicBezTo>
                      <a:pt x="45" y="0"/>
                      <a:pt x="56" y="11"/>
                      <a:pt x="55" y="27"/>
                    </a:cubicBezTo>
                    <a:cubicBezTo>
                      <a:pt x="54" y="28"/>
                      <a:pt x="54" y="29"/>
                      <a:pt x="54" y="30"/>
                    </a:cubicBezTo>
                    <a:cubicBezTo>
                      <a:pt x="52" y="32"/>
                      <a:pt x="51" y="35"/>
                      <a:pt x="50" y="38"/>
                    </a:cubicBezTo>
                    <a:cubicBezTo>
                      <a:pt x="49" y="41"/>
                      <a:pt x="46" y="42"/>
                      <a:pt x="44" y="44"/>
                    </a:cubicBezTo>
                    <a:close/>
                  </a:path>
                </a:pathLst>
              </a:custGeom>
              <a:solidFill>
                <a:srgbClr val="F5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8" name="Freeform 32">
                <a:extLst>
                  <a:ext uri="{FF2B5EF4-FFF2-40B4-BE49-F238E27FC236}">
                    <a16:creationId xmlns:a16="http://schemas.microsoft.com/office/drawing/2014/main" id="{C65B0F19-B391-7B8F-1C2D-DBA31E360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787"/>
                <a:ext cx="110" cy="112"/>
              </a:xfrm>
              <a:custGeom>
                <a:avLst/>
                <a:gdLst>
                  <a:gd name="T0" fmla="*/ 39 w 46"/>
                  <a:gd name="T1" fmla="*/ 40 h 47"/>
                  <a:gd name="T2" fmla="*/ 32 w 46"/>
                  <a:gd name="T3" fmla="*/ 45 h 47"/>
                  <a:gd name="T4" fmla="*/ 22 w 46"/>
                  <a:gd name="T5" fmla="*/ 46 h 47"/>
                  <a:gd name="T6" fmla="*/ 1 w 46"/>
                  <a:gd name="T7" fmla="*/ 23 h 47"/>
                  <a:gd name="T8" fmla="*/ 0 w 46"/>
                  <a:gd name="T9" fmla="*/ 21 h 47"/>
                  <a:gd name="T10" fmla="*/ 3 w 46"/>
                  <a:gd name="T11" fmla="*/ 13 h 47"/>
                  <a:gd name="T12" fmla="*/ 21 w 46"/>
                  <a:gd name="T13" fmla="*/ 2 h 47"/>
                  <a:gd name="T14" fmla="*/ 45 w 46"/>
                  <a:gd name="T15" fmla="*/ 21 h 47"/>
                  <a:gd name="T16" fmla="*/ 40 w 46"/>
                  <a:gd name="T17" fmla="*/ 39 h 47"/>
                  <a:gd name="T18" fmla="*/ 39 w 46"/>
                  <a:gd name="T19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47">
                    <a:moveTo>
                      <a:pt x="39" y="40"/>
                    </a:moveTo>
                    <a:cubicBezTo>
                      <a:pt x="37" y="41"/>
                      <a:pt x="34" y="43"/>
                      <a:pt x="32" y="45"/>
                    </a:cubicBezTo>
                    <a:cubicBezTo>
                      <a:pt x="28" y="45"/>
                      <a:pt x="25" y="47"/>
                      <a:pt x="22" y="46"/>
                    </a:cubicBezTo>
                    <a:cubicBezTo>
                      <a:pt x="8" y="45"/>
                      <a:pt x="1" y="35"/>
                      <a:pt x="1" y="23"/>
                    </a:cubicBezTo>
                    <a:cubicBezTo>
                      <a:pt x="1" y="23"/>
                      <a:pt x="1" y="22"/>
                      <a:pt x="0" y="21"/>
                    </a:cubicBezTo>
                    <a:cubicBezTo>
                      <a:pt x="1" y="18"/>
                      <a:pt x="1" y="15"/>
                      <a:pt x="3" y="13"/>
                    </a:cubicBezTo>
                    <a:cubicBezTo>
                      <a:pt x="8" y="7"/>
                      <a:pt x="13" y="3"/>
                      <a:pt x="21" y="2"/>
                    </a:cubicBezTo>
                    <a:cubicBezTo>
                      <a:pt x="33" y="0"/>
                      <a:pt x="44" y="9"/>
                      <a:pt x="45" y="21"/>
                    </a:cubicBezTo>
                    <a:cubicBezTo>
                      <a:pt x="46" y="28"/>
                      <a:pt x="45" y="34"/>
                      <a:pt x="40" y="39"/>
                    </a:cubicBezTo>
                    <a:cubicBezTo>
                      <a:pt x="39" y="39"/>
                      <a:pt x="40" y="40"/>
                      <a:pt x="39" y="40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9" name="Freeform 33">
                <a:extLst>
                  <a:ext uri="{FF2B5EF4-FFF2-40B4-BE49-F238E27FC236}">
                    <a16:creationId xmlns:a16="http://schemas.microsoft.com/office/drawing/2014/main" id="{5050D235-7504-C92D-0ACF-845DFE10B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226"/>
                <a:ext cx="119" cy="114"/>
              </a:xfrm>
              <a:custGeom>
                <a:avLst/>
                <a:gdLst>
                  <a:gd name="T0" fmla="*/ 10 w 50"/>
                  <a:gd name="T1" fmla="*/ 38 h 48"/>
                  <a:gd name="T2" fmla="*/ 5 w 50"/>
                  <a:gd name="T3" fmla="*/ 30 h 48"/>
                  <a:gd name="T4" fmla="*/ 25 w 50"/>
                  <a:gd name="T5" fmla="*/ 0 h 48"/>
                  <a:gd name="T6" fmla="*/ 39 w 50"/>
                  <a:gd name="T7" fmla="*/ 3 h 48"/>
                  <a:gd name="T8" fmla="*/ 46 w 50"/>
                  <a:gd name="T9" fmla="*/ 10 h 48"/>
                  <a:gd name="T10" fmla="*/ 50 w 50"/>
                  <a:gd name="T11" fmla="*/ 24 h 48"/>
                  <a:gd name="T12" fmla="*/ 36 w 50"/>
                  <a:gd name="T13" fmla="*/ 44 h 48"/>
                  <a:gd name="T14" fmla="*/ 13 w 50"/>
                  <a:gd name="T15" fmla="*/ 41 h 48"/>
                  <a:gd name="T16" fmla="*/ 10 w 50"/>
                  <a:gd name="T17" fmla="*/ 3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48">
                    <a:moveTo>
                      <a:pt x="10" y="38"/>
                    </a:moveTo>
                    <a:cubicBezTo>
                      <a:pt x="9" y="35"/>
                      <a:pt x="8" y="32"/>
                      <a:pt x="5" y="30"/>
                    </a:cubicBezTo>
                    <a:cubicBezTo>
                      <a:pt x="0" y="17"/>
                      <a:pt x="11" y="1"/>
                      <a:pt x="25" y="0"/>
                    </a:cubicBezTo>
                    <a:cubicBezTo>
                      <a:pt x="30" y="0"/>
                      <a:pt x="35" y="0"/>
                      <a:pt x="39" y="3"/>
                    </a:cubicBezTo>
                    <a:cubicBezTo>
                      <a:pt x="42" y="5"/>
                      <a:pt x="45" y="7"/>
                      <a:pt x="46" y="10"/>
                    </a:cubicBezTo>
                    <a:cubicBezTo>
                      <a:pt x="48" y="15"/>
                      <a:pt x="50" y="19"/>
                      <a:pt x="50" y="24"/>
                    </a:cubicBezTo>
                    <a:cubicBezTo>
                      <a:pt x="50" y="34"/>
                      <a:pt x="44" y="41"/>
                      <a:pt x="36" y="44"/>
                    </a:cubicBezTo>
                    <a:cubicBezTo>
                      <a:pt x="28" y="48"/>
                      <a:pt x="20" y="46"/>
                      <a:pt x="13" y="41"/>
                    </a:cubicBezTo>
                    <a:cubicBezTo>
                      <a:pt x="12" y="40"/>
                      <a:pt x="11" y="38"/>
                      <a:pt x="10" y="38"/>
                    </a:cubicBezTo>
                    <a:close/>
                  </a:path>
                </a:pathLst>
              </a:custGeom>
              <a:solidFill>
                <a:srgbClr val="F4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4" name="Freeform 34">
                <a:extLst>
                  <a:ext uri="{FF2B5EF4-FFF2-40B4-BE49-F238E27FC236}">
                    <a16:creationId xmlns:a16="http://schemas.microsoft.com/office/drawing/2014/main" id="{6C5D2CCE-3785-A230-6C3D-974279334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2647"/>
                <a:ext cx="109" cy="109"/>
              </a:xfrm>
              <a:custGeom>
                <a:avLst/>
                <a:gdLst>
                  <a:gd name="T0" fmla="*/ 39 w 46"/>
                  <a:gd name="T1" fmla="*/ 41 h 46"/>
                  <a:gd name="T2" fmla="*/ 20 w 46"/>
                  <a:gd name="T3" fmla="*/ 46 h 46"/>
                  <a:gd name="T4" fmla="*/ 15 w 46"/>
                  <a:gd name="T5" fmla="*/ 44 h 46"/>
                  <a:gd name="T6" fmla="*/ 8 w 46"/>
                  <a:gd name="T7" fmla="*/ 39 h 46"/>
                  <a:gd name="T8" fmla="*/ 2 w 46"/>
                  <a:gd name="T9" fmla="*/ 17 h 46"/>
                  <a:gd name="T10" fmla="*/ 21 w 46"/>
                  <a:gd name="T11" fmla="*/ 1 h 46"/>
                  <a:gd name="T12" fmla="*/ 43 w 46"/>
                  <a:gd name="T13" fmla="*/ 12 h 46"/>
                  <a:gd name="T14" fmla="*/ 46 w 46"/>
                  <a:gd name="T15" fmla="*/ 20 h 46"/>
                  <a:gd name="T16" fmla="*/ 40 w 46"/>
                  <a:gd name="T17" fmla="*/ 38 h 46"/>
                  <a:gd name="T18" fmla="*/ 39 w 46"/>
                  <a:gd name="T19" fmla="*/ 4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46">
                    <a:moveTo>
                      <a:pt x="39" y="41"/>
                    </a:moveTo>
                    <a:cubicBezTo>
                      <a:pt x="33" y="43"/>
                      <a:pt x="27" y="46"/>
                      <a:pt x="20" y="46"/>
                    </a:cubicBezTo>
                    <a:cubicBezTo>
                      <a:pt x="18" y="46"/>
                      <a:pt x="16" y="45"/>
                      <a:pt x="15" y="44"/>
                    </a:cubicBezTo>
                    <a:cubicBezTo>
                      <a:pt x="13" y="42"/>
                      <a:pt x="10" y="41"/>
                      <a:pt x="8" y="39"/>
                    </a:cubicBezTo>
                    <a:cubicBezTo>
                      <a:pt x="2" y="33"/>
                      <a:pt x="0" y="25"/>
                      <a:pt x="2" y="17"/>
                    </a:cubicBezTo>
                    <a:cubicBezTo>
                      <a:pt x="5" y="8"/>
                      <a:pt x="11" y="2"/>
                      <a:pt x="21" y="1"/>
                    </a:cubicBezTo>
                    <a:cubicBezTo>
                      <a:pt x="30" y="0"/>
                      <a:pt x="38" y="4"/>
                      <a:pt x="43" y="12"/>
                    </a:cubicBezTo>
                    <a:cubicBezTo>
                      <a:pt x="46" y="14"/>
                      <a:pt x="46" y="17"/>
                      <a:pt x="46" y="20"/>
                    </a:cubicBezTo>
                    <a:cubicBezTo>
                      <a:pt x="46" y="27"/>
                      <a:pt x="45" y="33"/>
                      <a:pt x="40" y="38"/>
                    </a:cubicBezTo>
                    <a:cubicBezTo>
                      <a:pt x="40" y="39"/>
                      <a:pt x="38" y="40"/>
                      <a:pt x="39" y="41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5" name="Freeform 35">
                <a:extLst>
                  <a:ext uri="{FF2B5EF4-FFF2-40B4-BE49-F238E27FC236}">
                    <a16:creationId xmlns:a16="http://schemas.microsoft.com/office/drawing/2014/main" id="{C2E725CA-4AE2-4BF0-3FE8-CDA887C4A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6" y="2626"/>
                <a:ext cx="112" cy="126"/>
              </a:xfrm>
              <a:custGeom>
                <a:avLst/>
                <a:gdLst>
                  <a:gd name="T0" fmla="*/ 1 w 47"/>
                  <a:gd name="T1" fmla="*/ 26 h 53"/>
                  <a:gd name="T2" fmla="*/ 35 w 47"/>
                  <a:gd name="T3" fmla="*/ 8 h 53"/>
                  <a:gd name="T4" fmla="*/ 46 w 47"/>
                  <a:gd name="T5" fmla="*/ 25 h 53"/>
                  <a:gd name="T6" fmla="*/ 47 w 47"/>
                  <a:gd name="T7" fmla="*/ 29 h 53"/>
                  <a:gd name="T8" fmla="*/ 46 w 47"/>
                  <a:gd name="T9" fmla="*/ 38 h 53"/>
                  <a:gd name="T10" fmla="*/ 41 w 47"/>
                  <a:gd name="T11" fmla="*/ 41 h 53"/>
                  <a:gd name="T12" fmla="*/ 9 w 47"/>
                  <a:gd name="T13" fmla="*/ 43 h 53"/>
                  <a:gd name="T14" fmla="*/ 2 w 47"/>
                  <a:gd name="T15" fmla="*/ 35 h 53"/>
                  <a:gd name="T16" fmla="*/ 1 w 47"/>
                  <a:gd name="T17" fmla="*/ 2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53">
                    <a:moveTo>
                      <a:pt x="1" y="26"/>
                    </a:moveTo>
                    <a:cubicBezTo>
                      <a:pt x="3" y="8"/>
                      <a:pt x="21" y="0"/>
                      <a:pt x="35" y="8"/>
                    </a:cubicBezTo>
                    <a:cubicBezTo>
                      <a:pt x="41" y="11"/>
                      <a:pt x="45" y="17"/>
                      <a:pt x="46" y="25"/>
                    </a:cubicBezTo>
                    <a:cubicBezTo>
                      <a:pt x="46" y="26"/>
                      <a:pt x="46" y="28"/>
                      <a:pt x="47" y="29"/>
                    </a:cubicBezTo>
                    <a:cubicBezTo>
                      <a:pt x="47" y="32"/>
                      <a:pt x="44" y="35"/>
                      <a:pt x="46" y="38"/>
                    </a:cubicBezTo>
                    <a:cubicBezTo>
                      <a:pt x="44" y="38"/>
                      <a:pt x="43" y="39"/>
                      <a:pt x="41" y="41"/>
                    </a:cubicBezTo>
                    <a:cubicBezTo>
                      <a:pt x="34" y="50"/>
                      <a:pt x="18" y="53"/>
                      <a:pt x="9" y="43"/>
                    </a:cubicBezTo>
                    <a:cubicBezTo>
                      <a:pt x="6" y="41"/>
                      <a:pt x="5" y="37"/>
                      <a:pt x="2" y="35"/>
                    </a:cubicBezTo>
                    <a:cubicBezTo>
                      <a:pt x="1" y="32"/>
                      <a:pt x="0" y="29"/>
                      <a:pt x="1" y="26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6" name="Freeform 36">
                <a:extLst>
                  <a:ext uri="{FF2B5EF4-FFF2-40B4-BE49-F238E27FC236}">
                    <a16:creationId xmlns:a16="http://schemas.microsoft.com/office/drawing/2014/main" id="{A0007A60-DFA1-0231-DABF-F32F7376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2" y="1513"/>
                <a:ext cx="293" cy="219"/>
              </a:xfrm>
              <a:custGeom>
                <a:avLst/>
                <a:gdLst>
                  <a:gd name="T0" fmla="*/ 116 w 123"/>
                  <a:gd name="T1" fmla="*/ 0 h 92"/>
                  <a:gd name="T2" fmla="*/ 123 w 123"/>
                  <a:gd name="T3" fmla="*/ 6 h 92"/>
                  <a:gd name="T4" fmla="*/ 111 w 123"/>
                  <a:gd name="T5" fmla="*/ 15 h 92"/>
                  <a:gd name="T6" fmla="*/ 106 w 123"/>
                  <a:gd name="T7" fmla="*/ 17 h 92"/>
                  <a:gd name="T8" fmla="*/ 91 w 123"/>
                  <a:gd name="T9" fmla="*/ 29 h 92"/>
                  <a:gd name="T10" fmla="*/ 88 w 123"/>
                  <a:gd name="T11" fmla="*/ 32 h 92"/>
                  <a:gd name="T12" fmla="*/ 51 w 123"/>
                  <a:gd name="T13" fmla="*/ 61 h 92"/>
                  <a:gd name="T14" fmla="*/ 47 w 123"/>
                  <a:gd name="T15" fmla="*/ 63 h 92"/>
                  <a:gd name="T16" fmla="*/ 32 w 123"/>
                  <a:gd name="T17" fmla="*/ 74 h 92"/>
                  <a:gd name="T18" fmla="*/ 29 w 123"/>
                  <a:gd name="T19" fmla="*/ 78 h 92"/>
                  <a:gd name="T20" fmla="*/ 10 w 123"/>
                  <a:gd name="T21" fmla="*/ 92 h 92"/>
                  <a:gd name="T22" fmla="*/ 0 w 123"/>
                  <a:gd name="T23" fmla="*/ 89 h 92"/>
                  <a:gd name="T24" fmla="*/ 24 w 123"/>
                  <a:gd name="T25" fmla="*/ 71 h 92"/>
                  <a:gd name="T26" fmla="*/ 32 w 123"/>
                  <a:gd name="T27" fmla="*/ 60 h 92"/>
                  <a:gd name="T28" fmla="*/ 33 w 123"/>
                  <a:gd name="T29" fmla="*/ 56 h 92"/>
                  <a:gd name="T30" fmla="*/ 40 w 123"/>
                  <a:gd name="T31" fmla="*/ 40 h 92"/>
                  <a:gd name="T32" fmla="*/ 41 w 123"/>
                  <a:gd name="T33" fmla="*/ 38 h 92"/>
                  <a:gd name="T34" fmla="*/ 44 w 123"/>
                  <a:gd name="T35" fmla="*/ 32 h 92"/>
                  <a:gd name="T36" fmla="*/ 51 w 123"/>
                  <a:gd name="T37" fmla="*/ 37 h 92"/>
                  <a:gd name="T38" fmla="*/ 45 w 123"/>
                  <a:gd name="T39" fmla="*/ 54 h 92"/>
                  <a:gd name="T40" fmla="*/ 64 w 123"/>
                  <a:gd name="T41" fmla="*/ 40 h 92"/>
                  <a:gd name="T42" fmla="*/ 84 w 123"/>
                  <a:gd name="T43" fmla="*/ 24 h 92"/>
                  <a:gd name="T44" fmla="*/ 89 w 123"/>
                  <a:gd name="T45" fmla="*/ 19 h 92"/>
                  <a:gd name="T46" fmla="*/ 112 w 123"/>
                  <a:gd name="T47" fmla="*/ 2 h 92"/>
                  <a:gd name="T48" fmla="*/ 116 w 123"/>
                  <a:gd name="T49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" h="92">
                    <a:moveTo>
                      <a:pt x="116" y="0"/>
                    </a:moveTo>
                    <a:cubicBezTo>
                      <a:pt x="119" y="1"/>
                      <a:pt x="121" y="3"/>
                      <a:pt x="123" y="6"/>
                    </a:cubicBezTo>
                    <a:cubicBezTo>
                      <a:pt x="119" y="9"/>
                      <a:pt x="115" y="12"/>
                      <a:pt x="111" y="15"/>
                    </a:cubicBezTo>
                    <a:cubicBezTo>
                      <a:pt x="110" y="17"/>
                      <a:pt x="108" y="16"/>
                      <a:pt x="106" y="17"/>
                    </a:cubicBezTo>
                    <a:cubicBezTo>
                      <a:pt x="99" y="17"/>
                      <a:pt x="93" y="21"/>
                      <a:pt x="91" y="29"/>
                    </a:cubicBezTo>
                    <a:cubicBezTo>
                      <a:pt x="91" y="30"/>
                      <a:pt x="91" y="32"/>
                      <a:pt x="88" y="32"/>
                    </a:cubicBezTo>
                    <a:cubicBezTo>
                      <a:pt x="76" y="42"/>
                      <a:pt x="63" y="51"/>
                      <a:pt x="51" y="61"/>
                    </a:cubicBezTo>
                    <a:cubicBezTo>
                      <a:pt x="50" y="62"/>
                      <a:pt x="49" y="62"/>
                      <a:pt x="47" y="63"/>
                    </a:cubicBezTo>
                    <a:cubicBezTo>
                      <a:pt x="40" y="64"/>
                      <a:pt x="35" y="67"/>
                      <a:pt x="32" y="74"/>
                    </a:cubicBezTo>
                    <a:cubicBezTo>
                      <a:pt x="31" y="76"/>
                      <a:pt x="31" y="77"/>
                      <a:pt x="29" y="78"/>
                    </a:cubicBezTo>
                    <a:cubicBezTo>
                      <a:pt x="22" y="82"/>
                      <a:pt x="16" y="87"/>
                      <a:pt x="10" y="92"/>
                    </a:cubicBezTo>
                    <a:cubicBezTo>
                      <a:pt x="7" y="92"/>
                      <a:pt x="3" y="90"/>
                      <a:pt x="0" y="89"/>
                    </a:cubicBezTo>
                    <a:cubicBezTo>
                      <a:pt x="8" y="83"/>
                      <a:pt x="16" y="76"/>
                      <a:pt x="24" y="71"/>
                    </a:cubicBezTo>
                    <a:cubicBezTo>
                      <a:pt x="28" y="68"/>
                      <a:pt x="31" y="65"/>
                      <a:pt x="32" y="60"/>
                    </a:cubicBezTo>
                    <a:cubicBezTo>
                      <a:pt x="32" y="58"/>
                      <a:pt x="33" y="57"/>
                      <a:pt x="33" y="56"/>
                    </a:cubicBezTo>
                    <a:cubicBezTo>
                      <a:pt x="37" y="51"/>
                      <a:pt x="40" y="47"/>
                      <a:pt x="40" y="40"/>
                    </a:cubicBezTo>
                    <a:cubicBezTo>
                      <a:pt x="40" y="39"/>
                      <a:pt x="40" y="39"/>
                      <a:pt x="41" y="38"/>
                    </a:cubicBezTo>
                    <a:cubicBezTo>
                      <a:pt x="42" y="36"/>
                      <a:pt x="43" y="34"/>
                      <a:pt x="44" y="32"/>
                    </a:cubicBezTo>
                    <a:cubicBezTo>
                      <a:pt x="47" y="33"/>
                      <a:pt x="49" y="35"/>
                      <a:pt x="51" y="37"/>
                    </a:cubicBezTo>
                    <a:cubicBezTo>
                      <a:pt x="50" y="44"/>
                      <a:pt x="47" y="49"/>
                      <a:pt x="45" y="54"/>
                    </a:cubicBezTo>
                    <a:cubicBezTo>
                      <a:pt x="51" y="49"/>
                      <a:pt x="56" y="43"/>
                      <a:pt x="64" y="40"/>
                    </a:cubicBezTo>
                    <a:cubicBezTo>
                      <a:pt x="74" y="38"/>
                      <a:pt x="80" y="32"/>
                      <a:pt x="84" y="24"/>
                    </a:cubicBezTo>
                    <a:cubicBezTo>
                      <a:pt x="86" y="22"/>
                      <a:pt x="88" y="20"/>
                      <a:pt x="89" y="19"/>
                    </a:cubicBezTo>
                    <a:cubicBezTo>
                      <a:pt x="97" y="13"/>
                      <a:pt x="104" y="7"/>
                      <a:pt x="112" y="2"/>
                    </a:cubicBezTo>
                    <a:cubicBezTo>
                      <a:pt x="113" y="1"/>
                      <a:pt x="114" y="0"/>
                      <a:pt x="116" y="0"/>
                    </a:cubicBezTo>
                    <a:close/>
                  </a:path>
                </a:pathLst>
              </a:custGeom>
              <a:solidFill>
                <a:srgbClr val="447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7" name="Freeform 37">
                <a:extLst>
                  <a:ext uri="{FF2B5EF4-FFF2-40B4-BE49-F238E27FC236}">
                    <a16:creationId xmlns:a16="http://schemas.microsoft.com/office/drawing/2014/main" id="{35E93249-FF12-32FC-CECB-4F5C004A4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4" y="1175"/>
                <a:ext cx="111" cy="117"/>
              </a:xfrm>
              <a:custGeom>
                <a:avLst/>
                <a:gdLst>
                  <a:gd name="T0" fmla="*/ 43 w 47"/>
                  <a:gd name="T1" fmla="*/ 35 h 49"/>
                  <a:gd name="T2" fmla="*/ 41 w 47"/>
                  <a:gd name="T3" fmla="*/ 36 h 49"/>
                  <a:gd name="T4" fmla="*/ 10 w 47"/>
                  <a:gd name="T5" fmla="*/ 41 h 49"/>
                  <a:gd name="T6" fmla="*/ 2 w 47"/>
                  <a:gd name="T7" fmla="*/ 19 h 49"/>
                  <a:gd name="T8" fmla="*/ 19 w 47"/>
                  <a:gd name="T9" fmla="*/ 2 h 49"/>
                  <a:gd name="T10" fmla="*/ 24 w 47"/>
                  <a:gd name="T11" fmla="*/ 1 h 49"/>
                  <a:gd name="T12" fmla="*/ 36 w 47"/>
                  <a:gd name="T13" fmla="*/ 4 h 49"/>
                  <a:gd name="T14" fmla="*/ 46 w 47"/>
                  <a:gd name="T15" fmla="*/ 23 h 49"/>
                  <a:gd name="T16" fmla="*/ 43 w 47"/>
                  <a:gd name="T17" fmla="*/ 3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49">
                    <a:moveTo>
                      <a:pt x="43" y="35"/>
                    </a:moveTo>
                    <a:cubicBezTo>
                      <a:pt x="43" y="35"/>
                      <a:pt x="42" y="36"/>
                      <a:pt x="41" y="36"/>
                    </a:cubicBezTo>
                    <a:cubicBezTo>
                      <a:pt x="33" y="47"/>
                      <a:pt x="20" y="49"/>
                      <a:pt x="10" y="41"/>
                    </a:cubicBezTo>
                    <a:cubicBezTo>
                      <a:pt x="3" y="35"/>
                      <a:pt x="0" y="27"/>
                      <a:pt x="2" y="19"/>
                    </a:cubicBezTo>
                    <a:cubicBezTo>
                      <a:pt x="4" y="10"/>
                      <a:pt x="9" y="3"/>
                      <a:pt x="19" y="2"/>
                    </a:cubicBezTo>
                    <a:cubicBezTo>
                      <a:pt x="21" y="1"/>
                      <a:pt x="23" y="1"/>
                      <a:pt x="24" y="1"/>
                    </a:cubicBezTo>
                    <a:cubicBezTo>
                      <a:pt x="29" y="0"/>
                      <a:pt x="33" y="2"/>
                      <a:pt x="36" y="4"/>
                    </a:cubicBezTo>
                    <a:cubicBezTo>
                      <a:pt x="42" y="9"/>
                      <a:pt x="45" y="15"/>
                      <a:pt x="46" y="23"/>
                    </a:cubicBezTo>
                    <a:cubicBezTo>
                      <a:pt x="47" y="27"/>
                      <a:pt x="46" y="31"/>
                      <a:pt x="43" y="35"/>
                    </a:cubicBezTo>
                    <a:close/>
                  </a:path>
                </a:pathLst>
              </a:custGeom>
              <a:solidFill>
                <a:srgbClr val="F5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8" name="Freeform 38">
                <a:extLst>
                  <a:ext uri="{FF2B5EF4-FFF2-40B4-BE49-F238E27FC236}">
                    <a16:creationId xmlns:a16="http://schemas.microsoft.com/office/drawing/2014/main" id="{44B0B532-813C-F9BE-8975-F3D57105E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870"/>
                <a:ext cx="115" cy="116"/>
              </a:xfrm>
              <a:custGeom>
                <a:avLst/>
                <a:gdLst>
                  <a:gd name="T0" fmla="*/ 34 w 48"/>
                  <a:gd name="T1" fmla="*/ 47 h 49"/>
                  <a:gd name="T2" fmla="*/ 19 w 48"/>
                  <a:gd name="T3" fmla="*/ 48 h 49"/>
                  <a:gd name="T4" fmla="*/ 2 w 48"/>
                  <a:gd name="T5" fmla="*/ 28 h 49"/>
                  <a:gd name="T6" fmla="*/ 32 w 48"/>
                  <a:gd name="T7" fmla="*/ 6 h 49"/>
                  <a:gd name="T8" fmla="*/ 44 w 48"/>
                  <a:gd name="T9" fmla="*/ 18 h 49"/>
                  <a:gd name="T10" fmla="*/ 46 w 48"/>
                  <a:gd name="T11" fmla="*/ 22 h 49"/>
                  <a:gd name="T12" fmla="*/ 34 w 48"/>
                  <a:gd name="T13" fmla="*/ 4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49">
                    <a:moveTo>
                      <a:pt x="34" y="47"/>
                    </a:moveTo>
                    <a:cubicBezTo>
                      <a:pt x="29" y="48"/>
                      <a:pt x="24" y="49"/>
                      <a:pt x="19" y="48"/>
                    </a:cubicBezTo>
                    <a:cubicBezTo>
                      <a:pt x="9" y="46"/>
                      <a:pt x="2" y="38"/>
                      <a:pt x="2" y="28"/>
                    </a:cubicBezTo>
                    <a:cubicBezTo>
                      <a:pt x="0" y="11"/>
                      <a:pt x="15" y="0"/>
                      <a:pt x="32" y="6"/>
                    </a:cubicBezTo>
                    <a:cubicBezTo>
                      <a:pt x="38" y="7"/>
                      <a:pt x="42" y="12"/>
                      <a:pt x="44" y="18"/>
                    </a:cubicBezTo>
                    <a:cubicBezTo>
                      <a:pt x="45" y="19"/>
                      <a:pt x="45" y="20"/>
                      <a:pt x="46" y="22"/>
                    </a:cubicBezTo>
                    <a:cubicBezTo>
                      <a:pt x="48" y="32"/>
                      <a:pt x="43" y="42"/>
                      <a:pt x="34" y="47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9" name="Freeform 39">
                <a:extLst>
                  <a:ext uri="{FF2B5EF4-FFF2-40B4-BE49-F238E27FC236}">
                    <a16:creationId xmlns:a16="http://schemas.microsoft.com/office/drawing/2014/main" id="{6D3E0B3C-1FDB-2811-433E-F9964B5F6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1363"/>
                <a:ext cx="112" cy="109"/>
              </a:xfrm>
              <a:custGeom>
                <a:avLst/>
                <a:gdLst>
                  <a:gd name="T0" fmla="*/ 26 w 47"/>
                  <a:gd name="T1" fmla="*/ 46 h 46"/>
                  <a:gd name="T2" fmla="*/ 22 w 47"/>
                  <a:gd name="T3" fmla="*/ 45 h 46"/>
                  <a:gd name="T4" fmla="*/ 1 w 47"/>
                  <a:gd name="T5" fmla="*/ 25 h 46"/>
                  <a:gd name="T6" fmla="*/ 19 w 47"/>
                  <a:gd name="T7" fmla="*/ 1 h 46"/>
                  <a:gd name="T8" fmla="*/ 38 w 47"/>
                  <a:gd name="T9" fmla="*/ 6 h 46"/>
                  <a:gd name="T10" fmla="*/ 42 w 47"/>
                  <a:gd name="T11" fmla="*/ 9 h 46"/>
                  <a:gd name="T12" fmla="*/ 47 w 47"/>
                  <a:gd name="T13" fmla="*/ 22 h 46"/>
                  <a:gd name="T14" fmla="*/ 38 w 47"/>
                  <a:gd name="T15" fmla="*/ 41 h 46"/>
                  <a:gd name="T16" fmla="*/ 26 w 47"/>
                  <a:gd name="T1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46">
                    <a:moveTo>
                      <a:pt x="26" y="46"/>
                    </a:moveTo>
                    <a:cubicBezTo>
                      <a:pt x="25" y="44"/>
                      <a:pt x="24" y="45"/>
                      <a:pt x="22" y="45"/>
                    </a:cubicBezTo>
                    <a:cubicBezTo>
                      <a:pt x="11" y="45"/>
                      <a:pt x="2" y="35"/>
                      <a:pt x="1" y="25"/>
                    </a:cubicBezTo>
                    <a:cubicBezTo>
                      <a:pt x="0" y="13"/>
                      <a:pt x="8" y="3"/>
                      <a:pt x="19" y="1"/>
                    </a:cubicBezTo>
                    <a:cubicBezTo>
                      <a:pt x="26" y="0"/>
                      <a:pt x="33" y="1"/>
                      <a:pt x="38" y="6"/>
                    </a:cubicBezTo>
                    <a:cubicBezTo>
                      <a:pt x="39" y="7"/>
                      <a:pt x="40" y="9"/>
                      <a:pt x="42" y="9"/>
                    </a:cubicBezTo>
                    <a:cubicBezTo>
                      <a:pt x="45" y="13"/>
                      <a:pt x="46" y="17"/>
                      <a:pt x="47" y="22"/>
                    </a:cubicBezTo>
                    <a:cubicBezTo>
                      <a:pt x="47" y="29"/>
                      <a:pt x="44" y="36"/>
                      <a:pt x="38" y="41"/>
                    </a:cubicBezTo>
                    <a:cubicBezTo>
                      <a:pt x="35" y="43"/>
                      <a:pt x="31" y="45"/>
                      <a:pt x="26" y="46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0" name="Freeform 40">
                <a:extLst>
                  <a:ext uri="{FF2B5EF4-FFF2-40B4-BE49-F238E27FC236}">
                    <a16:creationId xmlns:a16="http://schemas.microsoft.com/office/drawing/2014/main" id="{E909FBC8-2E22-9692-0938-C971495A1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1506"/>
                <a:ext cx="116" cy="107"/>
              </a:xfrm>
              <a:custGeom>
                <a:avLst/>
                <a:gdLst>
                  <a:gd name="T0" fmla="*/ 4 w 49"/>
                  <a:gd name="T1" fmla="*/ 9 h 45"/>
                  <a:gd name="T2" fmla="*/ 25 w 49"/>
                  <a:gd name="T3" fmla="*/ 0 h 45"/>
                  <a:gd name="T4" fmla="*/ 43 w 49"/>
                  <a:gd name="T5" fmla="*/ 30 h 45"/>
                  <a:gd name="T6" fmla="*/ 23 w 49"/>
                  <a:gd name="T7" fmla="*/ 44 h 45"/>
                  <a:gd name="T8" fmla="*/ 20 w 49"/>
                  <a:gd name="T9" fmla="*/ 45 h 45"/>
                  <a:gd name="T10" fmla="*/ 8 w 49"/>
                  <a:gd name="T11" fmla="*/ 40 h 45"/>
                  <a:gd name="T12" fmla="*/ 0 w 49"/>
                  <a:gd name="T13" fmla="*/ 21 h 45"/>
                  <a:gd name="T14" fmla="*/ 4 w 49"/>
                  <a:gd name="T15" fmla="*/ 9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45">
                    <a:moveTo>
                      <a:pt x="4" y="9"/>
                    </a:moveTo>
                    <a:cubicBezTo>
                      <a:pt x="10" y="3"/>
                      <a:pt x="16" y="0"/>
                      <a:pt x="25" y="0"/>
                    </a:cubicBezTo>
                    <a:cubicBezTo>
                      <a:pt x="39" y="2"/>
                      <a:pt x="49" y="18"/>
                      <a:pt x="43" y="30"/>
                    </a:cubicBezTo>
                    <a:cubicBezTo>
                      <a:pt x="39" y="39"/>
                      <a:pt x="33" y="44"/>
                      <a:pt x="23" y="44"/>
                    </a:cubicBezTo>
                    <a:cubicBezTo>
                      <a:pt x="22" y="44"/>
                      <a:pt x="21" y="45"/>
                      <a:pt x="20" y="45"/>
                    </a:cubicBezTo>
                    <a:cubicBezTo>
                      <a:pt x="15" y="45"/>
                      <a:pt x="11" y="43"/>
                      <a:pt x="8" y="40"/>
                    </a:cubicBezTo>
                    <a:cubicBezTo>
                      <a:pt x="3" y="35"/>
                      <a:pt x="0" y="28"/>
                      <a:pt x="0" y="21"/>
                    </a:cubicBezTo>
                    <a:cubicBezTo>
                      <a:pt x="0" y="17"/>
                      <a:pt x="1" y="13"/>
                      <a:pt x="4" y="9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1" name="Freeform 41">
                <a:extLst>
                  <a:ext uri="{FF2B5EF4-FFF2-40B4-BE49-F238E27FC236}">
                    <a16:creationId xmlns:a16="http://schemas.microsoft.com/office/drawing/2014/main" id="{13FBBBDD-D3A0-E2A7-5D2D-2A9DEC50B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2019"/>
                <a:ext cx="112" cy="110"/>
              </a:xfrm>
              <a:custGeom>
                <a:avLst/>
                <a:gdLst>
                  <a:gd name="T0" fmla="*/ 1 w 47"/>
                  <a:gd name="T1" fmla="*/ 18 h 46"/>
                  <a:gd name="T2" fmla="*/ 4 w 47"/>
                  <a:gd name="T3" fmla="*/ 11 h 46"/>
                  <a:gd name="T4" fmla="*/ 26 w 47"/>
                  <a:gd name="T5" fmla="*/ 1 h 46"/>
                  <a:gd name="T6" fmla="*/ 43 w 47"/>
                  <a:gd name="T7" fmla="*/ 13 h 46"/>
                  <a:gd name="T8" fmla="*/ 40 w 47"/>
                  <a:gd name="T9" fmla="*/ 37 h 46"/>
                  <a:gd name="T10" fmla="*/ 17 w 47"/>
                  <a:gd name="T11" fmla="*/ 44 h 46"/>
                  <a:gd name="T12" fmla="*/ 13 w 47"/>
                  <a:gd name="T13" fmla="*/ 44 h 46"/>
                  <a:gd name="T14" fmla="*/ 1 w 47"/>
                  <a:gd name="T15" fmla="*/ 30 h 46"/>
                  <a:gd name="T16" fmla="*/ 1 w 47"/>
                  <a:gd name="T17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46">
                    <a:moveTo>
                      <a:pt x="1" y="18"/>
                    </a:moveTo>
                    <a:cubicBezTo>
                      <a:pt x="3" y="16"/>
                      <a:pt x="3" y="13"/>
                      <a:pt x="4" y="11"/>
                    </a:cubicBezTo>
                    <a:cubicBezTo>
                      <a:pt x="10" y="3"/>
                      <a:pt x="17" y="0"/>
                      <a:pt x="26" y="1"/>
                    </a:cubicBezTo>
                    <a:cubicBezTo>
                      <a:pt x="34" y="2"/>
                      <a:pt x="40" y="6"/>
                      <a:pt x="43" y="13"/>
                    </a:cubicBezTo>
                    <a:cubicBezTo>
                      <a:pt x="47" y="22"/>
                      <a:pt x="46" y="30"/>
                      <a:pt x="40" y="37"/>
                    </a:cubicBezTo>
                    <a:cubicBezTo>
                      <a:pt x="35" y="45"/>
                      <a:pt x="26" y="46"/>
                      <a:pt x="17" y="44"/>
                    </a:cubicBezTo>
                    <a:cubicBezTo>
                      <a:pt x="16" y="44"/>
                      <a:pt x="15" y="43"/>
                      <a:pt x="13" y="44"/>
                    </a:cubicBezTo>
                    <a:cubicBezTo>
                      <a:pt x="8" y="41"/>
                      <a:pt x="4" y="36"/>
                      <a:pt x="1" y="30"/>
                    </a:cubicBezTo>
                    <a:cubicBezTo>
                      <a:pt x="0" y="26"/>
                      <a:pt x="0" y="22"/>
                      <a:pt x="1" y="18"/>
                    </a:cubicBezTo>
                    <a:close/>
                  </a:path>
                </a:pathLst>
              </a:custGeom>
              <a:solidFill>
                <a:srgbClr val="F6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2" name="Freeform 42">
                <a:extLst>
                  <a:ext uri="{FF2B5EF4-FFF2-40B4-BE49-F238E27FC236}">
                    <a16:creationId xmlns:a16="http://schemas.microsoft.com/office/drawing/2014/main" id="{BC23AB31-5938-0E37-193C-595861680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2288"/>
                <a:ext cx="104" cy="112"/>
              </a:xfrm>
              <a:custGeom>
                <a:avLst/>
                <a:gdLst>
                  <a:gd name="T0" fmla="*/ 17 w 44"/>
                  <a:gd name="T1" fmla="*/ 5 h 47"/>
                  <a:gd name="T2" fmla="*/ 44 w 44"/>
                  <a:gd name="T3" fmla="*/ 24 h 47"/>
                  <a:gd name="T4" fmla="*/ 41 w 44"/>
                  <a:gd name="T5" fmla="*/ 37 h 47"/>
                  <a:gd name="T6" fmla="*/ 35 w 44"/>
                  <a:gd name="T7" fmla="*/ 44 h 47"/>
                  <a:gd name="T8" fmla="*/ 17 w 44"/>
                  <a:gd name="T9" fmla="*/ 45 h 47"/>
                  <a:gd name="T10" fmla="*/ 2 w 44"/>
                  <a:gd name="T11" fmla="*/ 28 h 47"/>
                  <a:gd name="T12" fmla="*/ 12 w 44"/>
                  <a:gd name="T13" fmla="*/ 6 h 47"/>
                  <a:gd name="T14" fmla="*/ 13 w 44"/>
                  <a:gd name="T15" fmla="*/ 6 h 47"/>
                  <a:gd name="T16" fmla="*/ 12 w 44"/>
                  <a:gd name="T17" fmla="*/ 11 h 47"/>
                  <a:gd name="T18" fmla="*/ 17 w 44"/>
                  <a:gd name="T19" fmla="*/ 23 h 47"/>
                  <a:gd name="T20" fmla="*/ 28 w 44"/>
                  <a:gd name="T21" fmla="*/ 18 h 47"/>
                  <a:gd name="T22" fmla="*/ 21 w 44"/>
                  <a:gd name="T23" fmla="*/ 6 h 47"/>
                  <a:gd name="T24" fmla="*/ 17 w 44"/>
                  <a:gd name="T25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" h="47">
                    <a:moveTo>
                      <a:pt x="17" y="5"/>
                    </a:moveTo>
                    <a:cubicBezTo>
                      <a:pt x="30" y="0"/>
                      <a:pt x="44" y="10"/>
                      <a:pt x="44" y="24"/>
                    </a:cubicBezTo>
                    <a:cubicBezTo>
                      <a:pt x="44" y="29"/>
                      <a:pt x="43" y="33"/>
                      <a:pt x="41" y="37"/>
                    </a:cubicBezTo>
                    <a:cubicBezTo>
                      <a:pt x="40" y="40"/>
                      <a:pt x="38" y="42"/>
                      <a:pt x="35" y="44"/>
                    </a:cubicBezTo>
                    <a:cubicBezTo>
                      <a:pt x="29" y="45"/>
                      <a:pt x="24" y="47"/>
                      <a:pt x="17" y="45"/>
                    </a:cubicBezTo>
                    <a:cubicBezTo>
                      <a:pt x="10" y="44"/>
                      <a:pt x="3" y="36"/>
                      <a:pt x="2" y="28"/>
                    </a:cubicBezTo>
                    <a:cubicBezTo>
                      <a:pt x="0" y="20"/>
                      <a:pt x="5" y="10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4" y="8"/>
                      <a:pt x="13" y="9"/>
                      <a:pt x="12" y="11"/>
                    </a:cubicBezTo>
                    <a:cubicBezTo>
                      <a:pt x="10" y="16"/>
                      <a:pt x="12" y="21"/>
                      <a:pt x="17" y="23"/>
                    </a:cubicBezTo>
                    <a:cubicBezTo>
                      <a:pt x="22" y="24"/>
                      <a:pt x="27" y="22"/>
                      <a:pt x="28" y="18"/>
                    </a:cubicBezTo>
                    <a:cubicBezTo>
                      <a:pt x="30" y="12"/>
                      <a:pt x="27" y="7"/>
                      <a:pt x="21" y="6"/>
                    </a:cubicBezTo>
                    <a:cubicBezTo>
                      <a:pt x="20" y="6"/>
                      <a:pt x="18" y="6"/>
                      <a:pt x="17" y="5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3" name="Freeform 43">
                <a:extLst>
                  <a:ext uri="{FF2B5EF4-FFF2-40B4-BE49-F238E27FC236}">
                    <a16:creationId xmlns:a16="http://schemas.microsoft.com/office/drawing/2014/main" id="{5389963F-B616-7B7C-6E63-B656A207A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3" y="2150"/>
                <a:ext cx="107" cy="107"/>
              </a:xfrm>
              <a:custGeom>
                <a:avLst/>
                <a:gdLst>
                  <a:gd name="T0" fmla="*/ 3 w 45"/>
                  <a:gd name="T1" fmla="*/ 35 h 45"/>
                  <a:gd name="T2" fmla="*/ 0 w 45"/>
                  <a:gd name="T3" fmla="*/ 23 h 45"/>
                  <a:gd name="T4" fmla="*/ 15 w 45"/>
                  <a:gd name="T5" fmla="*/ 3 h 45"/>
                  <a:gd name="T6" fmla="*/ 39 w 45"/>
                  <a:gd name="T7" fmla="*/ 10 h 45"/>
                  <a:gd name="T8" fmla="*/ 41 w 45"/>
                  <a:gd name="T9" fmla="*/ 32 h 45"/>
                  <a:gd name="T10" fmla="*/ 15 w 45"/>
                  <a:gd name="T11" fmla="*/ 44 h 45"/>
                  <a:gd name="T12" fmla="*/ 10 w 45"/>
                  <a:gd name="T13" fmla="*/ 41 h 45"/>
                  <a:gd name="T14" fmla="*/ 3 w 45"/>
                  <a:gd name="T15" fmla="*/ 3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45">
                    <a:moveTo>
                      <a:pt x="3" y="35"/>
                    </a:moveTo>
                    <a:cubicBezTo>
                      <a:pt x="2" y="31"/>
                      <a:pt x="1" y="27"/>
                      <a:pt x="0" y="23"/>
                    </a:cubicBezTo>
                    <a:cubicBezTo>
                      <a:pt x="0" y="14"/>
                      <a:pt x="7" y="5"/>
                      <a:pt x="15" y="3"/>
                    </a:cubicBezTo>
                    <a:cubicBezTo>
                      <a:pt x="24" y="0"/>
                      <a:pt x="34" y="3"/>
                      <a:pt x="39" y="10"/>
                    </a:cubicBezTo>
                    <a:cubicBezTo>
                      <a:pt x="44" y="17"/>
                      <a:pt x="45" y="24"/>
                      <a:pt x="41" y="32"/>
                    </a:cubicBezTo>
                    <a:cubicBezTo>
                      <a:pt x="35" y="44"/>
                      <a:pt x="24" y="45"/>
                      <a:pt x="15" y="44"/>
                    </a:cubicBezTo>
                    <a:cubicBezTo>
                      <a:pt x="13" y="43"/>
                      <a:pt x="12" y="41"/>
                      <a:pt x="10" y="41"/>
                    </a:cubicBezTo>
                    <a:cubicBezTo>
                      <a:pt x="7" y="40"/>
                      <a:pt x="5" y="38"/>
                      <a:pt x="3" y="35"/>
                    </a:cubicBezTo>
                    <a:close/>
                  </a:path>
                </a:pathLst>
              </a:custGeom>
              <a:solidFill>
                <a:srgbClr val="F4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4" name="Freeform 44">
                <a:extLst>
                  <a:ext uri="{FF2B5EF4-FFF2-40B4-BE49-F238E27FC236}">
                    <a16:creationId xmlns:a16="http://schemas.microsoft.com/office/drawing/2014/main" id="{DE3CE1EF-A3B8-8F13-D442-148069F11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116"/>
                <a:ext cx="107" cy="114"/>
              </a:xfrm>
              <a:custGeom>
                <a:avLst/>
                <a:gdLst>
                  <a:gd name="T0" fmla="*/ 44 w 45"/>
                  <a:gd name="T1" fmla="*/ 18 h 48"/>
                  <a:gd name="T2" fmla="*/ 45 w 45"/>
                  <a:gd name="T3" fmla="*/ 29 h 48"/>
                  <a:gd name="T4" fmla="*/ 36 w 45"/>
                  <a:gd name="T5" fmla="*/ 44 h 48"/>
                  <a:gd name="T6" fmla="*/ 20 w 45"/>
                  <a:gd name="T7" fmla="*/ 46 h 48"/>
                  <a:gd name="T8" fmla="*/ 4 w 45"/>
                  <a:gd name="T9" fmla="*/ 20 h 48"/>
                  <a:gd name="T10" fmla="*/ 41 w 45"/>
                  <a:gd name="T11" fmla="*/ 14 h 48"/>
                  <a:gd name="T12" fmla="*/ 44 w 45"/>
                  <a:gd name="T13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8">
                    <a:moveTo>
                      <a:pt x="44" y="18"/>
                    </a:moveTo>
                    <a:cubicBezTo>
                      <a:pt x="44" y="21"/>
                      <a:pt x="45" y="25"/>
                      <a:pt x="45" y="29"/>
                    </a:cubicBezTo>
                    <a:cubicBezTo>
                      <a:pt x="44" y="35"/>
                      <a:pt x="40" y="39"/>
                      <a:pt x="36" y="44"/>
                    </a:cubicBezTo>
                    <a:cubicBezTo>
                      <a:pt x="31" y="46"/>
                      <a:pt x="26" y="48"/>
                      <a:pt x="20" y="46"/>
                    </a:cubicBezTo>
                    <a:cubicBezTo>
                      <a:pt x="7" y="44"/>
                      <a:pt x="0" y="31"/>
                      <a:pt x="4" y="20"/>
                    </a:cubicBezTo>
                    <a:cubicBezTo>
                      <a:pt x="9" y="3"/>
                      <a:pt x="31" y="0"/>
                      <a:pt x="41" y="14"/>
                    </a:cubicBezTo>
                    <a:cubicBezTo>
                      <a:pt x="42" y="15"/>
                      <a:pt x="43" y="16"/>
                      <a:pt x="44" y="18"/>
                    </a:cubicBezTo>
                    <a:close/>
                  </a:path>
                </a:pathLst>
              </a:custGeom>
              <a:solidFill>
                <a:srgbClr val="F3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5" name="Freeform 45">
                <a:extLst>
                  <a:ext uri="{FF2B5EF4-FFF2-40B4-BE49-F238E27FC236}">
                    <a16:creationId xmlns:a16="http://schemas.microsoft.com/office/drawing/2014/main" id="{D13F4BA2-938E-3F1A-D229-7722C751D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793"/>
                <a:ext cx="145" cy="69"/>
              </a:xfrm>
              <a:custGeom>
                <a:avLst/>
                <a:gdLst>
                  <a:gd name="T0" fmla="*/ 0 w 61"/>
                  <a:gd name="T1" fmla="*/ 18 h 29"/>
                  <a:gd name="T2" fmla="*/ 11 w 61"/>
                  <a:gd name="T3" fmla="*/ 3 h 29"/>
                  <a:gd name="T4" fmla="*/ 12 w 61"/>
                  <a:gd name="T5" fmla="*/ 1 h 29"/>
                  <a:gd name="T6" fmla="*/ 49 w 61"/>
                  <a:gd name="T7" fmla="*/ 10 h 29"/>
                  <a:gd name="T8" fmla="*/ 60 w 61"/>
                  <a:gd name="T9" fmla="*/ 23 h 29"/>
                  <a:gd name="T10" fmla="*/ 60 w 61"/>
                  <a:gd name="T11" fmla="*/ 29 h 29"/>
                  <a:gd name="T12" fmla="*/ 34 w 61"/>
                  <a:gd name="T13" fmla="*/ 24 h 29"/>
                  <a:gd name="T14" fmla="*/ 0 w 61"/>
                  <a:gd name="T15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29">
                    <a:moveTo>
                      <a:pt x="0" y="18"/>
                    </a:moveTo>
                    <a:cubicBezTo>
                      <a:pt x="5" y="14"/>
                      <a:pt x="9" y="9"/>
                      <a:pt x="11" y="3"/>
                    </a:cubicBezTo>
                    <a:cubicBezTo>
                      <a:pt x="11" y="2"/>
                      <a:pt x="12" y="1"/>
                      <a:pt x="12" y="1"/>
                    </a:cubicBezTo>
                    <a:cubicBezTo>
                      <a:pt x="25" y="0"/>
                      <a:pt x="37" y="4"/>
                      <a:pt x="49" y="10"/>
                    </a:cubicBezTo>
                    <a:cubicBezTo>
                      <a:pt x="54" y="13"/>
                      <a:pt x="59" y="17"/>
                      <a:pt x="60" y="23"/>
                    </a:cubicBezTo>
                    <a:cubicBezTo>
                      <a:pt x="60" y="25"/>
                      <a:pt x="61" y="27"/>
                      <a:pt x="60" y="29"/>
                    </a:cubicBezTo>
                    <a:cubicBezTo>
                      <a:pt x="51" y="28"/>
                      <a:pt x="43" y="26"/>
                      <a:pt x="34" y="24"/>
                    </a:cubicBezTo>
                    <a:cubicBezTo>
                      <a:pt x="23" y="22"/>
                      <a:pt x="12" y="20"/>
                      <a:pt x="0" y="18"/>
                    </a:cubicBezTo>
                    <a:close/>
                  </a:path>
                </a:pathLst>
              </a:custGeom>
              <a:solidFill>
                <a:srgbClr val="88B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6" name="Freeform 46">
                <a:extLst>
                  <a:ext uri="{FF2B5EF4-FFF2-40B4-BE49-F238E27FC236}">
                    <a16:creationId xmlns:a16="http://schemas.microsoft.com/office/drawing/2014/main" id="{AF4DC883-50FC-F079-F610-C879D6E70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796"/>
                <a:ext cx="98" cy="102"/>
              </a:xfrm>
              <a:custGeom>
                <a:avLst/>
                <a:gdLst>
                  <a:gd name="T0" fmla="*/ 41 w 41"/>
                  <a:gd name="T1" fmla="*/ 19 h 43"/>
                  <a:gd name="T2" fmla="*/ 38 w 41"/>
                  <a:gd name="T3" fmla="*/ 31 h 43"/>
                  <a:gd name="T4" fmla="*/ 16 w 41"/>
                  <a:gd name="T5" fmla="*/ 40 h 43"/>
                  <a:gd name="T6" fmla="*/ 2 w 41"/>
                  <a:gd name="T7" fmla="*/ 17 h 43"/>
                  <a:gd name="T8" fmla="*/ 14 w 41"/>
                  <a:gd name="T9" fmla="*/ 3 h 43"/>
                  <a:gd name="T10" fmla="*/ 19 w 41"/>
                  <a:gd name="T11" fmla="*/ 1 h 43"/>
                  <a:gd name="T12" fmla="*/ 41 w 41"/>
                  <a:gd name="T13" fmla="*/ 1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43">
                    <a:moveTo>
                      <a:pt x="41" y="19"/>
                    </a:moveTo>
                    <a:cubicBezTo>
                      <a:pt x="40" y="23"/>
                      <a:pt x="41" y="27"/>
                      <a:pt x="38" y="31"/>
                    </a:cubicBezTo>
                    <a:cubicBezTo>
                      <a:pt x="32" y="39"/>
                      <a:pt x="24" y="43"/>
                      <a:pt x="16" y="40"/>
                    </a:cubicBezTo>
                    <a:cubicBezTo>
                      <a:pt x="2" y="36"/>
                      <a:pt x="0" y="25"/>
                      <a:pt x="2" y="17"/>
                    </a:cubicBezTo>
                    <a:cubicBezTo>
                      <a:pt x="3" y="10"/>
                      <a:pt x="7" y="5"/>
                      <a:pt x="14" y="3"/>
                    </a:cubicBezTo>
                    <a:cubicBezTo>
                      <a:pt x="16" y="3"/>
                      <a:pt x="17" y="2"/>
                      <a:pt x="19" y="1"/>
                    </a:cubicBezTo>
                    <a:cubicBezTo>
                      <a:pt x="27" y="0"/>
                      <a:pt x="39" y="6"/>
                      <a:pt x="41" y="19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7" name="Freeform 47">
                <a:extLst>
                  <a:ext uri="{FF2B5EF4-FFF2-40B4-BE49-F238E27FC236}">
                    <a16:creationId xmlns:a16="http://schemas.microsoft.com/office/drawing/2014/main" id="{946C97AB-3FDB-B656-7ED9-AF4BC6B07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5" y="1563"/>
                <a:ext cx="97" cy="97"/>
              </a:xfrm>
              <a:custGeom>
                <a:avLst/>
                <a:gdLst>
                  <a:gd name="T0" fmla="*/ 40 w 41"/>
                  <a:gd name="T1" fmla="*/ 17 h 41"/>
                  <a:gd name="T2" fmla="*/ 31 w 41"/>
                  <a:gd name="T3" fmla="*/ 39 h 41"/>
                  <a:gd name="T4" fmla="*/ 13 w 41"/>
                  <a:gd name="T5" fmla="*/ 39 h 41"/>
                  <a:gd name="T6" fmla="*/ 1 w 41"/>
                  <a:gd name="T7" fmla="*/ 22 h 41"/>
                  <a:gd name="T8" fmla="*/ 12 w 41"/>
                  <a:gd name="T9" fmla="*/ 4 h 41"/>
                  <a:gd name="T10" fmla="*/ 10 w 41"/>
                  <a:gd name="T11" fmla="*/ 8 h 41"/>
                  <a:gd name="T12" fmla="*/ 14 w 41"/>
                  <a:gd name="T13" fmla="*/ 19 h 41"/>
                  <a:gd name="T14" fmla="*/ 25 w 41"/>
                  <a:gd name="T15" fmla="*/ 15 h 41"/>
                  <a:gd name="T16" fmla="*/ 18 w 41"/>
                  <a:gd name="T17" fmla="*/ 4 h 41"/>
                  <a:gd name="T18" fmla="*/ 12 w 41"/>
                  <a:gd name="T19" fmla="*/ 4 h 41"/>
                  <a:gd name="T20" fmla="*/ 29 w 41"/>
                  <a:gd name="T21" fmla="*/ 3 h 41"/>
                  <a:gd name="T22" fmla="*/ 40 w 41"/>
                  <a:gd name="T23" fmla="*/ 1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41">
                    <a:moveTo>
                      <a:pt x="40" y="17"/>
                    </a:moveTo>
                    <a:cubicBezTo>
                      <a:pt x="41" y="26"/>
                      <a:pt x="37" y="33"/>
                      <a:pt x="31" y="39"/>
                    </a:cubicBezTo>
                    <a:cubicBezTo>
                      <a:pt x="25" y="40"/>
                      <a:pt x="19" y="41"/>
                      <a:pt x="13" y="39"/>
                    </a:cubicBezTo>
                    <a:cubicBezTo>
                      <a:pt x="7" y="37"/>
                      <a:pt x="1" y="29"/>
                      <a:pt x="1" y="22"/>
                    </a:cubicBezTo>
                    <a:cubicBezTo>
                      <a:pt x="0" y="14"/>
                      <a:pt x="5" y="5"/>
                      <a:pt x="12" y="4"/>
                    </a:cubicBezTo>
                    <a:cubicBezTo>
                      <a:pt x="12" y="6"/>
                      <a:pt x="11" y="7"/>
                      <a:pt x="10" y="8"/>
                    </a:cubicBezTo>
                    <a:cubicBezTo>
                      <a:pt x="9" y="13"/>
                      <a:pt x="10" y="17"/>
                      <a:pt x="14" y="19"/>
                    </a:cubicBezTo>
                    <a:cubicBezTo>
                      <a:pt x="18" y="21"/>
                      <a:pt x="23" y="19"/>
                      <a:pt x="25" y="15"/>
                    </a:cubicBezTo>
                    <a:cubicBezTo>
                      <a:pt x="27" y="10"/>
                      <a:pt x="24" y="4"/>
                      <a:pt x="18" y="4"/>
                    </a:cubicBezTo>
                    <a:cubicBezTo>
                      <a:pt x="16" y="4"/>
                      <a:pt x="14" y="5"/>
                      <a:pt x="12" y="4"/>
                    </a:cubicBezTo>
                    <a:cubicBezTo>
                      <a:pt x="16" y="1"/>
                      <a:pt x="24" y="0"/>
                      <a:pt x="29" y="3"/>
                    </a:cubicBezTo>
                    <a:cubicBezTo>
                      <a:pt x="34" y="6"/>
                      <a:pt x="39" y="11"/>
                      <a:pt x="40" y="17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8" name="Freeform 48">
                <a:extLst>
                  <a:ext uri="{FF2B5EF4-FFF2-40B4-BE49-F238E27FC236}">
                    <a16:creationId xmlns:a16="http://schemas.microsoft.com/office/drawing/2014/main" id="{C60AF5D2-1342-6CBB-05B7-8AFB3CFF4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269"/>
                <a:ext cx="99" cy="102"/>
              </a:xfrm>
              <a:custGeom>
                <a:avLst/>
                <a:gdLst>
                  <a:gd name="T0" fmla="*/ 17 w 42"/>
                  <a:gd name="T1" fmla="*/ 0 h 43"/>
                  <a:gd name="T2" fmla="*/ 26 w 42"/>
                  <a:gd name="T3" fmla="*/ 1 h 43"/>
                  <a:gd name="T4" fmla="*/ 40 w 42"/>
                  <a:gd name="T5" fmla="*/ 18 h 43"/>
                  <a:gd name="T6" fmla="*/ 39 w 42"/>
                  <a:gd name="T7" fmla="*/ 28 h 43"/>
                  <a:gd name="T8" fmla="*/ 27 w 42"/>
                  <a:gd name="T9" fmla="*/ 39 h 43"/>
                  <a:gd name="T10" fmla="*/ 1 w 42"/>
                  <a:gd name="T11" fmla="*/ 23 h 43"/>
                  <a:gd name="T12" fmla="*/ 8 w 42"/>
                  <a:gd name="T13" fmla="*/ 4 h 43"/>
                  <a:gd name="T14" fmla="*/ 17 w 42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3">
                    <a:moveTo>
                      <a:pt x="17" y="0"/>
                    </a:moveTo>
                    <a:cubicBezTo>
                      <a:pt x="20" y="1"/>
                      <a:pt x="23" y="0"/>
                      <a:pt x="26" y="1"/>
                    </a:cubicBezTo>
                    <a:cubicBezTo>
                      <a:pt x="34" y="4"/>
                      <a:pt x="38" y="10"/>
                      <a:pt x="40" y="18"/>
                    </a:cubicBezTo>
                    <a:cubicBezTo>
                      <a:pt x="42" y="21"/>
                      <a:pt x="41" y="25"/>
                      <a:pt x="39" y="28"/>
                    </a:cubicBezTo>
                    <a:cubicBezTo>
                      <a:pt x="36" y="32"/>
                      <a:pt x="33" y="37"/>
                      <a:pt x="27" y="39"/>
                    </a:cubicBezTo>
                    <a:cubicBezTo>
                      <a:pt x="15" y="43"/>
                      <a:pt x="2" y="35"/>
                      <a:pt x="1" y="23"/>
                    </a:cubicBezTo>
                    <a:cubicBezTo>
                      <a:pt x="0" y="15"/>
                      <a:pt x="3" y="9"/>
                      <a:pt x="8" y="4"/>
                    </a:cubicBezTo>
                    <a:cubicBezTo>
                      <a:pt x="11" y="1"/>
                      <a:pt x="14" y="1"/>
                      <a:pt x="17" y="0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9" name="Freeform 49">
                <a:extLst>
                  <a:ext uri="{FF2B5EF4-FFF2-40B4-BE49-F238E27FC236}">
                    <a16:creationId xmlns:a16="http://schemas.microsoft.com/office/drawing/2014/main" id="{9A32F406-00D9-5764-6DC4-98F9C7638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375"/>
                <a:ext cx="98" cy="102"/>
              </a:xfrm>
              <a:custGeom>
                <a:avLst/>
                <a:gdLst>
                  <a:gd name="T0" fmla="*/ 41 w 41"/>
                  <a:gd name="T1" fmla="*/ 22 h 43"/>
                  <a:gd name="T2" fmla="*/ 28 w 41"/>
                  <a:gd name="T3" fmla="*/ 40 h 43"/>
                  <a:gd name="T4" fmla="*/ 6 w 41"/>
                  <a:gd name="T5" fmla="*/ 35 h 43"/>
                  <a:gd name="T6" fmla="*/ 3 w 41"/>
                  <a:gd name="T7" fmla="*/ 14 h 43"/>
                  <a:gd name="T8" fmla="*/ 27 w 41"/>
                  <a:gd name="T9" fmla="*/ 3 h 43"/>
                  <a:gd name="T10" fmla="*/ 31 w 41"/>
                  <a:gd name="T11" fmla="*/ 4 h 43"/>
                  <a:gd name="T12" fmla="*/ 41 w 41"/>
                  <a:gd name="T13" fmla="*/ 2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43">
                    <a:moveTo>
                      <a:pt x="41" y="22"/>
                    </a:moveTo>
                    <a:cubicBezTo>
                      <a:pt x="40" y="30"/>
                      <a:pt x="36" y="36"/>
                      <a:pt x="28" y="40"/>
                    </a:cubicBezTo>
                    <a:cubicBezTo>
                      <a:pt x="21" y="43"/>
                      <a:pt x="12" y="41"/>
                      <a:pt x="6" y="35"/>
                    </a:cubicBezTo>
                    <a:cubicBezTo>
                      <a:pt x="1" y="31"/>
                      <a:pt x="0" y="21"/>
                      <a:pt x="3" y="14"/>
                    </a:cubicBezTo>
                    <a:cubicBezTo>
                      <a:pt x="7" y="4"/>
                      <a:pt x="17" y="0"/>
                      <a:pt x="27" y="3"/>
                    </a:cubicBezTo>
                    <a:cubicBezTo>
                      <a:pt x="29" y="4"/>
                      <a:pt x="30" y="4"/>
                      <a:pt x="31" y="4"/>
                    </a:cubicBezTo>
                    <a:cubicBezTo>
                      <a:pt x="37" y="9"/>
                      <a:pt x="41" y="14"/>
                      <a:pt x="41" y="22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0" name="Freeform 50">
                <a:extLst>
                  <a:ext uri="{FF2B5EF4-FFF2-40B4-BE49-F238E27FC236}">
                    <a16:creationId xmlns:a16="http://schemas.microsoft.com/office/drawing/2014/main" id="{88CA580C-6306-C5B7-90C3-50064EAE2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126"/>
                <a:ext cx="100" cy="100"/>
              </a:xfrm>
              <a:custGeom>
                <a:avLst/>
                <a:gdLst>
                  <a:gd name="T0" fmla="*/ 1 w 42"/>
                  <a:gd name="T1" fmla="*/ 18 h 42"/>
                  <a:gd name="T2" fmla="*/ 11 w 42"/>
                  <a:gd name="T3" fmla="*/ 4 h 42"/>
                  <a:gd name="T4" fmla="*/ 24 w 42"/>
                  <a:gd name="T5" fmla="*/ 0 h 42"/>
                  <a:gd name="T6" fmla="*/ 34 w 42"/>
                  <a:gd name="T7" fmla="*/ 4 h 42"/>
                  <a:gd name="T8" fmla="*/ 41 w 42"/>
                  <a:gd name="T9" fmla="*/ 22 h 42"/>
                  <a:gd name="T10" fmla="*/ 26 w 42"/>
                  <a:gd name="T11" fmla="*/ 40 h 42"/>
                  <a:gd name="T12" fmla="*/ 5 w 42"/>
                  <a:gd name="T13" fmla="*/ 31 h 42"/>
                  <a:gd name="T14" fmla="*/ 2 w 42"/>
                  <a:gd name="T15" fmla="*/ 28 h 42"/>
                  <a:gd name="T16" fmla="*/ 1 w 42"/>
                  <a:gd name="T17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42">
                    <a:moveTo>
                      <a:pt x="1" y="18"/>
                    </a:moveTo>
                    <a:cubicBezTo>
                      <a:pt x="4" y="13"/>
                      <a:pt x="5" y="8"/>
                      <a:pt x="11" y="4"/>
                    </a:cubicBezTo>
                    <a:cubicBezTo>
                      <a:pt x="15" y="1"/>
                      <a:pt x="20" y="2"/>
                      <a:pt x="24" y="0"/>
                    </a:cubicBezTo>
                    <a:cubicBezTo>
                      <a:pt x="28" y="1"/>
                      <a:pt x="31" y="2"/>
                      <a:pt x="34" y="4"/>
                    </a:cubicBezTo>
                    <a:cubicBezTo>
                      <a:pt x="38" y="10"/>
                      <a:pt x="42" y="15"/>
                      <a:pt x="41" y="22"/>
                    </a:cubicBezTo>
                    <a:cubicBezTo>
                      <a:pt x="40" y="31"/>
                      <a:pt x="35" y="37"/>
                      <a:pt x="26" y="40"/>
                    </a:cubicBezTo>
                    <a:cubicBezTo>
                      <a:pt x="18" y="42"/>
                      <a:pt x="9" y="38"/>
                      <a:pt x="5" y="31"/>
                    </a:cubicBezTo>
                    <a:cubicBezTo>
                      <a:pt x="4" y="30"/>
                      <a:pt x="4" y="29"/>
                      <a:pt x="2" y="28"/>
                    </a:cubicBezTo>
                    <a:cubicBezTo>
                      <a:pt x="0" y="25"/>
                      <a:pt x="0" y="22"/>
                      <a:pt x="1" y="18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1" name="Freeform 51">
                <a:extLst>
                  <a:ext uri="{FF2B5EF4-FFF2-40B4-BE49-F238E27FC236}">
                    <a16:creationId xmlns:a16="http://schemas.microsoft.com/office/drawing/2014/main" id="{C79918F8-7384-50FC-163A-D7D0E3B8D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232"/>
                <a:ext cx="102" cy="105"/>
              </a:xfrm>
              <a:custGeom>
                <a:avLst/>
                <a:gdLst>
                  <a:gd name="T0" fmla="*/ 2 w 43"/>
                  <a:gd name="T1" fmla="*/ 33 h 44"/>
                  <a:gd name="T2" fmla="*/ 2 w 43"/>
                  <a:gd name="T3" fmla="*/ 29 h 44"/>
                  <a:gd name="T4" fmla="*/ 9 w 43"/>
                  <a:gd name="T5" fmla="*/ 7 h 44"/>
                  <a:gd name="T6" fmla="*/ 10 w 43"/>
                  <a:gd name="T7" fmla="*/ 6 h 44"/>
                  <a:gd name="T8" fmla="*/ 38 w 43"/>
                  <a:gd name="T9" fmla="*/ 15 h 44"/>
                  <a:gd name="T10" fmla="*/ 28 w 43"/>
                  <a:gd name="T11" fmla="*/ 41 h 44"/>
                  <a:gd name="T12" fmla="*/ 4 w 43"/>
                  <a:gd name="T13" fmla="*/ 34 h 44"/>
                  <a:gd name="T14" fmla="*/ 2 w 43"/>
                  <a:gd name="T15" fmla="*/ 3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44">
                    <a:moveTo>
                      <a:pt x="2" y="33"/>
                    </a:moveTo>
                    <a:cubicBezTo>
                      <a:pt x="2" y="31"/>
                      <a:pt x="2" y="30"/>
                      <a:pt x="2" y="29"/>
                    </a:cubicBezTo>
                    <a:cubicBezTo>
                      <a:pt x="0" y="20"/>
                      <a:pt x="2" y="13"/>
                      <a:pt x="9" y="7"/>
                    </a:cubicBezTo>
                    <a:cubicBezTo>
                      <a:pt x="9" y="7"/>
                      <a:pt x="10" y="6"/>
                      <a:pt x="10" y="6"/>
                    </a:cubicBezTo>
                    <a:cubicBezTo>
                      <a:pt x="20" y="0"/>
                      <a:pt x="33" y="4"/>
                      <a:pt x="38" y="15"/>
                    </a:cubicBezTo>
                    <a:cubicBezTo>
                      <a:pt x="43" y="24"/>
                      <a:pt x="38" y="38"/>
                      <a:pt x="28" y="41"/>
                    </a:cubicBezTo>
                    <a:cubicBezTo>
                      <a:pt x="20" y="44"/>
                      <a:pt x="10" y="43"/>
                      <a:pt x="4" y="34"/>
                    </a:cubicBezTo>
                    <a:cubicBezTo>
                      <a:pt x="4" y="33"/>
                      <a:pt x="3" y="32"/>
                      <a:pt x="2" y="33"/>
                    </a:cubicBezTo>
                    <a:close/>
                  </a:path>
                </a:pathLst>
              </a:custGeom>
              <a:solidFill>
                <a:srgbClr val="F3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2" name="Freeform 52">
                <a:extLst>
                  <a:ext uri="{FF2B5EF4-FFF2-40B4-BE49-F238E27FC236}">
                    <a16:creationId xmlns:a16="http://schemas.microsoft.com/office/drawing/2014/main" id="{2C0DE0E3-0904-0F29-0D54-4E0FB8784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1" y="1706"/>
                <a:ext cx="102" cy="104"/>
              </a:xfrm>
              <a:custGeom>
                <a:avLst/>
                <a:gdLst>
                  <a:gd name="T0" fmla="*/ 1 w 43"/>
                  <a:gd name="T1" fmla="*/ 16 h 44"/>
                  <a:gd name="T2" fmla="*/ 7 w 43"/>
                  <a:gd name="T3" fmla="*/ 6 h 44"/>
                  <a:gd name="T4" fmla="*/ 26 w 43"/>
                  <a:gd name="T5" fmla="*/ 2 h 44"/>
                  <a:gd name="T6" fmla="*/ 41 w 43"/>
                  <a:gd name="T7" fmla="*/ 18 h 44"/>
                  <a:gd name="T8" fmla="*/ 14 w 43"/>
                  <a:gd name="T9" fmla="*/ 39 h 44"/>
                  <a:gd name="T10" fmla="*/ 11 w 43"/>
                  <a:gd name="T11" fmla="*/ 38 h 44"/>
                  <a:gd name="T12" fmla="*/ 1 w 43"/>
                  <a:gd name="T13" fmla="*/ 24 h 44"/>
                  <a:gd name="T14" fmla="*/ 1 w 43"/>
                  <a:gd name="T15" fmla="*/ 1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44">
                    <a:moveTo>
                      <a:pt x="1" y="16"/>
                    </a:moveTo>
                    <a:cubicBezTo>
                      <a:pt x="4" y="13"/>
                      <a:pt x="5" y="9"/>
                      <a:pt x="7" y="6"/>
                    </a:cubicBezTo>
                    <a:cubicBezTo>
                      <a:pt x="13" y="1"/>
                      <a:pt x="19" y="0"/>
                      <a:pt x="26" y="2"/>
                    </a:cubicBezTo>
                    <a:cubicBezTo>
                      <a:pt x="34" y="4"/>
                      <a:pt x="39" y="9"/>
                      <a:pt x="41" y="18"/>
                    </a:cubicBezTo>
                    <a:cubicBezTo>
                      <a:pt x="43" y="33"/>
                      <a:pt x="27" y="44"/>
                      <a:pt x="14" y="39"/>
                    </a:cubicBezTo>
                    <a:cubicBezTo>
                      <a:pt x="13" y="38"/>
                      <a:pt x="12" y="37"/>
                      <a:pt x="11" y="38"/>
                    </a:cubicBezTo>
                    <a:cubicBezTo>
                      <a:pt x="5" y="35"/>
                      <a:pt x="3" y="30"/>
                      <a:pt x="1" y="24"/>
                    </a:cubicBezTo>
                    <a:cubicBezTo>
                      <a:pt x="0" y="22"/>
                      <a:pt x="0" y="19"/>
                      <a:pt x="1" y="16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3" name="Freeform 53">
                <a:extLst>
                  <a:ext uri="{FF2B5EF4-FFF2-40B4-BE49-F238E27FC236}">
                    <a16:creationId xmlns:a16="http://schemas.microsoft.com/office/drawing/2014/main" id="{BDDE6376-428E-B47F-9830-6DA75D199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6" y="2688"/>
                <a:ext cx="95" cy="102"/>
              </a:xfrm>
              <a:custGeom>
                <a:avLst/>
                <a:gdLst>
                  <a:gd name="T0" fmla="*/ 8 w 40"/>
                  <a:gd name="T1" fmla="*/ 5 h 43"/>
                  <a:gd name="T2" fmla="*/ 25 w 40"/>
                  <a:gd name="T3" fmla="*/ 2 h 43"/>
                  <a:gd name="T4" fmla="*/ 34 w 40"/>
                  <a:gd name="T5" fmla="*/ 6 h 43"/>
                  <a:gd name="T6" fmla="*/ 39 w 40"/>
                  <a:gd name="T7" fmla="*/ 15 h 43"/>
                  <a:gd name="T8" fmla="*/ 33 w 40"/>
                  <a:gd name="T9" fmla="*/ 35 h 43"/>
                  <a:gd name="T10" fmla="*/ 3 w 40"/>
                  <a:gd name="T11" fmla="*/ 31 h 43"/>
                  <a:gd name="T12" fmla="*/ 1 w 40"/>
                  <a:gd name="T13" fmla="*/ 13 h 43"/>
                  <a:gd name="T14" fmla="*/ 8 w 40"/>
                  <a:gd name="T15" fmla="*/ 5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43">
                    <a:moveTo>
                      <a:pt x="8" y="5"/>
                    </a:moveTo>
                    <a:cubicBezTo>
                      <a:pt x="13" y="2"/>
                      <a:pt x="19" y="0"/>
                      <a:pt x="25" y="2"/>
                    </a:cubicBezTo>
                    <a:cubicBezTo>
                      <a:pt x="29" y="2"/>
                      <a:pt x="31" y="6"/>
                      <a:pt x="34" y="6"/>
                    </a:cubicBezTo>
                    <a:cubicBezTo>
                      <a:pt x="36" y="9"/>
                      <a:pt x="39" y="12"/>
                      <a:pt x="39" y="15"/>
                    </a:cubicBezTo>
                    <a:cubicBezTo>
                      <a:pt x="40" y="23"/>
                      <a:pt x="39" y="30"/>
                      <a:pt x="33" y="35"/>
                    </a:cubicBezTo>
                    <a:cubicBezTo>
                      <a:pt x="24" y="43"/>
                      <a:pt x="9" y="41"/>
                      <a:pt x="3" y="31"/>
                    </a:cubicBezTo>
                    <a:cubicBezTo>
                      <a:pt x="0" y="25"/>
                      <a:pt x="0" y="19"/>
                      <a:pt x="1" y="13"/>
                    </a:cubicBezTo>
                    <a:cubicBezTo>
                      <a:pt x="2" y="9"/>
                      <a:pt x="4" y="6"/>
                      <a:pt x="8" y="5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4" name="Freeform 54">
                <a:extLst>
                  <a:ext uri="{FF2B5EF4-FFF2-40B4-BE49-F238E27FC236}">
                    <a16:creationId xmlns:a16="http://schemas.microsoft.com/office/drawing/2014/main" id="{98402FCC-E617-531D-FBB0-242160CBA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2545"/>
                <a:ext cx="100" cy="100"/>
              </a:xfrm>
              <a:custGeom>
                <a:avLst/>
                <a:gdLst>
                  <a:gd name="T0" fmla="*/ 40 w 42"/>
                  <a:gd name="T1" fmla="*/ 13 h 42"/>
                  <a:gd name="T2" fmla="*/ 40 w 42"/>
                  <a:gd name="T3" fmla="*/ 17 h 42"/>
                  <a:gd name="T4" fmla="*/ 34 w 42"/>
                  <a:gd name="T5" fmla="*/ 35 h 42"/>
                  <a:gd name="T6" fmla="*/ 11 w 42"/>
                  <a:gd name="T7" fmla="*/ 38 h 42"/>
                  <a:gd name="T8" fmla="*/ 2 w 42"/>
                  <a:gd name="T9" fmla="*/ 16 h 42"/>
                  <a:gd name="T10" fmla="*/ 8 w 42"/>
                  <a:gd name="T11" fmla="*/ 7 h 42"/>
                  <a:gd name="T12" fmla="*/ 33 w 42"/>
                  <a:gd name="T13" fmla="*/ 5 h 42"/>
                  <a:gd name="T14" fmla="*/ 40 w 42"/>
                  <a:gd name="T15" fmla="*/ 13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42">
                    <a:moveTo>
                      <a:pt x="40" y="13"/>
                    </a:moveTo>
                    <a:cubicBezTo>
                      <a:pt x="40" y="14"/>
                      <a:pt x="40" y="16"/>
                      <a:pt x="40" y="17"/>
                    </a:cubicBezTo>
                    <a:cubicBezTo>
                      <a:pt x="42" y="24"/>
                      <a:pt x="40" y="30"/>
                      <a:pt x="34" y="35"/>
                    </a:cubicBezTo>
                    <a:cubicBezTo>
                      <a:pt x="27" y="42"/>
                      <a:pt x="19" y="42"/>
                      <a:pt x="11" y="38"/>
                    </a:cubicBezTo>
                    <a:cubicBezTo>
                      <a:pt x="4" y="35"/>
                      <a:pt x="0" y="25"/>
                      <a:pt x="2" y="16"/>
                    </a:cubicBezTo>
                    <a:cubicBezTo>
                      <a:pt x="2" y="12"/>
                      <a:pt x="4" y="8"/>
                      <a:pt x="8" y="7"/>
                    </a:cubicBezTo>
                    <a:cubicBezTo>
                      <a:pt x="15" y="0"/>
                      <a:pt x="23" y="0"/>
                      <a:pt x="33" y="5"/>
                    </a:cubicBezTo>
                    <a:cubicBezTo>
                      <a:pt x="37" y="6"/>
                      <a:pt x="39" y="10"/>
                      <a:pt x="40" y="13"/>
                    </a:cubicBezTo>
                    <a:close/>
                  </a:path>
                </a:pathLst>
              </a:custGeom>
              <a:solidFill>
                <a:srgbClr val="F4D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5" name="Freeform 55">
                <a:extLst>
                  <a:ext uri="{FF2B5EF4-FFF2-40B4-BE49-F238E27FC236}">
                    <a16:creationId xmlns:a16="http://schemas.microsoft.com/office/drawing/2014/main" id="{2ACBC9C1-FEDB-E550-652F-12BE89E34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" y="1658"/>
                <a:ext cx="98" cy="100"/>
              </a:xfrm>
              <a:custGeom>
                <a:avLst/>
                <a:gdLst>
                  <a:gd name="T0" fmla="*/ 0 w 41"/>
                  <a:gd name="T1" fmla="*/ 17 h 42"/>
                  <a:gd name="T2" fmla="*/ 9 w 41"/>
                  <a:gd name="T3" fmla="*/ 3 h 42"/>
                  <a:gd name="T4" fmla="*/ 22 w 41"/>
                  <a:gd name="T5" fmla="*/ 0 h 42"/>
                  <a:gd name="T6" fmla="*/ 35 w 41"/>
                  <a:gd name="T7" fmla="*/ 7 h 42"/>
                  <a:gd name="T8" fmla="*/ 36 w 41"/>
                  <a:gd name="T9" fmla="*/ 31 h 42"/>
                  <a:gd name="T10" fmla="*/ 12 w 41"/>
                  <a:gd name="T11" fmla="*/ 38 h 42"/>
                  <a:gd name="T12" fmla="*/ 0 w 41"/>
                  <a:gd name="T13" fmla="*/ 22 h 42"/>
                  <a:gd name="T14" fmla="*/ 0 w 41"/>
                  <a:gd name="T15" fmla="*/ 1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42">
                    <a:moveTo>
                      <a:pt x="0" y="17"/>
                    </a:moveTo>
                    <a:cubicBezTo>
                      <a:pt x="2" y="12"/>
                      <a:pt x="4" y="7"/>
                      <a:pt x="9" y="3"/>
                    </a:cubicBezTo>
                    <a:cubicBezTo>
                      <a:pt x="13" y="1"/>
                      <a:pt x="18" y="1"/>
                      <a:pt x="22" y="0"/>
                    </a:cubicBezTo>
                    <a:cubicBezTo>
                      <a:pt x="27" y="1"/>
                      <a:pt x="31" y="3"/>
                      <a:pt x="35" y="7"/>
                    </a:cubicBezTo>
                    <a:cubicBezTo>
                      <a:pt x="41" y="14"/>
                      <a:pt x="41" y="25"/>
                      <a:pt x="36" y="31"/>
                    </a:cubicBezTo>
                    <a:cubicBezTo>
                      <a:pt x="30" y="39"/>
                      <a:pt x="21" y="42"/>
                      <a:pt x="12" y="38"/>
                    </a:cubicBezTo>
                    <a:cubicBezTo>
                      <a:pt x="5" y="34"/>
                      <a:pt x="1" y="29"/>
                      <a:pt x="0" y="22"/>
                    </a:cubicBezTo>
                    <a:cubicBezTo>
                      <a:pt x="0" y="20"/>
                      <a:pt x="0" y="18"/>
                      <a:pt x="0" y="17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6" name="Freeform 56">
                <a:extLst>
                  <a:ext uri="{FF2B5EF4-FFF2-40B4-BE49-F238E27FC236}">
                    <a16:creationId xmlns:a16="http://schemas.microsoft.com/office/drawing/2014/main" id="{463241F1-F58F-1FE7-D556-859556120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405"/>
                <a:ext cx="102" cy="99"/>
              </a:xfrm>
              <a:custGeom>
                <a:avLst/>
                <a:gdLst>
                  <a:gd name="T0" fmla="*/ 14 w 43"/>
                  <a:gd name="T1" fmla="*/ 39 h 42"/>
                  <a:gd name="T2" fmla="*/ 9 w 43"/>
                  <a:gd name="T3" fmla="*/ 35 h 42"/>
                  <a:gd name="T4" fmla="*/ 5 w 43"/>
                  <a:gd name="T5" fmla="*/ 10 h 42"/>
                  <a:gd name="T6" fmla="*/ 31 w 43"/>
                  <a:gd name="T7" fmla="*/ 3 h 42"/>
                  <a:gd name="T8" fmla="*/ 42 w 43"/>
                  <a:gd name="T9" fmla="*/ 16 h 42"/>
                  <a:gd name="T10" fmla="*/ 42 w 43"/>
                  <a:gd name="T11" fmla="*/ 17 h 42"/>
                  <a:gd name="T12" fmla="*/ 39 w 43"/>
                  <a:gd name="T13" fmla="*/ 31 h 42"/>
                  <a:gd name="T14" fmla="*/ 27 w 43"/>
                  <a:gd name="T15" fmla="*/ 40 h 42"/>
                  <a:gd name="T16" fmla="*/ 14 w 43"/>
                  <a:gd name="T17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3" h="42">
                    <a:moveTo>
                      <a:pt x="14" y="39"/>
                    </a:moveTo>
                    <a:cubicBezTo>
                      <a:pt x="13" y="37"/>
                      <a:pt x="10" y="37"/>
                      <a:pt x="9" y="35"/>
                    </a:cubicBezTo>
                    <a:cubicBezTo>
                      <a:pt x="2" y="29"/>
                      <a:pt x="0" y="19"/>
                      <a:pt x="5" y="10"/>
                    </a:cubicBezTo>
                    <a:cubicBezTo>
                      <a:pt x="12" y="0"/>
                      <a:pt x="24" y="0"/>
                      <a:pt x="31" y="3"/>
                    </a:cubicBezTo>
                    <a:cubicBezTo>
                      <a:pt x="36" y="5"/>
                      <a:pt x="40" y="10"/>
                      <a:pt x="42" y="16"/>
                    </a:cubicBezTo>
                    <a:cubicBezTo>
                      <a:pt x="42" y="16"/>
                      <a:pt x="42" y="17"/>
                      <a:pt x="42" y="17"/>
                    </a:cubicBezTo>
                    <a:cubicBezTo>
                      <a:pt x="43" y="22"/>
                      <a:pt x="42" y="27"/>
                      <a:pt x="39" y="31"/>
                    </a:cubicBezTo>
                    <a:cubicBezTo>
                      <a:pt x="36" y="34"/>
                      <a:pt x="32" y="38"/>
                      <a:pt x="27" y="40"/>
                    </a:cubicBezTo>
                    <a:cubicBezTo>
                      <a:pt x="23" y="41"/>
                      <a:pt x="18" y="42"/>
                      <a:pt x="14" y="39"/>
                    </a:cubicBezTo>
                    <a:close/>
                  </a:path>
                </a:pathLst>
              </a:custGeom>
              <a:solidFill>
                <a:srgbClr val="F4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7" name="Freeform 57">
                <a:extLst>
                  <a:ext uri="{FF2B5EF4-FFF2-40B4-BE49-F238E27FC236}">
                    <a16:creationId xmlns:a16="http://schemas.microsoft.com/office/drawing/2014/main" id="{959B423D-1650-04CB-3309-CF5A474937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2542"/>
                <a:ext cx="107" cy="105"/>
              </a:xfrm>
              <a:custGeom>
                <a:avLst/>
                <a:gdLst>
                  <a:gd name="T0" fmla="*/ 16 w 45"/>
                  <a:gd name="T1" fmla="*/ 42 h 44"/>
                  <a:gd name="T2" fmla="*/ 5 w 45"/>
                  <a:gd name="T3" fmla="*/ 33 h 44"/>
                  <a:gd name="T4" fmla="*/ 1 w 45"/>
                  <a:gd name="T5" fmla="*/ 19 h 44"/>
                  <a:gd name="T6" fmla="*/ 4 w 45"/>
                  <a:gd name="T7" fmla="*/ 13 h 44"/>
                  <a:gd name="T8" fmla="*/ 30 w 45"/>
                  <a:gd name="T9" fmla="*/ 5 h 44"/>
                  <a:gd name="T10" fmla="*/ 32 w 45"/>
                  <a:gd name="T11" fmla="*/ 38 h 44"/>
                  <a:gd name="T12" fmla="*/ 29 w 45"/>
                  <a:gd name="T13" fmla="*/ 41 h 44"/>
                  <a:gd name="T14" fmla="*/ 16 w 45"/>
                  <a:gd name="T15" fmla="*/ 4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44">
                    <a:moveTo>
                      <a:pt x="16" y="42"/>
                    </a:moveTo>
                    <a:cubicBezTo>
                      <a:pt x="12" y="39"/>
                      <a:pt x="8" y="36"/>
                      <a:pt x="5" y="33"/>
                    </a:cubicBezTo>
                    <a:cubicBezTo>
                      <a:pt x="2" y="28"/>
                      <a:pt x="0" y="24"/>
                      <a:pt x="1" y="19"/>
                    </a:cubicBezTo>
                    <a:cubicBezTo>
                      <a:pt x="4" y="18"/>
                      <a:pt x="3" y="15"/>
                      <a:pt x="4" y="13"/>
                    </a:cubicBezTo>
                    <a:cubicBezTo>
                      <a:pt x="9" y="4"/>
                      <a:pt x="21" y="0"/>
                      <a:pt x="30" y="5"/>
                    </a:cubicBezTo>
                    <a:cubicBezTo>
                      <a:pt x="44" y="11"/>
                      <a:pt x="45" y="30"/>
                      <a:pt x="32" y="38"/>
                    </a:cubicBezTo>
                    <a:cubicBezTo>
                      <a:pt x="31" y="39"/>
                      <a:pt x="30" y="40"/>
                      <a:pt x="29" y="41"/>
                    </a:cubicBezTo>
                    <a:cubicBezTo>
                      <a:pt x="25" y="44"/>
                      <a:pt x="21" y="43"/>
                      <a:pt x="16" y="42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8" name="Freeform 58">
                <a:extLst>
                  <a:ext uri="{FF2B5EF4-FFF2-40B4-BE49-F238E27FC236}">
                    <a16:creationId xmlns:a16="http://schemas.microsoft.com/office/drawing/2014/main" id="{7A2D1066-D21E-DE65-09AD-12FA2264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" y="1732"/>
                <a:ext cx="195" cy="142"/>
              </a:xfrm>
              <a:custGeom>
                <a:avLst/>
                <a:gdLst>
                  <a:gd name="T0" fmla="*/ 40 w 82"/>
                  <a:gd name="T1" fmla="*/ 5 h 60"/>
                  <a:gd name="T2" fmla="*/ 41 w 82"/>
                  <a:gd name="T3" fmla="*/ 9 h 60"/>
                  <a:gd name="T4" fmla="*/ 48 w 82"/>
                  <a:gd name="T5" fmla="*/ 24 h 60"/>
                  <a:gd name="T6" fmla="*/ 50 w 82"/>
                  <a:gd name="T7" fmla="*/ 27 h 60"/>
                  <a:gd name="T8" fmla="*/ 59 w 82"/>
                  <a:gd name="T9" fmla="*/ 39 h 60"/>
                  <a:gd name="T10" fmla="*/ 82 w 82"/>
                  <a:gd name="T11" fmla="*/ 57 h 60"/>
                  <a:gd name="T12" fmla="*/ 72 w 82"/>
                  <a:gd name="T13" fmla="*/ 60 h 60"/>
                  <a:gd name="T14" fmla="*/ 53 w 82"/>
                  <a:gd name="T15" fmla="*/ 46 h 60"/>
                  <a:gd name="T16" fmla="*/ 51 w 82"/>
                  <a:gd name="T17" fmla="*/ 43 h 60"/>
                  <a:gd name="T18" fmla="*/ 33 w 82"/>
                  <a:gd name="T19" fmla="*/ 29 h 60"/>
                  <a:gd name="T20" fmla="*/ 31 w 82"/>
                  <a:gd name="T21" fmla="*/ 28 h 60"/>
                  <a:gd name="T22" fmla="*/ 2 w 82"/>
                  <a:gd name="T23" fmla="*/ 6 h 60"/>
                  <a:gd name="T24" fmla="*/ 4 w 82"/>
                  <a:gd name="T25" fmla="*/ 1 h 60"/>
                  <a:gd name="T26" fmla="*/ 18 w 82"/>
                  <a:gd name="T27" fmla="*/ 8 h 60"/>
                  <a:gd name="T28" fmla="*/ 24 w 82"/>
                  <a:gd name="T29" fmla="*/ 11 h 60"/>
                  <a:gd name="T30" fmla="*/ 37 w 82"/>
                  <a:gd name="T31" fmla="*/ 21 h 60"/>
                  <a:gd name="T32" fmla="*/ 31 w 82"/>
                  <a:gd name="T33" fmla="*/ 5 h 60"/>
                  <a:gd name="T34" fmla="*/ 38 w 82"/>
                  <a:gd name="T35" fmla="*/ 0 h 60"/>
                  <a:gd name="T36" fmla="*/ 40 w 82"/>
                  <a:gd name="T37" fmla="*/ 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2" h="60">
                    <a:moveTo>
                      <a:pt x="40" y="5"/>
                    </a:moveTo>
                    <a:cubicBezTo>
                      <a:pt x="41" y="6"/>
                      <a:pt x="41" y="8"/>
                      <a:pt x="41" y="9"/>
                    </a:cubicBezTo>
                    <a:cubicBezTo>
                      <a:pt x="41" y="15"/>
                      <a:pt x="43" y="20"/>
                      <a:pt x="48" y="24"/>
                    </a:cubicBezTo>
                    <a:cubicBezTo>
                      <a:pt x="48" y="25"/>
                      <a:pt x="49" y="26"/>
                      <a:pt x="50" y="27"/>
                    </a:cubicBezTo>
                    <a:cubicBezTo>
                      <a:pt x="51" y="33"/>
                      <a:pt x="55" y="36"/>
                      <a:pt x="59" y="39"/>
                    </a:cubicBezTo>
                    <a:cubicBezTo>
                      <a:pt x="67" y="45"/>
                      <a:pt x="74" y="51"/>
                      <a:pt x="82" y="57"/>
                    </a:cubicBezTo>
                    <a:cubicBezTo>
                      <a:pt x="79" y="58"/>
                      <a:pt x="75" y="59"/>
                      <a:pt x="72" y="60"/>
                    </a:cubicBezTo>
                    <a:cubicBezTo>
                      <a:pt x="66" y="55"/>
                      <a:pt x="59" y="50"/>
                      <a:pt x="53" y="46"/>
                    </a:cubicBezTo>
                    <a:cubicBezTo>
                      <a:pt x="53" y="45"/>
                      <a:pt x="52" y="44"/>
                      <a:pt x="51" y="43"/>
                    </a:cubicBezTo>
                    <a:cubicBezTo>
                      <a:pt x="48" y="34"/>
                      <a:pt x="42" y="30"/>
                      <a:pt x="33" y="29"/>
                    </a:cubicBezTo>
                    <a:cubicBezTo>
                      <a:pt x="32" y="29"/>
                      <a:pt x="32" y="29"/>
                      <a:pt x="31" y="28"/>
                    </a:cubicBezTo>
                    <a:cubicBezTo>
                      <a:pt x="21" y="21"/>
                      <a:pt x="12" y="14"/>
                      <a:pt x="2" y="6"/>
                    </a:cubicBezTo>
                    <a:cubicBezTo>
                      <a:pt x="3" y="4"/>
                      <a:pt x="0" y="2"/>
                      <a:pt x="4" y="1"/>
                    </a:cubicBezTo>
                    <a:cubicBezTo>
                      <a:pt x="8" y="5"/>
                      <a:pt x="13" y="6"/>
                      <a:pt x="18" y="8"/>
                    </a:cubicBezTo>
                    <a:cubicBezTo>
                      <a:pt x="21" y="8"/>
                      <a:pt x="22" y="10"/>
                      <a:pt x="24" y="11"/>
                    </a:cubicBezTo>
                    <a:cubicBezTo>
                      <a:pt x="28" y="14"/>
                      <a:pt x="32" y="17"/>
                      <a:pt x="37" y="21"/>
                    </a:cubicBezTo>
                    <a:cubicBezTo>
                      <a:pt x="35" y="15"/>
                      <a:pt x="31" y="11"/>
                      <a:pt x="31" y="5"/>
                    </a:cubicBezTo>
                    <a:cubicBezTo>
                      <a:pt x="33" y="3"/>
                      <a:pt x="35" y="0"/>
                      <a:pt x="38" y="0"/>
                    </a:cubicBezTo>
                    <a:cubicBezTo>
                      <a:pt x="39" y="1"/>
                      <a:pt x="39" y="3"/>
                      <a:pt x="40" y="5"/>
                    </a:cubicBezTo>
                    <a:close/>
                  </a:path>
                </a:pathLst>
              </a:custGeom>
              <a:solidFill>
                <a:srgbClr val="447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9" name="Freeform 59">
                <a:extLst>
                  <a:ext uri="{FF2B5EF4-FFF2-40B4-BE49-F238E27FC236}">
                    <a16:creationId xmlns:a16="http://schemas.microsoft.com/office/drawing/2014/main" id="{D7761BD1-2026-8115-4F04-28C28B89D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848"/>
                <a:ext cx="97" cy="95"/>
              </a:xfrm>
              <a:custGeom>
                <a:avLst/>
                <a:gdLst>
                  <a:gd name="T0" fmla="*/ 28 w 41"/>
                  <a:gd name="T1" fmla="*/ 38 h 40"/>
                  <a:gd name="T2" fmla="*/ 22 w 41"/>
                  <a:gd name="T3" fmla="*/ 39 h 40"/>
                  <a:gd name="T4" fmla="*/ 3 w 41"/>
                  <a:gd name="T5" fmla="*/ 28 h 40"/>
                  <a:gd name="T6" fmla="*/ 7 w 41"/>
                  <a:gd name="T7" fmla="*/ 7 h 40"/>
                  <a:gd name="T8" fmla="*/ 31 w 41"/>
                  <a:gd name="T9" fmla="*/ 5 h 40"/>
                  <a:gd name="T10" fmla="*/ 36 w 41"/>
                  <a:gd name="T11" fmla="*/ 30 h 40"/>
                  <a:gd name="T12" fmla="*/ 35 w 41"/>
                  <a:gd name="T13" fmla="*/ 32 h 40"/>
                  <a:gd name="T14" fmla="*/ 28 w 41"/>
                  <a:gd name="T15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40">
                    <a:moveTo>
                      <a:pt x="28" y="38"/>
                    </a:moveTo>
                    <a:cubicBezTo>
                      <a:pt x="26" y="38"/>
                      <a:pt x="24" y="39"/>
                      <a:pt x="22" y="39"/>
                    </a:cubicBezTo>
                    <a:cubicBezTo>
                      <a:pt x="13" y="40"/>
                      <a:pt x="7" y="35"/>
                      <a:pt x="3" y="28"/>
                    </a:cubicBezTo>
                    <a:cubicBezTo>
                      <a:pt x="0" y="23"/>
                      <a:pt x="2" y="12"/>
                      <a:pt x="7" y="7"/>
                    </a:cubicBezTo>
                    <a:cubicBezTo>
                      <a:pt x="14" y="1"/>
                      <a:pt x="24" y="0"/>
                      <a:pt x="31" y="5"/>
                    </a:cubicBezTo>
                    <a:cubicBezTo>
                      <a:pt x="39" y="11"/>
                      <a:pt x="41" y="21"/>
                      <a:pt x="36" y="30"/>
                    </a:cubicBezTo>
                    <a:cubicBezTo>
                      <a:pt x="36" y="31"/>
                      <a:pt x="35" y="32"/>
                      <a:pt x="35" y="32"/>
                    </a:cubicBezTo>
                    <a:cubicBezTo>
                      <a:pt x="34" y="35"/>
                      <a:pt x="31" y="37"/>
                      <a:pt x="28" y="38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0" name="Freeform 60">
                <a:extLst>
                  <a:ext uri="{FF2B5EF4-FFF2-40B4-BE49-F238E27FC236}">
                    <a16:creationId xmlns:a16="http://schemas.microsoft.com/office/drawing/2014/main" id="{33F26834-6FEF-102F-CECA-AF2B1E5A6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1708"/>
                <a:ext cx="93" cy="97"/>
              </a:xfrm>
              <a:custGeom>
                <a:avLst/>
                <a:gdLst>
                  <a:gd name="T0" fmla="*/ 5 w 39"/>
                  <a:gd name="T1" fmla="*/ 31 h 41"/>
                  <a:gd name="T2" fmla="*/ 2 w 39"/>
                  <a:gd name="T3" fmla="*/ 14 h 41"/>
                  <a:gd name="T4" fmla="*/ 24 w 39"/>
                  <a:gd name="T5" fmla="*/ 2 h 41"/>
                  <a:gd name="T6" fmla="*/ 38 w 39"/>
                  <a:gd name="T7" fmla="*/ 19 h 41"/>
                  <a:gd name="T8" fmla="*/ 15 w 39"/>
                  <a:gd name="T9" fmla="*/ 38 h 41"/>
                  <a:gd name="T10" fmla="*/ 12 w 39"/>
                  <a:gd name="T11" fmla="*/ 37 h 41"/>
                  <a:gd name="T12" fmla="*/ 5 w 39"/>
                  <a:gd name="T13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41">
                    <a:moveTo>
                      <a:pt x="5" y="31"/>
                    </a:moveTo>
                    <a:cubicBezTo>
                      <a:pt x="2" y="26"/>
                      <a:pt x="0" y="20"/>
                      <a:pt x="2" y="14"/>
                    </a:cubicBezTo>
                    <a:cubicBezTo>
                      <a:pt x="6" y="5"/>
                      <a:pt x="13" y="0"/>
                      <a:pt x="24" y="2"/>
                    </a:cubicBezTo>
                    <a:cubicBezTo>
                      <a:pt x="32" y="3"/>
                      <a:pt x="38" y="11"/>
                      <a:pt x="38" y="19"/>
                    </a:cubicBezTo>
                    <a:cubicBezTo>
                      <a:pt x="39" y="31"/>
                      <a:pt x="27" y="41"/>
                      <a:pt x="15" y="38"/>
                    </a:cubicBezTo>
                    <a:cubicBezTo>
                      <a:pt x="14" y="37"/>
                      <a:pt x="13" y="37"/>
                      <a:pt x="12" y="37"/>
                    </a:cubicBezTo>
                    <a:cubicBezTo>
                      <a:pt x="9" y="36"/>
                      <a:pt x="6" y="35"/>
                      <a:pt x="5" y="31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1" name="Freeform 61">
                <a:extLst>
                  <a:ext uri="{FF2B5EF4-FFF2-40B4-BE49-F238E27FC236}">
                    <a16:creationId xmlns:a16="http://schemas.microsoft.com/office/drawing/2014/main" id="{AC5C3B77-8E52-80B8-8DEA-DE0DAE994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2405"/>
                <a:ext cx="97" cy="92"/>
              </a:xfrm>
              <a:custGeom>
                <a:avLst/>
                <a:gdLst>
                  <a:gd name="T0" fmla="*/ 38 w 41"/>
                  <a:gd name="T1" fmla="*/ 31 h 39"/>
                  <a:gd name="T2" fmla="*/ 21 w 41"/>
                  <a:gd name="T3" fmla="*/ 38 h 39"/>
                  <a:gd name="T4" fmla="*/ 6 w 41"/>
                  <a:gd name="T5" fmla="*/ 11 h 39"/>
                  <a:gd name="T6" fmla="*/ 7 w 41"/>
                  <a:gd name="T7" fmla="*/ 8 h 39"/>
                  <a:gd name="T8" fmla="*/ 15 w 41"/>
                  <a:gd name="T9" fmla="*/ 2 h 39"/>
                  <a:gd name="T10" fmla="*/ 37 w 41"/>
                  <a:gd name="T11" fmla="*/ 8 h 39"/>
                  <a:gd name="T12" fmla="*/ 41 w 41"/>
                  <a:gd name="T13" fmla="*/ 23 h 39"/>
                  <a:gd name="T14" fmla="*/ 38 w 41"/>
                  <a:gd name="T15" fmla="*/ 3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9">
                    <a:moveTo>
                      <a:pt x="38" y="31"/>
                    </a:moveTo>
                    <a:cubicBezTo>
                      <a:pt x="33" y="35"/>
                      <a:pt x="28" y="39"/>
                      <a:pt x="21" y="38"/>
                    </a:cubicBezTo>
                    <a:cubicBezTo>
                      <a:pt x="6" y="38"/>
                      <a:pt x="0" y="21"/>
                      <a:pt x="6" y="11"/>
                    </a:cubicBezTo>
                    <a:cubicBezTo>
                      <a:pt x="7" y="10"/>
                      <a:pt x="7" y="9"/>
                      <a:pt x="7" y="8"/>
                    </a:cubicBezTo>
                    <a:cubicBezTo>
                      <a:pt x="9" y="5"/>
                      <a:pt x="12" y="3"/>
                      <a:pt x="15" y="2"/>
                    </a:cubicBezTo>
                    <a:cubicBezTo>
                      <a:pt x="23" y="0"/>
                      <a:pt x="31" y="1"/>
                      <a:pt x="37" y="8"/>
                    </a:cubicBezTo>
                    <a:cubicBezTo>
                      <a:pt x="40" y="12"/>
                      <a:pt x="40" y="18"/>
                      <a:pt x="41" y="23"/>
                    </a:cubicBezTo>
                    <a:cubicBezTo>
                      <a:pt x="41" y="26"/>
                      <a:pt x="40" y="29"/>
                      <a:pt x="38" y="31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2" name="Freeform 62">
                <a:extLst>
                  <a:ext uri="{FF2B5EF4-FFF2-40B4-BE49-F238E27FC236}">
                    <a16:creationId xmlns:a16="http://schemas.microsoft.com/office/drawing/2014/main" id="{5FBF1009-4CEB-6EC3-F34A-69346913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262"/>
                <a:ext cx="90" cy="95"/>
              </a:xfrm>
              <a:custGeom>
                <a:avLst/>
                <a:gdLst>
                  <a:gd name="T0" fmla="*/ 0 w 38"/>
                  <a:gd name="T1" fmla="*/ 23 h 40"/>
                  <a:gd name="T2" fmla="*/ 2 w 38"/>
                  <a:gd name="T3" fmla="*/ 14 h 40"/>
                  <a:gd name="T4" fmla="*/ 25 w 38"/>
                  <a:gd name="T5" fmla="*/ 2 h 40"/>
                  <a:gd name="T6" fmla="*/ 27 w 38"/>
                  <a:gd name="T7" fmla="*/ 3 h 40"/>
                  <a:gd name="T8" fmla="*/ 34 w 38"/>
                  <a:gd name="T9" fmla="*/ 8 h 40"/>
                  <a:gd name="T10" fmla="*/ 38 w 38"/>
                  <a:gd name="T11" fmla="*/ 22 h 40"/>
                  <a:gd name="T12" fmla="*/ 27 w 38"/>
                  <a:gd name="T13" fmla="*/ 37 h 40"/>
                  <a:gd name="T14" fmla="*/ 9 w 38"/>
                  <a:gd name="T15" fmla="*/ 35 h 40"/>
                  <a:gd name="T16" fmla="*/ 4 w 38"/>
                  <a:gd name="T17" fmla="*/ 31 h 40"/>
                  <a:gd name="T18" fmla="*/ 0 w 38"/>
                  <a:gd name="T19" fmla="*/ 2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40">
                    <a:moveTo>
                      <a:pt x="0" y="23"/>
                    </a:moveTo>
                    <a:cubicBezTo>
                      <a:pt x="2" y="20"/>
                      <a:pt x="1" y="17"/>
                      <a:pt x="2" y="14"/>
                    </a:cubicBezTo>
                    <a:cubicBezTo>
                      <a:pt x="6" y="4"/>
                      <a:pt x="16" y="0"/>
                      <a:pt x="25" y="2"/>
                    </a:cubicBezTo>
                    <a:cubicBezTo>
                      <a:pt x="26" y="3"/>
                      <a:pt x="26" y="3"/>
                      <a:pt x="27" y="3"/>
                    </a:cubicBezTo>
                    <a:cubicBezTo>
                      <a:pt x="30" y="3"/>
                      <a:pt x="32" y="6"/>
                      <a:pt x="34" y="8"/>
                    </a:cubicBezTo>
                    <a:cubicBezTo>
                      <a:pt x="36" y="13"/>
                      <a:pt x="38" y="17"/>
                      <a:pt x="38" y="22"/>
                    </a:cubicBezTo>
                    <a:cubicBezTo>
                      <a:pt x="37" y="30"/>
                      <a:pt x="33" y="34"/>
                      <a:pt x="27" y="37"/>
                    </a:cubicBezTo>
                    <a:cubicBezTo>
                      <a:pt x="21" y="40"/>
                      <a:pt x="14" y="40"/>
                      <a:pt x="9" y="35"/>
                    </a:cubicBezTo>
                    <a:cubicBezTo>
                      <a:pt x="7" y="34"/>
                      <a:pt x="5" y="33"/>
                      <a:pt x="4" y="31"/>
                    </a:cubicBezTo>
                    <a:cubicBezTo>
                      <a:pt x="2" y="29"/>
                      <a:pt x="1" y="26"/>
                      <a:pt x="0" y="23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3" name="Freeform 63">
                <a:extLst>
                  <a:ext uri="{FF2B5EF4-FFF2-40B4-BE49-F238E27FC236}">
                    <a16:creationId xmlns:a16="http://schemas.microsoft.com/office/drawing/2014/main" id="{2077F561-AD3F-7CCE-AE4F-E7FBE7512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152"/>
                <a:ext cx="169" cy="78"/>
              </a:xfrm>
              <a:custGeom>
                <a:avLst/>
                <a:gdLst>
                  <a:gd name="T0" fmla="*/ 71 w 71"/>
                  <a:gd name="T1" fmla="*/ 9 h 33"/>
                  <a:gd name="T2" fmla="*/ 49 w 71"/>
                  <a:gd name="T3" fmla="*/ 16 h 33"/>
                  <a:gd name="T4" fmla="*/ 2 w 71"/>
                  <a:gd name="T5" fmla="*/ 32 h 33"/>
                  <a:gd name="T6" fmla="*/ 0 w 71"/>
                  <a:gd name="T7" fmla="*/ 33 h 33"/>
                  <a:gd name="T8" fmla="*/ 2 w 71"/>
                  <a:gd name="T9" fmla="*/ 27 h 33"/>
                  <a:gd name="T10" fmla="*/ 12 w 71"/>
                  <a:gd name="T11" fmla="*/ 20 h 33"/>
                  <a:gd name="T12" fmla="*/ 33 w 71"/>
                  <a:gd name="T13" fmla="*/ 7 h 33"/>
                  <a:gd name="T14" fmla="*/ 59 w 71"/>
                  <a:gd name="T15" fmla="*/ 1 h 33"/>
                  <a:gd name="T16" fmla="*/ 71 w 71"/>
                  <a:gd name="T17" fmla="*/ 9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33">
                    <a:moveTo>
                      <a:pt x="71" y="9"/>
                    </a:moveTo>
                    <a:cubicBezTo>
                      <a:pt x="63" y="11"/>
                      <a:pt x="56" y="14"/>
                      <a:pt x="49" y="16"/>
                    </a:cubicBezTo>
                    <a:cubicBezTo>
                      <a:pt x="33" y="21"/>
                      <a:pt x="18" y="27"/>
                      <a:pt x="2" y="32"/>
                    </a:cubicBezTo>
                    <a:cubicBezTo>
                      <a:pt x="2" y="32"/>
                      <a:pt x="1" y="32"/>
                      <a:pt x="0" y="33"/>
                    </a:cubicBezTo>
                    <a:cubicBezTo>
                      <a:pt x="1" y="30"/>
                      <a:pt x="1" y="29"/>
                      <a:pt x="2" y="27"/>
                    </a:cubicBezTo>
                    <a:cubicBezTo>
                      <a:pt x="6" y="26"/>
                      <a:pt x="9" y="23"/>
                      <a:pt x="12" y="20"/>
                    </a:cubicBezTo>
                    <a:cubicBezTo>
                      <a:pt x="19" y="16"/>
                      <a:pt x="25" y="11"/>
                      <a:pt x="33" y="7"/>
                    </a:cubicBezTo>
                    <a:cubicBezTo>
                      <a:pt x="41" y="3"/>
                      <a:pt x="49" y="0"/>
                      <a:pt x="59" y="1"/>
                    </a:cubicBezTo>
                    <a:cubicBezTo>
                      <a:pt x="65" y="1"/>
                      <a:pt x="69" y="4"/>
                      <a:pt x="71" y="9"/>
                    </a:cubicBezTo>
                    <a:close/>
                  </a:path>
                </a:pathLst>
              </a:custGeom>
              <a:solidFill>
                <a:srgbClr val="88B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4" name="Freeform 64">
                <a:extLst>
                  <a:ext uri="{FF2B5EF4-FFF2-40B4-BE49-F238E27FC236}">
                    <a16:creationId xmlns:a16="http://schemas.microsoft.com/office/drawing/2014/main" id="{CAA64699-94E9-636A-50EA-220877632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5" y="1565"/>
                <a:ext cx="124" cy="138"/>
              </a:xfrm>
              <a:custGeom>
                <a:avLst/>
                <a:gdLst>
                  <a:gd name="T0" fmla="*/ 52 w 52"/>
                  <a:gd name="T1" fmla="*/ 52 h 58"/>
                  <a:gd name="T2" fmla="*/ 52 w 52"/>
                  <a:gd name="T3" fmla="*/ 57 h 58"/>
                  <a:gd name="T4" fmla="*/ 50 w 52"/>
                  <a:gd name="T5" fmla="*/ 57 h 58"/>
                  <a:gd name="T6" fmla="*/ 4 w 52"/>
                  <a:gd name="T7" fmla="*/ 9 h 58"/>
                  <a:gd name="T8" fmla="*/ 0 w 52"/>
                  <a:gd name="T9" fmla="*/ 4 h 58"/>
                  <a:gd name="T10" fmla="*/ 14 w 52"/>
                  <a:gd name="T11" fmla="*/ 3 h 58"/>
                  <a:gd name="T12" fmla="*/ 40 w 52"/>
                  <a:gd name="T13" fmla="*/ 29 h 58"/>
                  <a:gd name="T14" fmla="*/ 50 w 52"/>
                  <a:gd name="T15" fmla="*/ 49 h 58"/>
                  <a:gd name="T16" fmla="*/ 52 w 52"/>
                  <a:gd name="T17" fmla="*/ 5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" h="58">
                    <a:moveTo>
                      <a:pt x="52" y="52"/>
                    </a:moveTo>
                    <a:cubicBezTo>
                      <a:pt x="52" y="54"/>
                      <a:pt x="52" y="56"/>
                      <a:pt x="52" y="57"/>
                    </a:cubicBezTo>
                    <a:cubicBezTo>
                      <a:pt x="51" y="58"/>
                      <a:pt x="50" y="57"/>
                      <a:pt x="50" y="57"/>
                    </a:cubicBezTo>
                    <a:cubicBezTo>
                      <a:pt x="35" y="41"/>
                      <a:pt x="19" y="25"/>
                      <a:pt x="4" y="9"/>
                    </a:cubicBezTo>
                    <a:cubicBezTo>
                      <a:pt x="3" y="8"/>
                      <a:pt x="1" y="6"/>
                      <a:pt x="0" y="4"/>
                    </a:cubicBezTo>
                    <a:cubicBezTo>
                      <a:pt x="4" y="1"/>
                      <a:pt x="9" y="0"/>
                      <a:pt x="14" y="3"/>
                    </a:cubicBezTo>
                    <a:cubicBezTo>
                      <a:pt x="26" y="9"/>
                      <a:pt x="34" y="18"/>
                      <a:pt x="40" y="29"/>
                    </a:cubicBezTo>
                    <a:cubicBezTo>
                      <a:pt x="43" y="36"/>
                      <a:pt x="46" y="42"/>
                      <a:pt x="50" y="49"/>
                    </a:cubicBezTo>
                    <a:cubicBezTo>
                      <a:pt x="50" y="50"/>
                      <a:pt x="51" y="51"/>
                      <a:pt x="52" y="52"/>
                    </a:cubicBezTo>
                    <a:close/>
                  </a:path>
                </a:pathLst>
              </a:custGeom>
              <a:solidFill>
                <a:srgbClr val="88B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5" name="Freeform 65">
                <a:extLst>
                  <a:ext uri="{FF2B5EF4-FFF2-40B4-BE49-F238E27FC236}">
                    <a16:creationId xmlns:a16="http://schemas.microsoft.com/office/drawing/2014/main" id="{1B09A074-1BC1-8248-5ED1-A4C8ED0FB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1" y="2019"/>
                <a:ext cx="186" cy="41"/>
              </a:xfrm>
              <a:custGeom>
                <a:avLst/>
                <a:gdLst>
                  <a:gd name="T0" fmla="*/ 41 w 78"/>
                  <a:gd name="T1" fmla="*/ 3 h 17"/>
                  <a:gd name="T2" fmla="*/ 63 w 78"/>
                  <a:gd name="T3" fmla="*/ 9 h 17"/>
                  <a:gd name="T4" fmla="*/ 72 w 78"/>
                  <a:gd name="T5" fmla="*/ 11 h 17"/>
                  <a:gd name="T6" fmla="*/ 78 w 78"/>
                  <a:gd name="T7" fmla="*/ 16 h 17"/>
                  <a:gd name="T8" fmla="*/ 49 w 78"/>
                  <a:gd name="T9" fmla="*/ 16 h 17"/>
                  <a:gd name="T10" fmla="*/ 5 w 78"/>
                  <a:gd name="T11" fmla="*/ 15 h 17"/>
                  <a:gd name="T12" fmla="*/ 1 w 78"/>
                  <a:gd name="T13" fmla="*/ 16 h 17"/>
                  <a:gd name="T14" fmla="*/ 11 w 78"/>
                  <a:gd name="T15" fmla="*/ 3 h 17"/>
                  <a:gd name="T16" fmla="*/ 41 w 78"/>
                  <a:gd name="T17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8" h="17">
                    <a:moveTo>
                      <a:pt x="41" y="3"/>
                    </a:moveTo>
                    <a:cubicBezTo>
                      <a:pt x="49" y="6"/>
                      <a:pt x="56" y="9"/>
                      <a:pt x="63" y="9"/>
                    </a:cubicBezTo>
                    <a:cubicBezTo>
                      <a:pt x="67" y="8"/>
                      <a:pt x="69" y="11"/>
                      <a:pt x="72" y="11"/>
                    </a:cubicBezTo>
                    <a:cubicBezTo>
                      <a:pt x="74" y="13"/>
                      <a:pt x="75" y="14"/>
                      <a:pt x="78" y="16"/>
                    </a:cubicBezTo>
                    <a:cubicBezTo>
                      <a:pt x="68" y="16"/>
                      <a:pt x="58" y="17"/>
                      <a:pt x="49" y="16"/>
                    </a:cubicBezTo>
                    <a:cubicBezTo>
                      <a:pt x="34" y="15"/>
                      <a:pt x="20" y="16"/>
                      <a:pt x="5" y="15"/>
                    </a:cubicBezTo>
                    <a:cubicBezTo>
                      <a:pt x="3" y="15"/>
                      <a:pt x="2" y="15"/>
                      <a:pt x="1" y="16"/>
                    </a:cubicBezTo>
                    <a:cubicBezTo>
                      <a:pt x="0" y="10"/>
                      <a:pt x="4" y="5"/>
                      <a:pt x="11" y="3"/>
                    </a:cubicBezTo>
                    <a:cubicBezTo>
                      <a:pt x="21" y="0"/>
                      <a:pt x="31" y="0"/>
                      <a:pt x="41" y="3"/>
                    </a:cubicBezTo>
                    <a:close/>
                  </a:path>
                </a:pathLst>
              </a:custGeom>
              <a:solidFill>
                <a:srgbClr val="88B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6" name="Freeform 66">
                <a:extLst>
                  <a:ext uri="{FF2B5EF4-FFF2-40B4-BE49-F238E27FC236}">
                    <a16:creationId xmlns:a16="http://schemas.microsoft.com/office/drawing/2014/main" id="{48890A2F-E9E0-E9B3-0EEC-50F630383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5" y="1090"/>
                <a:ext cx="88" cy="90"/>
              </a:xfrm>
              <a:custGeom>
                <a:avLst/>
                <a:gdLst>
                  <a:gd name="T0" fmla="*/ 0 w 37"/>
                  <a:gd name="T1" fmla="*/ 21 h 38"/>
                  <a:gd name="T2" fmla="*/ 1 w 37"/>
                  <a:gd name="T3" fmla="*/ 18 h 38"/>
                  <a:gd name="T4" fmla="*/ 15 w 37"/>
                  <a:gd name="T5" fmla="*/ 1 h 38"/>
                  <a:gd name="T6" fmla="*/ 34 w 37"/>
                  <a:gd name="T7" fmla="*/ 10 h 38"/>
                  <a:gd name="T8" fmla="*/ 32 w 37"/>
                  <a:gd name="T9" fmla="*/ 30 h 38"/>
                  <a:gd name="T10" fmla="*/ 12 w 37"/>
                  <a:gd name="T11" fmla="*/ 35 h 38"/>
                  <a:gd name="T12" fmla="*/ 7 w 37"/>
                  <a:gd name="T13" fmla="*/ 33 h 38"/>
                  <a:gd name="T14" fmla="*/ 0 w 37"/>
                  <a:gd name="T15" fmla="*/ 2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0" y="21"/>
                    </a:moveTo>
                    <a:cubicBezTo>
                      <a:pt x="1" y="20"/>
                      <a:pt x="1" y="19"/>
                      <a:pt x="1" y="18"/>
                    </a:cubicBezTo>
                    <a:cubicBezTo>
                      <a:pt x="1" y="10"/>
                      <a:pt x="7" y="3"/>
                      <a:pt x="15" y="1"/>
                    </a:cubicBezTo>
                    <a:cubicBezTo>
                      <a:pt x="19" y="0"/>
                      <a:pt x="29" y="3"/>
                      <a:pt x="34" y="10"/>
                    </a:cubicBezTo>
                    <a:cubicBezTo>
                      <a:pt x="37" y="16"/>
                      <a:pt x="36" y="24"/>
                      <a:pt x="32" y="30"/>
                    </a:cubicBezTo>
                    <a:cubicBezTo>
                      <a:pt x="27" y="36"/>
                      <a:pt x="19" y="38"/>
                      <a:pt x="12" y="35"/>
                    </a:cubicBezTo>
                    <a:cubicBezTo>
                      <a:pt x="10" y="35"/>
                      <a:pt x="9" y="34"/>
                      <a:pt x="7" y="33"/>
                    </a:cubicBezTo>
                    <a:cubicBezTo>
                      <a:pt x="3" y="30"/>
                      <a:pt x="0" y="26"/>
                      <a:pt x="0" y="21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7" name="Freeform 67">
                <a:extLst>
                  <a:ext uri="{FF2B5EF4-FFF2-40B4-BE49-F238E27FC236}">
                    <a16:creationId xmlns:a16="http://schemas.microsoft.com/office/drawing/2014/main" id="{C553094F-79B5-E218-4D90-E4E9246A3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159"/>
                <a:ext cx="88" cy="90"/>
              </a:xfrm>
              <a:custGeom>
                <a:avLst/>
                <a:gdLst>
                  <a:gd name="T0" fmla="*/ 3 w 37"/>
                  <a:gd name="T1" fmla="*/ 30 h 38"/>
                  <a:gd name="T2" fmla="*/ 1 w 37"/>
                  <a:gd name="T3" fmla="*/ 15 h 38"/>
                  <a:gd name="T4" fmla="*/ 14 w 37"/>
                  <a:gd name="T5" fmla="*/ 2 h 38"/>
                  <a:gd name="T6" fmla="*/ 32 w 37"/>
                  <a:gd name="T7" fmla="*/ 9 h 38"/>
                  <a:gd name="T8" fmla="*/ 32 w 37"/>
                  <a:gd name="T9" fmla="*/ 30 h 38"/>
                  <a:gd name="T10" fmla="*/ 14 w 37"/>
                  <a:gd name="T11" fmla="*/ 36 h 38"/>
                  <a:gd name="T12" fmla="*/ 10 w 37"/>
                  <a:gd name="T13" fmla="*/ 36 h 38"/>
                  <a:gd name="T14" fmla="*/ 3 w 37"/>
                  <a:gd name="T15" fmla="*/ 3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3" y="30"/>
                    </a:moveTo>
                    <a:cubicBezTo>
                      <a:pt x="2" y="25"/>
                      <a:pt x="0" y="21"/>
                      <a:pt x="1" y="15"/>
                    </a:cubicBezTo>
                    <a:cubicBezTo>
                      <a:pt x="2" y="8"/>
                      <a:pt x="9" y="3"/>
                      <a:pt x="14" y="2"/>
                    </a:cubicBezTo>
                    <a:cubicBezTo>
                      <a:pt x="22" y="0"/>
                      <a:pt x="28" y="3"/>
                      <a:pt x="32" y="9"/>
                    </a:cubicBezTo>
                    <a:cubicBezTo>
                      <a:pt x="37" y="15"/>
                      <a:pt x="37" y="23"/>
                      <a:pt x="32" y="30"/>
                    </a:cubicBezTo>
                    <a:cubicBezTo>
                      <a:pt x="29" y="35"/>
                      <a:pt x="22" y="38"/>
                      <a:pt x="14" y="36"/>
                    </a:cubicBezTo>
                    <a:cubicBezTo>
                      <a:pt x="13" y="36"/>
                      <a:pt x="12" y="35"/>
                      <a:pt x="10" y="36"/>
                    </a:cubicBezTo>
                    <a:cubicBezTo>
                      <a:pt x="7" y="35"/>
                      <a:pt x="5" y="32"/>
                      <a:pt x="3" y="30"/>
                    </a:cubicBezTo>
                    <a:close/>
                  </a:path>
                </a:pathLst>
              </a:custGeom>
              <a:solidFill>
                <a:srgbClr val="F5D5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8" name="Freeform 68">
                <a:extLst>
                  <a:ext uri="{FF2B5EF4-FFF2-40B4-BE49-F238E27FC236}">
                    <a16:creationId xmlns:a16="http://schemas.microsoft.com/office/drawing/2014/main" id="{7D646791-A89A-1729-3BB2-B04F79371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4" y="1527"/>
                <a:ext cx="88" cy="91"/>
              </a:xfrm>
              <a:custGeom>
                <a:avLst/>
                <a:gdLst>
                  <a:gd name="T0" fmla="*/ 34 w 37"/>
                  <a:gd name="T1" fmla="*/ 29 h 38"/>
                  <a:gd name="T2" fmla="*/ 31 w 37"/>
                  <a:gd name="T3" fmla="*/ 31 h 38"/>
                  <a:gd name="T4" fmla="*/ 10 w 37"/>
                  <a:gd name="T5" fmla="*/ 34 h 38"/>
                  <a:gd name="T6" fmla="*/ 1 w 37"/>
                  <a:gd name="T7" fmla="*/ 17 h 38"/>
                  <a:gd name="T8" fmla="*/ 14 w 37"/>
                  <a:gd name="T9" fmla="*/ 2 h 38"/>
                  <a:gd name="T10" fmla="*/ 31 w 37"/>
                  <a:gd name="T11" fmla="*/ 7 h 38"/>
                  <a:gd name="T12" fmla="*/ 36 w 37"/>
                  <a:gd name="T13" fmla="*/ 20 h 38"/>
                  <a:gd name="T14" fmla="*/ 34 w 37"/>
                  <a:gd name="T15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8">
                    <a:moveTo>
                      <a:pt x="34" y="29"/>
                    </a:moveTo>
                    <a:cubicBezTo>
                      <a:pt x="33" y="29"/>
                      <a:pt x="32" y="30"/>
                      <a:pt x="31" y="31"/>
                    </a:cubicBezTo>
                    <a:cubicBezTo>
                      <a:pt x="25" y="37"/>
                      <a:pt x="18" y="38"/>
                      <a:pt x="10" y="34"/>
                    </a:cubicBezTo>
                    <a:cubicBezTo>
                      <a:pt x="4" y="31"/>
                      <a:pt x="0" y="24"/>
                      <a:pt x="1" y="17"/>
                    </a:cubicBezTo>
                    <a:cubicBezTo>
                      <a:pt x="2" y="9"/>
                      <a:pt x="7" y="4"/>
                      <a:pt x="14" y="2"/>
                    </a:cubicBezTo>
                    <a:cubicBezTo>
                      <a:pt x="19" y="0"/>
                      <a:pt x="27" y="3"/>
                      <a:pt x="31" y="7"/>
                    </a:cubicBezTo>
                    <a:cubicBezTo>
                      <a:pt x="35" y="11"/>
                      <a:pt x="36" y="15"/>
                      <a:pt x="36" y="20"/>
                    </a:cubicBezTo>
                    <a:cubicBezTo>
                      <a:pt x="37" y="23"/>
                      <a:pt x="36" y="26"/>
                      <a:pt x="34" y="29"/>
                    </a:cubicBezTo>
                    <a:close/>
                  </a:path>
                </a:pathLst>
              </a:custGeom>
              <a:solidFill>
                <a:srgbClr val="F3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9" name="Freeform 69">
                <a:extLst>
                  <a:ext uri="{FF2B5EF4-FFF2-40B4-BE49-F238E27FC236}">
                    <a16:creationId xmlns:a16="http://schemas.microsoft.com/office/drawing/2014/main" id="{D400A264-BC90-AEF5-B269-5B38E01EF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1620"/>
                <a:ext cx="88" cy="97"/>
              </a:xfrm>
              <a:custGeom>
                <a:avLst/>
                <a:gdLst>
                  <a:gd name="T0" fmla="*/ 2 w 37"/>
                  <a:gd name="T1" fmla="*/ 26 h 41"/>
                  <a:gd name="T2" fmla="*/ 5 w 37"/>
                  <a:gd name="T3" fmla="*/ 7 h 41"/>
                  <a:gd name="T4" fmla="*/ 25 w 37"/>
                  <a:gd name="T5" fmla="*/ 3 h 41"/>
                  <a:gd name="T6" fmla="*/ 35 w 37"/>
                  <a:gd name="T7" fmla="*/ 23 h 41"/>
                  <a:gd name="T8" fmla="*/ 8 w 37"/>
                  <a:gd name="T9" fmla="*/ 34 h 41"/>
                  <a:gd name="T10" fmla="*/ 2 w 37"/>
                  <a:gd name="T11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41">
                    <a:moveTo>
                      <a:pt x="2" y="26"/>
                    </a:moveTo>
                    <a:cubicBezTo>
                      <a:pt x="0" y="19"/>
                      <a:pt x="0" y="13"/>
                      <a:pt x="5" y="7"/>
                    </a:cubicBezTo>
                    <a:cubicBezTo>
                      <a:pt x="11" y="2"/>
                      <a:pt x="19" y="0"/>
                      <a:pt x="25" y="3"/>
                    </a:cubicBezTo>
                    <a:cubicBezTo>
                      <a:pt x="33" y="7"/>
                      <a:pt x="37" y="14"/>
                      <a:pt x="35" y="23"/>
                    </a:cubicBezTo>
                    <a:cubicBezTo>
                      <a:pt x="33" y="35"/>
                      <a:pt x="19" y="41"/>
                      <a:pt x="8" y="34"/>
                    </a:cubicBezTo>
                    <a:cubicBezTo>
                      <a:pt x="4" y="32"/>
                      <a:pt x="2" y="29"/>
                      <a:pt x="2" y="26"/>
                    </a:cubicBezTo>
                    <a:close/>
                  </a:path>
                </a:pathLst>
              </a:custGeom>
              <a:solidFill>
                <a:srgbClr val="F5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0" name="Freeform 70">
                <a:extLst>
                  <a:ext uri="{FF2B5EF4-FFF2-40B4-BE49-F238E27FC236}">
                    <a16:creationId xmlns:a16="http://schemas.microsoft.com/office/drawing/2014/main" id="{B5EC7A65-35D6-F617-B385-4508AE4D5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763"/>
                <a:ext cx="91" cy="88"/>
              </a:xfrm>
              <a:custGeom>
                <a:avLst/>
                <a:gdLst>
                  <a:gd name="T0" fmla="*/ 30 w 38"/>
                  <a:gd name="T1" fmla="*/ 33 h 37"/>
                  <a:gd name="T2" fmla="*/ 22 w 38"/>
                  <a:gd name="T3" fmla="*/ 36 h 37"/>
                  <a:gd name="T4" fmla="*/ 3 w 38"/>
                  <a:gd name="T5" fmla="*/ 24 h 37"/>
                  <a:gd name="T6" fmla="*/ 9 w 38"/>
                  <a:gd name="T7" fmla="*/ 5 h 37"/>
                  <a:gd name="T8" fmla="*/ 29 w 38"/>
                  <a:gd name="T9" fmla="*/ 3 h 37"/>
                  <a:gd name="T10" fmla="*/ 37 w 38"/>
                  <a:gd name="T11" fmla="*/ 23 h 37"/>
                  <a:gd name="T12" fmla="*/ 36 w 38"/>
                  <a:gd name="T13" fmla="*/ 26 h 37"/>
                  <a:gd name="T14" fmla="*/ 30 w 38"/>
                  <a:gd name="T15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30" y="33"/>
                    </a:moveTo>
                    <a:cubicBezTo>
                      <a:pt x="27" y="34"/>
                      <a:pt x="25" y="36"/>
                      <a:pt x="22" y="36"/>
                    </a:cubicBezTo>
                    <a:cubicBezTo>
                      <a:pt x="14" y="37"/>
                      <a:pt x="6" y="33"/>
                      <a:pt x="3" y="24"/>
                    </a:cubicBezTo>
                    <a:cubicBezTo>
                      <a:pt x="0" y="18"/>
                      <a:pt x="3" y="9"/>
                      <a:pt x="9" y="5"/>
                    </a:cubicBezTo>
                    <a:cubicBezTo>
                      <a:pt x="15" y="0"/>
                      <a:pt x="23" y="0"/>
                      <a:pt x="29" y="3"/>
                    </a:cubicBezTo>
                    <a:cubicBezTo>
                      <a:pt x="35" y="8"/>
                      <a:pt x="38" y="15"/>
                      <a:pt x="37" y="23"/>
                    </a:cubicBezTo>
                    <a:cubicBezTo>
                      <a:pt x="36" y="24"/>
                      <a:pt x="36" y="25"/>
                      <a:pt x="36" y="26"/>
                    </a:cubicBezTo>
                    <a:cubicBezTo>
                      <a:pt x="35" y="29"/>
                      <a:pt x="33" y="32"/>
                      <a:pt x="30" y="33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1" name="Freeform 71">
                <a:extLst>
                  <a:ext uri="{FF2B5EF4-FFF2-40B4-BE49-F238E27FC236}">
                    <a16:creationId xmlns:a16="http://schemas.microsoft.com/office/drawing/2014/main" id="{19EDC9E6-2413-4376-05AB-5D434E496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938"/>
                <a:ext cx="88" cy="90"/>
              </a:xfrm>
              <a:custGeom>
                <a:avLst/>
                <a:gdLst>
                  <a:gd name="T0" fmla="*/ 17 w 37"/>
                  <a:gd name="T1" fmla="*/ 37 h 38"/>
                  <a:gd name="T2" fmla="*/ 0 w 37"/>
                  <a:gd name="T3" fmla="*/ 18 h 38"/>
                  <a:gd name="T4" fmla="*/ 13 w 37"/>
                  <a:gd name="T5" fmla="*/ 2 h 38"/>
                  <a:gd name="T6" fmla="*/ 33 w 37"/>
                  <a:gd name="T7" fmla="*/ 9 h 38"/>
                  <a:gd name="T8" fmla="*/ 32 w 37"/>
                  <a:gd name="T9" fmla="*/ 30 h 38"/>
                  <a:gd name="T10" fmla="*/ 26 w 37"/>
                  <a:gd name="T11" fmla="*/ 36 h 38"/>
                  <a:gd name="T12" fmla="*/ 17 w 37"/>
                  <a:gd name="T13" fmla="*/ 3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8">
                    <a:moveTo>
                      <a:pt x="17" y="37"/>
                    </a:moveTo>
                    <a:cubicBezTo>
                      <a:pt x="5" y="34"/>
                      <a:pt x="0" y="28"/>
                      <a:pt x="0" y="18"/>
                    </a:cubicBezTo>
                    <a:cubicBezTo>
                      <a:pt x="1" y="11"/>
                      <a:pt x="6" y="4"/>
                      <a:pt x="13" y="2"/>
                    </a:cubicBezTo>
                    <a:cubicBezTo>
                      <a:pt x="20" y="0"/>
                      <a:pt x="29" y="3"/>
                      <a:pt x="33" y="9"/>
                    </a:cubicBezTo>
                    <a:cubicBezTo>
                      <a:pt x="37" y="16"/>
                      <a:pt x="36" y="24"/>
                      <a:pt x="32" y="30"/>
                    </a:cubicBezTo>
                    <a:cubicBezTo>
                      <a:pt x="30" y="32"/>
                      <a:pt x="27" y="33"/>
                      <a:pt x="26" y="36"/>
                    </a:cubicBezTo>
                    <a:cubicBezTo>
                      <a:pt x="23" y="37"/>
                      <a:pt x="20" y="38"/>
                      <a:pt x="17" y="37"/>
                    </a:cubicBezTo>
                    <a:close/>
                  </a:path>
                </a:pathLst>
              </a:custGeom>
              <a:solidFill>
                <a:srgbClr val="F5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2" name="Freeform 72">
                <a:extLst>
                  <a:ext uri="{FF2B5EF4-FFF2-40B4-BE49-F238E27FC236}">
                    <a16:creationId xmlns:a16="http://schemas.microsoft.com/office/drawing/2014/main" id="{75E72AF7-C36C-65D2-24E3-0312A171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2533"/>
                <a:ext cx="90" cy="88"/>
              </a:xfrm>
              <a:custGeom>
                <a:avLst/>
                <a:gdLst>
                  <a:gd name="T0" fmla="*/ 25 w 38"/>
                  <a:gd name="T1" fmla="*/ 2 h 37"/>
                  <a:gd name="T2" fmla="*/ 33 w 38"/>
                  <a:gd name="T3" fmla="*/ 9 h 37"/>
                  <a:gd name="T4" fmla="*/ 37 w 38"/>
                  <a:gd name="T5" fmla="*/ 22 h 37"/>
                  <a:gd name="T6" fmla="*/ 33 w 38"/>
                  <a:gd name="T7" fmla="*/ 28 h 37"/>
                  <a:gd name="T8" fmla="*/ 17 w 38"/>
                  <a:gd name="T9" fmla="*/ 37 h 37"/>
                  <a:gd name="T10" fmla="*/ 2 w 38"/>
                  <a:gd name="T11" fmla="*/ 25 h 37"/>
                  <a:gd name="T12" fmla="*/ 7 w 38"/>
                  <a:gd name="T13" fmla="*/ 6 h 37"/>
                  <a:gd name="T14" fmla="*/ 11 w 38"/>
                  <a:gd name="T15" fmla="*/ 2 h 37"/>
                  <a:gd name="T16" fmla="*/ 25 w 38"/>
                  <a:gd name="T17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7">
                    <a:moveTo>
                      <a:pt x="25" y="2"/>
                    </a:moveTo>
                    <a:cubicBezTo>
                      <a:pt x="28" y="4"/>
                      <a:pt x="31" y="6"/>
                      <a:pt x="33" y="9"/>
                    </a:cubicBezTo>
                    <a:cubicBezTo>
                      <a:pt x="36" y="13"/>
                      <a:pt x="38" y="17"/>
                      <a:pt x="37" y="22"/>
                    </a:cubicBezTo>
                    <a:cubicBezTo>
                      <a:pt x="36" y="24"/>
                      <a:pt x="35" y="26"/>
                      <a:pt x="33" y="28"/>
                    </a:cubicBezTo>
                    <a:cubicBezTo>
                      <a:pt x="30" y="34"/>
                      <a:pt x="24" y="37"/>
                      <a:pt x="17" y="37"/>
                    </a:cubicBezTo>
                    <a:cubicBezTo>
                      <a:pt x="10" y="36"/>
                      <a:pt x="4" y="32"/>
                      <a:pt x="2" y="25"/>
                    </a:cubicBezTo>
                    <a:cubicBezTo>
                      <a:pt x="0" y="18"/>
                      <a:pt x="1" y="11"/>
                      <a:pt x="7" y="6"/>
                    </a:cubicBezTo>
                    <a:cubicBezTo>
                      <a:pt x="8" y="5"/>
                      <a:pt x="10" y="4"/>
                      <a:pt x="11" y="2"/>
                    </a:cubicBezTo>
                    <a:cubicBezTo>
                      <a:pt x="16" y="0"/>
                      <a:pt x="20" y="1"/>
                      <a:pt x="25" y="2"/>
                    </a:cubicBezTo>
                    <a:close/>
                  </a:path>
                </a:pathLst>
              </a:custGeom>
              <a:solidFill>
                <a:srgbClr val="F4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3" name="Freeform 73">
                <a:extLst>
                  <a:ext uri="{FF2B5EF4-FFF2-40B4-BE49-F238E27FC236}">
                    <a16:creationId xmlns:a16="http://schemas.microsoft.com/office/drawing/2014/main" id="{EC2DA1AD-E12C-9C4C-EE3E-520AE39FE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301"/>
                <a:ext cx="90" cy="91"/>
              </a:xfrm>
              <a:custGeom>
                <a:avLst/>
                <a:gdLst>
                  <a:gd name="T0" fmla="*/ 27 w 38"/>
                  <a:gd name="T1" fmla="*/ 35 h 38"/>
                  <a:gd name="T2" fmla="*/ 22 w 38"/>
                  <a:gd name="T3" fmla="*/ 36 h 38"/>
                  <a:gd name="T4" fmla="*/ 4 w 38"/>
                  <a:gd name="T5" fmla="*/ 29 h 38"/>
                  <a:gd name="T6" fmla="*/ 5 w 38"/>
                  <a:gd name="T7" fmla="*/ 8 h 38"/>
                  <a:gd name="T8" fmla="*/ 25 w 38"/>
                  <a:gd name="T9" fmla="*/ 3 h 38"/>
                  <a:gd name="T10" fmla="*/ 34 w 38"/>
                  <a:gd name="T11" fmla="*/ 27 h 38"/>
                  <a:gd name="T12" fmla="*/ 34 w 38"/>
                  <a:gd name="T13" fmla="*/ 29 h 38"/>
                  <a:gd name="T14" fmla="*/ 27 w 38"/>
                  <a:gd name="T15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27" y="35"/>
                    </a:moveTo>
                    <a:cubicBezTo>
                      <a:pt x="25" y="35"/>
                      <a:pt x="24" y="36"/>
                      <a:pt x="22" y="36"/>
                    </a:cubicBezTo>
                    <a:cubicBezTo>
                      <a:pt x="15" y="38"/>
                      <a:pt x="7" y="33"/>
                      <a:pt x="4" y="29"/>
                    </a:cubicBezTo>
                    <a:cubicBezTo>
                      <a:pt x="0" y="22"/>
                      <a:pt x="0" y="13"/>
                      <a:pt x="5" y="8"/>
                    </a:cubicBezTo>
                    <a:cubicBezTo>
                      <a:pt x="10" y="2"/>
                      <a:pt x="17" y="0"/>
                      <a:pt x="25" y="3"/>
                    </a:cubicBezTo>
                    <a:cubicBezTo>
                      <a:pt x="36" y="6"/>
                      <a:pt x="38" y="19"/>
                      <a:pt x="34" y="27"/>
                    </a:cubicBezTo>
                    <a:cubicBezTo>
                      <a:pt x="34" y="28"/>
                      <a:pt x="34" y="29"/>
                      <a:pt x="34" y="29"/>
                    </a:cubicBezTo>
                    <a:cubicBezTo>
                      <a:pt x="32" y="32"/>
                      <a:pt x="30" y="34"/>
                      <a:pt x="27" y="35"/>
                    </a:cubicBezTo>
                    <a:close/>
                  </a:path>
                </a:pathLst>
              </a:custGeom>
              <a:solidFill>
                <a:srgbClr val="F5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4" name="Freeform 74">
                <a:extLst>
                  <a:ext uri="{FF2B5EF4-FFF2-40B4-BE49-F238E27FC236}">
                    <a16:creationId xmlns:a16="http://schemas.microsoft.com/office/drawing/2014/main" id="{599D72E2-E41C-C558-1538-0FCC1A543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385"/>
                <a:ext cx="88" cy="95"/>
              </a:xfrm>
              <a:custGeom>
                <a:avLst/>
                <a:gdLst>
                  <a:gd name="T0" fmla="*/ 12 w 37"/>
                  <a:gd name="T1" fmla="*/ 3 h 40"/>
                  <a:gd name="T2" fmla="*/ 31 w 37"/>
                  <a:gd name="T3" fmla="*/ 7 h 40"/>
                  <a:gd name="T4" fmla="*/ 35 w 37"/>
                  <a:gd name="T5" fmla="*/ 26 h 40"/>
                  <a:gd name="T6" fmla="*/ 4 w 37"/>
                  <a:gd name="T7" fmla="*/ 30 h 40"/>
                  <a:gd name="T8" fmla="*/ 3 w 37"/>
                  <a:gd name="T9" fmla="*/ 29 h 40"/>
                  <a:gd name="T10" fmla="*/ 0 w 37"/>
                  <a:gd name="T11" fmla="*/ 20 h 40"/>
                  <a:gd name="T12" fmla="*/ 9 w 37"/>
                  <a:gd name="T13" fmla="*/ 5 h 40"/>
                  <a:gd name="T14" fmla="*/ 8 w 37"/>
                  <a:gd name="T15" fmla="*/ 9 h 40"/>
                  <a:gd name="T16" fmla="*/ 12 w 37"/>
                  <a:gd name="T17" fmla="*/ 18 h 40"/>
                  <a:gd name="T18" fmla="*/ 21 w 37"/>
                  <a:gd name="T19" fmla="*/ 14 h 40"/>
                  <a:gd name="T20" fmla="*/ 17 w 37"/>
                  <a:gd name="T21" fmla="*/ 5 h 40"/>
                  <a:gd name="T22" fmla="*/ 12 w 37"/>
                  <a:gd name="T23" fmla="*/ 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7" h="40">
                    <a:moveTo>
                      <a:pt x="12" y="3"/>
                    </a:moveTo>
                    <a:cubicBezTo>
                      <a:pt x="19" y="0"/>
                      <a:pt x="26" y="2"/>
                      <a:pt x="31" y="7"/>
                    </a:cubicBezTo>
                    <a:cubicBezTo>
                      <a:pt x="36" y="12"/>
                      <a:pt x="37" y="20"/>
                      <a:pt x="35" y="26"/>
                    </a:cubicBezTo>
                    <a:cubicBezTo>
                      <a:pt x="29" y="39"/>
                      <a:pt x="12" y="40"/>
                      <a:pt x="4" y="30"/>
                    </a:cubicBezTo>
                    <a:cubicBezTo>
                      <a:pt x="4" y="30"/>
                      <a:pt x="3" y="29"/>
                      <a:pt x="3" y="29"/>
                    </a:cubicBezTo>
                    <a:cubicBezTo>
                      <a:pt x="1" y="26"/>
                      <a:pt x="0" y="23"/>
                      <a:pt x="0" y="20"/>
                    </a:cubicBezTo>
                    <a:cubicBezTo>
                      <a:pt x="1" y="14"/>
                      <a:pt x="2" y="8"/>
                      <a:pt x="9" y="5"/>
                    </a:cubicBezTo>
                    <a:cubicBezTo>
                      <a:pt x="10" y="7"/>
                      <a:pt x="8" y="8"/>
                      <a:pt x="8" y="9"/>
                    </a:cubicBezTo>
                    <a:cubicBezTo>
                      <a:pt x="7" y="12"/>
                      <a:pt x="8" y="16"/>
                      <a:pt x="12" y="18"/>
                    </a:cubicBezTo>
                    <a:cubicBezTo>
                      <a:pt x="16" y="19"/>
                      <a:pt x="20" y="17"/>
                      <a:pt x="21" y="14"/>
                    </a:cubicBezTo>
                    <a:cubicBezTo>
                      <a:pt x="23" y="10"/>
                      <a:pt x="21" y="6"/>
                      <a:pt x="17" y="5"/>
                    </a:cubicBezTo>
                    <a:cubicBezTo>
                      <a:pt x="16" y="4"/>
                      <a:pt x="14" y="5"/>
                      <a:pt x="12" y="3"/>
                    </a:cubicBezTo>
                    <a:close/>
                  </a:path>
                </a:pathLst>
              </a:custGeom>
              <a:solidFill>
                <a:srgbClr val="F4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5" name="Freeform 75">
                <a:extLst>
                  <a:ext uri="{FF2B5EF4-FFF2-40B4-BE49-F238E27FC236}">
                    <a16:creationId xmlns:a16="http://schemas.microsoft.com/office/drawing/2014/main" id="{53F0B578-7B48-2634-DB2F-CED0AD26D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2390"/>
                <a:ext cx="98" cy="98"/>
              </a:xfrm>
              <a:custGeom>
                <a:avLst/>
                <a:gdLst>
                  <a:gd name="T0" fmla="*/ 26 w 41"/>
                  <a:gd name="T1" fmla="*/ 3 h 41"/>
                  <a:gd name="T2" fmla="*/ 33 w 41"/>
                  <a:gd name="T3" fmla="*/ 31 h 41"/>
                  <a:gd name="T4" fmla="*/ 3 w 41"/>
                  <a:gd name="T5" fmla="*/ 25 h 41"/>
                  <a:gd name="T6" fmla="*/ 1 w 41"/>
                  <a:gd name="T7" fmla="*/ 22 h 41"/>
                  <a:gd name="T8" fmla="*/ 4 w 41"/>
                  <a:gd name="T9" fmla="*/ 9 h 41"/>
                  <a:gd name="T10" fmla="*/ 13 w 41"/>
                  <a:gd name="T11" fmla="*/ 2 h 41"/>
                  <a:gd name="T12" fmla="*/ 22 w 41"/>
                  <a:gd name="T13" fmla="*/ 1 h 41"/>
                  <a:gd name="T14" fmla="*/ 26 w 41"/>
                  <a:gd name="T15" fmla="*/ 3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41">
                    <a:moveTo>
                      <a:pt x="26" y="3"/>
                    </a:moveTo>
                    <a:cubicBezTo>
                      <a:pt x="37" y="7"/>
                      <a:pt x="41" y="22"/>
                      <a:pt x="33" y="31"/>
                    </a:cubicBezTo>
                    <a:cubicBezTo>
                      <a:pt x="23" y="41"/>
                      <a:pt x="8" y="38"/>
                      <a:pt x="3" y="25"/>
                    </a:cubicBezTo>
                    <a:cubicBezTo>
                      <a:pt x="2" y="24"/>
                      <a:pt x="2" y="23"/>
                      <a:pt x="1" y="22"/>
                    </a:cubicBezTo>
                    <a:cubicBezTo>
                      <a:pt x="0" y="17"/>
                      <a:pt x="2" y="13"/>
                      <a:pt x="4" y="9"/>
                    </a:cubicBezTo>
                    <a:cubicBezTo>
                      <a:pt x="7" y="7"/>
                      <a:pt x="10" y="5"/>
                      <a:pt x="13" y="2"/>
                    </a:cubicBezTo>
                    <a:cubicBezTo>
                      <a:pt x="16" y="2"/>
                      <a:pt x="19" y="0"/>
                      <a:pt x="22" y="1"/>
                    </a:cubicBezTo>
                    <a:cubicBezTo>
                      <a:pt x="24" y="2"/>
                      <a:pt x="25" y="2"/>
                      <a:pt x="26" y="3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6" name="Freeform 76">
                <a:extLst>
                  <a:ext uri="{FF2B5EF4-FFF2-40B4-BE49-F238E27FC236}">
                    <a16:creationId xmlns:a16="http://schemas.microsoft.com/office/drawing/2014/main" id="{B60FC23F-60A2-D6EF-4DC9-8F0564157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494"/>
                <a:ext cx="91" cy="88"/>
              </a:xfrm>
              <a:custGeom>
                <a:avLst/>
                <a:gdLst>
                  <a:gd name="T0" fmla="*/ 38 w 38"/>
                  <a:gd name="T1" fmla="*/ 19 h 37"/>
                  <a:gd name="T2" fmla="*/ 36 w 38"/>
                  <a:gd name="T3" fmla="*/ 22 h 37"/>
                  <a:gd name="T4" fmla="*/ 23 w 38"/>
                  <a:gd name="T5" fmla="*/ 36 h 37"/>
                  <a:gd name="T6" fmla="*/ 3 w 38"/>
                  <a:gd name="T7" fmla="*/ 26 h 37"/>
                  <a:gd name="T8" fmla="*/ 9 w 38"/>
                  <a:gd name="T9" fmla="*/ 5 h 37"/>
                  <a:gd name="T10" fmla="*/ 28 w 38"/>
                  <a:gd name="T11" fmla="*/ 4 h 37"/>
                  <a:gd name="T12" fmla="*/ 32 w 38"/>
                  <a:gd name="T13" fmla="*/ 6 h 37"/>
                  <a:gd name="T14" fmla="*/ 38 w 38"/>
                  <a:gd name="T15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cubicBezTo>
                      <a:pt x="37" y="20"/>
                      <a:pt x="36" y="21"/>
                      <a:pt x="36" y="22"/>
                    </a:cubicBezTo>
                    <a:cubicBezTo>
                      <a:pt x="36" y="31"/>
                      <a:pt x="28" y="35"/>
                      <a:pt x="23" y="36"/>
                    </a:cubicBezTo>
                    <a:cubicBezTo>
                      <a:pt x="14" y="37"/>
                      <a:pt x="6" y="34"/>
                      <a:pt x="3" y="26"/>
                    </a:cubicBezTo>
                    <a:cubicBezTo>
                      <a:pt x="0" y="19"/>
                      <a:pt x="0" y="12"/>
                      <a:pt x="9" y="5"/>
                    </a:cubicBezTo>
                    <a:cubicBezTo>
                      <a:pt x="13" y="1"/>
                      <a:pt x="22" y="0"/>
                      <a:pt x="28" y="4"/>
                    </a:cubicBezTo>
                    <a:cubicBezTo>
                      <a:pt x="29" y="5"/>
                      <a:pt x="31" y="6"/>
                      <a:pt x="32" y="6"/>
                    </a:cubicBezTo>
                    <a:cubicBezTo>
                      <a:pt x="37" y="9"/>
                      <a:pt x="37" y="14"/>
                      <a:pt x="38" y="19"/>
                    </a:cubicBezTo>
                    <a:close/>
                  </a:path>
                </a:pathLst>
              </a:custGeom>
              <a:solidFill>
                <a:srgbClr val="F5D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7" name="Freeform 77">
                <a:extLst>
                  <a:ext uri="{FF2B5EF4-FFF2-40B4-BE49-F238E27FC236}">
                    <a16:creationId xmlns:a16="http://schemas.microsoft.com/office/drawing/2014/main" id="{A97C84C5-9A33-DC68-017D-93B1F7A37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549"/>
                <a:ext cx="90" cy="88"/>
              </a:xfrm>
              <a:custGeom>
                <a:avLst/>
                <a:gdLst>
                  <a:gd name="T0" fmla="*/ 0 w 38"/>
                  <a:gd name="T1" fmla="*/ 17 h 37"/>
                  <a:gd name="T2" fmla="*/ 2 w 38"/>
                  <a:gd name="T3" fmla="*/ 14 h 37"/>
                  <a:gd name="T4" fmla="*/ 19 w 38"/>
                  <a:gd name="T5" fmla="*/ 1 h 37"/>
                  <a:gd name="T6" fmla="*/ 23 w 38"/>
                  <a:gd name="T7" fmla="*/ 0 h 37"/>
                  <a:gd name="T8" fmla="*/ 34 w 38"/>
                  <a:gd name="T9" fmla="*/ 9 h 37"/>
                  <a:gd name="T10" fmla="*/ 31 w 38"/>
                  <a:gd name="T11" fmla="*/ 31 h 37"/>
                  <a:gd name="T12" fmla="*/ 8 w 38"/>
                  <a:gd name="T13" fmla="*/ 32 h 37"/>
                  <a:gd name="T14" fmla="*/ 0 w 38"/>
                  <a:gd name="T15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37">
                    <a:moveTo>
                      <a:pt x="0" y="17"/>
                    </a:moveTo>
                    <a:cubicBezTo>
                      <a:pt x="1" y="16"/>
                      <a:pt x="1" y="15"/>
                      <a:pt x="2" y="14"/>
                    </a:cubicBezTo>
                    <a:cubicBezTo>
                      <a:pt x="4" y="5"/>
                      <a:pt x="10" y="1"/>
                      <a:pt x="19" y="1"/>
                    </a:cubicBezTo>
                    <a:cubicBezTo>
                      <a:pt x="20" y="1"/>
                      <a:pt x="22" y="0"/>
                      <a:pt x="23" y="0"/>
                    </a:cubicBezTo>
                    <a:cubicBezTo>
                      <a:pt x="27" y="2"/>
                      <a:pt x="31" y="5"/>
                      <a:pt x="34" y="9"/>
                    </a:cubicBezTo>
                    <a:cubicBezTo>
                      <a:pt x="38" y="16"/>
                      <a:pt x="37" y="25"/>
                      <a:pt x="31" y="31"/>
                    </a:cubicBezTo>
                    <a:cubicBezTo>
                      <a:pt x="24" y="37"/>
                      <a:pt x="15" y="37"/>
                      <a:pt x="8" y="32"/>
                    </a:cubicBezTo>
                    <a:cubicBezTo>
                      <a:pt x="3" y="28"/>
                      <a:pt x="2" y="23"/>
                      <a:pt x="0" y="17"/>
                    </a:cubicBezTo>
                    <a:close/>
                  </a:path>
                </a:pathLst>
              </a:custGeom>
              <a:solidFill>
                <a:srgbClr val="F5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8" name="Freeform 78">
                <a:extLst>
                  <a:ext uri="{FF2B5EF4-FFF2-40B4-BE49-F238E27FC236}">
                    <a16:creationId xmlns:a16="http://schemas.microsoft.com/office/drawing/2014/main" id="{8422779F-64A5-D8D1-42F8-DD847EAD6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865"/>
                <a:ext cx="95" cy="88"/>
              </a:xfrm>
              <a:custGeom>
                <a:avLst/>
                <a:gdLst>
                  <a:gd name="T0" fmla="*/ 18 w 40"/>
                  <a:gd name="T1" fmla="*/ 0 h 37"/>
                  <a:gd name="T2" fmla="*/ 22 w 40"/>
                  <a:gd name="T3" fmla="*/ 1 h 37"/>
                  <a:gd name="T4" fmla="*/ 39 w 40"/>
                  <a:gd name="T5" fmla="*/ 20 h 37"/>
                  <a:gd name="T6" fmla="*/ 20 w 40"/>
                  <a:gd name="T7" fmla="*/ 36 h 37"/>
                  <a:gd name="T8" fmla="*/ 5 w 40"/>
                  <a:gd name="T9" fmla="*/ 27 h 37"/>
                  <a:gd name="T10" fmla="*/ 11 w 40"/>
                  <a:gd name="T11" fmla="*/ 3 h 37"/>
                  <a:gd name="T12" fmla="*/ 18 w 40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7">
                    <a:moveTo>
                      <a:pt x="18" y="0"/>
                    </a:moveTo>
                    <a:cubicBezTo>
                      <a:pt x="19" y="2"/>
                      <a:pt x="21" y="1"/>
                      <a:pt x="22" y="1"/>
                    </a:cubicBezTo>
                    <a:cubicBezTo>
                      <a:pt x="32" y="1"/>
                      <a:pt x="40" y="9"/>
                      <a:pt x="39" y="20"/>
                    </a:cubicBezTo>
                    <a:cubicBezTo>
                      <a:pt x="38" y="29"/>
                      <a:pt x="29" y="37"/>
                      <a:pt x="20" y="36"/>
                    </a:cubicBezTo>
                    <a:cubicBezTo>
                      <a:pt x="13" y="36"/>
                      <a:pt x="9" y="31"/>
                      <a:pt x="5" y="27"/>
                    </a:cubicBezTo>
                    <a:cubicBezTo>
                      <a:pt x="0" y="18"/>
                      <a:pt x="4" y="8"/>
                      <a:pt x="11" y="3"/>
                    </a:cubicBezTo>
                    <a:cubicBezTo>
                      <a:pt x="13" y="2"/>
                      <a:pt x="15" y="0"/>
                      <a:pt x="18" y="0"/>
                    </a:cubicBezTo>
                    <a:close/>
                  </a:path>
                </a:pathLst>
              </a:custGeom>
              <a:solidFill>
                <a:srgbClr val="F4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9" name="Freeform 79">
                <a:extLst>
                  <a:ext uri="{FF2B5EF4-FFF2-40B4-BE49-F238E27FC236}">
                    <a16:creationId xmlns:a16="http://schemas.microsoft.com/office/drawing/2014/main" id="{CEFA3947-E6B5-4D84-6235-C31D12422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1" y="2067"/>
                <a:ext cx="88" cy="88"/>
              </a:xfrm>
              <a:custGeom>
                <a:avLst/>
                <a:gdLst>
                  <a:gd name="T0" fmla="*/ 19 w 37"/>
                  <a:gd name="T1" fmla="*/ 0 h 37"/>
                  <a:gd name="T2" fmla="*/ 37 w 37"/>
                  <a:gd name="T3" fmla="*/ 13 h 37"/>
                  <a:gd name="T4" fmla="*/ 32 w 37"/>
                  <a:gd name="T5" fmla="*/ 29 h 37"/>
                  <a:gd name="T6" fmla="*/ 12 w 37"/>
                  <a:gd name="T7" fmla="*/ 34 h 37"/>
                  <a:gd name="T8" fmla="*/ 1 w 37"/>
                  <a:gd name="T9" fmla="*/ 15 h 37"/>
                  <a:gd name="T10" fmla="*/ 16 w 37"/>
                  <a:gd name="T11" fmla="*/ 0 h 37"/>
                  <a:gd name="T12" fmla="*/ 19 w 37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19" y="0"/>
                    </a:moveTo>
                    <a:cubicBezTo>
                      <a:pt x="28" y="1"/>
                      <a:pt x="33" y="6"/>
                      <a:pt x="37" y="13"/>
                    </a:cubicBezTo>
                    <a:cubicBezTo>
                      <a:pt x="37" y="19"/>
                      <a:pt x="36" y="24"/>
                      <a:pt x="32" y="29"/>
                    </a:cubicBezTo>
                    <a:cubicBezTo>
                      <a:pt x="28" y="35"/>
                      <a:pt x="19" y="37"/>
                      <a:pt x="12" y="34"/>
                    </a:cubicBezTo>
                    <a:cubicBezTo>
                      <a:pt x="5" y="31"/>
                      <a:pt x="0" y="22"/>
                      <a:pt x="1" y="15"/>
                    </a:cubicBezTo>
                    <a:cubicBezTo>
                      <a:pt x="3" y="8"/>
                      <a:pt x="9" y="1"/>
                      <a:pt x="16" y="0"/>
                    </a:cubicBezTo>
                    <a:cubicBezTo>
                      <a:pt x="17" y="0"/>
                      <a:pt x="18" y="0"/>
                      <a:pt x="19" y="0"/>
                    </a:cubicBezTo>
                    <a:close/>
                  </a:path>
                </a:pathLst>
              </a:custGeom>
              <a:solidFill>
                <a:srgbClr val="F3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0" name="Freeform 80">
                <a:extLst>
                  <a:ext uri="{FF2B5EF4-FFF2-40B4-BE49-F238E27FC236}">
                    <a16:creationId xmlns:a16="http://schemas.microsoft.com/office/drawing/2014/main" id="{901439E3-A14E-ED7C-AADF-114E1F885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2616"/>
                <a:ext cx="93" cy="100"/>
              </a:xfrm>
              <a:custGeom>
                <a:avLst/>
                <a:gdLst>
                  <a:gd name="T0" fmla="*/ 35 w 39"/>
                  <a:gd name="T1" fmla="*/ 32 h 42"/>
                  <a:gd name="T2" fmla="*/ 25 w 39"/>
                  <a:gd name="T3" fmla="*/ 39 h 42"/>
                  <a:gd name="T4" fmla="*/ 4 w 39"/>
                  <a:gd name="T5" fmla="*/ 30 h 42"/>
                  <a:gd name="T6" fmla="*/ 11 w 39"/>
                  <a:gd name="T7" fmla="*/ 7 h 42"/>
                  <a:gd name="T8" fmla="*/ 12 w 39"/>
                  <a:gd name="T9" fmla="*/ 7 h 42"/>
                  <a:gd name="T10" fmla="*/ 10 w 39"/>
                  <a:gd name="T11" fmla="*/ 11 h 42"/>
                  <a:gd name="T12" fmla="*/ 12 w 39"/>
                  <a:gd name="T13" fmla="*/ 20 h 42"/>
                  <a:gd name="T14" fmla="*/ 21 w 39"/>
                  <a:gd name="T15" fmla="*/ 21 h 42"/>
                  <a:gd name="T16" fmla="*/ 23 w 39"/>
                  <a:gd name="T17" fmla="*/ 12 h 42"/>
                  <a:gd name="T18" fmla="*/ 16 w 39"/>
                  <a:gd name="T19" fmla="*/ 8 h 42"/>
                  <a:gd name="T20" fmla="*/ 13 w 39"/>
                  <a:gd name="T21" fmla="*/ 7 h 42"/>
                  <a:gd name="T22" fmla="*/ 38 w 39"/>
                  <a:gd name="T23" fmla="*/ 21 h 42"/>
                  <a:gd name="T24" fmla="*/ 38 w 39"/>
                  <a:gd name="T25" fmla="*/ 24 h 42"/>
                  <a:gd name="T26" fmla="*/ 35 w 39"/>
                  <a:gd name="T27" fmla="*/ 3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" h="42">
                    <a:moveTo>
                      <a:pt x="35" y="32"/>
                    </a:moveTo>
                    <a:cubicBezTo>
                      <a:pt x="32" y="36"/>
                      <a:pt x="29" y="38"/>
                      <a:pt x="25" y="39"/>
                    </a:cubicBezTo>
                    <a:cubicBezTo>
                      <a:pt x="17" y="42"/>
                      <a:pt x="7" y="38"/>
                      <a:pt x="4" y="30"/>
                    </a:cubicBezTo>
                    <a:cubicBezTo>
                      <a:pt x="0" y="21"/>
                      <a:pt x="3" y="11"/>
                      <a:pt x="11" y="7"/>
                    </a:cubicBezTo>
                    <a:cubicBezTo>
                      <a:pt x="11" y="7"/>
                      <a:pt x="12" y="7"/>
                      <a:pt x="12" y="7"/>
                    </a:cubicBezTo>
                    <a:cubicBezTo>
                      <a:pt x="12" y="9"/>
                      <a:pt x="11" y="10"/>
                      <a:pt x="10" y="11"/>
                    </a:cubicBezTo>
                    <a:cubicBezTo>
                      <a:pt x="9" y="14"/>
                      <a:pt x="10" y="18"/>
                      <a:pt x="12" y="20"/>
                    </a:cubicBezTo>
                    <a:cubicBezTo>
                      <a:pt x="14" y="22"/>
                      <a:pt x="18" y="23"/>
                      <a:pt x="21" y="21"/>
                    </a:cubicBezTo>
                    <a:cubicBezTo>
                      <a:pt x="23" y="19"/>
                      <a:pt x="25" y="16"/>
                      <a:pt x="23" y="12"/>
                    </a:cubicBezTo>
                    <a:cubicBezTo>
                      <a:pt x="22" y="9"/>
                      <a:pt x="20" y="8"/>
                      <a:pt x="16" y="8"/>
                    </a:cubicBezTo>
                    <a:cubicBezTo>
                      <a:pt x="15" y="8"/>
                      <a:pt x="14" y="8"/>
                      <a:pt x="13" y="7"/>
                    </a:cubicBezTo>
                    <a:cubicBezTo>
                      <a:pt x="22" y="0"/>
                      <a:pt x="37" y="9"/>
                      <a:pt x="38" y="21"/>
                    </a:cubicBezTo>
                    <a:cubicBezTo>
                      <a:pt x="38" y="22"/>
                      <a:pt x="38" y="23"/>
                      <a:pt x="38" y="24"/>
                    </a:cubicBezTo>
                    <a:cubicBezTo>
                      <a:pt x="39" y="27"/>
                      <a:pt x="37" y="30"/>
                      <a:pt x="35" y="32"/>
                    </a:cubicBezTo>
                    <a:close/>
                  </a:path>
                </a:pathLst>
              </a:custGeom>
              <a:solidFill>
                <a:srgbClr val="F3D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1" name="Freeform 81">
                <a:extLst>
                  <a:ext uri="{FF2B5EF4-FFF2-40B4-BE49-F238E27FC236}">
                    <a16:creationId xmlns:a16="http://schemas.microsoft.com/office/drawing/2014/main" id="{F62C8698-CE1D-C56C-ACA6-781B6045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823"/>
                <a:ext cx="88" cy="86"/>
              </a:xfrm>
              <a:custGeom>
                <a:avLst/>
                <a:gdLst>
                  <a:gd name="T0" fmla="*/ 7 w 37"/>
                  <a:gd name="T1" fmla="*/ 32 h 36"/>
                  <a:gd name="T2" fmla="*/ 3 w 37"/>
                  <a:gd name="T3" fmla="*/ 26 h 36"/>
                  <a:gd name="T4" fmla="*/ 6 w 37"/>
                  <a:gd name="T5" fmla="*/ 7 h 36"/>
                  <a:gd name="T6" fmla="*/ 24 w 37"/>
                  <a:gd name="T7" fmla="*/ 1 h 36"/>
                  <a:gd name="T8" fmla="*/ 37 w 37"/>
                  <a:gd name="T9" fmla="*/ 21 h 36"/>
                  <a:gd name="T10" fmla="*/ 21 w 37"/>
                  <a:gd name="T11" fmla="*/ 36 h 36"/>
                  <a:gd name="T12" fmla="*/ 15 w 37"/>
                  <a:gd name="T13" fmla="*/ 36 h 36"/>
                  <a:gd name="T14" fmla="*/ 7 w 37"/>
                  <a:gd name="T15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6">
                    <a:moveTo>
                      <a:pt x="7" y="32"/>
                    </a:moveTo>
                    <a:cubicBezTo>
                      <a:pt x="6" y="30"/>
                      <a:pt x="5" y="28"/>
                      <a:pt x="3" y="26"/>
                    </a:cubicBezTo>
                    <a:cubicBezTo>
                      <a:pt x="0" y="19"/>
                      <a:pt x="1" y="13"/>
                      <a:pt x="6" y="7"/>
                    </a:cubicBezTo>
                    <a:cubicBezTo>
                      <a:pt x="10" y="1"/>
                      <a:pt x="17" y="0"/>
                      <a:pt x="24" y="1"/>
                    </a:cubicBezTo>
                    <a:cubicBezTo>
                      <a:pt x="32" y="3"/>
                      <a:pt x="37" y="11"/>
                      <a:pt x="37" y="21"/>
                    </a:cubicBezTo>
                    <a:cubicBezTo>
                      <a:pt x="36" y="29"/>
                      <a:pt x="29" y="35"/>
                      <a:pt x="21" y="36"/>
                    </a:cubicBezTo>
                    <a:cubicBezTo>
                      <a:pt x="19" y="36"/>
                      <a:pt x="17" y="36"/>
                      <a:pt x="15" y="36"/>
                    </a:cubicBezTo>
                    <a:cubicBezTo>
                      <a:pt x="12" y="36"/>
                      <a:pt x="9" y="34"/>
                      <a:pt x="7" y="32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2" name="Freeform 82">
                <a:extLst>
                  <a:ext uri="{FF2B5EF4-FFF2-40B4-BE49-F238E27FC236}">
                    <a16:creationId xmlns:a16="http://schemas.microsoft.com/office/drawing/2014/main" id="{4CB2D0A9-D81C-32DC-638A-9E87B6314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2481"/>
                <a:ext cx="90" cy="95"/>
              </a:xfrm>
              <a:custGeom>
                <a:avLst/>
                <a:gdLst>
                  <a:gd name="T0" fmla="*/ 0 w 38"/>
                  <a:gd name="T1" fmla="*/ 21 h 40"/>
                  <a:gd name="T2" fmla="*/ 1 w 38"/>
                  <a:gd name="T3" fmla="*/ 18 h 40"/>
                  <a:gd name="T4" fmla="*/ 13 w 38"/>
                  <a:gd name="T5" fmla="*/ 3 h 40"/>
                  <a:gd name="T6" fmla="*/ 32 w 38"/>
                  <a:gd name="T7" fmla="*/ 8 h 40"/>
                  <a:gd name="T8" fmla="*/ 35 w 38"/>
                  <a:gd name="T9" fmla="*/ 27 h 40"/>
                  <a:gd name="T10" fmla="*/ 6 w 38"/>
                  <a:gd name="T11" fmla="*/ 32 h 40"/>
                  <a:gd name="T12" fmla="*/ 4 w 38"/>
                  <a:gd name="T13" fmla="*/ 30 h 40"/>
                  <a:gd name="T14" fmla="*/ 0 w 38"/>
                  <a:gd name="T15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40">
                    <a:moveTo>
                      <a:pt x="0" y="21"/>
                    </a:moveTo>
                    <a:cubicBezTo>
                      <a:pt x="1" y="20"/>
                      <a:pt x="1" y="19"/>
                      <a:pt x="1" y="18"/>
                    </a:cubicBezTo>
                    <a:cubicBezTo>
                      <a:pt x="2" y="10"/>
                      <a:pt x="6" y="6"/>
                      <a:pt x="13" y="3"/>
                    </a:cubicBezTo>
                    <a:cubicBezTo>
                      <a:pt x="20" y="0"/>
                      <a:pt x="27" y="3"/>
                      <a:pt x="32" y="8"/>
                    </a:cubicBezTo>
                    <a:cubicBezTo>
                      <a:pt x="37" y="13"/>
                      <a:pt x="38" y="20"/>
                      <a:pt x="35" y="27"/>
                    </a:cubicBezTo>
                    <a:cubicBezTo>
                      <a:pt x="30" y="39"/>
                      <a:pt x="14" y="40"/>
                      <a:pt x="6" y="32"/>
                    </a:cubicBezTo>
                    <a:cubicBezTo>
                      <a:pt x="6" y="31"/>
                      <a:pt x="5" y="31"/>
                      <a:pt x="4" y="30"/>
                    </a:cubicBezTo>
                    <a:cubicBezTo>
                      <a:pt x="1" y="27"/>
                      <a:pt x="1" y="24"/>
                      <a:pt x="0" y="21"/>
                    </a:cubicBezTo>
                    <a:close/>
                  </a:path>
                </a:pathLst>
              </a:custGeom>
              <a:solidFill>
                <a:srgbClr val="F3D6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3" name="Freeform 83">
                <a:extLst>
                  <a:ext uri="{FF2B5EF4-FFF2-40B4-BE49-F238E27FC236}">
                    <a16:creationId xmlns:a16="http://schemas.microsoft.com/office/drawing/2014/main" id="{FB87C4C6-620D-6D11-598D-932398347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1068"/>
                <a:ext cx="91" cy="93"/>
              </a:xfrm>
              <a:custGeom>
                <a:avLst/>
                <a:gdLst>
                  <a:gd name="T0" fmla="*/ 4 w 38"/>
                  <a:gd name="T1" fmla="*/ 29 h 39"/>
                  <a:gd name="T2" fmla="*/ 3 w 38"/>
                  <a:gd name="T3" fmla="*/ 11 h 39"/>
                  <a:gd name="T4" fmla="*/ 11 w 38"/>
                  <a:gd name="T5" fmla="*/ 3 h 39"/>
                  <a:gd name="T6" fmla="*/ 32 w 38"/>
                  <a:gd name="T7" fmla="*/ 8 h 39"/>
                  <a:gd name="T8" fmla="*/ 30 w 38"/>
                  <a:gd name="T9" fmla="*/ 33 h 39"/>
                  <a:gd name="T10" fmla="*/ 6 w 38"/>
                  <a:gd name="T11" fmla="*/ 31 h 39"/>
                  <a:gd name="T12" fmla="*/ 4 w 38"/>
                  <a:gd name="T13" fmla="*/ 2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39">
                    <a:moveTo>
                      <a:pt x="4" y="29"/>
                    </a:moveTo>
                    <a:cubicBezTo>
                      <a:pt x="1" y="23"/>
                      <a:pt x="0" y="17"/>
                      <a:pt x="3" y="11"/>
                    </a:cubicBezTo>
                    <a:cubicBezTo>
                      <a:pt x="5" y="7"/>
                      <a:pt x="9" y="5"/>
                      <a:pt x="11" y="3"/>
                    </a:cubicBezTo>
                    <a:cubicBezTo>
                      <a:pt x="19" y="0"/>
                      <a:pt x="27" y="1"/>
                      <a:pt x="32" y="8"/>
                    </a:cubicBezTo>
                    <a:cubicBezTo>
                      <a:pt x="38" y="15"/>
                      <a:pt x="37" y="26"/>
                      <a:pt x="30" y="33"/>
                    </a:cubicBezTo>
                    <a:cubicBezTo>
                      <a:pt x="24" y="39"/>
                      <a:pt x="12" y="38"/>
                      <a:pt x="6" y="31"/>
                    </a:cubicBezTo>
                    <a:cubicBezTo>
                      <a:pt x="5" y="30"/>
                      <a:pt x="5" y="29"/>
                      <a:pt x="4" y="29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4" name="Freeform 84">
                <a:extLst>
                  <a:ext uri="{FF2B5EF4-FFF2-40B4-BE49-F238E27FC236}">
                    <a16:creationId xmlns:a16="http://schemas.microsoft.com/office/drawing/2014/main" id="{E38E7BD4-832C-05F4-EE92-0497D0C07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339"/>
                <a:ext cx="93" cy="105"/>
              </a:xfrm>
              <a:custGeom>
                <a:avLst/>
                <a:gdLst>
                  <a:gd name="T0" fmla="*/ 32 w 39"/>
                  <a:gd name="T1" fmla="*/ 36 h 44"/>
                  <a:gd name="T2" fmla="*/ 30 w 39"/>
                  <a:gd name="T3" fmla="*/ 37 h 44"/>
                  <a:gd name="T4" fmla="*/ 6 w 39"/>
                  <a:gd name="T5" fmla="*/ 38 h 44"/>
                  <a:gd name="T6" fmla="*/ 0 w 39"/>
                  <a:gd name="T7" fmla="*/ 24 h 44"/>
                  <a:gd name="T8" fmla="*/ 5 w 39"/>
                  <a:gd name="T9" fmla="*/ 10 h 44"/>
                  <a:gd name="T10" fmla="*/ 6 w 39"/>
                  <a:gd name="T11" fmla="*/ 10 h 44"/>
                  <a:gd name="T12" fmla="*/ 9 w 39"/>
                  <a:gd name="T13" fmla="*/ 10 h 44"/>
                  <a:gd name="T14" fmla="*/ 36 w 39"/>
                  <a:gd name="T15" fmla="*/ 27 h 44"/>
                  <a:gd name="T16" fmla="*/ 32 w 39"/>
                  <a:gd name="T17" fmla="*/ 3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44">
                    <a:moveTo>
                      <a:pt x="32" y="36"/>
                    </a:moveTo>
                    <a:cubicBezTo>
                      <a:pt x="31" y="36"/>
                      <a:pt x="31" y="37"/>
                      <a:pt x="30" y="37"/>
                    </a:cubicBezTo>
                    <a:cubicBezTo>
                      <a:pt x="26" y="44"/>
                      <a:pt x="13" y="44"/>
                      <a:pt x="6" y="38"/>
                    </a:cubicBezTo>
                    <a:cubicBezTo>
                      <a:pt x="2" y="35"/>
                      <a:pt x="0" y="30"/>
                      <a:pt x="0" y="24"/>
                    </a:cubicBezTo>
                    <a:cubicBezTo>
                      <a:pt x="0" y="19"/>
                      <a:pt x="3" y="15"/>
                      <a:pt x="5" y="10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7" y="10"/>
                      <a:pt x="8" y="10"/>
                      <a:pt x="9" y="10"/>
                    </a:cubicBezTo>
                    <a:cubicBezTo>
                      <a:pt x="23" y="0"/>
                      <a:pt x="39" y="14"/>
                      <a:pt x="36" y="27"/>
                    </a:cubicBezTo>
                    <a:cubicBezTo>
                      <a:pt x="35" y="30"/>
                      <a:pt x="35" y="33"/>
                      <a:pt x="32" y="36"/>
                    </a:cubicBezTo>
                    <a:close/>
                  </a:path>
                </a:pathLst>
              </a:custGeom>
              <a:solidFill>
                <a:srgbClr val="F4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5" name="Freeform 85">
                <a:extLst>
                  <a:ext uri="{FF2B5EF4-FFF2-40B4-BE49-F238E27FC236}">
                    <a16:creationId xmlns:a16="http://schemas.microsoft.com/office/drawing/2014/main" id="{751307A4-1A31-AA4B-D40A-1C557A0F3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2005"/>
                <a:ext cx="91" cy="90"/>
              </a:xfrm>
              <a:custGeom>
                <a:avLst/>
                <a:gdLst>
                  <a:gd name="T0" fmla="*/ 35 w 38"/>
                  <a:gd name="T1" fmla="*/ 27 h 38"/>
                  <a:gd name="T2" fmla="*/ 25 w 38"/>
                  <a:gd name="T3" fmla="*/ 35 h 38"/>
                  <a:gd name="T4" fmla="*/ 5 w 38"/>
                  <a:gd name="T5" fmla="*/ 30 h 38"/>
                  <a:gd name="T6" fmla="*/ 3 w 38"/>
                  <a:gd name="T7" fmla="*/ 12 h 38"/>
                  <a:gd name="T8" fmla="*/ 18 w 38"/>
                  <a:gd name="T9" fmla="*/ 2 h 38"/>
                  <a:gd name="T10" fmla="*/ 22 w 38"/>
                  <a:gd name="T11" fmla="*/ 0 h 38"/>
                  <a:gd name="T12" fmla="*/ 37 w 38"/>
                  <a:gd name="T13" fmla="*/ 21 h 38"/>
                  <a:gd name="T14" fmla="*/ 35 w 38"/>
                  <a:gd name="T15" fmla="*/ 27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38">
                    <a:moveTo>
                      <a:pt x="35" y="27"/>
                    </a:moveTo>
                    <a:cubicBezTo>
                      <a:pt x="32" y="30"/>
                      <a:pt x="29" y="34"/>
                      <a:pt x="25" y="35"/>
                    </a:cubicBezTo>
                    <a:cubicBezTo>
                      <a:pt x="18" y="38"/>
                      <a:pt x="11" y="37"/>
                      <a:pt x="5" y="30"/>
                    </a:cubicBezTo>
                    <a:cubicBezTo>
                      <a:pt x="1" y="26"/>
                      <a:pt x="0" y="18"/>
                      <a:pt x="3" y="12"/>
                    </a:cubicBezTo>
                    <a:cubicBezTo>
                      <a:pt x="6" y="5"/>
                      <a:pt x="11" y="2"/>
                      <a:pt x="18" y="2"/>
                    </a:cubicBezTo>
                    <a:cubicBezTo>
                      <a:pt x="20" y="2"/>
                      <a:pt x="21" y="2"/>
                      <a:pt x="22" y="0"/>
                    </a:cubicBezTo>
                    <a:cubicBezTo>
                      <a:pt x="32" y="3"/>
                      <a:pt x="38" y="12"/>
                      <a:pt x="37" y="21"/>
                    </a:cubicBezTo>
                    <a:cubicBezTo>
                      <a:pt x="37" y="23"/>
                      <a:pt x="36" y="25"/>
                      <a:pt x="35" y="27"/>
                    </a:cubicBezTo>
                    <a:close/>
                  </a:path>
                </a:pathLst>
              </a:custGeom>
              <a:solidFill>
                <a:srgbClr val="F5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6" name="Freeform 86">
                <a:extLst>
                  <a:ext uri="{FF2B5EF4-FFF2-40B4-BE49-F238E27FC236}">
                    <a16:creationId xmlns:a16="http://schemas.microsoft.com/office/drawing/2014/main" id="{C7C61F70-AE15-B5EE-4DFB-469D10045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062"/>
                <a:ext cx="88" cy="93"/>
              </a:xfrm>
              <a:custGeom>
                <a:avLst/>
                <a:gdLst>
                  <a:gd name="T0" fmla="*/ 21 w 37"/>
                  <a:gd name="T1" fmla="*/ 2 h 39"/>
                  <a:gd name="T2" fmla="*/ 34 w 37"/>
                  <a:gd name="T3" fmla="*/ 11 h 39"/>
                  <a:gd name="T4" fmla="*/ 32 w 37"/>
                  <a:gd name="T5" fmla="*/ 32 h 39"/>
                  <a:gd name="T6" fmla="*/ 9 w 37"/>
                  <a:gd name="T7" fmla="*/ 35 h 39"/>
                  <a:gd name="T8" fmla="*/ 1 w 37"/>
                  <a:gd name="T9" fmla="*/ 22 h 39"/>
                  <a:gd name="T10" fmla="*/ 0 w 37"/>
                  <a:gd name="T11" fmla="*/ 18 h 39"/>
                  <a:gd name="T12" fmla="*/ 21 w 37"/>
                  <a:gd name="T13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9">
                    <a:moveTo>
                      <a:pt x="21" y="2"/>
                    </a:moveTo>
                    <a:cubicBezTo>
                      <a:pt x="26" y="4"/>
                      <a:pt x="31" y="6"/>
                      <a:pt x="34" y="11"/>
                    </a:cubicBezTo>
                    <a:cubicBezTo>
                      <a:pt x="37" y="17"/>
                      <a:pt x="37" y="26"/>
                      <a:pt x="32" y="32"/>
                    </a:cubicBezTo>
                    <a:cubicBezTo>
                      <a:pt x="27" y="38"/>
                      <a:pt x="16" y="39"/>
                      <a:pt x="9" y="35"/>
                    </a:cubicBezTo>
                    <a:cubicBezTo>
                      <a:pt x="4" y="32"/>
                      <a:pt x="2" y="27"/>
                      <a:pt x="1" y="22"/>
                    </a:cubicBezTo>
                    <a:cubicBezTo>
                      <a:pt x="1" y="20"/>
                      <a:pt x="1" y="19"/>
                      <a:pt x="0" y="18"/>
                    </a:cubicBezTo>
                    <a:cubicBezTo>
                      <a:pt x="1" y="8"/>
                      <a:pt x="11" y="0"/>
                      <a:pt x="21" y="2"/>
                    </a:cubicBezTo>
                    <a:close/>
                  </a:path>
                </a:pathLst>
              </a:custGeom>
              <a:solidFill>
                <a:srgbClr val="F4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7" name="Freeform 87">
                <a:extLst>
                  <a:ext uri="{FF2B5EF4-FFF2-40B4-BE49-F238E27FC236}">
                    <a16:creationId xmlns:a16="http://schemas.microsoft.com/office/drawing/2014/main" id="{6E38789B-3805-E648-BB31-003F4667A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684"/>
                <a:ext cx="88" cy="93"/>
              </a:xfrm>
              <a:custGeom>
                <a:avLst/>
                <a:gdLst>
                  <a:gd name="T0" fmla="*/ 35 w 37"/>
                  <a:gd name="T1" fmla="*/ 20 h 39"/>
                  <a:gd name="T2" fmla="*/ 27 w 37"/>
                  <a:gd name="T3" fmla="*/ 36 h 39"/>
                  <a:gd name="T4" fmla="*/ 9 w 37"/>
                  <a:gd name="T5" fmla="*/ 36 h 39"/>
                  <a:gd name="T6" fmla="*/ 1 w 37"/>
                  <a:gd name="T7" fmla="*/ 19 h 39"/>
                  <a:gd name="T8" fmla="*/ 14 w 37"/>
                  <a:gd name="T9" fmla="*/ 3 h 39"/>
                  <a:gd name="T10" fmla="*/ 34 w 37"/>
                  <a:gd name="T11" fmla="*/ 12 h 39"/>
                  <a:gd name="T12" fmla="*/ 35 w 37"/>
                  <a:gd name="T13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9">
                    <a:moveTo>
                      <a:pt x="35" y="20"/>
                    </a:moveTo>
                    <a:cubicBezTo>
                      <a:pt x="35" y="27"/>
                      <a:pt x="33" y="33"/>
                      <a:pt x="27" y="36"/>
                    </a:cubicBezTo>
                    <a:cubicBezTo>
                      <a:pt x="21" y="39"/>
                      <a:pt x="15" y="39"/>
                      <a:pt x="9" y="36"/>
                    </a:cubicBezTo>
                    <a:cubicBezTo>
                      <a:pt x="3" y="32"/>
                      <a:pt x="0" y="26"/>
                      <a:pt x="1" y="19"/>
                    </a:cubicBezTo>
                    <a:cubicBezTo>
                      <a:pt x="2" y="11"/>
                      <a:pt x="7" y="6"/>
                      <a:pt x="14" y="3"/>
                    </a:cubicBezTo>
                    <a:cubicBezTo>
                      <a:pt x="21" y="0"/>
                      <a:pt x="30" y="4"/>
                      <a:pt x="34" y="12"/>
                    </a:cubicBezTo>
                    <a:cubicBezTo>
                      <a:pt x="35" y="14"/>
                      <a:pt x="37" y="17"/>
                      <a:pt x="35" y="20"/>
                    </a:cubicBezTo>
                    <a:close/>
                  </a:path>
                </a:pathLst>
              </a:custGeom>
              <a:solidFill>
                <a:srgbClr val="F5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8" name="Freeform 88">
                <a:extLst>
                  <a:ext uri="{FF2B5EF4-FFF2-40B4-BE49-F238E27FC236}">
                    <a16:creationId xmlns:a16="http://schemas.microsoft.com/office/drawing/2014/main" id="{A4D2F529-0714-9839-4813-3B4BA1CD3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7" y="1922"/>
                <a:ext cx="85" cy="93"/>
              </a:xfrm>
              <a:custGeom>
                <a:avLst/>
                <a:gdLst>
                  <a:gd name="T0" fmla="*/ 18 w 36"/>
                  <a:gd name="T1" fmla="*/ 1 h 39"/>
                  <a:gd name="T2" fmla="*/ 29 w 36"/>
                  <a:gd name="T3" fmla="*/ 5 h 39"/>
                  <a:gd name="T4" fmla="*/ 34 w 36"/>
                  <a:gd name="T5" fmla="*/ 22 h 39"/>
                  <a:gd name="T6" fmla="*/ 23 w 36"/>
                  <a:gd name="T7" fmla="*/ 35 h 39"/>
                  <a:gd name="T8" fmla="*/ 0 w 36"/>
                  <a:gd name="T9" fmla="*/ 19 h 39"/>
                  <a:gd name="T10" fmla="*/ 0 w 36"/>
                  <a:gd name="T11" fmla="*/ 14 h 39"/>
                  <a:gd name="T12" fmla="*/ 18 w 36"/>
                  <a:gd name="T13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9">
                    <a:moveTo>
                      <a:pt x="18" y="1"/>
                    </a:moveTo>
                    <a:cubicBezTo>
                      <a:pt x="22" y="2"/>
                      <a:pt x="25" y="3"/>
                      <a:pt x="29" y="5"/>
                    </a:cubicBezTo>
                    <a:cubicBezTo>
                      <a:pt x="34" y="10"/>
                      <a:pt x="36" y="15"/>
                      <a:pt x="34" y="22"/>
                    </a:cubicBezTo>
                    <a:cubicBezTo>
                      <a:pt x="32" y="28"/>
                      <a:pt x="30" y="33"/>
                      <a:pt x="23" y="35"/>
                    </a:cubicBezTo>
                    <a:cubicBezTo>
                      <a:pt x="13" y="39"/>
                      <a:pt x="1" y="32"/>
                      <a:pt x="0" y="19"/>
                    </a:cubicBezTo>
                    <a:cubicBezTo>
                      <a:pt x="0" y="18"/>
                      <a:pt x="0" y="16"/>
                      <a:pt x="0" y="14"/>
                    </a:cubicBezTo>
                    <a:cubicBezTo>
                      <a:pt x="2" y="6"/>
                      <a:pt x="11" y="0"/>
                      <a:pt x="18" y="1"/>
                    </a:cubicBezTo>
                    <a:close/>
                  </a:path>
                </a:pathLst>
              </a:custGeom>
              <a:solidFill>
                <a:srgbClr val="F6D5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9" name="Freeform 89">
                <a:extLst>
                  <a:ext uri="{FF2B5EF4-FFF2-40B4-BE49-F238E27FC236}">
                    <a16:creationId xmlns:a16="http://schemas.microsoft.com/office/drawing/2014/main" id="{F84D6745-F6BD-E129-924F-4E9FF613C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9" y="2202"/>
                <a:ext cx="93" cy="96"/>
              </a:xfrm>
              <a:custGeom>
                <a:avLst/>
                <a:gdLst>
                  <a:gd name="T0" fmla="*/ 31 w 39"/>
                  <a:gd name="T1" fmla="*/ 35 h 40"/>
                  <a:gd name="T2" fmla="*/ 7 w 39"/>
                  <a:gd name="T3" fmla="*/ 30 h 40"/>
                  <a:gd name="T4" fmla="*/ 15 w 39"/>
                  <a:gd name="T5" fmla="*/ 4 h 40"/>
                  <a:gd name="T6" fmla="*/ 19 w 39"/>
                  <a:gd name="T7" fmla="*/ 2 h 40"/>
                  <a:gd name="T8" fmla="*/ 39 w 39"/>
                  <a:gd name="T9" fmla="*/ 18 h 40"/>
                  <a:gd name="T10" fmla="*/ 38 w 39"/>
                  <a:gd name="T11" fmla="*/ 24 h 40"/>
                  <a:gd name="T12" fmla="*/ 35 w 39"/>
                  <a:gd name="T13" fmla="*/ 30 h 40"/>
                  <a:gd name="T14" fmla="*/ 31 w 39"/>
                  <a:gd name="T15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40">
                    <a:moveTo>
                      <a:pt x="31" y="35"/>
                    </a:moveTo>
                    <a:cubicBezTo>
                      <a:pt x="21" y="40"/>
                      <a:pt x="13" y="39"/>
                      <a:pt x="7" y="30"/>
                    </a:cubicBezTo>
                    <a:cubicBezTo>
                      <a:pt x="0" y="22"/>
                      <a:pt x="4" y="8"/>
                      <a:pt x="15" y="4"/>
                    </a:cubicBezTo>
                    <a:cubicBezTo>
                      <a:pt x="16" y="4"/>
                      <a:pt x="18" y="4"/>
                      <a:pt x="19" y="2"/>
                    </a:cubicBezTo>
                    <a:cubicBezTo>
                      <a:pt x="28" y="0"/>
                      <a:pt x="39" y="8"/>
                      <a:pt x="39" y="18"/>
                    </a:cubicBezTo>
                    <a:cubicBezTo>
                      <a:pt x="38" y="20"/>
                      <a:pt x="39" y="22"/>
                      <a:pt x="38" y="24"/>
                    </a:cubicBezTo>
                    <a:cubicBezTo>
                      <a:pt x="38" y="27"/>
                      <a:pt x="37" y="29"/>
                      <a:pt x="35" y="30"/>
                    </a:cubicBezTo>
                    <a:cubicBezTo>
                      <a:pt x="34" y="32"/>
                      <a:pt x="32" y="33"/>
                      <a:pt x="31" y="35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0" name="Freeform 90">
                <a:extLst>
                  <a:ext uri="{FF2B5EF4-FFF2-40B4-BE49-F238E27FC236}">
                    <a16:creationId xmlns:a16="http://schemas.microsoft.com/office/drawing/2014/main" id="{A94118E3-8630-9543-679B-F0461568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2771"/>
                <a:ext cx="88" cy="90"/>
              </a:xfrm>
              <a:custGeom>
                <a:avLst/>
                <a:gdLst>
                  <a:gd name="T0" fmla="*/ 24 w 37"/>
                  <a:gd name="T1" fmla="*/ 2 h 38"/>
                  <a:gd name="T2" fmla="*/ 33 w 37"/>
                  <a:gd name="T3" fmla="*/ 8 h 38"/>
                  <a:gd name="T4" fmla="*/ 37 w 37"/>
                  <a:gd name="T5" fmla="*/ 23 h 38"/>
                  <a:gd name="T6" fmla="*/ 35 w 37"/>
                  <a:gd name="T7" fmla="*/ 25 h 38"/>
                  <a:gd name="T8" fmla="*/ 13 w 37"/>
                  <a:gd name="T9" fmla="*/ 36 h 38"/>
                  <a:gd name="T10" fmla="*/ 2 w 37"/>
                  <a:gd name="T11" fmla="*/ 22 h 38"/>
                  <a:gd name="T12" fmla="*/ 8 w 37"/>
                  <a:gd name="T13" fmla="*/ 6 h 38"/>
                  <a:gd name="T14" fmla="*/ 11 w 37"/>
                  <a:gd name="T15" fmla="*/ 3 h 38"/>
                  <a:gd name="T16" fmla="*/ 24 w 37"/>
                  <a:gd name="T17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38">
                    <a:moveTo>
                      <a:pt x="24" y="2"/>
                    </a:moveTo>
                    <a:cubicBezTo>
                      <a:pt x="27" y="4"/>
                      <a:pt x="30" y="6"/>
                      <a:pt x="33" y="8"/>
                    </a:cubicBezTo>
                    <a:cubicBezTo>
                      <a:pt x="36" y="13"/>
                      <a:pt x="37" y="18"/>
                      <a:pt x="37" y="23"/>
                    </a:cubicBezTo>
                    <a:cubicBezTo>
                      <a:pt x="36" y="23"/>
                      <a:pt x="36" y="24"/>
                      <a:pt x="35" y="25"/>
                    </a:cubicBezTo>
                    <a:cubicBezTo>
                      <a:pt x="32" y="34"/>
                      <a:pt x="21" y="38"/>
                      <a:pt x="13" y="36"/>
                    </a:cubicBezTo>
                    <a:cubicBezTo>
                      <a:pt x="7" y="33"/>
                      <a:pt x="3" y="29"/>
                      <a:pt x="2" y="22"/>
                    </a:cubicBezTo>
                    <a:cubicBezTo>
                      <a:pt x="0" y="15"/>
                      <a:pt x="3" y="10"/>
                      <a:pt x="8" y="6"/>
                    </a:cubicBezTo>
                    <a:cubicBezTo>
                      <a:pt x="9" y="5"/>
                      <a:pt x="11" y="4"/>
                      <a:pt x="11" y="3"/>
                    </a:cubicBezTo>
                    <a:cubicBezTo>
                      <a:pt x="15" y="0"/>
                      <a:pt x="20" y="1"/>
                      <a:pt x="24" y="2"/>
                    </a:cubicBezTo>
                    <a:close/>
                  </a:path>
                </a:pathLst>
              </a:custGeom>
              <a:solidFill>
                <a:srgbClr val="F5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1" name="Freeform 91">
                <a:extLst>
                  <a:ext uri="{FF2B5EF4-FFF2-40B4-BE49-F238E27FC236}">
                    <a16:creationId xmlns:a16="http://schemas.microsoft.com/office/drawing/2014/main" id="{11FC9991-37BA-97E3-EED4-613A571DE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276"/>
                <a:ext cx="86" cy="91"/>
              </a:xfrm>
              <a:custGeom>
                <a:avLst/>
                <a:gdLst>
                  <a:gd name="T0" fmla="*/ 1 w 36"/>
                  <a:gd name="T1" fmla="*/ 19 h 38"/>
                  <a:gd name="T2" fmla="*/ 7 w 36"/>
                  <a:gd name="T3" fmla="*/ 6 h 38"/>
                  <a:gd name="T4" fmla="*/ 25 w 36"/>
                  <a:gd name="T5" fmla="*/ 3 h 38"/>
                  <a:gd name="T6" fmla="*/ 36 w 36"/>
                  <a:gd name="T7" fmla="*/ 17 h 38"/>
                  <a:gd name="T8" fmla="*/ 22 w 36"/>
                  <a:gd name="T9" fmla="*/ 36 h 38"/>
                  <a:gd name="T10" fmla="*/ 4 w 36"/>
                  <a:gd name="T11" fmla="*/ 30 h 38"/>
                  <a:gd name="T12" fmla="*/ 1 w 36"/>
                  <a:gd name="T13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8">
                    <a:moveTo>
                      <a:pt x="1" y="19"/>
                    </a:moveTo>
                    <a:cubicBezTo>
                      <a:pt x="2" y="14"/>
                      <a:pt x="3" y="9"/>
                      <a:pt x="7" y="6"/>
                    </a:cubicBezTo>
                    <a:cubicBezTo>
                      <a:pt x="13" y="2"/>
                      <a:pt x="19" y="0"/>
                      <a:pt x="25" y="3"/>
                    </a:cubicBezTo>
                    <a:cubicBezTo>
                      <a:pt x="31" y="5"/>
                      <a:pt x="36" y="10"/>
                      <a:pt x="36" y="17"/>
                    </a:cubicBezTo>
                    <a:cubicBezTo>
                      <a:pt x="36" y="27"/>
                      <a:pt x="33" y="32"/>
                      <a:pt x="22" y="36"/>
                    </a:cubicBezTo>
                    <a:cubicBezTo>
                      <a:pt x="17" y="38"/>
                      <a:pt x="8" y="35"/>
                      <a:pt x="4" y="30"/>
                    </a:cubicBezTo>
                    <a:cubicBezTo>
                      <a:pt x="2" y="27"/>
                      <a:pt x="0" y="23"/>
                      <a:pt x="1" y="19"/>
                    </a:cubicBezTo>
                    <a:close/>
                  </a:path>
                </a:pathLst>
              </a:custGeom>
              <a:solidFill>
                <a:srgbClr val="F5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2" name="Freeform 92">
                <a:extLst>
                  <a:ext uri="{FF2B5EF4-FFF2-40B4-BE49-F238E27FC236}">
                    <a16:creationId xmlns:a16="http://schemas.microsoft.com/office/drawing/2014/main" id="{E5AA51C9-FD1E-0825-06B6-2509192CF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2122"/>
                <a:ext cx="88" cy="102"/>
              </a:xfrm>
              <a:custGeom>
                <a:avLst/>
                <a:gdLst>
                  <a:gd name="T0" fmla="*/ 18 w 37"/>
                  <a:gd name="T1" fmla="*/ 0 h 43"/>
                  <a:gd name="T2" fmla="*/ 25 w 37"/>
                  <a:gd name="T3" fmla="*/ 8 h 43"/>
                  <a:gd name="T4" fmla="*/ 36 w 37"/>
                  <a:gd name="T5" fmla="*/ 21 h 43"/>
                  <a:gd name="T6" fmla="*/ 37 w 37"/>
                  <a:gd name="T7" fmla="*/ 25 h 43"/>
                  <a:gd name="T8" fmla="*/ 21 w 37"/>
                  <a:gd name="T9" fmla="*/ 42 h 43"/>
                  <a:gd name="T10" fmla="*/ 15 w 37"/>
                  <a:gd name="T11" fmla="*/ 43 h 43"/>
                  <a:gd name="T12" fmla="*/ 1 w 37"/>
                  <a:gd name="T13" fmla="*/ 28 h 43"/>
                  <a:gd name="T14" fmla="*/ 13 w 37"/>
                  <a:gd name="T15" fmla="*/ 7 h 43"/>
                  <a:gd name="T16" fmla="*/ 16 w 37"/>
                  <a:gd name="T17" fmla="*/ 3 h 43"/>
                  <a:gd name="T18" fmla="*/ 18 w 37"/>
                  <a:gd name="T19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43">
                    <a:moveTo>
                      <a:pt x="18" y="0"/>
                    </a:moveTo>
                    <a:cubicBezTo>
                      <a:pt x="18" y="5"/>
                      <a:pt x="19" y="7"/>
                      <a:pt x="25" y="8"/>
                    </a:cubicBezTo>
                    <a:cubicBezTo>
                      <a:pt x="31" y="9"/>
                      <a:pt x="35" y="15"/>
                      <a:pt x="36" y="21"/>
                    </a:cubicBezTo>
                    <a:cubicBezTo>
                      <a:pt x="36" y="22"/>
                      <a:pt x="36" y="24"/>
                      <a:pt x="37" y="25"/>
                    </a:cubicBezTo>
                    <a:cubicBezTo>
                      <a:pt x="37" y="34"/>
                      <a:pt x="30" y="42"/>
                      <a:pt x="21" y="42"/>
                    </a:cubicBezTo>
                    <a:cubicBezTo>
                      <a:pt x="19" y="43"/>
                      <a:pt x="17" y="43"/>
                      <a:pt x="15" y="43"/>
                    </a:cubicBezTo>
                    <a:cubicBezTo>
                      <a:pt x="8" y="40"/>
                      <a:pt x="3" y="36"/>
                      <a:pt x="1" y="28"/>
                    </a:cubicBezTo>
                    <a:cubicBezTo>
                      <a:pt x="0" y="18"/>
                      <a:pt x="4" y="11"/>
                      <a:pt x="13" y="7"/>
                    </a:cubicBezTo>
                    <a:cubicBezTo>
                      <a:pt x="15" y="6"/>
                      <a:pt x="16" y="5"/>
                      <a:pt x="16" y="3"/>
                    </a:cubicBezTo>
                    <a:cubicBezTo>
                      <a:pt x="16" y="2"/>
                      <a:pt x="16" y="1"/>
                      <a:pt x="18" y="0"/>
                    </a:cubicBezTo>
                    <a:close/>
                  </a:path>
                </a:pathLst>
              </a:custGeom>
              <a:solidFill>
                <a:srgbClr val="F5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3" name="Freeform 93">
                <a:extLst>
                  <a:ext uri="{FF2B5EF4-FFF2-40B4-BE49-F238E27FC236}">
                    <a16:creationId xmlns:a16="http://schemas.microsoft.com/office/drawing/2014/main" id="{67E11FAE-148E-5802-7475-35BA1782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8" y="2628"/>
                <a:ext cx="88" cy="88"/>
              </a:xfrm>
              <a:custGeom>
                <a:avLst/>
                <a:gdLst>
                  <a:gd name="T0" fmla="*/ 4 w 37"/>
                  <a:gd name="T1" fmla="*/ 9 h 37"/>
                  <a:gd name="T2" fmla="*/ 13 w 37"/>
                  <a:gd name="T3" fmla="*/ 2 h 37"/>
                  <a:gd name="T4" fmla="*/ 26 w 37"/>
                  <a:gd name="T5" fmla="*/ 3 h 37"/>
                  <a:gd name="T6" fmla="*/ 36 w 37"/>
                  <a:gd name="T7" fmla="*/ 21 h 37"/>
                  <a:gd name="T8" fmla="*/ 18 w 37"/>
                  <a:gd name="T9" fmla="*/ 36 h 37"/>
                  <a:gd name="T10" fmla="*/ 2 w 37"/>
                  <a:gd name="T11" fmla="*/ 22 h 37"/>
                  <a:gd name="T12" fmla="*/ 4 w 37"/>
                  <a:gd name="T13" fmla="*/ 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37">
                    <a:moveTo>
                      <a:pt x="4" y="9"/>
                    </a:moveTo>
                    <a:cubicBezTo>
                      <a:pt x="7" y="7"/>
                      <a:pt x="10" y="5"/>
                      <a:pt x="13" y="2"/>
                    </a:cubicBezTo>
                    <a:cubicBezTo>
                      <a:pt x="18" y="1"/>
                      <a:pt x="22" y="0"/>
                      <a:pt x="26" y="3"/>
                    </a:cubicBezTo>
                    <a:cubicBezTo>
                      <a:pt x="33" y="8"/>
                      <a:pt x="37" y="13"/>
                      <a:pt x="36" y="21"/>
                    </a:cubicBezTo>
                    <a:cubicBezTo>
                      <a:pt x="35" y="30"/>
                      <a:pt x="27" y="37"/>
                      <a:pt x="18" y="36"/>
                    </a:cubicBezTo>
                    <a:cubicBezTo>
                      <a:pt x="9" y="36"/>
                      <a:pt x="4" y="30"/>
                      <a:pt x="2" y="22"/>
                    </a:cubicBezTo>
                    <a:cubicBezTo>
                      <a:pt x="0" y="17"/>
                      <a:pt x="2" y="13"/>
                      <a:pt x="4" y="9"/>
                    </a:cubicBezTo>
                    <a:close/>
                  </a:path>
                </a:pathLst>
              </a:custGeom>
              <a:solidFill>
                <a:srgbClr val="F4D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4" name="Freeform 94">
                <a:extLst>
                  <a:ext uri="{FF2B5EF4-FFF2-40B4-BE49-F238E27FC236}">
                    <a16:creationId xmlns:a16="http://schemas.microsoft.com/office/drawing/2014/main" id="{442183E1-9955-CA5F-F289-A06797191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0" y="1958"/>
                <a:ext cx="124" cy="235"/>
              </a:xfrm>
              <a:custGeom>
                <a:avLst/>
                <a:gdLst>
                  <a:gd name="T0" fmla="*/ 23 w 52"/>
                  <a:gd name="T1" fmla="*/ 47 h 99"/>
                  <a:gd name="T2" fmla="*/ 24 w 52"/>
                  <a:gd name="T3" fmla="*/ 39 h 99"/>
                  <a:gd name="T4" fmla="*/ 13 w 52"/>
                  <a:gd name="T5" fmla="*/ 23 h 99"/>
                  <a:gd name="T6" fmla="*/ 10 w 52"/>
                  <a:gd name="T7" fmla="*/ 20 h 99"/>
                  <a:gd name="T8" fmla="*/ 0 w 52"/>
                  <a:gd name="T9" fmla="*/ 0 h 99"/>
                  <a:gd name="T10" fmla="*/ 11 w 52"/>
                  <a:gd name="T11" fmla="*/ 2 h 99"/>
                  <a:gd name="T12" fmla="*/ 26 w 52"/>
                  <a:gd name="T13" fmla="*/ 35 h 99"/>
                  <a:gd name="T14" fmla="*/ 31 w 52"/>
                  <a:gd name="T15" fmla="*/ 44 h 99"/>
                  <a:gd name="T16" fmla="*/ 43 w 52"/>
                  <a:gd name="T17" fmla="*/ 70 h 99"/>
                  <a:gd name="T18" fmla="*/ 52 w 52"/>
                  <a:gd name="T19" fmla="*/ 88 h 99"/>
                  <a:gd name="T20" fmla="*/ 48 w 52"/>
                  <a:gd name="T21" fmla="*/ 99 h 99"/>
                  <a:gd name="T22" fmla="*/ 23 w 52"/>
                  <a:gd name="T23" fmla="*/ 4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99">
                    <a:moveTo>
                      <a:pt x="23" y="47"/>
                    </a:moveTo>
                    <a:cubicBezTo>
                      <a:pt x="23" y="44"/>
                      <a:pt x="24" y="42"/>
                      <a:pt x="24" y="39"/>
                    </a:cubicBezTo>
                    <a:cubicBezTo>
                      <a:pt x="24" y="32"/>
                      <a:pt x="20" y="26"/>
                      <a:pt x="13" y="23"/>
                    </a:cubicBezTo>
                    <a:cubicBezTo>
                      <a:pt x="12" y="22"/>
                      <a:pt x="11" y="22"/>
                      <a:pt x="10" y="20"/>
                    </a:cubicBezTo>
                    <a:cubicBezTo>
                      <a:pt x="6" y="13"/>
                      <a:pt x="3" y="7"/>
                      <a:pt x="0" y="0"/>
                    </a:cubicBezTo>
                    <a:cubicBezTo>
                      <a:pt x="4" y="1"/>
                      <a:pt x="7" y="1"/>
                      <a:pt x="11" y="2"/>
                    </a:cubicBezTo>
                    <a:cubicBezTo>
                      <a:pt x="15" y="14"/>
                      <a:pt x="21" y="24"/>
                      <a:pt x="26" y="35"/>
                    </a:cubicBezTo>
                    <a:cubicBezTo>
                      <a:pt x="28" y="38"/>
                      <a:pt x="29" y="41"/>
                      <a:pt x="31" y="44"/>
                    </a:cubicBezTo>
                    <a:cubicBezTo>
                      <a:pt x="30" y="55"/>
                      <a:pt x="35" y="63"/>
                      <a:pt x="43" y="70"/>
                    </a:cubicBezTo>
                    <a:cubicBezTo>
                      <a:pt x="46" y="76"/>
                      <a:pt x="49" y="82"/>
                      <a:pt x="52" y="88"/>
                    </a:cubicBezTo>
                    <a:cubicBezTo>
                      <a:pt x="51" y="92"/>
                      <a:pt x="50" y="96"/>
                      <a:pt x="48" y="99"/>
                    </a:cubicBezTo>
                    <a:cubicBezTo>
                      <a:pt x="39" y="82"/>
                      <a:pt x="31" y="65"/>
                      <a:pt x="23" y="47"/>
                    </a:cubicBezTo>
                    <a:close/>
                  </a:path>
                </a:pathLst>
              </a:custGeom>
              <a:solidFill>
                <a:srgbClr val="457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5" name="Freeform 95">
                <a:extLst>
                  <a:ext uri="{FF2B5EF4-FFF2-40B4-BE49-F238E27FC236}">
                    <a16:creationId xmlns:a16="http://schemas.microsoft.com/office/drawing/2014/main" id="{AD4A0F1F-CA9D-854D-BC13-54C3F0D3C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817"/>
                <a:ext cx="124" cy="236"/>
              </a:xfrm>
              <a:custGeom>
                <a:avLst/>
                <a:gdLst>
                  <a:gd name="T0" fmla="*/ 42 w 52"/>
                  <a:gd name="T1" fmla="*/ 20 h 99"/>
                  <a:gd name="T2" fmla="*/ 39 w 52"/>
                  <a:gd name="T3" fmla="*/ 22 h 99"/>
                  <a:gd name="T4" fmla="*/ 29 w 52"/>
                  <a:gd name="T5" fmla="*/ 44 h 99"/>
                  <a:gd name="T6" fmla="*/ 29 w 52"/>
                  <a:gd name="T7" fmla="*/ 47 h 99"/>
                  <a:gd name="T8" fmla="*/ 4 w 52"/>
                  <a:gd name="T9" fmla="*/ 99 h 99"/>
                  <a:gd name="T10" fmla="*/ 0 w 52"/>
                  <a:gd name="T11" fmla="*/ 88 h 99"/>
                  <a:gd name="T12" fmla="*/ 9 w 52"/>
                  <a:gd name="T13" fmla="*/ 69 h 99"/>
                  <a:gd name="T14" fmla="*/ 20 w 52"/>
                  <a:gd name="T15" fmla="*/ 55 h 99"/>
                  <a:gd name="T16" fmla="*/ 21 w 52"/>
                  <a:gd name="T17" fmla="*/ 44 h 99"/>
                  <a:gd name="T18" fmla="*/ 41 w 52"/>
                  <a:gd name="T19" fmla="*/ 2 h 99"/>
                  <a:gd name="T20" fmla="*/ 52 w 52"/>
                  <a:gd name="T21" fmla="*/ 0 h 99"/>
                  <a:gd name="T22" fmla="*/ 42 w 52"/>
                  <a:gd name="T23" fmla="*/ 2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99">
                    <a:moveTo>
                      <a:pt x="42" y="20"/>
                    </a:moveTo>
                    <a:cubicBezTo>
                      <a:pt x="41" y="21"/>
                      <a:pt x="40" y="22"/>
                      <a:pt x="39" y="22"/>
                    </a:cubicBezTo>
                    <a:cubicBezTo>
                      <a:pt x="30" y="26"/>
                      <a:pt x="26" y="34"/>
                      <a:pt x="29" y="44"/>
                    </a:cubicBezTo>
                    <a:cubicBezTo>
                      <a:pt x="29" y="45"/>
                      <a:pt x="29" y="46"/>
                      <a:pt x="29" y="47"/>
                    </a:cubicBezTo>
                    <a:cubicBezTo>
                      <a:pt x="21" y="64"/>
                      <a:pt x="12" y="81"/>
                      <a:pt x="4" y="99"/>
                    </a:cubicBezTo>
                    <a:cubicBezTo>
                      <a:pt x="2" y="95"/>
                      <a:pt x="1" y="92"/>
                      <a:pt x="0" y="88"/>
                    </a:cubicBezTo>
                    <a:cubicBezTo>
                      <a:pt x="3" y="81"/>
                      <a:pt x="6" y="75"/>
                      <a:pt x="9" y="69"/>
                    </a:cubicBezTo>
                    <a:cubicBezTo>
                      <a:pt x="13" y="65"/>
                      <a:pt x="18" y="61"/>
                      <a:pt x="20" y="55"/>
                    </a:cubicBezTo>
                    <a:cubicBezTo>
                      <a:pt x="21" y="51"/>
                      <a:pt x="20" y="47"/>
                      <a:pt x="21" y="44"/>
                    </a:cubicBezTo>
                    <a:cubicBezTo>
                      <a:pt x="28" y="30"/>
                      <a:pt x="34" y="16"/>
                      <a:pt x="41" y="2"/>
                    </a:cubicBezTo>
                    <a:cubicBezTo>
                      <a:pt x="44" y="1"/>
                      <a:pt x="48" y="0"/>
                      <a:pt x="52" y="0"/>
                    </a:cubicBezTo>
                    <a:cubicBezTo>
                      <a:pt x="49" y="6"/>
                      <a:pt x="45" y="13"/>
                      <a:pt x="42" y="20"/>
                    </a:cubicBezTo>
                    <a:close/>
                  </a:path>
                </a:pathLst>
              </a:custGeom>
              <a:solidFill>
                <a:srgbClr val="46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6" name="Freeform 96">
                <a:extLst>
                  <a:ext uri="{FF2B5EF4-FFF2-40B4-BE49-F238E27FC236}">
                    <a16:creationId xmlns:a16="http://schemas.microsoft.com/office/drawing/2014/main" id="{2A26A21E-0D5C-A9A3-6981-34B9822A2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4" y="2110"/>
                <a:ext cx="129" cy="133"/>
              </a:xfrm>
              <a:custGeom>
                <a:avLst/>
                <a:gdLst>
                  <a:gd name="T0" fmla="*/ 54 w 54"/>
                  <a:gd name="T1" fmla="*/ 5 h 56"/>
                  <a:gd name="T2" fmla="*/ 47 w 54"/>
                  <a:gd name="T3" fmla="*/ 14 h 56"/>
                  <a:gd name="T4" fmla="*/ 38 w 54"/>
                  <a:gd name="T5" fmla="*/ 29 h 56"/>
                  <a:gd name="T6" fmla="*/ 38 w 54"/>
                  <a:gd name="T7" fmla="*/ 34 h 56"/>
                  <a:gd name="T8" fmla="*/ 27 w 54"/>
                  <a:gd name="T9" fmla="*/ 43 h 56"/>
                  <a:gd name="T10" fmla="*/ 4 w 54"/>
                  <a:gd name="T11" fmla="*/ 55 h 56"/>
                  <a:gd name="T12" fmla="*/ 1 w 54"/>
                  <a:gd name="T13" fmla="*/ 56 h 56"/>
                  <a:gd name="T14" fmla="*/ 3 w 54"/>
                  <a:gd name="T15" fmla="*/ 50 h 56"/>
                  <a:gd name="T16" fmla="*/ 50 w 54"/>
                  <a:gd name="T17" fmla="*/ 0 h 56"/>
                  <a:gd name="T18" fmla="*/ 54 w 54"/>
                  <a:gd name="T19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56">
                    <a:moveTo>
                      <a:pt x="54" y="5"/>
                    </a:moveTo>
                    <a:cubicBezTo>
                      <a:pt x="54" y="9"/>
                      <a:pt x="53" y="12"/>
                      <a:pt x="47" y="14"/>
                    </a:cubicBezTo>
                    <a:cubicBezTo>
                      <a:pt x="41" y="16"/>
                      <a:pt x="38" y="23"/>
                      <a:pt x="38" y="29"/>
                    </a:cubicBezTo>
                    <a:cubicBezTo>
                      <a:pt x="38" y="31"/>
                      <a:pt x="38" y="32"/>
                      <a:pt x="38" y="34"/>
                    </a:cubicBezTo>
                    <a:cubicBezTo>
                      <a:pt x="35" y="38"/>
                      <a:pt x="31" y="40"/>
                      <a:pt x="27" y="43"/>
                    </a:cubicBezTo>
                    <a:cubicBezTo>
                      <a:pt x="19" y="48"/>
                      <a:pt x="11" y="52"/>
                      <a:pt x="4" y="55"/>
                    </a:cubicBezTo>
                    <a:cubicBezTo>
                      <a:pt x="3" y="56"/>
                      <a:pt x="2" y="56"/>
                      <a:pt x="1" y="56"/>
                    </a:cubicBezTo>
                    <a:cubicBezTo>
                      <a:pt x="0" y="53"/>
                      <a:pt x="1" y="51"/>
                      <a:pt x="3" y="50"/>
                    </a:cubicBezTo>
                    <a:cubicBezTo>
                      <a:pt x="19" y="33"/>
                      <a:pt x="34" y="16"/>
                      <a:pt x="50" y="0"/>
                    </a:cubicBezTo>
                    <a:cubicBezTo>
                      <a:pt x="52" y="1"/>
                      <a:pt x="53" y="3"/>
                      <a:pt x="54" y="5"/>
                    </a:cubicBezTo>
                    <a:close/>
                  </a:path>
                </a:pathLst>
              </a:custGeom>
              <a:solidFill>
                <a:srgbClr val="88B8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7" name="Freeform 97">
                <a:extLst>
                  <a:ext uri="{FF2B5EF4-FFF2-40B4-BE49-F238E27FC236}">
                    <a16:creationId xmlns:a16="http://schemas.microsoft.com/office/drawing/2014/main" id="{4FDC73DE-06EA-F9B1-F510-867D81CB7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2474"/>
                <a:ext cx="140" cy="135"/>
              </a:xfrm>
              <a:custGeom>
                <a:avLst/>
                <a:gdLst>
                  <a:gd name="T0" fmla="*/ 57 w 59"/>
                  <a:gd name="T1" fmla="*/ 26 h 57"/>
                  <a:gd name="T2" fmla="*/ 56 w 59"/>
                  <a:gd name="T3" fmla="*/ 20 h 57"/>
                  <a:gd name="T4" fmla="*/ 52 w 59"/>
                  <a:gd name="T5" fmla="*/ 11 h 57"/>
                  <a:gd name="T6" fmla="*/ 51 w 59"/>
                  <a:gd name="T7" fmla="*/ 10 h 57"/>
                  <a:gd name="T8" fmla="*/ 38 w 59"/>
                  <a:gd name="T9" fmla="*/ 2 h 57"/>
                  <a:gd name="T10" fmla="*/ 38 w 59"/>
                  <a:gd name="T11" fmla="*/ 2 h 57"/>
                  <a:gd name="T12" fmla="*/ 38 w 59"/>
                  <a:gd name="T13" fmla="*/ 2 h 57"/>
                  <a:gd name="T14" fmla="*/ 22 w 59"/>
                  <a:gd name="T15" fmla="*/ 2 h 57"/>
                  <a:gd name="T16" fmla="*/ 22 w 59"/>
                  <a:gd name="T17" fmla="*/ 4 h 57"/>
                  <a:gd name="T18" fmla="*/ 24 w 59"/>
                  <a:gd name="T19" fmla="*/ 12 h 57"/>
                  <a:gd name="T20" fmla="*/ 24 w 59"/>
                  <a:gd name="T21" fmla="*/ 29 h 57"/>
                  <a:gd name="T22" fmla="*/ 22 w 59"/>
                  <a:gd name="T23" fmla="*/ 32 h 57"/>
                  <a:gd name="T24" fmla="*/ 19 w 59"/>
                  <a:gd name="T25" fmla="*/ 30 h 57"/>
                  <a:gd name="T26" fmla="*/ 15 w 59"/>
                  <a:gd name="T27" fmla="*/ 29 h 57"/>
                  <a:gd name="T28" fmla="*/ 11 w 59"/>
                  <a:gd name="T29" fmla="*/ 32 h 57"/>
                  <a:gd name="T30" fmla="*/ 9 w 59"/>
                  <a:gd name="T31" fmla="*/ 27 h 57"/>
                  <a:gd name="T32" fmla="*/ 9 w 59"/>
                  <a:gd name="T33" fmla="*/ 18 h 57"/>
                  <a:gd name="T34" fmla="*/ 5 w 59"/>
                  <a:gd name="T35" fmla="*/ 16 h 57"/>
                  <a:gd name="T36" fmla="*/ 4 w 59"/>
                  <a:gd name="T37" fmla="*/ 34 h 57"/>
                  <a:gd name="T38" fmla="*/ 1 w 59"/>
                  <a:gd name="T39" fmla="*/ 37 h 57"/>
                  <a:gd name="T40" fmla="*/ 1 w 59"/>
                  <a:gd name="T41" fmla="*/ 38 h 57"/>
                  <a:gd name="T42" fmla="*/ 1 w 59"/>
                  <a:gd name="T43" fmla="*/ 38 h 57"/>
                  <a:gd name="T44" fmla="*/ 7 w 59"/>
                  <a:gd name="T45" fmla="*/ 41 h 57"/>
                  <a:gd name="T46" fmla="*/ 14 w 59"/>
                  <a:gd name="T47" fmla="*/ 49 h 57"/>
                  <a:gd name="T48" fmla="*/ 49 w 59"/>
                  <a:gd name="T49" fmla="*/ 46 h 57"/>
                  <a:gd name="T50" fmla="*/ 57 w 59"/>
                  <a:gd name="T51" fmla="*/ 34 h 57"/>
                  <a:gd name="T52" fmla="*/ 57 w 59"/>
                  <a:gd name="T53" fmla="*/ 2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9" h="57">
                    <a:moveTo>
                      <a:pt x="57" y="26"/>
                    </a:moveTo>
                    <a:cubicBezTo>
                      <a:pt x="57" y="24"/>
                      <a:pt x="56" y="22"/>
                      <a:pt x="56" y="20"/>
                    </a:cubicBezTo>
                    <a:cubicBezTo>
                      <a:pt x="55" y="17"/>
                      <a:pt x="53" y="14"/>
                      <a:pt x="52" y="11"/>
                    </a:cubicBezTo>
                    <a:cubicBezTo>
                      <a:pt x="51" y="11"/>
                      <a:pt x="51" y="10"/>
                      <a:pt x="51" y="10"/>
                    </a:cubicBezTo>
                    <a:cubicBezTo>
                      <a:pt x="49" y="4"/>
                      <a:pt x="43" y="4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8" y="2"/>
                      <a:pt x="38" y="2"/>
                      <a:pt x="38" y="2"/>
                    </a:cubicBezTo>
                    <a:cubicBezTo>
                      <a:pt x="33" y="0"/>
                      <a:pt x="27" y="0"/>
                      <a:pt x="22" y="2"/>
                    </a:cubicBezTo>
                    <a:cubicBezTo>
                      <a:pt x="20" y="2"/>
                      <a:pt x="21" y="3"/>
                      <a:pt x="22" y="4"/>
                    </a:cubicBezTo>
                    <a:cubicBezTo>
                      <a:pt x="23" y="7"/>
                      <a:pt x="24" y="10"/>
                      <a:pt x="24" y="12"/>
                    </a:cubicBezTo>
                    <a:cubicBezTo>
                      <a:pt x="24" y="18"/>
                      <a:pt x="24" y="23"/>
                      <a:pt x="24" y="29"/>
                    </a:cubicBezTo>
                    <a:cubicBezTo>
                      <a:pt x="24" y="30"/>
                      <a:pt x="24" y="32"/>
                      <a:pt x="22" y="32"/>
                    </a:cubicBezTo>
                    <a:cubicBezTo>
                      <a:pt x="21" y="33"/>
                      <a:pt x="20" y="31"/>
                      <a:pt x="19" y="30"/>
                    </a:cubicBezTo>
                    <a:cubicBezTo>
                      <a:pt x="18" y="29"/>
                      <a:pt x="17" y="28"/>
                      <a:pt x="15" y="29"/>
                    </a:cubicBezTo>
                    <a:cubicBezTo>
                      <a:pt x="14" y="30"/>
                      <a:pt x="14" y="33"/>
                      <a:pt x="11" y="32"/>
                    </a:cubicBezTo>
                    <a:cubicBezTo>
                      <a:pt x="9" y="31"/>
                      <a:pt x="10" y="29"/>
                      <a:pt x="9" y="27"/>
                    </a:cubicBezTo>
                    <a:cubicBezTo>
                      <a:pt x="9" y="24"/>
                      <a:pt x="10" y="21"/>
                      <a:pt x="9" y="18"/>
                    </a:cubicBezTo>
                    <a:cubicBezTo>
                      <a:pt x="9" y="16"/>
                      <a:pt x="8" y="14"/>
                      <a:pt x="5" y="16"/>
                    </a:cubicBezTo>
                    <a:cubicBezTo>
                      <a:pt x="4" y="22"/>
                      <a:pt x="5" y="28"/>
                      <a:pt x="4" y="34"/>
                    </a:cubicBezTo>
                    <a:cubicBezTo>
                      <a:pt x="4" y="35"/>
                      <a:pt x="3" y="36"/>
                      <a:pt x="1" y="37"/>
                    </a:cubicBezTo>
                    <a:cubicBezTo>
                      <a:pt x="1" y="37"/>
                      <a:pt x="0" y="37"/>
                      <a:pt x="1" y="38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4" y="38"/>
                      <a:pt x="6" y="39"/>
                      <a:pt x="7" y="41"/>
                    </a:cubicBezTo>
                    <a:cubicBezTo>
                      <a:pt x="9" y="45"/>
                      <a:pt x="11" y="47"/>
                      <a:pt x="14" y="49"/>
                    </a:cubicBezTo>
                    <a:cubicBezTo>
                      <a:pt x="25" y="57"/>
                      <a:pt x="40" y="56"/>
                      <a:pt x="49" y="46"/>
                    </a:cubicBezTo>
                    <a:cubicBezTo>
                      <a:pt x="53" y="43"/>
                      <a:pt x="54" y="38"/>
                      <a:pt x="57" y="34"/>
                    </a:cubicBezTo>
                    <a:cubicBezTo>
                      <a:pt x="57" y="31"/>
                      <a:pt x="59" y="28"/>
                      <a:pt x="57" y="26"/>
                    </a:cubicBezTo>
                    <a:close/>
                  </a:path>
                </a:pathLst>
              </a:custGeom>
              <a:solidFill>
                <a:srgbClr val="F3D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8" name="Freeform 98">
                <a:extLst>
                  <a:ext uri="{FF2B5EF4-FFF2-40B4-BE49-F238E27FC236}">
                    <a16:creationId xmlns:a16="http://schemas.microsoft.com/office/drawing/2014/main" id="{F2916C08-BA66-F9A3-87AE-29F340107E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43" y="2495"/>
                <a:ext cx="114" cy="112"/>
              </a:xfrm>
              <a:custGeom>
                <a:avLst/>
                <a:gdLst>
                  <a:gd name="T0" fmla="*/ 48 w 48"/>
                  <a:gd name="T1" fmla="*/ 23 h 47"/>
                  <a:gd name="T2" fmla="*/ 48 w 48"/>
                  <a:gd name="T3" fmla="*/ 23 h 47"/>
                  <a:gd name="T4" fmla="*/ 48 w 48"/>
                  <a:gd name="T5" fmla="*/ 23 h 47"/>
                  <a:gd name="T6" fmla="*/ 47 w 48"/>
                  <a:gd name="T7" fmla="*/ 21 h 47"/>
                  <a:gd name="T8" fmla="*/ 28 w 48"/>
                  <a:gd name="T9" fmla="*/ 0 h 47"/>
                  <a:gd name="T10" fmla="*/ 17 w 48"/>
                  <a:gd name="T11" fmla="*/ 1 h 47"/>
                  <a:gd name="T12" fmla="*/ 4 w 48"/>
                  <a:gd name="T13" fmla="*/ 15 h 47"/>
                  <a:gd name="T14" fmla="*/ 4 w 48"/>
                  <a:gd name="T15" fmla="*/ 15 h 47"/>
                  <a:gd name="T16" fmla="*/ 3 w 48"/>
                  <a:gd name="T17" fmla="*/ 21 h 47"/>
                  <a:gd name="T18" fmla="*/ 0 w 48"/>
                  <a:gd name="T19" fmla="*/ 25 h 47"/>
                  <a:gd name="T20" fmla="*/ 0 w 48"/>
                  <a:gd name="T21" fmla="*/ 33 h 47"/>
                  <a:gd name="T22" fmla="*/ 1 w 48"/>
                  <a:gd name="T23" fmla="*/ 33 h 47"/>
                  <a:gd name="T24" fmla="*/ 9 w 48"/>
                  <a:gd name="T25" fmla="*/ 37 h 47"/>
                  <a:gd name="T26" fmla="*/ 38 w 48"/>
                  <a:gd name="T27" fmla="*/ 40 h 47"/>
                  <a:gd name="T28" fmla="*/ 47 w 48"/>
                  <a:gd name="T29" fmla="*/ 30 h 47"/>
                  <a:gd name="T30" fmla="*/ 48 w 48"/>
                  <a:gd name="T31" fmla="*/ 23 h 47"/>
                  <a:gd name="T32" fmla="*/ 11 w 48"/>
                  <a:gd name="T33" fmla="*/ 18 h 47"/>
                  <a:gd name="T34" fmla="*/ 12 w 48"/>
                  <a:gd name="T35" fmla="*/ 8 h 47"/>
                  <a:gd name="T36" fmla="*/ 13 w 48"/>
                  <a:gd name="T37" fmla="*/ 5 h 47"/>
                  <a:gd name="T38" fmla="*/ 23 w 48"/>
                  <a:gd name="T39" fmla="*/ 7 h 47"/>
                  <a:gd name="T40" fmla="*/ 19 w 48"/>
                  <a:gd name="T41" fmla="*/ 11 h 47"/>
                  <a:gd name="T42" fmla="*/ 20 w 48"/>
                  <a:gd name="T43" fmla="*/ 22 h 47"/>
                  <a:gd name="T44" fmla="*/ 11 w 48"/>
                  <a:gd name="T45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8" h="47">
                    <a:moveTo>
                      <a:pt x="48" y="23"/>
                    </a:move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3"/>
                      <a:pt x="48" y="23"/>
                    </a:cubicBezTo>
                    <a:cubicBezTo>
                      <a:pt x="48" y="23"/>
                      <a:pt x="48" y="22"/>
                      <a:pt x="47" y="21"/>
                    </a:cubicBezTo>
                    <a:cubicBezTo>
                      <a:pt x="46" y="10"/>
                      <a:pt x="40" y="2"/>
                      <a:pt x="28" y="0"/>
                    </a:cubicBezTo>
                    <a:cubicBezTo>
                      <a:pt x="25" y="0"/>
                      <a:pt x="21" y="1"/>
                      <a:pt x="17" y="1"/>
                    </a:cubicBezTo>
                    <a:cubicBezTo>
                      <a:pt x="10" y="3"/>
                      <a:pt x="6" y="8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7"/>
                      <a:pt x="3" y="19"/>
                      <a:pt x="3" y="21"/>
                    </a:cubicBezTo>
                    <a:cubicBezTo>
                      <a:pt x="3" y="23"/>
                      <a:pt x="2" y="24"/>
                      <a:pt x="0" y="25"/>
                    </a:cubicBezTo>
                    <a:cubicBezTo>
                      <a:pt x="4" y="29"/>
                      <a:pt x="4" y="29"/>
                      <a:pt x="0" y="33"/>
                    </a:cubicBezTo>
                    <a:cubicBezTo>
                      <a:pt x="0" y="33"/>
                      <a:pt x="1" y="33"/>
                      <a:pt x="1" y="33"/>
                    </a:cubicBezTo>
                    <a:cubicBezTo>
                      <a:pt x="4" y="33"/>
                      <a:pt x="6" y="34"/>
                      <a:pt x="9" y="37"/>
                    </a:cubicBezTo>
                    <a:cubicBezTo>
                      <a:pt x="16" y="45"/>
                      <a:pt x="28" y="47"/>
                      <a:pt x="38" y="40"/>
                    </a:cubicBezTo>
                    <a:cubicBezTo>
                      <a:pt x="42" y="38"/>
                      <a:pt x="43" y="33"/>
                      <a:pt x="47" y="30"/>
                    </a:cubicBezTo>
                    <a:cubicBezTo>
                      <a:pt x="48" y="28"/>
                      <a:pt x="48" y="26"/>
                      <a:pt x="48" y="23"/>
                    </a:cubicBezTo>
                    <a:close/>
                    <a:moveTo>
                      <a:pt x="11" y="18"/>
                    </a:moveTo>
                    <a:cubicBezTo>
                      <a:pt x="9" y="14"/>
                      <a:pt x="10" y="11"/>
                      <a:pt x="12" y="8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6" y="5"/>
                      <a:pt x="19" y="6"/>
                      <a:pt x="23" y="7"/>
                    </a:cubicBezTo>
                    <a:cubicBezTo>
                      <a:pt x="22" y="9"/>
                      <a:pt x="20" y="9"/>
                      <a:pt x="19" y="11"/>
                    </a:cubicBezTo>
                    <a:cubicBezTo>
                      <a:pt x="16" y="15"/>
                      <a:pt x="16" y="20"/>
                      <a:pt x="20" y="22"/>
                    </a:cubicBezTo>
                    <a:cubicBezTo>
                      <a:pt x="16" y="23"/>
                      <a:pt x="13" y="21"/>
                      <a:pt x="11" y="18"/>
                    </a:cubicBezTo>
                    <a:close/>
                  </a:path>
                </a:pathLst>
              </a:custGeom>
              <a:solidFill>
                <a:srgbClr val="F5D5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9" name="Freeform 99">
                <a:extLst>
                  <a:ext uri="{FF2B5EF4-FFF2-40B4-BE49-F238E27FC236}">
                    <a16:creationId xmlns:a16="http://schemas.microsoft.com/office/drawing/2014/main" id="{B76F94E9-BBAF-9F2A-833F-65ED50B69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497"/>
                <a:ext cx="109" cy="86"/>
              </a:xfrm>
              <a:custGeom>
                <a:avLst/>
                <a:gdLst>
                  <a:gd name="T0" fmla="*/ 33 w 46"/>
                  <a:gd name="T1" fmla="*/ 0 h 36"/>
                  <a:gd name="T2" fmla="*/ 46 w 46"/>
                  <a:gd name="T3" fmla="*/ 1 h 36"/>
                  <a:gd name="T4" fmla="*/ 13 w 46"/>
                  <a:gd name="T5" fmla="*/ 27 h 36"/>
                  <a:gd name="T6" fmla="*/ 22 w 46"/>
                  <a:gd name="T7" fmla="*/ 27 h 36"/>
                  <a:gd name="T8" fmla="*/ 16 w 46"/>
                  <a:gd name="T9" fmla="*/ 36 h 36"/>
                  <a:gd name="T10" fmla="*/ 0 w 46"/>
                  <a:gd name="T11" fmla="*/ 36 h 36"/>
                  <a:gd name="T12" fmla="*/ 3 w 46"/>
                  <a:gd name="T13" fmla="*/ 23 h 36"/>
                  <a:gd name="T14" fmla="*/ 33 w 46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36">
                    <a:moveTo>
                      <a:pt x="33" y="0"/>
                    </a:moveTo>
                    <a:cubicBezTo>
                      <a:pt x="37" y="0"/>
                      <a:pt x="42" y="0"/>
                      <a:pt x="46" y="1"/>
                    </a:cubicBezTo>
                    <a:cubicBezTo>
                      <a:pt x="35" y="9"/>
                      <a:pt x="24" y="18"/>
                      <a:pt x="13" y="27"/>
                    </a:cubicBezTo>
                    <a:cubicBezTo>
                      <a:pt x="16" y="28"/>
                      <a:pt x="19" y="26"/>
                      <a:pt x="22" y="27"/>
                    </a:cubicBezTo>
                    <a:cubicBezTo>
                      <a:pt x="19" y="29"/>
                      <a:pt x="17" y="32"/>
                      <a:pt x="16" y="36"/>
                    </a:cubicBezTo>
                    <a:cubicBezTo>
                      <a:pt x="11" y="36"/>
                      <a:pt x="5" y="36"/>
                      <a:pt x="0" y="36"/>
                    </a:cubicBezTo>
                    <a:cubicBezTo>
                      <a:pt x="1" y="32"/>
                      <a:pt x="2" y="28"/>
                      <a:pt x="3" y="23"/>
                    </a:cubicBezTo>
                    <a:cubicBezTo>
                      <a:pt x="13" y="16"/>
                      <a:pt x="23" y="8"/>
                      <a:pt x="33" y="0"/>
                    </a:cubicBezTo>
                    <a:close/>
                  </a:path>
                </a:pathLst>
              </a:custGeom>
              <a:solidFill>
                <a:srgbClr val="447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0" name="Freeform 100">
                <a:extLst>
                  <a:ext uri="{FF2B5EF4-FFF2-40B4-BE49-F238E27FC236}">
                    <a16:creationId xmlns:a16="http://schemas.microsoft.com/office/drawing/2014/main" id="{95A002C8-3623-B5FA-99EB-12C9F5D84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" y="2640"/>
                <a:ext cx="112" cy="86"/>
              </a:xfrm>
              <a:custGeom>
                <a:avLst/>
                <a:gdLst>
                  <a:gd name="T0" fmla="*/ 0 w 47"/>
                  <a:gd name="T1" fmla="*/ 1 h 36"/>
                  <a:gd name="T2" fmla="*/ 13 w 47"/>
                  <a:gd name="T3" fmla="*/ 0 h 36"/>
                  <a:gd name="T4" fmla="*/ 44 w 47"/>
                  <a:gd name="T5" fmla="*/ 23 h 36"/>
                  <a:gd name="T6" fmla="*/ 47 w 47"/>
                  <a:gd name="T7" fmla="*/ 36 h 36"/>
                  <a:gd name="T8" fmla="*/ 31 w 47"/>
                  <a:gd name="T9" fmla="*/ 35 h 36"/>
                  <a:gd name="T10" fmla="*/ 26 w 47"/>
                  <a:gd name="T11" fmla="*/ 26 h 36"/>
                  <a:gd name="T12" fmla="*/ 34 w 47"/>
                  <a:gd name="T13" fmla="*/ 26 h 36"/>
                  <a:gd name="T14" fmla="*/ 0 w 47"/>
                  <a:gd name="T15" fmla="*/ 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36">
                    <a:moveTo>
                      <a:pt x="0" y="1"/>
                    </a:moveTo>
                    <a:cubicBezTo>
                      <a:pt x="5" y="0"/>
                      <a:pt x="9" y="0"/>
                      <a:pt x="13" y="0"/>
                    </a:cubicBezTo>
                    <a:cubicBezTo>
                      <a:pt x="24" y="7"/>
                      <a:pt x="34" y="15"/>
                      <a:pt x="44" y="23"/>
                    </a:cubicBezTo>
                    <a:cubicBezTo>
                      <a:pt x="46" y="27"/>
                      <a:pt x="45" y="32"/>
                      <a:pt x="47" y="36"/>
                    </a:cubicBezTo>
                    <a:cubicBezTo>
                      <a:pt x="42" y="36"/>
                      <a:pt x="36" y="36"/>
                      <a:pt x="31" y="35"/>
                    </a:cubicBezTo>
                    <a:cubicBezTo>
                      <a:pt x="29" y="32"/>
                      <a:pt x="27" y="30"/>
                      <a:pt x="26" y="26"/>
                    </a:cubicBezTo>
                    <a:cubicBezTo>
                      <a:pt x="29" y="27"/>
                      <a:pt x="31" y="27"/>
                      <a:pt x="34" y="26"/>
                    </a:cubicBezTo>
                    <a:cubicBezTo>
                      <a:pt x="23" y="17"/>
                      <a:pt x="12" y="9"/>
                      <a:pt x="0" y="1"/>
                    </a:cubicBezTo>
                    <a:close/>
                  </a:path>
                </a:pathLst>
              </a:custGeom>
              <a:solidFill>
                <a:srgbClr val="447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1" name="Freeform 101">
                <a:extLst>
                  <a:ext uri="{FF2B5EF4-FFF2-40B4-BE49-F238E27FC236}">
                    <a16:creationId xmlns:a16="http://schemas.microsoft.com/office/drawing/2014/main" id="{5EBDAC83-D5DC-50B5-4CB9-9573D630B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024"/>
                <a:ext cx="141" cy="112"/>
              </a:xfrm>
              <a:custGeom>
                <a:avLst/>
                <a:gdLst>
                  <a:gd name="T0" fmla="*/ 48 w 59"/>
                  <a:gd name="T1" fmla="*/ 18 h 47"/>
                  <a:gd name="T2" fmla="*/ 45 w 59"/>
                  <a:gd name="T3" fmla="*/ 18 h 47"/>
                  <a:gd name="T4" fmla="*/ 29 w 59"/>
                  <a:gd name="T5" fmla="*/ 30 h 47"/>
                  <a:gd name="T6" fmla="*/ 27 w 59"/>
                  <a:gd name="T7" fmla="*/ 34 h 47"/>
                  <a:gd name="T8" fmla="*/ 10 w 59"/>
                  <a:gd name="T9" fmla="*/ 47 h 47"/>
                  <a:gd name="T10" fmla="*/ 0 w 59"/>
                  <a:gd name="T11" fmla="*/ 43 h 47"/>
                  <a:gd name="T12" fmla="*/ 4 w 59"/>
                  <a:gd name="T13" fmla="*/ 39 h 47"/>
                  <a:gd name="T14" fmla="*/ 7 w 59"/>
                  <a:gd name="T15" fmla="*/ 37 h 47"/>
                  <a:gd name="T16" fmla="*/ 22 w 59"/>
                  <a:gd name="T17" fmla="*/ 28 h 47"/>
                  <a:gd name="T18" fmla="*/ 26 w 59"/>
                  <a:gd name="T19" fmla="*/ 24 h 47"/>
                  <a:gd name="T20" fmla="*/ 57 w 59"/>
                  <a:gd name="T21" fmla="*/ 0 h 47"/>
                  <a:gd name="T22" fmla="*/ 59 w 59"/>
                  <a:gd name="T23" fmla="*/ 9 h 47"/>
                  <a:gd name="T24" fmla="*/ 48 w 59"/>
                  <a:gd name="T25" fmla="*/ 1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47">
                    <a:moveTo>
                      <a:pt x="48" y="18"/>
                    </a:moveTo>
                    <a:cubicBezTo>
                      <a:pt x="47" y="18"/>
                      <a:pt x="46" y="18"/>
                      <a:pt x="45" y="18"/>
                    </a:cubicBezTo>
                    <a:cubicBezTo>
                      <a:pt x="37" y="19"/>
                      <a:pt x="32" y="23"/>
                      <a:pt x="29" y="30"/>
                    </a:cubicBezTo>
                    <a:cubicBezTo>
                      <a:pt x="29" y="31"/>
                      <a:pt x="28" y="33"/>
                      <a:pt x="27" y="34"/>
                    </a:cubicBezTo>
                    <a:cubicBezTo>
                      <a:pt x="21" y="38"/>
                      <a:pt x="16" y="43"/>
                      <a:pt x="10" y="47"/>
                    </a:cubicBezTo>
                    <a:cubicBezTo>
                      <a:pt x="6" y="47"/>
                      <a:pt x="3" y="45"/>
                      <a:pt x="0" y="43"/>
                    </a:cubicBezTo>
                    <a:cubicBezTo>
                      <a:pt x="3" y="42"/>
                      <a:pt x="3" y="41"/>
                      <a:pt x="4" y="39"/>
                    </a:cubicBezTo>
                    <a:cubicBezTo>
                      <a:pt x="5" y="38"/>
                      <a:pt x="6" y="38"/>
                      <a:pt x="7" y="37"/>
                    </a:cubicBezTo>
                    <a:cubicBezTo>
                      <a:pt x="13" y="36"/>
                      <a:pt x="18" y="33"/>
                      <a:pt x="22" y="28"/>
                    </a:cubicBezTo>
                    <a:cubicBezTo>
                      <a:pt x="23" y="27"/>
                      <a:pt x="24" y="25"/>
                      <a:pt x="26" y="24"/>
                    </a:cubicBezTo>
                    <a:cubicBezTo>
                      <a:pt x="36" y="16"/>
                      <a:pt x="47" y="8"/>
                      <a:pt x="57" y="0"/>
                    </a:cubicBezTo>
                    <a:cubicBezTo>
                      <a:pt x="58" y="3"/>
                      <a:pt x="59" y="6"/>
                      <a:pt x="59" y="9"/>
                    </a:cubicBezTo>
                    <a:cubicBezTo>
                      <a:pt x="56" y="12"/>
                      <a:pt x="52" y="15"/>
                      <a:pt x="48" y="18"/>
                    </a:cubicBezTo>
                    <a:close/>
                  </a:path>
                </a:pathLst>
              </a:custGeom>
              <a:solidFill>
                <a:srgbClr val="48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2" name="Freeform 102">
                <a:extLst>
                  <a:ext uri="{FF2B5EF4-FFF2-40B4-BE49-F238E27FC236}">
                    <a16:creationId xmlns:a16="http://schemas.microsoft.com/office/drawing/2014/main" id="{3C3574A3-A987-8618-272D-071FD969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7" y="1884"/>
                <a:ext cx="128" cy="95"/>
              </a:xfrm>
              <a:custGeom>
                <a:avLst/>
                <a:gdLst>
                  <a:gd name="T0" fmla="*/ 39 w 54"/>
                  <a:gd name="T1" fmla="*/ 17 h 40"/>
                  <a:gd name="T2" fmla="*/ 27 w 54"/>
                  <a:gd name="T3" fmla="*/ 21 h 40"/>
                  <a:gd name="T4" fmla="*/ 21 w 54"/>
                  <a:gd name="T5" fmla="*/ 30 h 40"/>
                  <a:gd name="T6" fmla="*/ 9 w 54"/>
                  <a:gd name="T7" fmla="*/ 40 h 40"/>
                  <a:gd name="T8" fmla="*/ 0 w 54"/>
                  <a:gd name="T9" fmla="*/ 35 h 40"/>
                  <a:gd name="T10" fmla="*/ 46 w 54"/>
                  <a:gd name="T11" fmla="*/ 0 h 40"/>
                  <a:gd name="T12" fmla="*/ 54 w 54"/>
                  <a:gd name="T13" fmla="*/ 5 h 40"/>
                  <a:gd name="T14" fmla="*/ 39 w 54"/>
                  <a:gd name="T15" fmla="*/ 1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40">
                    <a:moveTo>
                      <a:pt x="39" y="17"/>
                    </a:moveTo>
                    <a:cubicBezTo>
                      <a:pt x="35" y="18"/>
                      <a:pt x="31" y="19"/>
                      <a:pt x="27" y="21"/>
                    </a:cubicBezTo>
                    <a:cubicBezTo>
                      <a:pt x="25" y="24"/>
                      <a:pt x="23" y="27"/>
                      <a:pt x="21" y="30"/>
                    </a:cubicBezTo>
                    <a:cubicBezTo>
                      <a:pt x="17" y="33"/>
                      <a:pt x="13" y="36"/>
                      <a:pt x="9" y="40"/>
                    </a:cubicBezTo>
                    <a:cubicBezTo>
                      <a:pt x="5" y="40"/>
                      <a:pt x="3" y="37"/>
                      <a:pt x="0" y="35"/>
                    </a:cubicBezTo>
                    <a:cubicBezTo>
                      <a:pt x="15" y="23"/>
                      <a:pt x="31" y="12"/>
                      <a:pt x="46" y="0"/>
                    </a:cubicBezTo>
                    <a:cubicBezTo>
                      <a:pt x="49" y="2"/>
                      <a:pt x="52" y="3"/>
                      <a:pt x="54" y="5"/>
                    </a:cubicBezTo>
                    <a:cubicBezTo>
                      <a:pt x="49" y="9"/>
                      <a:pt x="44" y="13"/>
                      <a:pt x="39" y="17"/>
                    </a:cubicBezTo>
                    <a:close/>
                  </a:path>
                </a:pathLst>
              </a:custGeom>
              <a:solidFill>
                <a:srgbClr val="45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3" name="Freeform 103">
                <a:extLst>
                  <a:ext uri="{FF2B5EF4-FFF2-40B4-BE49-F238E27FC236}">
                    <a16:creationId xmlns:a16="http://schemas.microsoft.com/office/drawing/2014/main" id="{11969768-71C2-6A96-6AF8-B10BF8B6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2" y="2478"/>
                <a:ext cx="50" cy="76"/>
              </a:xfrm>
              <a:custGeom>
                <a:avLst/>
                <a:gdLst>
                  <a:gd name="T0" fmla="*/ 10 w 21"/>
                  <a:gd name="T1" fmla="*/ 27 h 32"/>
                  <a:gd name="T2" fmla="*/ 10 w 21"/>
                  <a:gd name="T3" fmla="*/ 30 h 32"/>
                  <a:gd name="T4" fmla="*/ 6 w 21"/>
                  <a:gd name="T5" fmla="*/ 32 h 32"/>
                  <a:gd name="T6" fmla="*/ 3 w 21"/>
                  <a:gd name="T7" fmla="*/ 29 h 32"/>
                  <a:gd name="T8" fmla="*/ 3 w 21"/>
                  <a:gd name="T9" fmla="*/ 17 h 32"/>
                  <a:gd name="T10" fmla="*/ 1 w 21"/>
                  <a:gd name="T11" fmla="*/ 14 h 32"/>
                  <a:gd name="T12" fmla="*/ 1 w 21"/>
                  <a:gd name="T13" fmla="*/ 13 h 32"/>
                  <a:gd name="T14" fmla="*/ 17 w 21"/>
                  <a:gd name="T15" fmla="*/ 0 h 32"/>
                  <a:gd name="T16" fmla="*/ 17 w 21"/>
                  <a:gd name="T17" fmla="*/ 2 h 32"/>
                  <a:gd name="T18" fmla="*/ 20 w 21"/>
                  <a:gd name="T19" fmla="*/ 11 h 32"/>
                  <a:gd name="T20" fmla="*/ 20 w 21"/>
                  <a:gd name="T21" fmla="*/ 28 h 32"/>
                  <a:gd name="T22" fmla="*/ 17 w 21"/>
                  <a:gd name="T23" fmla="*/ 32 h 32"/>
                  <a:gd name="T24" fmla="*/ 13 w 21"/>
                  <a:gd name="T25" fmla="*/ 28 h 32"/>
                  <a:gd name="T26" fmla="*/ 12 w 21"/>
                  <a:gd name="T27" fmla="*/ 18 h 32"/>
                  <a:gd name="T28" fmla="*/ 12 w 21"/>
                  <a:gd name="T29" fmla="*/ 10 h 32"/>
                  <a:gd name="T30" fmla="*/ 10 w 21"/>
                  <a:gd name="T31" fmla="*/ 2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2">
                    <a:moveTo>
                      <a:pt x="10" y="27"/>
                    </a:moveTo>
                    <a:cubicBezTo>
                      <a:pt x="10" y="28"/>
                      <a:pt x="10" y="29"/>
                      <a:pt x="10" y="30"/>
                    </a:cubicBezTo>
                    <a:cubicBezTo>
                      <a:pt x="9" y="32"/>
                      <a:pt x="7" y="32"/>
                      <a:pt x="6" y="32"/>
                    </a:cubicBezTo>
                    <a:cubicBezTo>
                      <a:pt x="4" y="32"/>
                      <a:pt x="3" y="30"/>
                      <a:pt x="3" y="29"/>
                    </a:cubicBezTo>
                    <a:cubicBezTo>
                      <a:pt x="3" y="25"/>
                      <a:pt x="3" y="21"/>
                      <a:pt x="3" y="17"/>
                    </a:cubicBezTo>
                    <a:cubicBezTo>
                      <a:pt x="3" y="15"/>
                      <a:pt x="3" y="14"/>
                      <a:pt x="1" y="14"/>
                    </a:cubicBezTo>
                    <a:cubicBezTo>
                      <a:pt x="0" y="14"/>
                      <a:pt x="0" y="14"/>
                      <a:pt x="1" y="13"/>
                    </a:cubicBezTo>
                    <a:cubicBezTo>
                      <a:pt x="4" y="7"/>
                      <a:pt x="9" y="2"/>
                      <a:pt x="17" y="0"/>
                    </a:cubicBezTo>
                    <a:cubicBezTo>
                      <a:pt x="17" y="0"/>
                      <a:pt x="16" y="1"/>
                      <a:pt x="17" y="2"/>
                    </a:cubicBezTo>
                    <a:cubicBezTo>
                      <a:pt x="21" y="4"/>
                      <a:pt x="20" y="8"/>
                      <a:pt x="20" y="11"/>
                    </a:cubicBezTo>
                    <a:cubicBezTo>
                      <a:pt x="21" y="17"/>
                      <a:pt x="20" y="22"/>
                      <a:pt x="20" y="28"/>
                    </a:cubicBezTo>
                    <a:cubicBezTo>
                      <a:pt x="20" y="30"/>
                      <a:pt x="20" y="32"/>
                      <a:pt x="17" y="32"/>
                    </a:cubicBezTo>
                    <a:cubicBezTo>
                      <a:pt x="15" y="32"/>
                      <a:pt x="13" y="31"/>
                      <a:pt x="13" y="28"/>
                    </a:cubicBezTo>
                    <a:cubicBezTo>
                      <a:pt x="12" y="25"/>
                      <a:pt x="12" y="22"/>
                      <a:pt x="12" y="18"/>
                    </a:cubicBezTo>
                    <a:cubicBezTo>
                      <a:pt x="12" y="16"/>
                      <a:pt x="12" y="14"/>
                      <a:pt x="12" y="10"/>
                    </a:cubicBezTo>
                    <a:cubicBezTo>
                      <a:pt x="10" y="16"/>
                      <a:pt x="13" y="22"/>
                      <a:pt x="10" y="27"/>
                    </a:cubicBezTo>
                    <a:close/>
                  </a:path>
                </a:pathLst>
              </a:custGeom>
              <a:solidFill>
                <a:srgbClr val="D89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4" name="Freeform 104">
                <a:extLst>
                  <a:ext uri="{FF2B5EF4-FFF2-40B4-BE49-F238E27FC236}">
                    <a16:creationId xmlns:a16="http://schemas.microsoft.com/office/drawing/2014/main" id="{A2FD3940-4773-DCDE-4AB4-7BABA7AAE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2459"/>
                <a:ext cx="112" cy="79"/>
              </a:xfrm>
              <a:custGeom>
                <a:avLst/>
                <a:gdLst>
                  <a:gd name="T0" fmla="*/ 47 w 47"/>
                  <a:gd name="T1" fmla="*/ 33 h 33"/>
                  <a:gd name="T2" fmla="*/ 33 w 47"/>
                  <a:gd name="T3" fmla="*/ 33 h 33"/>
                  <a:gd name="T4" fmla="*/ 0 w 47"/>
                  <a:gd name="T5" fmla="*/ 8 h 33"/>
                  <a:gd name="T6" fmla="*/ 3 w 47"/>
                  <a:gd name="T7" fmla="*/ 0 h 33"/>
                  <a:gd name="T8" fmla="*/ 15 w 47"/>
                  <a:gd name="T9" fmla="*/ 8 h 33"/>
                  <a:gd name="T10" fmla="*/ 18 w 47"/>
                  <a:gd name="T11" fmla="*/ 12 h 33"/>
                  <a:gd name="T12" fmla="*/ 34 w 47"/>
                  <a:gd name="T13" fmla="*/ 23 h 33"/>
                  <a:gd name="T14" fmla="*/ 47 w 47"/>
                  <a:gd name="T1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33">
                    <a:moveTo>
                      <a:pt x="47" y="33"/>
                    </a:moveTo>
                    <a:cubicBezTo>
                      <a:pt x="42" y="33"/>
                      <a:pt x="38" y="33"/>
                      <a:pt x="33" y="33"/>
                    </a:cubicBezTo>
                    <a:cubicBezTo>
                      <a:pt x="22" y="25"/>
                      <a:pt x="11" y="16"/>
                      <a:pt x="0" y="8"/>
                    </a:cubicBezTo>
                    <a:cubicBezTo>
                      <a:pt x="1" y="5"/>
                      <a:pt x="1" y="2"/>
                      <a:pt x="3" y="0"/>
                    </a:cubicBezTo>
                    <a:cubicBezTo>
                      <a:pt x="7" y="3"/>
                      <a:pt x="11" y="6"/>
                      <a:pt x="15" y="8"/>
                    </a:cubicBezTo>
                    <a:cubicBezTo>
                      <a:pt x="16" y="10"/>
                      <a:pt x="17" y="11"/>
                      <a:pt x="18" y="12"/>
                    </a:cubicBezTo>
                    <a:cubicBezTo>
                      <a:pt x="22" y="18"/>
                      <a:pt x="28" y="21"/>
                      <a:pt x="34" y="23"/>
                    </a:cubicBezTo>
                    <a:cubicBezTo>
                      <a:pt x="38" y="27"/>
                      <a:pt x="43" y="30"/>
                      <a:pt x="47" y="33"/>
                    </a:cubicBezTo>
                    <a:close/>
                  </a:path>
                </a:pathLst>
              </a:custGeom>
              <a:solidFill>
                <a:srgbClr val="467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5" name="Freeform 105">
                <a:extLst>
                  <a:ext uri="{FF2B5EF4-FFF2-40B4-BE49-F238E27FC236}">
                    <a16:creationId xmlns:a16="http://schemas.microsoft.com/office/drawing/2014/main" id="{B0222C79-F172-1B67-5D6B-916DB333F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2317"/>
                <a:ext cx="112" cy="80"/>
              </a:xfrm>
              <a:custGeom>
                <a:avLst/>
                <a:gdLst>
                  <a:gd name="T0" fmla="*/ 13 w 47"/>
                  <a:gd name="T1" fmla="*/ 34 h 34"/>
                  <a:gd name="T2" fmla="*/ 0 w 47"/>
                  <a:gd name="T3" fmla="*/ 33 h 34"/>
                  <a:gd name="T4" fmla="*/ 12 w 47"/>
                  <a:gd name="T5" fmla="*/ 24 h 34"/>
                  <a:gd name="T6" fmla="*/ 19 w 47"/>
                  <a:gd name="T7" fmla="*/ 21 h 34"/>
                  <a:gd name="T8" fmla="*/ 31 w 47"/>
                  <a:gd name="T9" fmla="*/ 9 h 34"/>
                  <a:gd name="T10" fmla="*/ 43 w 47"/>
                  <a:gd name="T11" fmla="*/ 0 h 34"/>
                  <a:gd name="T12" fmla="*/ 47 w 47"/>
                  <a:gd name="T13" fmla="*/ 8 h 34"/>
                  <a:gd name="T14" fmla="*/ 13 w 47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34">
                    <a:moveTo>
                      <a:pt x="13" y="34"/>
                    </a:moveTo>
                    <a:cubicBezTo>
                      <a:pt x="9" y="32"/>
                      <a:pt x="4" y="34"/>
                      <a:pt x="0" y="33"/>
                    </a:cubicBezTo>
                    <a:cubicBezTo>
                      <a:pt x="4" y="30"/>
                      <a:pt x="8" y="27"/>
                      <a:pt x="12" y="24"/>
                    </a:cubicBezTo>
                    <a:cubicBezTo>
                      <a:pt x="14" y="22"/>
                      <a:pt x="17" y="22"/>
                      <a:pt x="19" y="21"/>
                    </a:cubicBezTo>
                    <a:cubicBezTo>
                      <a:pt x="25" y="18"/>
                      <a:pt x="28" y="14"/>
                      <a:pt x="31" y="9"/>
                    </a:cubicBezTo>
                    <a:cubicBezTo>
                      <a:pt x="35" y="6"/>
                      <a:pt x="39" y="3"/>
                      <a:pt x="43" y="0"/>
                    </a:cubicBezTo>
                    <a:cubicBezTo>
                      <a:pt x="45" y="2"/>
                      <a:pt x="47" y="5"/>
                      <a:pt x="47" y="8"/>
                    </a:cubicBezTo>
                    <a:cubicBezTo>
                      <a:pt x="36" y="17"/>
                      <a:pt x="24" y="26"/>
                      <a:pt x="13" y="34"/>
                    </a:cubicBezTo>
                    <a:close/>
                  </a:path>
                </a:pathLst>
              </a:custGeom>
              <a:solidFill>
                <a:srgbClr val="46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6" name="Freeform 106">
                <a:extLst>
                  <a:ext uri="{FF2B5EF4-FFF2-40B4-BE49-F238E27FC236}">
                    <a16:creationId xmlns:a16="http://schemas.microsoft.com/office/drawing/2014/main" id="{578DB37A-D2EA-D56B-7ACF-33CA90D23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" y="2300"/>
                <a:ext cx="53" cy="50"/>
              </a:xfrm>
              <a:custGeom>
                <a:avLst/>
                <a:gdLst>
                  <a:gd name="T0" fmla="*/ 8 w 22"/>
                  <a:gd name="T1" fmla="*/ 0 h 21"/>
                  <a:gd name="T2" fmla="*/ 17 w 22"/>
                  <a:gd name="T3" fmla="*/ 1 h 21"/>
                  <a:gd name="T4" fmla="*/ 19 w 22"/>
                  <a:gd name="T5" fmla="*/ 15 h 21"/>
                  <a:gd name="T6" fmla="*/ 6 w 22"/>
                  <a:gd name="T7" fmla="*/ 19 h 21"/>
                  <a:gd name="T8" fmla="*/ 2 w 22"/>
                  <a:gd name="T9" fmla="*/ 5 h 21"/>
                  <a:gd name="T10" fmla="*/ 4 w 22"/>
                  <a:gd name="T11" fmla="*/ 1 h 21"/>
                  <a:gd name="T12" fmla="*/ 8 w 22"/>
                  <a:gd name="T1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8" y="0"/>
                    </a:moveTo>
                    <a:cubicBezTo>
                      <a:pt x="11" y="0"/>
                      <a:pt x="14" y="0"/>
                      <a:pt x="17" y="1"/>
                    </a:cubicBezTo>
                    <a:cubicBezTo>
                      <a:pt x="21" y="4"/>
                      <a:pt x="22" y="11"/>
                      <a:pt x="19" y="15"/>
                    </a:cubicBezTo>
                    <a:cubicBezTo>
                      <a:pt x="17" y="19"/>
                      <a:pt x="10" y="21"/>
                      <a:pt x="6" y="19"/>
                    </a:cubicBezTo>
                    <a:cubicBezTo>
                      <a:pt x="1" y="16"/>
                      <a:pt x="0" y="10"/>
                      <a:pt x="2" y="5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6" y="1"/>
                      <a:pt x="7" y="0"/>
                      <a:pt x="8" y="0"/>
                    </a:cubicBezTo>
                    <a:close/>
                  </a:path>
                </a:pathLst>
              </a:custGeom>
              <a:solidFill>
                <a:srgbClr val="E1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7" name="Freeform 107">
                <a:extLst>
                  <a:ext uri="{FF2B5EF4-FFF2-40B4-BE49-F238E27FC236}">
                    <a16:creationId xmlns:a16="http://schemas.microsoft.com/office/drawing/2014/main" id="{B70DEA2E-911C-9D82-2A5B-32BA7E127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312"/>
                <a:ext cx="91" cy="81"/>
              </a:xfrm>
              <a:custGeom>
                <a:avLst/>
                <a:gdLst>
                  <a:gd name="T0" fmla="*/ 8 w 38"/>
                  <a:gd name="T1" fmla="*/ 4 h 34"/>
                  <a:gd name="T2" fmla="*/ 9 w 38"/>
                  <a:gd name="T3" fmla="*/ 8 h 34"/>
                  <a:gd name="T4" fmla="*/ 27 w 38"/>
                  <a:gd name="T5" fmla="*/ 21 h 34"/>
                  <a:gd name="T6" fmla="*/ 29 w 38"/>
                  <a:gd name="T7" fmla="*/ 21 h 34"/>
                  <a:gd name="T8" fmla="*/ 38 w 38"/>
                  <a:gd name="T9" fmla="*/ 28 h 34"/>
                  <a:gd name="T10" fmla="*/ 32 w 38"/>
                  <a:gd name="T11" fmla="*/ 34 h 34"/>
                  <a:gd name="T12" fmla="*/ 0 w 38"/>
                  <a:gd name="T13" fmla="*/ 10 h 34"/>
                  <a:gd name="T14" fmla="*/ 1 w 38"/>
                  <a:gd name="T15" fmla="*/ 0 h 34"/>
                  <a:gd name="T16" fmla="*/ 8 w 38"/>
                  <a:gd name="T17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34">
                    <a:moveTo>
                      <a:pt x="8" y="4"/>
                    </a:moveTo>
                    <a:cubicBezTo>
                      <a:pt x="9" y="5"/>
                      <a:pt x="9" y="7"/>
                      <a:pt x="9" y="8"/>
                    </a:cubicBezTo>
                    <a:cubicBezTo>
                      <a:pt x="12" y="17"/>
                      <a:pt x="18" y="21"/>
                      <a:pt x="27" y="21"/>
                    </a:cubicBezTo>
                    <a:cubicBezTo>
                      <a:pt x="28" y="21"/>
                      <a:pt x="28" y="21"/>
                      <a:pt x="29" y="21"/>
                    </a:cubicBezTo>
                    <a:cubicBezTo>
                      <a:pt x="32" y="23"/>
                      <a:pt x="35" y="26"/>
                      <a:pt x="38" y="28"/>
                    </a:cubicBezTo>
                    <a:cubicBezTo>
                      <a:pt x="37" y="30"/>
                      <a:pt x="34" y="32"/>
                      <a:pt x="32" y="34"/>
                    </a:cubicBezTo>
                    <a:cubicBezTo>
                      <a:pt x="21" y="26"/>
                      <a:pt x="11" y="18"/>
                      <a:pt x="0" y="10"/>
                    </a:cubicBezTo>
                    <a:cubicBezTo>
                      <a:pt x="0" y="6"/>
                      <a:pt x="1" y="3"/>
                      <a:pt x="1" y="0"/>
                    </a:cubicBezTo>
                    <a:cubicBezTo>
                      <a:pt x="3" y="1"/>
                      <a:pt x="5" y="3"/>
                      <a:pt x="8" y="4"/>
                    </a:cubicBezTo>
                    <a:close/>
                  </a:path>
                </a:pathLst>
              </a:custGeom>
              <a:solidFill>
                <a:srgbClr val="487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8" name="Freeform 108">
                <a:extLst>
                  <a:ext uri="{FF2B5EF4-FFF2-40B4-BE49-F238E27FC236}">
                    <a16:creationId xmlns:a16="http://schemas.microsoft.com/office/drawing/2014/main" id="{8BDD1635-BAB1-3FE3-53A3-CE4D9EA20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2169"/>
                <a:ext cx="93" cy="81"/>
              </a:xfrm>
              <a:custGeom>
                <a:avLst/>
                <a:gdLst>
                  <a:gd name="T0" fmla="*/ 9 w 39"/>
                  <a:gd name="T1" fmla="*/ 22 h 34"/>
                  <a:gd name="T2" fmla="*/ 16 w 39"/>
                  <a:gd name="T3" fmla="*/ 21 h 34"/>
                  <a:gd name="T4" fmla="*/ 29 w 39"/>
                  <a:gd name="T5" fmla="*/ 9 h 34"/>
                  <a:gd name="T6" fmla="*/ 31 w 39"/>
                  <a:gd name="T7" fmla="*/ 5 h 34"/>
                  <a:gd name="T8" fmla="*/ 37 w 39"/>
                  <a:gd name="T9" fmla="*/ 0 h 34"/>
                  <a:gd name="T10" fmla="*/ 38 w 39"/>
                  <a:gd name="T11" fmla="*/ 10 h 34"/>
                  <a:gd name="T12" fmla="*/ 7 w 39"/>
                  <a:gd name="T13" fmla="*/ 34 h 34"/>
                  <a:gd name="T14" fmla="*/ 0 w 39"/>
                  <a:gd name="T15" fmla="*/ 28 h 34"/>
                  <a:gd name="T16" fmla="*/ 9 w 39"/>
                  <a:gd name="T1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34">
                    <a:moveTo>
                      <a:pt x="9" y="22"/>
                    </a:moveTo>
                    <a:cubicBezTo>
                      <a:pt x="11" y="21"/>
                      <a:pt x="14" y="22"/>
                      <a:pt x="16" y="21"/>
                    </a:cubicBezTo>
                    <a:cubicBezTo>
                      <a:pt x="23" y="19"/>
                      <a:pt x="27" y="16"/>
                      <a:pt x="29" y="9"/>
                    </a:cubicBezTo>
                    <a:cubicBezTo>
                      <a:pt x="30" y="7"/>
                      <a:pt x="30" y="6"/>
                      <a:pt x="31" y="5"/>
                    </a:cubicBezTo>
                    <a:cubicBezTo>
                      <a:pt x="33" y="3"/>
                      <a:pt x="35" y="2"/>
                      <a:pt x="37" y="0"/>
                    </a:cubicBezTo>
                    <a:cubicBezTo>
                      <a:pt x="38" y="3"/>
                      <a:pt x="39" y="7"/>
                      <a:pt x="38" y="10"/>
                    </a:cubicBezTo>
                    <a:cubicBezTo>
                      <a:pt x="28" y="18"/>
                      <a:pt x="17" y="26"/>
                      <a:pt x="7" y="34"/>
                    </a:cubicBezTo>
                    <a:cubicBezTo>
                      <a:pt x="5" y="32"/>
                      <a:pt x="3" y="30"/>
                      <a:pt x="0" y="28"/>
                    </a:cubicBezTo>
                    <a:cubicBezTo>
                      <a:pt x="2" y="25"/>
                      <a:pt x="5" y="23"/>
                      <a:pt x="9" y="22"/>
                    </a:cubicBezTo>
                    <a:close/>
                  </a:path>
                </a:pathLst>
              </a:custGeom>
              <a:solidFill>
                <a:srgbClr val="49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9" name="Freeform 109">
                <a:extLst>
                  <a:ext uri="{FF2B5EF4-FFF2-40B4-BE49-F238E27FC236}">
                    <a16:creationId xmlns:a16="http://schemas.microsoft.com/office/drawing/2014/main" id="{4F8E4857-238B-84F4-FFE3-55A240127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1867"/>
                <a:ext cx="131" cy="121"/>
              </a:xfrm>
              <a:custGeom>
                <a:avLst/>
                <a:gdLst>
                  <a:gd name="T0" fmla="*/ 55 w 55"/>
                  <a:gd name="T1" fmla="*/ 21 h 51"/>
                  <a:gd name="T2" fmla="*/ 53 w 55"/>
                  <a:gd name="T3" fmla="*/ 16 h 51"/>
                  <a:gd name="T4" fmla="*/ 37 w 55"/>
                  <a:gd name="T5" fmla="*/ 1 h 51"/>
                  <a:gd name="T6" fmla="*/ 27 w 55"/>
                  <a:gd name="T7" fmla="*/ 0 h 51"/>
                  <a:gd name="T8" fmla="*/ 17 w 55"/>
                  <a:gd name="T9" fmla="*/ 3 h 51"/>
                  <a:gd name="T10" fmla="*/ 15 w 55"/>
                  <a:gd name="T11" fmla="*/ 5 h 51"/>
                  <a:gd name="T12" fmla="*/ 18 w 55"/>
                  <a:gd name="T13" fmla="*/ 48 h 51"/>
                  <a:gd name="T14" fmla="*/ 24 w 55"/>
                  <a:gd name="T15" fmla="*/ 50 h 51"/>
                  <a:gd name="T16" fmla="*/ 41 w 55"/>
                  <a:gd name="T17" fmla="*/ 48 h 51"/>
                  <a:gd name="T18" fmla="*/ 53 w 55"/>
                  <a:gd name="T19" fmla="*/ 33 h 51"/>
                  <a:gd name="T20" fmla="*/ 55 w 55"/>
                  <a:gd name="T21" fmla="*/ 32 h 51"/>
                  <a:gd name="T22" fmla="*/ 55 w 55"/>
                  <a:gd name="T23" fmla="*/ 2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5" h="51">
                    <a:moveTo>
                      <a:pt x="55" y="21"/>
                    </a:moveTo>
                    <a:cubicBezTo>
                      <a:pt x="54" y="19"/>
                      <a:pt x="53" y="18"/>
                      <a:pt x="53" y="16"/>
                    </a:cubicBezTo>
                    <a:cubicBezTo>
                      <a:pt x="50" y="9"/>
                      <a:pt x="45" y="4"/>
                      <a:pt x="37" y="1"/>
                    </a:cubicBezTo>
                    <a:cubicBezTo>
                      <a:pt x="34" y="0"/>
                      <a:pt x="30" y="0"/>
                      <a:pt x="27" y="0"/>
                    </a:cubicBezTo>
                    <a:cubicBezTo>
                      <a:pt x="23" y="0"/>
                      <a:pt x="20" y="0"/>
                      <a:pt x="17" y="3"/>
                    </a:cubicBezTo>
                    <a:cubicBezTo>
                      <a:pt x="16" y="3"/>
                      <a:pt x="16" y="4"/>
                      <a:pt x="15" y="5"/>
                    </a:cubicBezTo>
                    <a:cubicBezTo>
                      <a:pt x="0" y="15"/>
                      <a:pt x="0" y="39"/>
                      <a:pt x="18" y="48"/>
                    </a:cubicBezTo>
                    <a:cubicBezTo>
                      <a:pt x="20" y="50"/>
                      <a:pt x="22" y="50"/>
                      <a:pt x="24" y="50"/>
                    </a:cubicBezTo>
                    <a:cubicBezTo>
                      <a:pt x="30" y="51"/>
                      <a:pt x="35" y="50"/>
                      <a:pt x="41" y="48"/>
                    </a:cubicBezTo>
                    <a:cubicBezTo>
                      <a:pt x="47" y="44"/>
                      <a:pt x="51" y="40"/>
                      <a:pt x="53" y="33"/>
                    </a:cubicBezTo>
                    <a:cubicBezTo>
                      <a:pt x="53" y="32"/>
                      <a:pt x="54" y="33"/>
                      <a:pt x="55" y="32"/>
                    </a:cubicBezTo>
                    <a:cubicBezTo>
                      <a:pt x="53" y="28"/>
                      <a:pt x="54" y="25"/>
                      <a:pt x="55" y="21"/>
                    </a:cubicBezTo>
                    <a:close/>
                  </a:path>
                </a:pathLst>
              </a:custGeom>
              <a:solidFill>
                <a:srgbClr val="F4D6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0" name="Freeform 110">
                <a:extLst>
                  <a:ext uri="{FF2B5EF4-FFF2-40B4-BE49-F238E27FC236}">
                    <a16:creationId xmlns:a16="http://schemas.microsoft.com/office/drawing/2014/main" id="{4D7C5D71-A718-62B8-B8BB-29C4DBA6D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2" y="1782"/>
                <a:ext cx="64" cy="57"/>
              </a:xfrm>
              <a:custGeom>
                <a:avLst/>
                <a:gdLst>
                  <a:gd name="T0" fmla="*/ 20 w 27"/>
                  <a:gd name="T1" fmla="*/ 0 h 24"/>
                  <a:gd name="T2" fmla="*/ 27 w 27"/>
                  <a:gd name="T3" fmla="*/ 6 h 24"/>
                  <a:gd name="T4" fmla="*/ 4 w 27"/>
                  <a:gd name="T5" fmla="*/ 24 h 24"/>
                  <a:gd name="T6" fmla="*/ 0 w 27"/>
                  <a:gd name="T7" fmla="*/ 15 h 24"/>
                  <a:gd name="T8" fmla="*/ 20 w 27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24">
                    <a:moveTo>
                      <a:pt x="20" y="0"/>
                    </a:moveTo>
                    <a:cubicBezTo>
                      <a:pt x="22" y="2"/>
                      <a:pt x="25" y="4"/>
                      <a:pt x="27" y="6"/>
                    </a:cubicBezTo>
                    <a:cubicBezTo>
                      <a:pt x="19" y="12"/>
                      <a:pt x="11" y="18"/>
                      <a:pt x="4" y="24"/>
                    </a:cubicBezTo>
                    <a:cubicBezTo>
                      <a:pt x="2" y="21"/>
                      <a:pt x="1" y="18"/>
                      <a:pt x="0" y="15"/>
                    </a:cubicBezTo>
                    <a:cubicBezTo>
                      <a:pt x="7" y="10"/>
                      <a:pt x="13" y="5"/>
                      <a:pt x="20" y="0"/>
                    </a:cubicBezTo>
                    <a:close/>
                  </a:path>
                </a:pathLst>
              </a:custGeom>
              <a:solidFill>
                <a:srgbClr val="457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1" name="Freeform 111">
                <a:extLst>
                  <a:ext uri="{FF2B5EF4-FFF2-40B4-BE49-F238E27FC236}">
                    <a16:creationId xmlns:a16="http://schemas.microsoft.com/office/drawing/2014/main" id="{B06548FC-7CB3-C3A7-F3B4-13176E566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924"/>
                <a:ext cx="61" cy="55"/>
              </a:xfrm>
              <a:custGeom>
                <a:avLst/>
                <a:gdLst>
                  <a:gd name="T0" fmla="*/ 0 w 26"/>
                  <a:gd name="T1" fmla="*/ 6 h 23"/>
                  <a:gd name="T2" fmla="*/ 7 w 26"/>
                  <a:gd name="T3" fmla="*/ 0 h 23"/>
                  <a:gd name="T4" fmla="*/ 26 w 26"/>
                  <a:gd name="T5" fmla="*/ 14 h 23"/>
                  <a:gd name="T6" fmla="*/ 23 w 26"/>
                  <a:gd name="T7" fmla="*/ 23 h 23"/>
                  <a:gd name="T8" fmla="*/ 0 w 26"/>
                  <a:gd name="T9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3">
                    <a:moveTo>
                      <a:pt x="0" y="6"/>
                    </a:moveTo>
                    <a:cubicBezTo>
                      <a:pt x="2" y="4"/>
                      <a:pt x="5" y="2"/>
                      <a:pt x="7" y="0"/>
                    </a:cubicBezTo>
                    <a:cubicBezTo>
                      <a:pt x="13" y="5"/>
                      <a:pt x="19" y="10"/>
                      <a:pt x="26" y="14"/>
                    </a:cubicBezTo>
                    <a:cubicBezTo>
                      <a:pt x="26" y="18"/>
                      <a:pt x="25" y="21"/>
                      <a:pt x="23" y="23"/>
                    </a:cubicBezTo>
                    <a:cubicBezTo>
                      <a:pt x="16" y="18"/>
                      <a:pt x="8" y="12"/>
                      <a:pt x="0" y="6"/>
                    </a:cubicBezTo>
                    <a:close/>
                  </a:path>
                </a:pathLst>
              </a:custGeom>
              <a:solidFill>
                <a:srgbClr val="457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2" name="Freeform 112">
                <a:extLst>
                  <a:ext uri="{FF2B5EF4-FFF2-40B4-BE49-F238E27FC236}">
                    <a16:creationId xmlns:a16="http://schemas.microsoft.com/office/drawing/2014/main" id="{43F68597-2A2F-B0CF-9678-B219A6AF4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3" y="2756"/>
                <a:ext cx="38" cy="53"/>
              </a:xfrm>
              <a:custGeom>
                <a:avLst/>
                <a:gdLst>
                  <a:gd name="T0" fmla="*/ 1 w 16"/>
                  <a:gd name="T1" fmla="*/ 14 h 22"/>
                  <a:gd name="T2" fmla="*/ 6 w 16"/>
                  <a:gd name="T3" fmla="*/ 9 h 22"/>
                  <a:gd name="T4" fmla="*/ 7 w 16"/>
                  <a:gd name="T5" fmla="*/ 6 h 22"/>
                  <a:gd name="T6" fmla="*/ 5 w 16"/>
                  <a:gd name="T7" fmla="*/ 7 h 22"/>
                  <a:gd name="T8" fmla="*/ 1 w 16"/>
                  <a:gd name="T9" fmla="*/ 7 h 22"/>
                  <a:gd name="T10" fmla="*/ 2 w 16"/>
                  <a:gd name="T11" fmla="*/ 3 h 22"/>
                  <a:gd name="T12" fmla="*/ 8 w 16"/>
                  <a:gd name="T13" fmla="*/ 0 h 22"/>
                  <a:gd name="T14" fmla="*/ 12 w 16"/>
                  <a:gd name="T15" fmla="*/ 21 h 22"/>
                  <a:gd name="T16" fmla="*/ 4 w 16"/>
                  <a:gd name="T17" fmla="*/ 21 h 22"/>
                  <a:gd name="T18" fmla="*/ 1 w 16"/>
                  <a:gd name="T19" fmla="*/ 18 h 22"/>
                  <a:gd name="T20" fmla="*/ 1 w 16"/>
                  <a:gd name="T21" fmla="*/ 1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22">
                    <a:moveTo>
                      <a:pt x="1" y="14"/>
                    </a:moveTo>
                    <a:cubicBezTo>
                      <a:pt x="2" y="11"/>
                      <a:pt x="4" y="10"/>
                      <a:pt x="6" y="9"/>
                    </a:cubicBezTo>
                    <a:cubicBezTo>
                      <a:pt x="7" y="8"/>
                      <a:pt x="8" y="7"/>
                      <a:pt x="7" y="6"/>
                    </a:cubicBezTo>
                    <a:cubicBezTo>
                      <a:pt x="6" y="4"/>
                      <a:pt x="5" y="6"/>
                      <a:pt x="5" y="7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6" y="1"/>
                      <a:pt x="8" y="0"/>
                    </a:cubicBezTo>
                    <a:cubicBezTo>
                      <a:pt x="15" y="6"/>
                      <a:pt x="16" y="15"/>
                      <a:pt x="12" y="21"/>
                    </a:cubicBezTo>
                    <a:cubicBezTo>
                      <a:pt x="9" y="22"/>
                      <a:pt x="7" y="20"/>
                      <a:pt x="4" y="21"/>
                    </a:cubicBezTo>
                    <a:cubicBezTo>
                      <a:pt x="2" y="22"/>
                      <a:pt x="1" y="20"/>
                      <a:pt x="1" y="18"/>
                    </a:cubicBezTo>
                    <a:cubicBezTo>
                      <a:pt x="1" y="16"/>
                      <a:pt x="1" y="15"/>
                      <a:pt x="1" y="14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3" name="Freeform 113">
                <a:extLst>
                  <a:ext uri="{FF2B5EF4-FFF2-40B4-BE49-F238E27FC236}">
                    <a16:creationId xmlns:a16="http://schemas.microsoft.com/office/drawing/2014/main" id="{F206E321-3C59-A65B-67ED-1E9FE4A01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2630"/>
                <a:ext cx="45" cy="43"/>
              </a:xfrm>
              <a:custGeom>
                <a:avLst/>
                <a:gdLst>
                  <a:gd name="T0" fmla="*/ 6 w 19"/>
                  <a:gd name="T1" fmla="*/ 1 h 18"/>
                  <a:gd name="T2" fmla="*/ 14 w 19"/>
                  <a:gd name="T3" fmla="*/ 2 h 18"/>
                  <a:gd name="T4" fmla="*/ 16 w 19"/>
                  <a:gd name="T5" fmla="*/ 14 h 18"/>
                  <a:gd name="T6" fmla="*/ 4 w 19"/>
                  <a:gd name="T7" fmla="*/ 15 h 18"/>
                  <a:gd name="T8" fmla="*/ 4 w 19"/>
                  <a:gd name="T9" fmla="*/ 3 h 18"/>
                  <a:gd name="T10" fmla="*/ 5 w 19"/>
                  <a:gd name="T11" fmla="*/ 1 h 18"/>
                  <a:gd name="T12" fmla="*/ 6 w 19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6" y="1"/>
                    </a:moveTo>
                    <a:cubicBezTo>
                      <a:pt x="9" y="1"/>
                      <a:pt x="11" y="0"/>
                      <a:pt x="14" y="2"/>
                    </a:cubicBezTo>
                    <a:cubicBezTo>
                      <a:pt x="18" y="5"/>
                      <a:pt x="19" y="10"/>
                      <a:pt x="16" y="14"/>
                    </a:cubicBezTo>
                    <a:cubicBezTo>
                      <a:pt x="14" y="17"/>
                      <a:pt x="8" y="18"/>
                      <a:pt x="4" y="15"/>
                    </a:cubicBezTo>
                    <a:cubicBezTo>
                      <a:pt x="1" y="12"/>
                      <a:pt x="0" y="6"/>
                      <a:pt x="4" y="3"/>
                    </a:cubicBezTo>
                    <a:cubicBezTo>
                      <a:pt x="4" y="2"/>
                      <a:pt x="5" y="2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E3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4" name="Freeform 114">
                <a:extLst>
                  <a:ext uri="{FF2B5EF4-FFF2-40B4-BE49-F238E27FC236}">
                    <a16:creationId xmlns:a16="http://schemas.microsoft.com/office/drawing/2014/main" id="{DCF8932B-3CFD-961E-1B4F-B04CCFF3F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1392"/>
                <a:ext cx="45" cy="40"/>
              </a:xfrm>
              <a:custGeom>
                <a:avLst/>
                <a:gdLst>
                  <a:gd name="T0" fmla="*/ 7 w 19"/>
                  <a:gd name="T1" fmla="*/ 0 h 17"/>
                  <a:gd name="T2" fmla="*/ 15 w 19"/>
                  <a:gd name="T3" fmla="*/ 2 h 17"/>
                  <a:gd name="T4" fmla="*/ 16 w 19"/>
                  <a:gd name="T5" fmla="*/ 13 h 17"/>
                  <a:gd name="T6" fmla="*/ 5 w 19"/>
                  <a:gd name="T7" fmla="*/ 15 h 17"/>
                  <a:gd name="T8" fmla="*/ 2 w 19"/>
                  <a:gd name="T9" fmla="*/ 5 h 17"/>
                  <a:gd name="T10" fmla="*/ 4 w 19"/>
                  <a:gd name="T11" fmla="*/ 2 h 17"/>
                  <a:gd name="T12" fmla="*/ 7 w 1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7">
                    <a:moveTo>
                      <a:pt x="7" y="0"/>
                    </a:moveTo>
                    <a:cubicBezTo>
                      <a:pt x="10" y="0"/>
                      <a:pt x="13" y="0"/>
                      <a:pt x="15" y="2"/>
                    </a:cubicBezTo>
                    <a:cubicBezTo>
                      <a:pt x="19" y="5"/>
                      <a:pt x="19" y="9"/>
                      <a:pt x="16" y="13"/>
                    </a:cubicBezTo>
                    <a:cubicBezTo>
                      <a:pt x="14" y="16"/>
                      <a:pt x="8" y="17"/>
                      <a:pt x="5" y="15"/>
                    </a:cubicBezTo>
                    <a:cubicBezTo>
                      <a:pt x="2" y="13"/>
                      <a:pt x="0" y="8"/>
                      <a:pt x="2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5" y="1"/>
                      <a:pt x="6" y="0"/>
                      <a:pt x="7" y="0"/>
                    </a:cubicBezTo>
                    <a:close/>
                  </a:path>
                </a:pathLst>
              </a:custGeom>
              <a:solidFill>
                <a:srgbClr val="E3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5" name="Freeform 115">
                <a:extLst>
                  <a:ext uri="{FF2B5EF4-FFF2-40B4-BE49-F238E27FC236}">
                    <a16:creationId xmlns:a16="http://schemas.microsoft.com/office/drawing/2014/main" id="{1EDAABEF-CAB4-7C92-15B7-7FC78EB99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020"/>
                <a:ext cx="31" cy="53"/>
              </a:xfrm>
              <a:custGeom>
                <a:avLst/>
                <a:gdLst>
                  <a:gd name="T0" fmla="*/ 0 w 13"/>
                  <a:gd name="T1" fmla="*/ 6 h 22"/>
                  <a:gd name="T2" fmla="*/ 6 w 13"/>
                  <a:gd name="T3" fmla="*/ 1 h 22"/>
                  <a:gd name="T4" fmla="*/ 12 w 13"/>
                  <a:gd name="T5" fmla="*/ 6 h 22"/>
                  <a:gd name="T6" fmla="*/ 13 w 13"/>
                  <a:gd name="T7" fmla="*/ 19 h 22"/>
                  <a:gd name="T8" fmla="*/ 12 w 13"/>
                  <a:gd name="T9" fmla="*/ 21 h 22"/>
                  <a:gd name="T10" fmla="*/ 0 w 13"/>
                  <a:gd name="T11" fmla="*/ 18 h 22"/>
                  <a:gd name="T12" fmla="*/ 0 w 13"/>
                  <a:gd name="T13" fmla="*/ 17 h 22"/>
                  <a:gd name="T14" fmla="*/ 6 w 13"/>
                  <a:gd name="T15" fmla="*/ 8 h 22"/>
                  <a:gd name="T16" fmla="*/ 0 w 13"/>
                  <a:gd name="T17" fmla="*/ 7 h 22"/>
                  <a:gd name="T18" fmla="*/ 0 w 13"/>
                  <a:gd name="T1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22">
                    <a:moveTo>
                      <a:pt x="0" y="6"/>
                    </a:moveTo>
                    <a:cubicBezTo>
                      <a:pt x="2" y="3"/>
                      <a:pt x="2" y="1"/>
                      <a:pt x="6" y="1"/>
                    </a:cubicBezTo>
                    <a:cubicBezTo>
                      <a:pt x="10" y="0"/>
                      <a:pt x="12" y="1"/>
                      <a:pt x="12" y="6"/>
                    </a:cubicBezTo>
                    <a:cubicBezTo>
                      <a:pt x="13" y="10"/>
                      <a:pt x="13" y="15"/>
                      <a:pt x="13" y="19"/>
                    </a:cubicBezTo>
                    <a:cubicBezTo>
                      <a:pt x="13" y="20"/>
                      <a:pt x="13" y="21"/>
                      <a:pt x="12" y="21"/>
                    </a:cubicBezTo>
                    <a:cubicBezTo>
                      <a:pt x="10" y="22"/>
                      <a:pt x="2" y="20"/>
                      <a:pt x="0" y="18"/>
                    </a:cubicBezTo>
                    <a:cubicBezTo>
                      <a:pt x="0" y="18"/>
                      <a:pt x="0" y="17"/>
                      <a:pt x="0" y="17"/>
                    </a:cubicBezTo>
                    <a:cubicBezTo>
                      <a:pt x="1" y="11"/>
                      <a:pt x="1" y="11"/>
                      <a:pt x="6" y="8"/>
                    </a:cubicBezTo>
                    <a:cubicBezTo>
                      <a:pt x="4" y="8"/>
                      <a:pt x="2" y="9"/>
                      <a:pt x="0" y="7"/>
                    </a:cubicBezTo>
                    <a:cubicBezTo>
                      <a:pt x="0" y="7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6" name="Freeform 116">
                <a:extLst>
                  <a:ext uri="{FF2B5EF4-FFF2-40B4-BE49-F238E27FC236}">
                    <a16:creationId xmlns:a16="http://schemas.microsoft.com/office/drawing/2014/main" id="{06322302-14DB-2E8C-C6A0-25539AD6D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1955"/>
                <a:ext cx="19" cy="74"/>
              </a:xfrm>
              <a:custGeom>
                <a:avLst/>
                <a:gdLst>
                  <a:gd name="T0" fmla="*/ 8 w 8"/>
                  <a:gd name="T1" fmla="*/ 31 h 31"/>
                  <a:gd name="T2" fmla="*/ 1 w 8"/>
                  <a:gd name="T3" fmla="*/ 23 h 31"/>
                  <a:gd name="T4" fmla="*/ 1 w 8"/>
                  <a:gd name="T5" fmla="*/ 6 h 31"/>
                  <a:gd name="T6" fmla="*/ 6 w 8"/>
                  <a:gd name="T7" fmla="*/ 1 h 31"/>
                  <a:gd name="T8" fmla="*/ 8 w 8"/>
                  <a:gd name="T9" fmla="*/ 1 h 31"/>
                  <a:gd name="T10" fmla="*/ 8 w 8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1">
                    <a:moveTo>
                      <a:pt x="8" y="31"/>
                    </a:moveTo>
                    <a:cubicBezTo>
                      <a:pt x="1" y="30"/>
                      <a:pt x="1" y="30"/>
                      <a:pt x="1" y="23"/>
                    </a:cubicBezTo>
                    <a:cubicBezTo>
                      <a:pt x="1" y="18"/>
                      <a:pt x="1" y="12"/>
                      <a:pt x="1" y="6"/>
                    </a:cubicBezTo>
                    <a:cubicBezTo>
                      <a:pt x="0" y="1"/>
                      <a:pt x="2" y="0"/>
                      <a:pt x="6" y="1"/>
                    </a:cubicBezTo>
                    <a:cubicBezTo>
                      <a:pt x="6" y="1"/>
                      <a:pt x="7" y="1"/>
                      <a:pt x="8" y="1"/>
                    </a:cubicBezTo>
                    <a:cubicBezTo>
                      <a:pt x="8" y="11"/>
                      <a:pt x="8" y="21"/>
                      <a:pt x="8" y="31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7" name="Freeform 117">
                <a:extLst>
                  <a:ext uri="{FF2B5EF4-FFF2-40B4-BE49-F238E27FC236}">
                    <a16:creationId xmlns:a16="http://schemas.microsoft.com/office/drawing/2014/main" id="{335C0BC5-82C2-580D-EDC8-CFEBFB1B0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4" y="2554"/>
                <a:ext cx="55" cy="67"/>
              </a:xfrm>
              <a:custGeom>
                <a:avLst/>
                <a:gdLst>
                  <a:gd name="T0" fmla="*/ 4 w 23"/>
                  <a:gd name="T1" fmla="*/ 13 h 28"/>
                  <a:gd name="T2" fmla="*/ 0 w 23"/>
                  <a:gd name="T3" fmla="*/ 0 h 28"/>
                  <a:gd name="T4" fmla="*/ 19 w 23"/>
                  <a:gd name="T5" fmla="*/ 14 h 28"/>
                  <a:gd name="T6" fmla="*/ 23 w 23"/>
                  <a:gd name="T7" fmla="*/ 28 h 28"/>
                  <a:gd name="T8" fmla="*/ 4 w 23"/>
                  <a:gd name="T9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8">
                    <a:moveTo>
                      <a:pt x="4" y="13"/>
                    </a:moveTo>
                    <a:cubicBezTo>
                      <a:pt x="3" y="9"/>
                      <a:pt x="2" y="4"/>
                      <a:pt x="0" y="0"/>
                    </a:cubicBezTo>
                    <a:cubicBezTo>
                      <a:pt x="7" y="4"/>
                      <a:pt x="13" y="9"/>
                      <a:pt x="19" y="14"/>
                    </a:cubicBezTo>
                    <a:cubicBezTo>
                      <a:pt x="20" y="19"/>
                      <a:pt x="22" y="23"/>
                      <a:pt x="23" y="28"/>
                    </a:cubicBezTo>
                    <a:cubicBezTo>
                      <a:pt x="16" y="23"/>
                      <a:pt x="10" y="18"/>
                      <a:pt x="4" y="13"/>
                    </a:cubicBezTo>
                    <a:close/>
                  </a:path>
                </a:pathLst>
              </a:custGeom>
              <a:solidFill>
                <a:srgbClr val="477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8" name="Freeform 118">
                <a:extLst>
                  <a:ext uri="{FF2B5EF4-FFF2-40B4-BE49-F238E27FC236}">
                    <a16:creationId xmlns:a16="http://schemas.microsoft.com/office/drawing/2014/main" id="{35B53F19-8D1C-2657-57F1-B08DAF70D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412"/>
                <a:ext cx="52" cy="66"/>
              </a:xfrm>
              <a:custGeom>
                <a:avLst/>
                <a:gdLst>
                  <a:gd name="T0" fmla="*/ 22 w 22"/>
                  <a:gd name="T1" fmla="*/ 0 h 28"/>
                  <a:gd name="T2" fmla="*/ 19 w 22"/>
                  <a:gd name="T3" fmla="*/ 13 h 28"/>
                  <a:gd name="T4" fmla="*/ 0 w 22"/>
                  <a:gd name="T5" fmla="*/ 28 h 28"/>
                  <a:gd name="T6" fmla="*/ 3 w 22"/>
                  <a:gd name="T7" fmla="*/ 14 h 28"/>
                  <a:gd name="T8" fmla="*/ 22 w 22"/>
                  <a:gd name="T9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22" y="0"/>
                    </a:moveTo>
                    <a:cubicBezTo>
                      <a:pt x="21" y="4"/>
                      <a:pt x="20" y="9"/>
                      <a:pt x="19" y="13"/>
                    </a:cubicBezTo>
                    <a:cubicBezTo>
                      <a:pt x="13" y="18"/>
                      <a:pt x="7" y="23"/>
                      <a:pt x="0" y="28"/>
                    </a:cubicBezTo>
                    <a:cubicBezTo>
                      <a:pt x="1" y="23"/>
                      <a:pt x="2" y="19"/>
                      <a:pt x="3" y="14"/>
                    </a:cubicBezTo>
                    <a:cubicBezTo>
                      <a:pt x="10" y="10"/>
                      <a:pt x="16" y="5"/>
                      <a:pt x="22" y="0"/>
                    </a:cubicBezTo>
                    <a:close/>
                  </a:path>
                </a:pathLst>
              </a:custGeom>
              <a:solidFill>
                <a:srgbClr val="477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9" name="Freeform 119">
                <a:extLst>
                  <a:ext uri="{FF2B5EF4-FFF2-40B4-BE49-F238E27FC236}">
                    <a16:creationId xmlns:a16="http://schemas.microsoft.com/office/drawing/2014/main" id="{08EFD08E-8353-F6CE-01F7-6B20DC9FD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233"/>
                <a:ext cx="59" cy="48"/>
              </a:xfrm>
              <a:custGeom>
                <a:avLst/>
                <a:gdLst>
                  <a:gd name="T0" fmla="*/ 7 w 25"/>
                  <a:gd name="T1" fmla="*/ 20 h 20"/>
                  <a:gd name="T2" fmla="*/ 0 w 25"/>
                  <a:gd name="T3" fmla="*/ 15 h 20"/>
                  <a:gd name="T4" fmla="*/ 18 w 25"/>
                  <a:gd name="T5" fmla="*/ 0 h 20"/>
                  <a:gd name="T6" fmla="*/ 25 w 25"/>
                  <a:gd name="T7" fmla="*/ 6 h 20"/>
                  <a:gd name="T8" fmla="*/ 7 w 2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7" y="20"/>
                    </a:moveTo>
                    <a:cubicBezTo>
                      <a:pt x="5" y="19"/>
                      <a:pt x="2" y="17"/>
                      <a:pt x="0" y="15"/>
                    </a:cubicBezTo>
                    <a:cubicBezTo>
                      <a:pt x="6" y="10"/>
                      <a:pt x="12" y="5"/>
                      <a:pt x="18" y="0"/>
                    </a:cubicBezTo>
                    <a:cubicBezTo>
                      <a:pt x="21" y="2"/>
                      <a:pt x="23" y="4"/>
                      <a:pt x="25" y="6"/>
                    </a:cubicBezTo>
                    <a:cubicBezTo>
                      <a:pt x="19" y="11"/>
                      <a:pt x="13" y="15"/>
                      <a:pt x="7" y="20"/>
                    </a:cubicBezTo>
                    <a:close/>
                  </a:path>
                </a:pathLst>
              </a:custGeom>
              <a:solidFill>
                <a:srgbClr val="457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0" name="Freeform 120">
                <a:extLst>
                  <a:ext uri="{FF2B5EF4-FFF2-40B4-BE49-F238E27FC236}">
                    <a16:creationId xmlns:a16="http://schemas.microsoft.com/office/drawing/2014/main" id="{D23740D5-E694-1D9D-A06A-913D04D3A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2495"/>
                <a:ext cx="31" cy="52"/>
              </a:xfrm>
              <a:custGeom>
                <a:avLst/>
                <a:gdLst>
                  <a:gd name="T0" fmla="*/ 0 w 13"/>
                  <a:gd name="T1" fmla="*/ 15 h 22"/>
                  <a:gd name="T2" fmla="*/ 6 w 13"/>
                  <a:gd name="T3" fmla="*/ 8 h 22"/>
                  <a:gd name="T4" fmla="*/ 8 w 13"/>
                  <a:gd name="T5" fmla="*/ 5 h 22"/>
                  <a:gd name="T6" fmla="*/ 5 w 13"/>
                  <a:gd name="T7" fmla="*/ 6 h 22"/>
                  <a:gd name="T8" fmla="*/ 2 w 13"/>
                  <a:gd name="T9" fmla="*/ 7 h 22"/>
                  <a:gd name="T10" fmla="*/ 1 w 13"/>
                  <a:gd name="T11" fmla="*/ 3 h 22"/>
                  <a:gd name="T12" fmla="*/ 7 w 13"/>
                  <a:gd name="T13" fmla="*/ 0 h 22"/>
                  <a:gd name="T14" fmla="*/ 12 w 13"/>
                  <a:gd name="T15" fmla="*/ 4 h 22"/>
                  <a:gd name="T16" fmla="*/ 12 w 13"/>
                  <a:gd name="T17" fmla="*/ 19 h 22"/>
                  <a:gd name="T18" fmla="*/ 12 w 13"/>
                  <a:gd name="T19" fmla="*/ 21 h 22"/>
                  <a:gd name="T20" fmla="*/ 0 w 13"/>
                  <a:gd name="T21" fmla="*/ 17 h 22"/>
                  <a:gd name="T22" fmla="*/ 0 w 13"/>
                  <a:gd name="T23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22">
                    <a:moveTo>
                      <a:pt x="0" y="15"/>
                    </a:moveTo>
                    <a:cubicBezTo>
                      <a:pt x="1" y="12"/>
                      <a:pt x="4" y="9"/>
                      <a:pt x="6" y="8"/>
                    </a:cubicBezTo>
                    <a:cubicBezTo>
                      <a:pt x="7" y="7"/>
                      <a:pt x="8" y="6"/>
                      <a:pt x="8" y="5"/>
                    </a:cubicBezTo>
                    <a:cubicBezTo>
                      <a:pt x="6" y="4"/>
                      <a:pt x="6" y="5"/>
                      <a:pt x="5" y="6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0" y="6"/>
                      <a:pt x="1" y="5"/>
                      <a:pt x="1" y="3"/>
                    </a:cubicBezTo>
                    <a:cubicBezTo>
                      <a:pt x="2" y="1"/>
                      <a:pt x="4" y="0"/>
                      <a:pt x="7" y="0"/>
                    </a:cubicBezTo>
                    <a:cubicBezTo>
                      <a:pt x="9" y="0"/>
                      <a:pt x="11" y="1"/>
                      <a:pt x="12" y="4"/>
                    </a:cubicBezTo>
                    <a:cubicBezTo>
                      <a:pt x="13" y="9"/>
                      <a:pt x="12" y="14"/>
                      <a:pt x="12" y="19"/>
                    </a:cubicBezTo>
                    <a:cubicBezTo>
                      <a:pt x="13" y="20"/>
                      <a:pt x="12" y="20"/>
                      <a:pt x="12" y="21"/>
                    </a:cubicBezTo>
                    <a:cubicBezTo>
                      <a:pt x="9" y="22"/>
                      <a:pt x="2" y="19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1" name="Freeform 121">
                <a:extLst>
                  <a:ext uri="{FF2B5EF4-FFF2-40B4-BE49-F238E27FC236}">
                    <a16:creationId xmlns:a16="http://schemas.microsoft.com/office/drawing/2014/main" id="{10E0D9CC-9659-7EF5-BC83-070A060FC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1" y="1442"/>
                <a:ext cx="581" cy="1731"/>
              </a:xfrm>
              <a:custGeom>
                <a:avLst/>
                <a:gdLst>
                  <a:gd name="T0" fmla="*/ 232 w 244"/>
                  <a:gd name="T1" fmla="*/ 566 h 728"/>
                  <a:gd name="T2" fmla="*/ 174 w 244"/>
                  <a:gd name="T3" fmla="*/ 562 h 728"/>
                  <a:gd name="T4" fmla="*/ 129 w 244"/>
                  <a:gd name="T5" fmla="*/ 559 h 728"/>
                  <a:gd name="T6" fmla="*/ 137 w 244"/>
                  <a:gd name="T7" fmla="*/ 551 h 728"/>
                  <a:gd name="T8" fmla="*/ 120 w 244"/>
                  <a:gd name="T9" fmla="*/ 554 h 728"/>
                  <a:gd name="T10" fmla="*/ 132 w 244"/>
                  <a:gd name="T11" fmla="*/ 368 h 728"/>
                  <a:gd name="T12" fmla="*/ 121 w 244"/>
                  <a:gd name="T13" fmla="*/ 363 h 728"/>
                  <a:gd name="T14" fmla="*/ 122 w 244"/>
                  <a:gd name="T15" fmla="*/ 332 h 728"/>
                  <a:gd name="T16" fmla="*/ 168 w 244"/>
                  <a:gd name="T17" fmla="*/ 283 h 728"/>
                  <a:gd name="T18" fmla="*/ 150 w 244"/>
                  <a:gd name="T19" fmla="*/ 282 h 728"/>
                  <a:gd name="T20" fmla="*/ 120 w 244"/>
                  <a:gd name="T21" fmla="*/ 324 h 728"/>
                  <a:gd name="T22" fmla="*/ 120 w 244"/>
                  <a:gd name="T23" fmla="*/ 247 h 728"/>
                  <a:gd name="T24" fmla="*/ 114 w 244"/>
                  <a:gd name="T25" fmla="*/ 226 h 728"/>
                  <a:gd name="T26" fmla="*/ 120 w 244"/>
                  <a:gd name="T27" fmla="*/ 157 h 728"/>
                  <a:gd name="T28" fmla="*/ 171 w 244"/>
                  <a:gd name="T29" fmla="*/ 185 h 728"/>
                  <a:gd name="T30" fmla="*/ 227 w 244"/>
                  <a:gd name="T31" fmla="*/ 177 h 728"/>
                  <a:gd name="T32" fmla="*/ 181 w 244"/>
                  <a:gd name="T33" fmla="*/ 167 h 728"/>
                  <a:gd name="T34" fmla="*/ 163 w 244"/>
                  <a:gd name="T35" fmla="*/ 167 h 728"/>
                  <a:gd name="T36" fmla="*/ 132 w 244"/>
                  <a:gd name="T37" fmla="*/ 157 h 728"/>
                  <a:gd name="T38" fmla="*/ 126 w 244"/>
                  <a:gd name="T39" fmla="*/ 153 h 728"/>
                  <a:gd name="T40" fmla="*/ 120 w 244"/>
                  <a:gd name="T41" fmla="*/ 146 h 728"/>
                  <a:gd name="T42" fmla="*/ 120 w 244"/>
                  <a:gd name="T43" fmla="*/ 45 h 728"/>
                  <a:gd name="T44" fmla="*/ 116 w 244"/>
                  <a:gd name="T45" fmla="*/ 4 h 728"/>
                  <a:gd name="T46" fmla="*/ 110 w 244"/>
                  <a:gd name="T47" fmla="*/ 0 h 728"/>
                  <a:gd name="T48" fmla="*/ 104 w 244"/>
                  <a:gd name="T49" fmla="*/ 7 h 728"/>
                  <a:gd name="T50" fmla="*/ 104 w 244"/>
                  <a:gd name="T51" fmla="*/ 15 h 728"/>
                  <a:gd name="T52" fmla="*/ 104 w 244"/>
                  <a:gd name="T53" fmla="*/ 104 h 728"/>
                  <a:gd name="T54" fmla="*/ 58 w 244"/>
                  <a:gd name="T55" fmla="*/ 62 h 728"/>
                  <a:gd name="T56" fmla="*/ 50 w 244"/>
                  <a:gd name="T57" fmla="*/ 72 h 728"/>
                  <a:gd name="T58" fmla="*/ 101 w 244"/>
                  <a:gd name="T59" fmla="*/ 111 h 728"/>
                  <a:gd name="T60" fmla="*/ 104 w 244"/>
                  <a:gd name="T61" fmla="*/ 201 h 728"/>
                  <a:gd name="T62" fmla="*/ 102 w 244"/>
                  <a:gd name="T63" fmla="*/ 205 h 728"/>
                  <a:gd name="T64" fmla="*/ 96 w 244"/>
                  <a:gd name="T65" fmla="*/ 211 h 728"/>
                  <a:gd name="T66" fmla="*/ 109 w 244"/>
                  <a:gd name="T67" fmla="*/ 228 h 728"/>
                  <a:gd name="T68" fmla="*/ 104 w 244"/>
                  <a:gd name="T69" fmla="*/ 247 h 728"/>
                  <a:gd name="T70" fmla="*/ 104 w 244"/>
                  <a:gd name="T71" fmla="*/ 420 h 728"/>
                  <a:gd name="T72" fmla="*/ 96 w 244"/>
                  <a:gd name="T73" fmla="*/ 420 h 728"/>
                  <a:gd name="T74" fmla="*/ 101 w 244"/>
                  <a:gd name="T75" fmla="*/ 436 h 728"/>
                  <a:gd name="T76" fmla="*/ 59 w 244"/>
                  <a:gd name="T77" fmla="*/ 446 h 728"/>
                  <a:gd name="T78" fmla="*/ 0 w 244"/>
                  <a:gd name="T79" fmla="*/ 460 h 728"/>
                  <a:gd name="T80" fmla="*/ 49 w 244"/>
                  <a:gd name="T81" fmla="*/ 469 h 728"/>
                  <a:gd name="T82" fmla="*/ 104 w 244"/>
                  <a:gd name="T83" fmla="*/ 442 h 728"/>
                  <a:gd name="T84" fmla="*/ 109 w 244"/>
                  <a:gd name="T85" fmla="*/ 453 h 728"/>
                  <a:gd name="T86" fmla="*/ 107 w 244"/>
                  <a:gd name="T87" fmla="*/ 448 h 728"/>
                  <a:gd name="T88" fmla="*/ 115 w 244"/>
                  <a:gd name="T89" fmla="*/ 448 h 728"/>
                  <a:gd name="T90" fmla="*/ 114 w 244"/>
                  <a:gd name="T91" fmla="*/ 462 h 728"/>
                  <a:gd name="T92" fmla="*/ 104 w 244"/>
                  <a:gd name="T93" fmla="*/ 460 h 728"/>
                  <a:gd name="T94" fmla="*/ 104 w 244"/>
                  <a:gd name="T95" fmla="*/ 609 h 728"/>
                  <a:gd name="T96" fmla="*/ 94 w 244"/>
                  <a:gd name="T97" fmla="*/ 606 h 728"/>
                  <a:gd name="T98" fmla="*/ 101 w 244"/>
                  <a:gd name="T99" fmla="*/ 622 h 728"/>
                  <a:gd name="T100" fmla="*/ 104 w 244"/>
                  <a:gd name="T101" fmla="*/ 670 h 728"/>
                  <a:gd name="T102" fmla="*/ 112 w 244"/>
                  <a:gd name="T103" fmla="*/ 666 h 728"/>
                  <a:gd name="T104" fmla="*/ 116 w 244"/>
                  <a:gd name="T105" fmla="*/ 679 h 728"/>
                  <a:gd name="T106" fmla="*/ 104 w 244"/>
                  <a:gd name="T107" fmla="*/ 682 h 728"/>
                  <a:gd name="T108" fmla="*/ 112 w 244"/>
                  <a:gd name="T109" fmla="*/ 728 h 728"/>
                  <a:gd name="T110" fmla="*/ 120 w 244"/>
                  <a:gd name="T111" fmla="*/ 714 h 728"/>
                  <a:gd name="T112" fmla="*/ 126 w 244"/>
                  <a:gd name="T113" fmla="*/ 564 h 728"/>
                  <a:gd name="T114" fmla="*/ 225 w 244"/>
                  <a:gd name="T115" fmla="*/ 586 h 728"/>
                  <a:gd name="T116" fmla="*/ 242 w 244"/>
                  <a:gd name="T117" fmla="*/ 573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4" h="728">
                    <a:moveTo>
                      <a:pt x="242" y="573"/>
                    </a:moveTo>
                    <a:cubicBezTo>
                      <a:pt x="239" y="572"/>
                      <a:pt x="234" y="569"/>
                      <a:pt x="232" y="566"/>
                    </a:cubicBezTo>
                    <a:cubicBezTo>
                      <a:pt x="230" y="565"/>
                      <a:pt x="228" y="565"/>
                      <a:pt x="226" y="565"/>
                    </a:cubicBezTo>
                    <a:cubicBezTo>
                      <a:pt x="208" y="564"/>
                      <a:pt x="191" y="563"/>
                      <a:pt x="174" y="562"/>
                    </a:cubicBezTo>
                    <a:cubicBezTo>
                      <a:pt x="160" y="562"/>
                      <a:pt x="146" y="560"/>
                      <a:pt x="132" y="560"/>
                    </a:cubicBezTo>
                    <a:cubicBezTo>
                      <a:pt x="131" y="560"/>
                      <a:pt x="130" y="561"/>
                      <a:pt x="129" y="559"/>
                    </a:cubicBezTo>
                    <a:cubicBezTo>
                      <a:pt x="130" y="558"/>
                      <a:pt x="131" y="557"/>
                      <a:pt x="132" y="556"/>
                    </a:cubicBezTo>
                    <a:cubicBezTo>
                      <a:pt x="134" y="555"/>
                      <a:pt x="136" y="554"/>
                      <a:pt x="137" y="551"/>
                    </a:cubicBezTo>
                    <a:cubicBezTo>
                      <a:pt x="136" y="548"/>
                      <a:pt x="133" y="546"/>
                      <a:pt x="130" y="546"/>
                    </a:cubicBezTo>
                    <a:cubicBezTo>
                      <a:pt x="127" y="549"/>
                      <a:pt x="123" y="551"/>
                      <a:pt x="120" y="554"/>
                    </a:cubicBezTo>
                    <a:cubicBezTo>
                      <a:pt x="120" y="498"/>
                      <a:pt x="120" y="444"/>
                      <a:pt x="120" y="390"/>
                    </a:cubicBezTo>
                    <a:cubicBezTo>
                      <a:pt x="120" y="376"/>
                      <a:pt x="120" y="376"/>
                      <a:pt x="132" y="368"/>
                    </a:cubicBezTo>
                    <a:cubicBezTo>
                      <a:pt x="132" y="364"/>
                      <a:pt x="131" y="361"/>
                      <a:pt x="127" y="360"/>
                    </a:cubicBezTo>
                    <a:cubicBezTo>
                      <a:pt x="125" y="360"/>
                      <a:pt x="124" y="363"/>
                      <a:pt x="121" y="363"/>
                    </a:cubicBezTo>
                    <a:cubicBezTo>
                      <a:pt x="121" y="354"/>
                      <a:pt x="121" y="346"/>
                      <a:pt x="121" y="337"/>
                    </a:cubicBezTo>
                    <a:cubicBezTo>
                      <a:pt x="121" y="335"/>
                      <a:pt x="121" y="333"/>
                      <a:pt x="122" y="332"/>
                    </a:cubicBezTo>
                    <a:cubicBezTo>
                      <a:pt x="132" y="322"/>
                      <a:pt x="140" y="313"/>
                      <a:pt x="149" y="303"/>
                    </a:cubicBezTo>
                    <a:cubicBezTo>
                      <a:pt x="155" y="297"/>
                      <a:pt x="161" y="290"/>
                      <a:pt x="168" y="283"/>
                    </a:cubicBezTo>
                    <a:cubicBezTo>
                      <a:pt x="169" y="283"/>
                      <a:pt x="169" y="282"/>
                      <a:pt x="169" y="281"/>
                    </a:cubicBezTo>
                    <a:cubicBezTo>
                      <a:pt x="163" y="276"/>
                      <a:pt x="157" y="277"/>
                      <a:pt x="150" y="282"/>
                    </a:cubicBezTo>
                    <a:cubicBezTo>
                      <a:pt x="139" y="290"/>
                      <a:pt x="132" y="301"/>
                      <a:pt x="126" y="312"/>
                    </a:cubicBezTo>
                    <a:cubicBezTo>
                      <a:pt x="124" y="316"/>
                      <a:pt x="122" y="320"/>
                      <a:pt x="120" y="324"/>
                    </a:cubicBezTo>
                    <a:cubicBezTo>
                      <a:pt x="120" y="324"/>
                      <a:pt x="120" y="324"/>
                      <a:pt x="120" y="324"/>
                    </a:cubicBezTo>
                    <a:cubicBezTo>
                      <a:pt x="120" y="298"/>
                      <a:pt x="120" y="272"/>
                      <a:pt x="120" y="247"/>
                    </a:cubicBezTo>
                    <a:cubicBezTo>
                      <a:pt x="114" y="245"/>
                      <a:pt x="114" y="242"/>
                      <a:pt x="114" y="237"/>
                    </a:cubicBezTo>
                    <a:cubicBezTo>
                      <a:pt x="114" y="233"/>
                      <a:pt x="114" y="230"/>
                      <a:pt x="114" y="226"/>
                    </a:cubicBezTo>
                    <a:cubicBezTo>
                      <a:pt x="114" y="221"/>
                      <a:pt x="114" y="218"/>
                      <a:pt x="120" y="217"/>
                    </a:cubicBezTo>
                    <a:cubicBezTo>
                      <a:pt x="120" y="197"/>
                      <a:pt x="120" y="178"/>
                      <a:pt x="120" y="157"/>
                    </a:cubicBezTo>
                    <a:cubicBezTo>
                      <a:pt x="122" y="159"/>
                      <a:pt x="123" y="160"/>
                      <a:pt x="125" y="161"/>
                    </a:cubicBezTo>
                    <a:cubicBezTo>
                      <a:pt x="140" y="169"/>
                      <a:pt x="155" y="178"/>
                      <a:pt x="171" y="185"/>
                    </a:cubicBezTo>
                    <a:cubicBezTo>
                      <a:pt x="184" y="190"/>
                      <a:pt x="198" y="192"/>
                      <a:pt x="212" y="190"/>
                    </a:cubicBezTo>
                    <a:cubicBezTo>
                      <a:pt x="220" y="189"/>
                      <a:pt x="226" y="184"/>
                      <a:pt x="227" y="177"/>
                    </a:cubicBezTo>
                    <a:cubicBezTo>
                      <a:pt x="226" y="176"/>
                      <a:pt x="225" y="176"/>
                      <a:pt x="224" y="175"/>
                    </a:cubicBezTo>
                    <a:cubicBezTo>
                      <a:pt x="209" y="173"/>
                      <a:pt x="195" y="169"/>
                      <a:pt x="181" y="167"/>
                    </a:cubicBezTo>
                    <a:cubicBezTo>
                      <a:pt x="177" y="166"/>
                      <a:pt x="172" y="164"/>
                      <a:pt x="168" y="165"/>
                    </a:cubicBezTo>
                    <a:cubicBezTo>
                      <a:pt x="166" y="165"/>
                      <a:pt x="164" y="166"/>
                      <a:pt x="163" y="167"/>
                    </a:cubicBezTo>
                    <a:cubicBezTo>
                      <a:pt x="154" y="170"/>
                      <a:pt x="147" y="169"/>
                      <a:pt x="139" y="164"/>
                    </a:cubicBezTo>
                    <a:cubicBezTo>
                      <a:pt x="136" y="162"/>
                      <a:pt x="135" y="159"/>
                      <a:pt x="132" y="157"/>
                    </a:cubicBezTo>
                    <a:cubicBezTo>
                      <a:pt x="129" y="157"/>
                      <a:pt x="127" y="156"/>
                      <a:pt x="124" y="156"/>
                    </a:cubicBezTo>
                    <a:cubicBezTo>
                      <a:pt x="125" y="154"/>
                      <a:pt x="126" y="154"/>
                      <a:pt x="126" y="153"/>
                    </a:cubicBezTo>
                    <a:cubicBezTo>
                      <a:pt x="131" y="150"/>
                      <a:pt x="131" y="144"/>
                      <a:pt x="128" y="140"/>
                    </a:cubicBezTo>
                    <a:cubicBezTo>
                      <a:pt x="126" y="142"/>
                      <a:pt x="123" y="145"/>
                      <a:pt x="120" y="146"/>
                    </a:cubicBezTo>
                    <a:cubicBezTo>
                      <a:pt x="120" y="143"/>
                      <a:pt x="120" y="140"/>
                      <a:pt x="120" y="137"/>
                    </a:cubicBezTo>
                    <a:cubicBezTo>
                      <a:pt x="120" y="106"/>
                      <a:pt x="120" y="76"/>
                      <a:pt x="120" y="45"/>
                    </a:cubicBezTo>
                    <a:cubicBezTo>
                      <a:pt x="120" y="32"/>
                      <a:pt x="120" y="20"/>
                      <a:pt x="120" y="7"/>
                    </a:cubicBezTo>
                    <a:cubicBezTo>
                      <a:pt x="120" y="4"/>
                      <a:pt x="118" y="4"/>
                      <a:pt x="116" y="4"/>
                    </a:cubicBezTo>
                    <a:cubicBezTo>
                      <a:pt x="116" y="5"/>
                      <a:pt x="116" y="5"/>
                      <a:pt x="116" y="5"/>
                    </a:cubicBezTo>
                    <a:cubicBezTo>
                      <a:pt x="114" y="3"/>
                      <a:pt x="112" y="1"/>
                      <a:pt x="110" y="0"/>
                    </a:cubicBezTo>
                    <a:cubicBezTo>
                      <a:pt x="105" y="0"/>
                      <a:pt x="105" y="1"/>
                      <a:pt x="104" y="6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106" y="9"/>
                      <a:pt x="108" y="8"/>
                      <a:pt x="110" y="8"/>
                    </a:cubicBezTo>
                    <a:cubicBezTo>
                      <a:pt x="107" y="9"/>
                      <a:pt x="105" y="11"/>
                      <a:pt x="104" y="15"/>
                    </a:cubicBezTo>
                    <a:cubicBezTo>
                      <a:pt x="104" y="16"/>
                      <a:pt x="104" y="17"/>
                      <a:pt x="104" y="17"/>
                    </a:cubicBezTo>
                    <a:cubicBezTo>
                      <a:pt x="104" y="46"/>
                      <a:pt x="104" y="75"/>
                      <a:pt x="104" y="104"/>
                    </a:cubicBezTo>
                    <a:cubicBezTo>
                      <a:pt x="103" y="105"/>
                      <a:pt x="104" y="107"/>
                      <a:pt x="103" y="108"/>
                    </a:cubicBezTo>
                    <a:cubicBezTo>
                      <a:pt x="87" y="93"/>
                      <a:pt x="73" y="77"/>
                      <a:pt x="58" y="62"/>
                    </a:cubicBezTo>
                    <a:cubicBezTo>
                      <a:pt x="56" y="60"/>
                      <a:pt x="55" y="57"/>
                      <a:pt x="52" y="56"/>
                    </a:cubicBezTo>
                    <a:cubicBezTo>
                      <a:pt x="48" y="61"/>
                      <a:pt x="47" y="66"/>
                      <a:pt x="50" y="72"/>
                    </a:cubicBezTo>
                    <a:cubicBezTo>
                      <a:pt x="54" y="79"/>
                      <a:pt x="58" y="85"/>
                      <a:pt x="64" y="90"/>
                    </a:cubicBezTo>
                    <a:cubicBezTo>
                      <a:pt x="75" y="99"/>
                      <a:pt x="88" y="105"/>
                      <a:pt x="101" y="111"/>
                    </a:cubicBezTo>
                    <a:cubicBezTo>
                      <a:pt x="103" y="113"/>
                      <a:pt x="104" y="114"/>
                      <a:pt x="104" y="117"/>
                    </a:cubicBezTo>
                    <a:cubicBezTo>
                      <a:pt x="104" y="145"/>
                      <a:pt x="104" y="173"/>
                      <a:pt x="104" y="201"/>
                    </a:cubicBezTo>
                    <a:cubicBezTo>
                      <a:pt x="104" y="203"/>
                      <a:pt x="105" y="204"/>
                      <a:pt x="104" y="205"/>
                    </a:cubicBezTo>
                    <a:cubicBezTo>
                      <a:pt x="103" y="205"/>
                      <a:pt x="103" y="205"/>
                      <a:pt x="102" y="205"/>
                    </a:cubicBezTo>
                    <a:cubicBezTo>
                      <a:pt x="100" y="203"/>
                      <a:pt x="98" y="202"/>
                      <a:pt x="96" y="200"/>
                    </a:cubicBezTo>
                    <a:cubicBezTo>
                      <a:pt x="93" y="203"/>
                      <a:pt x="93" y="208"/>
                      <a:pt x="96" y="211"/>
                    </a:cubicBezTo>
                    <a:cubicBezTo>
                      <a:pt x="99" y="213"/>
                      <a:pt x="101" y="215"/>
                      <a:pt x="103" y="217"/>
                    </a:cubicBezTo>
                    <a:cubicBezTo>
                      <a:pt x="108" y="219"/>
                      <a:pt x="109" y="223"/>
                      <a:pt x="109" y="228"/>
                    </a:cubicBezTo>
                    <a:cubicBezTo>
                      <a:pt x="109" y="231"/>
                      <a:pt x="109" y="235"/>
                      <a:pt x="109" y="239"/>
                    </a:cubicBezTo>
                    <a:cubicBezTo>
                      <a:pt x="109" y="243"/>
                      <a:pt x="108" y="245"/>
                      <a:pt x="104" y="247"/>
                    </a:cubicBezTo>
                    <a:cubicBezTo>
                      <a:pt x="104" y="249"/>
                      <a:pt x="104" y="252"/>
                      <a:pt x="104" y="254"/>
                    </a:cubicBezTo>
                    <a:cubicBezTo>
                      <a:pt x="104" y="309"/>
                      <a:pt x="104" y="365"/>
                      <a:pt x="104" y="420"/>
                    </a:cubicBezTo>
                    <a:cubicBezTo>
                      <a:pt x="104" y="421"/>
                      <a:pt x="104" y="423"/>
                      <a:pt x="104" y="425"/>
                    </a:cubicBezTo>
                    <a:cubicBezTo>
                      <a:pt x="101" y="424"/>
                      <a:pt x="99" y="422"/>
                      <a:pt x="96" y="420"/>
                    </a:cubicBezTo>
                    <a:cubicBezTo>
                      <a:pt x="92" y="421"/>
                      <a:pt x="92" y="424"/>
                      <a:pt x="92" y="428"/>
                    </a:cubicBezTo>
                    <a:cubicBezTo>
                      <a:pt x="94" y="431"/>
                      <a:pt x="98" y="433"/>
                      <a:pt x="101" y="436"/>
                    </a:cubicBezTo>
                    <a:cubicBezTo>
                      <a:pt x="102" y="438"/>
                      <a:pt x="100" y="438"/>
                      <a:pt x="99" y="439"/>
                    </a:cubicBezTo>
                    <a:cubicBezTo>
                      <a:pt x="86" y="441"/>
                      <a:pt x="72" y="444"/>
                      <a:pt x="59" y="446"/>
                    </a:cubicBezTo>
                    <a:cubicBezTo>
                      <a:pt x="40" y="450"/>
                      <a:pt x="22" y="454"/>
                      <a:pt x="3" y="457"/>
                    </a:cubicBezTo>
                    <a:cubicBezTo>
                      <a:pt x="1" y="458"/>
                      <a:pt x="0" y="458"/>
                      <a:pt x="0" y="460"/>
                    </a:cubicBezTo>
                    <a:cubicBezTo>
                      <a:pt x="2" y="467"/>
                      <a:pt x="7" y="471"/>
                      <a:pt x="13" y="472"/>
                    </a:cubicBezTo>
                    <a:cubicBezTo>
                      <a:pt x="26" y="475"/>
                      <a:pt x="38" y="473"/>
                      <a:pt x="49" y="469"/>
                    </a:cubicBezTo>
                    <a:cubicBezTo>
                      <a:pt x="66" y="463"/>
                      <a:pt x="81" y="454"/>
                      <a:pt x="97" y="446"/>
                    </a:cubicBezTo>
                    <a:cubicBezTo>
                      <a:pt x="99" y="444"/>
                      <a:pt x="101" y="443"/>
                      <a:pt x="104" y="442"/>
                    </a:cubicBezTo>
                    <a:cubicBezTo>
                      <a:pt x="104" y="447"/>
                      <a:pt x="104" y="452"/>
                      <a:pt x="104" y="458"/>
                    </a:cubicBezTo>
                    <a:cubicBezTo>
                      <a:pt x="107" y="457"/>
                      <a:pt x="107" y="454"/>
                      <a:pt x="109" y="453"/>
                    </a:cubicBezTo>
                    <a:cubicBezTo>
                      <a:pt x="111" y="452"/>
                      <a:pt x="113" y="450"/>
                      <a:pt x="112" y="448"/>
                    </a:cubicBezTo>
                    <a:cubicBezTo>
                      <a:pt x="111" y="445"/>
                      <a:pt x="109" y="449"/>
                      <a:pt x="107" y="448"/>
                    </a:cubicBezTo>
                    <a:cubicBezTo>
                      <a:pt x="107" y="445"/>
                      <a:pt x="108" y="445"/>
                      <a:pt x="110" y="444"/>
                    </a:cubicBezTo>
                    <a:cubicBezTo>
                      <a:pt x="113" y="444"/>
                      <a:pt x="114" y="445"/>
                      <a:pt x="115" y="448"/>
                    </a:cubicBezTo>
                    <a:cubicBezTo>
                      <a:pt x="116" y="451"/>
                      <a:pt x="116" y="454"/>
                      <a:pt x="115" y="457"/>
                    </a:cubicBezTo>
                    <a:cubicBezTo>
                      <a:pt x="115" y="459"/>
                      <a:pt x="117" y="461"/>
                      <a:pt x="114" y="462"/>
                    </a:cubicBezTo>
                    <a:cubicBezTo>
                      <a:pt x="112" y="463"/>
                      <a:pt x="110" y="462"/>
                      <a:pt x="108" y="462"/>
                    </a:cubicBezTo>
                    <a:cubicBezTo>
                      <a:pt x="106" y="462"/>
                      <a:pt x="106" y="460"/>
                      <a:pt x="104" y="460"/>
                    </a:cubicBezTo>
                    <a:cubicBezTo>
                      <a:pt x="104" y="464"/>
                      <a:pt x="104" y="468"/>
                      <a:pt x="104" y="472"/>
                    </a:cubicBezTo>
                    <a:cubicBezTo>
                      <a:pt x="104" y="517"/>
                      <a:pt x="104" y="563"/>
                      <a:pt x="104" y="609"/>
                    </a:cubicBezTo>
                    <a:cubicBezTo>
                      <a:pt x="104" y="610"/>
                      <a:pt x="104" y="611"/>
                      <a:pt x="104" y="613"/>
                    </a:cubicBezTo>
                    <a:cubicBezTo>
                      <a:pt x="100" y="611"/>
                      <a:pt x="97" y="608"/>
                      <a:pt x="94" y="606"/>
                    </a:cubicBezTo>
                    <a:cubicBezTo>
                      <a:pt x="91" y="606"/>
                      <a:pt x="88" y="607"/>
                      <a:pt x="87" y="611"/>
                    </a:cubicBezTo>
                    <a:cubicBezTo>
                      <a:pt x="91" y="615"/>
                      <a:pt x="96" y="618"/>
                      <a:pt x="101" y="622"/>
                    </a:cubicBezTo>
                    <a:cubicBezTo>
                      <a:pt x="103" y="623"/>
                      <a:pt x="104" y="625"/>
                      <a:pt x="104" y="628"/>
                    </a:cubicBezTo>
                    <a:cubicBezTo>
                      <a:pt x="104" y="642"/>
                      <a:pt x="104" y="656"/>
                      <a:pt x="104" y="670"/>
                    </a:cubicBezTo>
                    <a:cubicBezTo>
                      <a:pt x="106" y="670"/>
                      <a:pt x="106" y="669"/>
                      <a:pt x="107" y="668"/>
                    </a:cubicBezTo>
                    <a:cubicBezTo>
                      <a:pt x="108" y="666"/>
                      <a:pt x="110" y="665"/>
                      <a:pt x="112" y="666"/>
                    </a:cubicBezTo>
                    <a:cubicBezTo>
                      <a:pt x="115" y="666"/>
                      <a:pt x="115" y="668"/>
                      <a:pt x="115" y="670"/>
                    </a:cubicBezTo>
                    <a:cubicBezTo>
                      <a:pt x="116" y="673"/>
                      <a:pt x="116" y="676"/>
                      <a:pt x="116" y="679"/>
                    </a:cubicBezTo>
                    <a:cubicBezTo>
                      <a:pt x="116" y="682"/>
                      <a:pt x="116" y="684"/>
                      <a:pt x="112" y="683"/>
                    </a:cubicBezTo>
                    <a:cubicBezTo>
                      <a:pt x="109" y="683"/>
                      <a:pt x="107" y="683"/>
                      <a:pt x="104" y="682"/>
                    </a:cubicBezTo>
                    <a:cubicBezTo>
                      <a:pt x="104" y="695"/>
                      <a:pt x="104" y="708"/>
                      <a:pt x="104" y="721"/>
                    </a:cubicBezTo>
                    <a:cubicBezTo>
                      <a:pt x="104" y="725"/>
                      <a:pt x="108" y="728"/>
                      <a:pt x="112" y="728"/>
                    </a:cubicBezTo>
                    <a:cubicBezTo>
                      <a:pt x="116" y="728"/>
                      <a:pt x="119" y="725"/>
                      <a:pt x="120" y="721"/>
                    </a:cubicBezTo>
                    <a:cubicBezTo>
                      <a:pt x="120" y="719"/>
                      <a:pt x="120" y="716"/>
                      <a:pt x="120" y="714"/>
                    </a:cubicBezTo>
                    <a:cubicBezTo>
                      <a:pt x="120" y="666"/>
                      <a:pt x="120" y="617"/>
                      <a:pt x="120" y="569"/>
                    </a:cubicBezTo>
                    <a:cubicBezTo>
                      <a:pt x="120" y="563"/>
                      <a:pt x="121" y="562"/>
                      <a:pt x="126" y="564"/>
                    </a:cubicBezTo>
                    <a:cubicBezTo>
                      <a:pt x="141" y="571"/>
                      <a:pt x="157" y="576"/>
                      <a:pt x="172" y="581"/>
                    </a:cubicBezTo>
                    <a:cubicBezTo>
                      <a:pt x="189" y="587"/>
                      <a:pt x="207" y="590"/>
                      <a:pt x="225" y="586"/>
                    </a:cubicBezTo>
                    <a:cubicBezTo>
                      <a:pt x="232" y="584"/>
                      <a:pt x="240" y="582"/>
                      <a:pt x="244" y="574"/>
                    </a:cubicBezTo>
                    <a:cubicBezTo>
                      <a:pt x="243" y="574"/>
                      <a:pt x="243" y="573"/>
                      <a:pt x="242" y="573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2" name="Freeform 122">
                <a:extLst>
                  <a:ext uri="{FF2B5EF4-FFF2-40B4-BE49-F238E27FC236}">
                    <a16:creationId xmlns:a16="http://schemas.microsoft.com/office/drawing/2014/main" id="{C8013A68-3131-1730-2304-BE3B4BB87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4" y="2685"/>
                <a:ext cx="59" cy="24"/>
              </a:xfrm>
              <a:custGeom>
                <a:avLst/>
                <a:gdLst>
                  <a:gd name="T0" fmla="*/ 23 w 25"/>
                  <a:gd name="T1" fmla="*/ 1 h 10"/>
                  <a:gd name="T2" fmla="*/ 24 w 25"/>
                  <a:gd name="T3" fmla="*/ 10 h 10"/>
                  <a:gd name="T4" fmla="*/ 1 w 25"/>
                  <a:gd name="T5" fmla="*/ 8 h 10"/>
                  <a:gd name="T6" fmla="*/ 3 w 25"/>
                  <a:gd name="T7" fmla="*/ 0 h 10"/>
                  <a:gd name="T8" fmla="*/ 23 w 25"/>
                  <a:gd name="T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3" y="1"/>
                    </a:moveTo>
                    <a:cubicBezTo>
                      <a:pt x="23" y="4"/>
                      <a:pt x="25" y="7"/>
                      <a:pt x="24" y="10"/>
                    </a:cubicBezTo>
                    <a:cubicBezTo>
                      <a:pt x="16" y="9"/>
                      <a:pt x="9" y="9"/>
                      <a:pt x="1" y="8"/>
                    </a:cubicBezTo>
                    <a:cubicBezTo>
                      <a:pt x="0" y="5"/>
                      <a:pt x="1" y="2"/>
                      <a:pt x="3" y="0"/>
                    </a:cubicBezTo>
                    <a:cubicBezTo>
                      <a:pt x="10" y="0"/>
                      <a:pt x="17" y="1"/>
                      <a:pt x="23" y="1"/>
                    </a:cubicBezTo>
                    <a:close/>
                  </a:path>
                </a:pathLst>
              </a:custGeom>
              <a:solidFill>
                <a:srgbClr val="457C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3" name="Freeform 123">
                <a:extLst>
                  <a:ext uri="{FF2B5EF4-FFF2-40B4-BE49-F238E27FC236}">
                    <a16:creationId xmlns:a16="http://schemas.microsoft.com/office/drawing/2014/main" id="{B067CCB3-1635-64C5-3766-B1AB36180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9" y="2376"/>
                <a:ext cx="60" cy="48"/>
              </a:xfrm>
              <a:custGeom>
                <a:avLst/>
                <a:gdLst>
                  <a:gd name="T0" fmla="*/ 25 w 25"/>
                  <a:gd name="T1" fmla="*/ 14 h 20"/>
                  <a:gd name="T2" fmla="*/ 17 w 25"/>
                  <a:gd name="T3" fmla="*/ 20 h 20"/>
                  <a:gd name="T4" fmla="*/ 0 w 25"/>
                  <a:gd name="T5" fmla="*/ 7 h 20"/>
                  <a:gd name="T6" fmla="*/ 6 w 25"/>
                  <a:gd name="T7" fmla="*/ 0 h 20"/>
                  <a:gd name="T8" fmla="*/ 25 w 25"/>
                  <a:gd name="T9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0">
                    <a:moveTo>
                      <a:pt x="25" y="14"/>
                    </a:moveTo>
                    <a:cubicBezTo>
                      <a:pt x="22" y="16"/>
                      <a:pt x="20" y="18"/>
                      <a:pt x="17" y="20"/>
                    </a:cubicBezTo>
                    <a:cubicBezTo>
                      <a:pt x="12" y="15"/>
                      <a:pt x="6" y="11"/>
                      <a:pt x="0" y="7"/>
                    </a:cubicBezTo>
                    <a:cubicBezTo>
                      <a:pt x="1" y="4"/>
                      <a:pt x="4" y="2"/>
                      <a:pt x="6" y="0"/>
                    </a:cubicBezTo>
                    <a:cubicBezTo>
                      <a:pt x="13" y="5"/>
                      <a:pt x="19" y="10"/>
                      <a:pt x="25" y="14"/>
                    </a:cubicBezTo>
                    <a:close/>
                  </a:path>
                </a:pathLst>
              </a:custGeom>
              <a:solidFill>
                <a:srgbClr val="467B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4" name="Freeform 124">
                <a:extLst>
                  <a:ext uri="{FF2B5EF4-FFF2-40B4-BE49-F238E27FC236}">
                    <a16:creationId xmlns:a16="http://schemas.microsoft.com/office/drawing/2014/main" id="{29A28F84-94AA-0835-7D06-C61755C17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554"/>
                <a:ext cx="65" cy="22"/>
              </a:xfrm>
              <a:custGeom>
                <a:avLst/>
                <a:gdLst>
                  <a:gd name="T0" fmla="*/ 22 w 27"/>
                  <a:gd name="T1" fmla="*/ 0 h 9"/>
                  <a:gd name="T2" fmla="*/ 27 w 27"/>
                  <a:gd name="T3" fmla="*/ 6 h 9"/>
                  <a:gd name="T4" fmla="*/ 23 w 27"/>
                  <a:gd name="T5" fmla="*/ 8 h 9"/>
                  <a:gd name="T6" fmla="*/ 7 w 27"/>
                  <a:gd name="T7" fmla="*/ 9 h 9"/>
                  <a:gd name="T8" fmla="*/ 0 w 27"/>
                  <a:gd name="T9" fmla="*/ 1 h 9"/>
                  <a:gd name="T10" fmla="*/ 22 w 27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9">
                    <a:moveTo>
                      <a:pt x="22" y="0"/>
                    </a:moveTo>
                    <a:cubicBezTo>
                      <a:pt x="27" y="0"/>
                      <a:pt x="26" y="4"/>
                      <a:pt x="27" y="6"/>
                    </a:cubicBezTo>
                    <a:cubicBezTo>
                      <a:pt x="27" y="9"/>
                      <a:pt x="24" y="7"/>
                      <a:pt x="23" y="8"/>
                    </a:cubicBezTo>
                    <a:cubicBezTo>
                      <a:pt x="18" y="8"/>
                      <a:pt x="12" y="9"/>
                      <a:pt x="7" y="9"/>
                    </a:cubicBezTo>
                    <a:cubicBezTo>
                      <a:pt x="5" y="6"/>
                      <a:pt x="2" y="4"/>
                      <a:pt x="0" y="1"/>
                    </a:cubicBezTo>
                    <a:cubicBezTo>
                      <a:pt x="8" y="0"/>
                      <a:pt x="15" y="0"/>
                      <a:pt x="22" y="0"/>
                    </a:cubicBezTo>
                    <a:close/>
                  </a:path>
                </a:pathLst>
              </a:custGeom>
              <a:solidFill>
                <a:srgbClr val="477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5" name="Freeform 125">
                <a:extLst>
                  <a:ext uri="{FF2B5EF4-FFF2-40B4-BE49-F238E27FC236}">
                    <a16:creationId xmlns:a16="http://schemas.microsoft.com/office/drawing/2014/main" id="{847D7201-E743-315C-1BBF-DDF004F8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1365"/>
                <a:ext cx="45" cy="91"/>
              </a:xfrm>
              <a:custGeom>
                <a:avLst/>
                <a:gdLst>
                  <a:gd name="T0" fmla="*/ 19 w 19"/>
                  <a:gd name="T1" fmla="*/ 32 h 38"/>
                  <a:gd name="T2" fmla="*/ 13 w 19"/>
                  <a:gd name="T3" fmla="*/ 38 h 38"/>
                  <a:gd name="T4" fmla="*/ 13 w 19"/>
                  <a:gd name="T5" fmla="*/ 26 h 38"/>
                  <a:gd name="T6" fmla="*/ 3 w 19"/>
                  <a:gd name="T7" fmla="*/ 8 h 38"/>
                  <a:gd name="T8" fmla="*/ 0 w 19"/>
                  <a:gd name="T9" fmla="*/ 2 h 38"/>
                  <a:gd name="T10" fmla="*/ 9 w 19"/>
                  <a:gd name="T11" fmla="*/ 0 h 38"/>
                  <a:gd name="T12" fmla="*/ 13 w 19"/>
                  <a:gd name="T13" fmla="*/ 8 h 38"/>
                  <a:gd name="T14" fmla="*/ 14 w 19"/>
                  <a:gd name="T15" fmla="*/ 22 h 38"/>
                  <a:gd name="T16" fmla="*/ 19 w 19"/>
                  <a:gd name="T17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38">
                    <a:moveTo>
                      <a:pt x="19" y="32"/>
                    </a:moveTo>
                    <a:cubicBezTo>
                      <a:pt x="17" y="33"/>
                      <a:pt x="13" y="34"/>
                      <a:pt x="13" y="38"/>
                    </a:cubicBezTo>
                    <a:cubicBezTo>
                      <a:pt x="13" y="34"/>
                      <a:pt x="13" y="30"/>
                      <a:pt x="13" y="26"/>
                    </a:cubicBezTo>
                    <a:cubicBezTo>
                      <a:pt x="12" y="19"/>
                      <a:pt x="8" y="13"/>
                      <a:pt x="3" y="8"/>
                    </a:cubicBezTo>
                    <a:cubicBezTo>
                      <a:pt x="2" y="6"/>
                      <a:pt x="1" y="4"/>
                      <a:pt x="0" y="2"/>
                    </a:cubicBezTo>
                    <a:cubicBezTo>
                      <a:pt x="2" y="0"/>
                      <a:pt x="6" y="0"/>
                      <a:pt x="9" y="0"/>
                    </a:cubicBezTo>
                    <a:cubicBezTo>
                      <a:pt x="10" y="3"/>
                      <a:pt x="12" y="5"/>
                      <a:pt x="13" y="8"/>
                    </a:cubicBezTo>
                    <a:cubicBezTo>
                      <a:pt x="13" y="13"/>
                      <a:pt x="12" y="17"/>
                      <a:pt x="14" y="22"/>
                    </a:cubicBezTo>
                    <a:cubicBezTo>
                      <a:pt x="15" y="25"/>
                      <a:pt x="17" y="29"/>
                      <a:pt x="19" y="3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6" name="Freeform 126">
                <a:extLst>
                  <a:ext uri="{FF2B5EF4-FFF2-40B4-BE49-F238E27FC236}">
                    <a16:creationId xmlns:a16="http://schemas.microsoft.com/office/drawing/2014/main" id="{12C8CAB4-C1B4-8697-762F-3D799D394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2695"/>
                <a:ext cx="67" cy="23"/>
              </a:xfrm>
              <a:custGeom>
                <a:avLst/>
                <a:gdLst>
                  <a:gd name="T0" fmla="*/ 28 w 28"/>
                  <a:gd name="T1" fmla="*/ 2 h 10"/>
                  <a:gd name="T2" fmla="*/ 21 w 28"/>
                  <a:gd name="T3" fmla="*/ 10 h 10"/>
                  <a:gd name="T4" fmla="*/ 3 w 28"/>
                  <a:gd name="T5" fmla="*/ 9 h 10"/>
                  <a:gd name="T6" fmla="*/ 1 w 28"/>
                  <a:gd name="T7" fmla="*/ 6 h 10"/>
                  <a:gd name="T8" fmla="*/ 4 w 28"/>
                  <a:gd name="T9" fmla="*/ 0 h 10"/>
                  <a:gd name="T10" fmla="*/ 28 w 28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0">
                    <a:moveTo>
                      <a:pt x="28" y="2"/>
                    </a:moveTo>
                    <a:cubicBezTo>
                      <a:pt x="25" y="4"/>
                      <a:pt x="23" y="7"/>
                      <a:pt x="21" y="10"/>
                    </a:cubicBezTo>
                    <a:cubicBezTo>
                      <a:pt x="15" y="9"/>
                      <a:pt x="9" y="9"/>
                      <a:pt x="3" y="9"/>
                    </a:cubicBezTo>
                    <a:cubicBezTo>
                      <a:pt x="1" y="8"/>
                      <a:pt x="0" y="8"/>
                      <a:pt x="1" y="6"/>
                    </a:cubicBezTo>
                    <a:cubicBezTo>
                      <a:pt x="2" y="4"/>
                      <a:pt x="1" y="1"/>
                      <a:pt x="4" y="0"/>
                    </a:cubicBezTo>
                    <a:cubicBezTo>
                      <a:pt x="12" y="1"/>
                      <a:pt x="20" y="1"/>
                      <a:pt x="28" y="2"/>
                    </a:cubicBezTo>
                    <a:close/>
                  </a:path>
                </a:pathLst>
              </a:custGeom>
              <a:solidFill>
                <a:srgbClr val="467D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7" name="Freeform 127">
                <a:extLst>
                  <a:ext uri="{FF2B5EF4-FFF2-40B4-BE49-F238E27FC236}">
                    <a16:creationId xmlns:a16="http://schemas.microsoft.com/office/drawing/2014/main" id="{B246F8BF-54F6-E3B6-07F2-4E93248AF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1492"/>
                <a:ext cx="38" cy="64"/>
              </a:xfrm>
              <a:custGeom>
                <a:avLst/>
                <a:gdLst>
                  <a:gd name="T0" fmla="*/ 9 w 16"/>
                  <a:gd name="T1" fmla="*/ 20 h 27"/>
                  <a:gd name="T2" fmla="*/ 3 w 16"/>
                  <a:gd name="T3" fmla="*/ 7 h 27"/>
                  <a:gd name="T4" fmla="*/ 0 w 16"/>
                  <a:gd name="T5" fmla="*/ 1 h 27"/>
                  <a:gd name="T6" fmla="*/ 10 w 16"/>
                  <a:gd name="T7" fmla="*/ 2 h 27"/>
                  <a:gd name="T8" fmla="*/ 16 w 16"/>
                  <a:gd name="T9" fmla="*/ 15 h 27"/>
                  <a:gd name="T10" fmla="*/ 12 w 16"/>
                  <a:gd name="T11" fmla="*/ 27 h 27"/>
                  <a:gd name="T12" fmla="*/ 9 w 16"/>
                  <a:gd name="T13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7">
                    <a:moveTo>
                      <a:pt x="9" y="20"/>
                    </a:moveTo>
                    <a:cubicBezTo>
                      <a:pt x="7" y="16"/>
                      <a:pt x="6" y="11"/>
                      <a:pt x="3" y="7"/>
                    </a:cubicBezTo>
                    <a:cubicBezTo>
                      <a:pt x="2" y="5"/>
                      <a:pt x="1" y="3"/>
                      <a:pt x="0" y="1"/>
                    </a:cubicBezTo>
                    <a:cubicBezTo>
                      <a:pt x="4" y="0"/>
                      <a:pt x="7" y="1"/>
                      <a:pt x="10" y="2"/>
                    </a:cubicBezTo>
                    <a:cubicBezTo>
                      <a:pt x="12" y="7"/>
                      <a:pt x="14" y="11"/>
                      <a:pt x="16" y="15"/>
                    </a:cubicBezTo>
                    <a:cubicBezTo>
                      <a:pt x="15" y="19"/>
                      <a:pt x="13" y="23"/>
                      <a:pt x="12" y="27"/>
                    </a:cubicBezTo>
                    <a:cubicBezTo>
                      <a:pt x="11" y="25"/>
                      <a:pt x="10" y="22"/>
                      <a:pt x="9" y="20"/>
                    </a:cubicBezTo>
                    <a:close/>
                  </a:path>
                </a:pathLst>
              </a:custGeom>
              <a:solidFill>
                <a:srgbClr val="48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8" name="Freeform 128">
                <a:extLst>
                  <a:ext uri="{FF2B5EF4-FFF2-40B4-BE49-F238E27FC236}">
                    <a16:creationId xmlns:a16="http://schemas.microsoft.com/office/drawing/2014/main" id="{6C1A87B2-9956-77A2-62F6-11F505BC7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1" y="2531"/>
                <a:ext cx="59" cy="23"/>
              </a:xfrm>
              <a:custGeom>
                <a:avLst/>
                <a:gdLst>
                  <a:gd name="T0" fmla="*/ 21 w 25"/>
                  <a:gd name="T1" fmla="*/ 0 h 10"/>
                  <a:gd name="T2" fmla="*/ 25 w 25"/>
                  <a:gd name="T3" fmla="*/ 9 h 10"/>
                  <a:gd name="T4" fmla="*/ 2 w 25"/>
                  <a:gd name="T5" fmla="*/ 10 h 10"/>
                  <a:gd name="T6" fmla="*/ 2 w 25"/>
                  <a:gd name="T7" fmla="*/ 2 h 10"/>
                  <a:gd name="T8" fmla="*/ 21 w 2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0">
                    <a:moveTo>
                      <a:pt x="21" y="0"/>
                    </a:moveTo>
                    <a:cubicBezTo>
                      <a:pt x="24" y="3"/>
                      <a:pt x="24" y="6"/>
                      <a:pt x="25" y="9"/>
                    </a:cubicBezTo>
                    <a:cubicBezTo>
                      <a:pt x="17" y="9"/>
                      <a:pt x="10" y="10"/>
                      <a:pt x="2" y="10"/>
                    </a:cubicBezTo>
                    <a:cubicBezTo>
                      <a:pt x="0" y="7"/>
                      <a:pt x="2" y="4"/>
                      <a:pt x="2" y="2"/>
                    </a:cubicBezTo>
                    <a:cubicBezTo>
                      <a:pt x="9" y="1"/>
                      <a:pt x="15" y="1"/>
                      <a:pt x="21" y="0"/>
                    </a:cubicBezTo>
                    <a:close/>
                  </a:path>
                </a:pathLst>
              </a:custGeom>
              <a:solidFill>
                <a:srgbClr val="467E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9" name="Freeform 129">
                <a:extLst>
                  <a:ext uri="{FF2B5EF4-FFF2-40B4-BE49-F238E27FC236}">
                    <a16:creationId xmlns:a16="http://schemas.microsoft.com/office/drawing/2014/main" id="{FD245A5B-929E-2C2B-8542-7663D03D6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125"/>
                <a:ext cx="43" cy="60"/>
              </a:xfrm>
              <a:custGeom>
                <a:avLst/>
                <a:gdLst>
                  <a:gd name="T0" fmla="*/ 8 w 18"/>
                  <a:gd name="T1" fmla="*/ 6 h 25"/>
                  <a:gd name="T2" fmla="*/ 15 w 18"/>
                  <a:gd name="T3" fmla="*/ 18 h 25"/>
                  <a:gd name="T4" fmla="*/ 18 w 18"/>
                  <a:gd name="T5" fmla="*/ 25 h 25"/>
                  <a:gd name="T6" fmla="*/ 6 w 18"/>
                  <a:gd name="T7" fmla="*/ 22 h 25"/>
                  <a:gd name="T8" fmla="*/ 0 w 18"/>
                  <a:gd name="T9" fmla="*/ 9 h 25"/>
                  <a:gd name="T10" fmla="*/ 4 w 18"/>
                  <a:gd name="T11" fmla="*/ 0 h 25"/>
                  <a:gd name="T12" fmla="*/ 8 w 18"/>
                  <a:gd name="T13" fmla="*/ 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5">
                    <a:moveTo>
                      <a:pt x="8" y="6"/>
                    </a:moveTo>
                    <a:cubicBezTo>
                      <a:pt x="10" y="11"/>
                      <a:pt x="12" y="15"/>
                      <a:pt x="15" y="18"/>
                    </a:cubicBezTo>
                    <a:cubicBezTo>
                      <a:pt x="16" y="21"/>
                      <a:pt x="17" y="23"/>
                      <a:pt x="18" y="25"/>
                    </a:cubicBezTo>
                    <a:cubicBezTo>
                      <a:pt x="14" y="24"/>
                      <a:pt x="10" y="23"/>
                      <a:pt x="6" y="22"/>
                    </a:cubicBezTo>
                    <a:cubicBezTo>
                      <a:pt x="4" y="17"/>
                      <a:pt x="2" y="13"/>
                      <a:pt x="0" y="9"/>
                    </a:cubicBezTo>
                    <a:cubicBezTo>
                      <a:pt x="1" y="6"/>
                      <a:pt x="3" y="3"/>
                      <a:pt x="4" y="0"/>
                    </a:cubicBezTo>
                    <a:cubicBezTo>
                      <a:pt x="6" y="2"/>
                      <a:pt x="6" y="4"/>
                      <a:pt x="8" y="6"/>
                    </a:cubicBezTo>
                    <a:close/>
                  </a:path>
                </a:pathLst>
              </a:custGeom>
              <a:solidFill>
                <a:srgbClr val="46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0" name="Freeform 130">
                <a:extLst>
                  <a:ext uri="{FF2B5EF4-FFF2-40B4-BE49-F238E27FC236}">
                    <a16:creationId xmlns:a16="http://schemas.microsoft.com/office/drawing/2014/main" id="{7935579F-01E8-D17A-5253-463CA47F3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1349"/>
                <a:ext cx="38" cy="66"/>
              </a:xfrm>
              <a:custGeom>
                <a:avLst/>
                <a:gdLst>
                  <a:gd name="T0" fmla="*/ 13 w 16"/>
                  <a:gd name="T1" fmla="*/ 6 h 28"/>
                  <a:gd name="T2" fmla="*/ 8 w 16"/>
                  <a:gd name="T3" fmla="*/ 20 h 28"/>
                  <a:gd name="T4" fmla="*/ 4 w 16"/>
                  <a:gd name="T5" fmla="*/ 28 h 28"/>
                  <a:gd name="T6" fmla="*/ 0 w 16"/>
                  <a:gd name="T7" fmla="*/ 15 h 28"/>
                  <a:gd name="T8" fmla="*/ 5 w 16"/>
                  <a:gd name="T9" fmla="*/ 2 h 28"/>
                  <a:gd name="T10" fmla="*/ 16 w 16"/>
                  <a:gd name="T11" fmla="*/ 1 h 28"/>
                  <a:gd name="T12" fmla="*/ 13 w 16"/>
                  <a:gd name="T13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8">
                    <a:moveTo>
                      <a:pt x="13" y="6"/>
                    </a:moveTo>
                    <a:cubicBezTo>
                      <a:pt x="11" y="10"/>
                      <a:pt x="9" y="15"/>
                      <a:pt x="8" y="20"/>
                    </a:cubicBezTo>
                    <a:cubicBezTo>
                      <a:pt x="6" y="22"/>
                      <a:pt x="7" y="26"/>
                      <a:pt x="4" y="28"/>
                    </a:cubicBezTo>
                    <a:cubicBezTo>
                      <a:pt x="3" y="23"/>
                      <a:pt x="1" y="19"/>
                      <a:pt x="0" y="15"/>
                    </a:cubicBezTo>
                    <a:cubicBezTo>
                      <a:pt x="2" y="11"/>
                      <a:pt x="4" y="7"/>
                      <a:pt x="5" y="2"/>
                    </a:cubicBezTo>
                    <a:cubicBezTo>
                      <a:pt x="9" y="2"/>
                      <a:pt x="12" y="0"/>
                      <a:pt x="16" y="1"/>
                    </a:cubicBezTo>
                    <a:cubicBezTo>
                      <a:pt x="15" y="3"/>
                      <a:pt x="14" y="4"/>
                      <a:pt x="13" y="6"/>
                    </a:cubicBezTo>
                    <a:close/>
                  </a:path>
                </a:pathLst>
              </a:custGeom>
              <a:solidFill>
                <a:srgbClr val="477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1" name="Freeform 131">
                <a:extLst>
                  <a:ext uri="{FF2B5EF4-FFF2-40B4-BE49-F238E27FC236}">
                    <a16:creationId xmlns:a16="http://schemas.microsoft.com/office/drawing/2014/main" id="{6C31B37C-637A-E4EE-AB7A-F969A26CD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673"/>
                <a:ext cx="57" cy="24"/>
              </a:xfrm>
              <a:custGeom>
                <a:avLst/>
                <a:gdLst>
                  <a:gd name="T0" fmla="*/ 0 w 24"/>
                  <a:gd name="T1" fmla="*/ 8 h 10"/>
                  <a:gd name="T2" fmla="*/ 3 w 24"/>
                  <a:gd name="T3" fmla="*/ 0 h 10"/>
                  <a:gd name="T4" fmla="*/ 22 w 24"/>
                  <a:gd name="T5" fmla="*/ 1 h 10"/>
                  <a:gd name="T6" fmla="*/ 23 w 24"/>
                  <a:gd name="T7" fmla="*/ 9 h 10"/>
                  <a:gd name="T8" fmla="*/ 20 w 24"/>
                  <a:gd name="T9" fmla="*/ 10 h 10"/>
                  <a:gd name="T10" fmla="*/ 0 w 24"/>
                  <a:gd name="T11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0">
                    <a:moveTo>
                      <a:pt x="0" y="8"/>
                    </a:moveTo>
                    <a:cubicBezTo>
                      <a:pt x="1" y="6"/>
                      <a:pt x="2" y="3"/>
                      <a:pt x="3" y="0"/>
                    </a:cubicBezTo>
                    <a:cubicBezTo>
                      <a:pt x="9" y="0"/>
                      <a:pt x="15" y="1"/>
                      <a:pt x="22" y="1"/>
                    </a:cubicBezTo>
                    <a:cubicBezTo>
                      <a:pt x="24" y="3"/>
                      <a:pt x="23" y="6"/>
                      <a:pt x="23" y="9"/>
                    </a:cubicBezTo>
                    <a:cubicBezTo>
                      <a:pt x="24" y="10"/>
                      <a:pt x="21" y="9"/>
                      <a:pt x="20" y="10"/>
                    </a:cubicBezTo>
                    <a:cubicBezTo>
                      <a:pt x="13" y="9"/>
                      <a:pt x="7" y="9"/>
                      <a:pt x="0" y="8"/>
                    </a:cubicBezTo>
                    <a:close/>
                  </a:path>
                </a:pathLst>
              </a:custGeom>
              <a:solidFill>
                <a:srgbClr val="477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2" name="Freeform 132">
                <a:extLst>
                  <a:ext uri="{FF2B5EF4-FFF2-40B4-BE49-F238E27FC236}">
                    <a16:creationId xmlns:a16="http://schemas.microsoft.com/office/drawing/2014/main" id="{47124C99-CE92-A58C-B379-96F056B43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1958"/>
                <a:ext cx="17" cy="76"/>
              </a:xfrm>
              <a:custGeom>
                <a:avLst/>
                <a:gdLst>
                  <a:gd name="T0" fmla="*/ 0 w 7"/>
                  <a:gd name="T1" fmla="*/ 0 h 32"/>
                  <a:gd name="T2" fmla="*/ 7 w 7"/>
                  <a:gd name="T3" fmla="*/ 7 h 32"/>
                  <a:gd name="T4" fmla="*/ 7 w 7"/>
                  <a:gd name="T5" fmla="*/ 27 h 32"/>
                  <a:gd name="T6" fmla="*/ 1 w 7"/>
                  <a:gd name="T7" fmla="*/ 30 h 32"/>
                  <a:gd name="T8" fmla="*/ 1 w 7"/>
                  <a:gd name="T9" fmla="*/ 5 h 32"/>
                  <a:gd name="T10" fmla="*/ 0 w 7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2">
                    <a:moveTo>
                      <a:pt x="0" y="0"/>
                    </a:moveTo>
                    <a:cubicBezTo>
                      <a:pt x="5" y="0"/>
                      <a:pt x="7" y="3"/>
                      <a:pt x="7" y="7"/>
                    </a:cubicBezTo>
                    <a:cubicBezTo>
                      <a:pt x="7" y="14"/>
                      <a:pt x="7" y="20"/>
                      <a:pt x="7" y="27"/>
                    </a:cubicBezTo>
                    <a:cubicBezTo>
                      <a:pt x="7" y="32"/>
                      <a:pt x="3" y="29"/>
                      <a:pt x="1" y="30"/>
                    </a:cubicBezTo>
                    <a:cubicBezTo>
                      <a:pt x="1" y="21"/>
                      <a:pt x="1" y="13"/>
                      <a:pt x="1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3" name="Freeform 133">
                <a:extLst>
                  <a:ext uri="{FF2B5EF4-FFF2-40B4-BE49-F238E27FC236}">
                    <a16:creationId xmlns:a16="http://schemas.microsoft.com/office/drawing/2014/main" id="{51D60EE7-950F-7D05-24AD-6FEDE18CB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9" y="1682"/>
                <a:ext cx="34" cy="59"/>
              </a:xfrm>
              <a:custGeom>
                <a:avLst/>
                <a:gdLst>
                  <a:gd name="T0" fmla="*/ 8 w 14"/>
                  <a:gd name="T1" fmla="*/ 0 h 25"/>
                  <a:gd name="T2" fmla="*/ 14 w 14"/>
                  <a:gd name="T3" fmla="*/ 8 h 25"/>
                  <a:gd name="T4" fmla="*/ 5 w 14"/>
                  <a:gd name="T5" fmla="*/ 25 h 25"/>
                  <a:gd name="T6" fmla="*/ 0 w 14"/>
                  <a:gd name="T7" fmla="*/ 15 h 25"/>
                  <a:gd name="T8" fmla="*/ 8 w 14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8" y="0"/>
                    </a:moveTo>
                    <a:cubicBezTo>
                      <a:pt x="10" y="2"/>
                      <a:pt x="12" y="5"/>
                      <a:pt x="14" y="8"/>
                    </a:cubicBezTo>
                    <a:cubicBezTo>
                      <a:pt x="11" y="13"/>
                      <a:pt x="8" y="19"/>
                      <a:pt x="5" y="25"/>
                    </a:cubicBezTo>
                    <a:cubicBezTo>
                      <a:pt x="3" y="22"/>
                      <a:pt x="2" y="19"/>
                      <a:pt x="0" y="15"/>
                    </a:cubicBezTo>
                    <a:cubicBezTo>
                      <a:pt x="3" y="10"/>
                      <a:pt x="5" y="5"/>
                      <a:pt x="8" y="0"/>
                    </a:cubicBezTo>
                    <a:close/>
                  </a:path>
                </a:pathLst>
              </a:custGeom>
              <a:solidFill>
                <a:srgbClr val="477E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4" name="Freeform 134">
                <a:extLst>
                  <a:ext uri="{FF2B5EF4-FFF2-40B4-BE49-F238E27FC236}">
                    <a16:creationId xmlns:a16="http://schemas.microsoft.com/office/drawing/2014/main" id="{A50E7557-1796-E4DC-0953-C7915191A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824"/>
                <a:ext cx="33" cy="60"/>
              </a:xfrm>
              <a:custGeom>
                <a:avLst/>
                <a:gdLst>
                  <a:gd name="T0" fmla="*/ 0 w 14"/>
                  <a:gd name="T1" fmla="*/ 7 h 25"/>
                  <a:gd name="T2" fmla="*/ 6 w 14"/>
                  <a:gd name="T3" fmla="*/ 0 h 25"/>
                  <a:gd name="T4" fmla="*/ 14 w 14"/>
                  <a:gd name="T5" fmla="*/ 15 h 25"/>
                  <a:gd name="T6" fmla="*/ 9 w 14"/>
                  <a:gd name="T7" fmla="*/ 25 h 25"/>
                  <a:gd name="T8" fmla="*/ 0 w 14"/>
                  <a:gd name="T9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5">
                    <a:moveTo>
                      <a:pt x="0" y="7"/>
                    </a:moveTo>
                    <a:cubicBezTo>
                      <a:pt x="2" y="5"/>
                      <a:pt x="4" y="2"/>
                      <a:pt x="6" y="0"/>
                    </a:cubicBezTo>
                    <a:cubicBezTo>
                      <a:pt x="9" y="5"/>
                      <a:pt x="11" y="10"/>
                      <a:pt x="14" y="15"/>
                    </a:cubicBezTo>
                    <a:cubicBezTo>
                      <a:pt x="12" y="18"/>
                      <a:pt x="11" y="22"/>
                      <a:pt x="9" y="25"/>
                    </a:cubicBezTo>
                    <a:cubicBezTo>
                      <a:pt x="6" y="19"/>
                      <a:pt x="3" y="13"/>
                      <a:pt x="0" y="7"/>
                    </a:cubicBezTo>
                    <a:close/>
                  </a:path>
                </a:pathLst>
              </a:custGeom>
              <a:solidFill>
                <a:srgbClr val="49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5" name="Freeform 135">
                <a:extLst>
                  <a:ext uri="{FF2B5EF4-FFF2-40B4-BE49-F238E27FC236}">
                    <a16:creationId xmlns:a16="http://schemas.microsoft.com/office/drawing/2014/main" id="{DFDDF09D-6BBB-E36C-F2CD-1B856ABBD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8" y="1458"/>
                <a:ext cx="40" cy="43"/>
              </a:xfrm>
              <a:custGeom>
                <a:avLst/>
                <a:gdLst>
                  <a:gd name="T0" fmla="*/ 4 w 17"/>
                  <a:gd name="T1" fmla="*/ 6 h 18"/>
                  <a:gd name="T2" fmla="*/ 16 w 17"/>
                  <a:gd name="T3" fmla="*/ 0 h 18"/>
                  <a:gd name="T4" fmla="*/ 15 w 17"/>
                  <a:gd name="T5" fmla="*/ 4 h 18"/>
                  <a:gd name="T6" fmla="*/ 9 w 17"/>
                  <a:gd name="T7" fmla="*/ 17 h 18"/>
                  <a:gd name="T8" fmla="*/ 0 w 17"/>
                  <a:gd name="T9" fmla="*/ 16 h 18"/>
                  <a:gd name="T10" fmla="*/ 4 w 17"/>
                  <a:gd name="T1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18">
                    <a:moveTo>
                      <a:pt x="4" y="6"/>
                    </a:moveTo>
                    <a:cubicBezTo>
                      <a:pt x="8" y="4"/>
                      <a:pt x="12" y="2"/>
                      <a:pt x="16" y="0"/>
                    </a:cubicBezTo>
                    <a:cubicBezTo>
                      <a:pt x="17" y="2"/>
                      <a:pt x="16" y="3"/>
                      <a:pt x="15" y="4"/>
                    </a:cubicBezTo>
                    <a:cubicBezTo>
                      <a:pt x="13" y="8"/>
                      <a:pt x="12" y="13"/>
                      <a:pt x="9" y="17"/>
                    </a:cubicBezTo>
                    <a:cubicBezTo>
                      <a:pt x="6" y="18"/>
                      <a:pt x="3" y="17"/>
                      <a:pt x="0" y="16"/>
                    </a:cubicBezTo>
                    <a:cubicBezTo>
                      <a:pt x="1" y="13"/>
                      <a:pt x="3" y="9"/>
                      <a:pt x="4" y="6"/>
                    </a:cubicBezTo>
                    <a:close/>
                  </a:path>
                </a:pathLst>
              </a:custGeom>
              <a:solidFill>
                <a:srgbClr val="4B7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6" name="Freeform 136">
                <a:extLst>
                  <a:ext uri="{FF2B5EF4-FFF2-40B4-BE49-F238E27FC236}">
                    <a16:creationId xmlns:a16="http://schemas.microsoft.com/office/drawing/2014/main" id="{B65C8DE7-4A46-DF80-D891-5E0637E39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230"/>
                <a:ext cx="28" cy="52"/>
              </a:xfrm>
              <a:custGeom>
                <a:avLst/>
                <a:gdLst>
                  <a:gd name="T0" fmla="*/ 0 w 12"/>
                  <a:gd name="T1" fmla="*/ 12 h 22"/>
                  <a:gd name="T2" fmla="*/ 3 w 12"/>
                  <a:gd name="T3" fmla="*/ 0 h 22"/>
                  <a:gd name="T4" fmla="*/ 12 w 12"/>
                  <a:gd name="T5" fmla="*/ 15 h 22"/>
                  <a:gd name="T6" fmla="*/ 5 w 12"/>
                  <a:gd name="T7" fmla="*/ 22 h 22"/>
                  <a:gd name="T8" fmla="*/ 0 w 12"/>
                  <a:gd name="T9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2">
                    <a:moveTo>
                      <a:pt x="0" y="12"/>
                    </a:moveTo>
                    <a:cubicBezTo>
                      <a:pt x="1" y="8"/>
                      <a:pt x="2" y="4"/>
                      <a:pt x="3" y="0"/>
                    </a:cubicBezTo>
                    <a:cubicBezTo>
                      <a:pt x="6" y="5"/>
                      <a:pt x="9" y="10"/>
                      <a:pt x="12" y="15"/>
                    </a:cubicBezTo>
                    <a:cubicBezTo>
                      <a:pt x="10" y="18"/>
                      <a:pt x="9" y="21"/>
                      <a:pt x="5" y="22"/>
                    </a:cubicBezTo>
                    <a:cubicBezTo>
                      <a:pt x="4" y="18"/>
                      <a:pt x="2" y="15"/>
                      <a:pt x="0" y="12"/>
                    </a:cubicBezTo>
                    <a:close/>
                  </a:path>
                </a:pathLst>
              </a:custGeom>
              <a:solidFill>
                <a:srgbClr val="49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7" name="Freeform 137">
                <a:extLst>
                  <a:ext uri="{FF2B5EF4-FFF2-40B4-BE49-F238E27FC236}">
                    <a16:creationId xmlns:a16="http://schemas.microsoft.com/office/drawing/2014/main" id="{0563F03F-196F-3EFD-901D-FEEE13F04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601"/>
                <a:ext cx="38" cy="40"/>
              </a:xfrm>
              <a:custGeom>
                <a:avLst/>
                <a:gdLst>
                  <a:gd name="T0" fmla="*/ 0 w 16"/>
                  <a:gd name="T1" fmla="*/ 0 h 17"/>
                  <a:gd name="T2" fmla="*/ 12 w 16"/>
                  <a:gd name="T3" fmla="*/ 5 h 17"/>
                  <a:gd name="T4" fmla="*/ 16 w 16"/>
                  <a:gd name="T5" fmla="*/ 16 h 17"/>
                  <a:gd name="T6" fmla="*/ 7 w 16"/>
                  <a:gd name="T7" fmla="*/ 17 h 17"/>
                  <a:gd name="T8" fmla="*/ 0 w 16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7">
                    <a:moveTo>
                      <a:pt x="0" y="0"/>
                    </a:moveTo>
                    <a:cubicBezTo>
                      <a:pt x="4" y="2"/>
                      <a:pt x="8" y="4"/>
                      <a:pt x="12" y="5"/>
                    </a:cubicBezTo>
                    <a:cubicBezTo>
                      <a:pt x="13" y="9"/>
                      <a:pt x="15" y="13"/>
                      <a:pt x="16" y="16"/>
                    </a:cubicBezTo>
                    <a:cubicBezTo>
                      <a:pt x="13" y="17"/>
                      <a:pt x="10" y="17"/>
                      <a:pt x="7" y="17"/>
                    </a:cubicBezTo>
                    <a:cubicBezTo>
                      <a:pt x="5" y="11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477C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8" name="Freeform 138">
                <a:extLst>
                  <a:ext uri="{FF2B5EF4-FFF2-40B4-BE49-F238E27FC236}">
                    <a16:creationId xmlns:a16="http://schemas.microsoft.com/office/drawing/2014/main" id="{F5F3293F-EF68-165E-231D-0322EE11B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6" y="2790"/>
                <a:ext cx="33" cy="47"/>
              </a:xfrm>
              <a:custGeom>
                <a:avLst/>
                <a:gdLst>
                  <a:gd name="T0" fmla="*/ 4 w 14"/>
                  <a:gd name="T1" fmla="*/ 15 h 20"/>
                  <a:gd name="T2" fmla="*/ 3 w 14"/>
                  <a:gd name="T3" fmla="*/ 13 h 20"/>
                  <a:gd name="T4" fmla="*/ 0 w 14"/>
                  <a:gd name="T5" fmla="*/ 0 h 20"/>
                  <a:gd name="T6" fmla="*/ 14 w 14"/>
                  <a:gd name="T7" fmla="*/ 12 h 20"/>
                  <a:gd name="T8" fmla="*/ 11 w 14"/>
                  <a:gd name="T9" fmla="*/ 20 h 20"/>
                  <a:gd name="T10" fmla="*/ 4 w 14"/>
                  <a:gd name="T11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4" y="15"/>
                    </a:moveTo>
                    <a:cubicBezTo>
                      <a:pt x="4" y="14"/>
                      <a:pt x="3" y="13"/>
                      <a:pt x="3" y="13"/>
                    </a:cubicBezTo>
                    <a:cubicBezTo>
                      <a:pt x="3" y="8"/>
                      <a:pt x="1" y="4"/>
                      <a:pt x="0" y="0"/>
                    </a:cubicBezTo>
                    <a:cubicBezTo>
                      <a:pt x="5" y="4"/>
                      <a:pt x="10" y="8"/>
                      <a:pt x="14" y="12"/>
                    </a:cubicBezTo>
                    <a:cubicBezTo>
                      <a:pt x="14" y="14"/>
                      <a:pt x="13" y="18"/>
                      <a:pt x="11" y="20"/>
                    </a:cubicBezTo>
                    <a:cubicBezTo>
                      <a:pt x="9" y="18"/>
                      <a:pt x="7" y="16"/>
                      <a:pt x="4" y="15"/>
                    </a:cubicBezTo>
                    <a:close/>
                  </a:path>
                </a:pathLst>
              </a:custGeom>
              <a:solidFill>
                <a:srgbClr val="487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9" name="Freeform 139">
                <a:extLst>
                  <a:ext uri="{FF2B5EF4-FFF2-40B4-BE49-F238E27FC236}">
                    <a16:creationId xmlns:a16="http://schemas.microsoft.com/office/drawing/2014/main" id="{EDC1B519-4998-D137-A86C-9C2790146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2649"/>
                <a:ext cx="33" cy="46"/>
              </a:xfrm>
              <a:custGeom>
                <a:avLst/>
                <a:gdLst>
                  <a:gd name="T0" fmla="*/ 14 w 14"/>
                  <a:gd name="T1" fmla="*/ 0 h 19"/>
                  <a:gd name="T2" fmla="*/ 12 w 14"/>
                  <a:gd name="T3" fmla="*/ 13 h 19"/>
                  <a:gd name="T4" fmla="*/ 3 w 14"/>
                  <a:gd name="T5" fmla="*/ 19 h 19"/>
                  <a:gd name="T6" fmla="*/ 0 w 14"/>
                  <a:gd name="T7" fmla="*/ 11 h 19"/>
                  <a:gd name="T8" fmla="*/ 14 w 14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9">
                    <a:moveTo>
                      <a:pt x="14" y="0"/>
                    </a:moveTo>
                    <a:cubicBezTo>
                      <a:pt x="13" y="5"/>
                      <a:pt x="12" y="9"/>
                      <a:pt x="12" y="13"/>
                    </a:cubicBezTo>
                    <a:cubicBezTo>
                      <a:pt x="9" y="15"/>
                      <a:pt x="6" y="17"/>
                      <a:pt x="3" y="19"/>
                    </a:cubicBezTo>
                    <a:cubicBezTo>
                      <a:pt x="2" y="17"/>
                      <a:pt x="1" y="14"/>
                      <a:pt x="0" y="11"/>
                    </a:cubicBezTo>
                    <a:cubicBezTo>
                      <a:pt x="5" y="7"/>
                      <a:pt x="9" y="4"/>
                      <a:pt x="14" y="0"/>
                    </a:cubicBezTo>
                    <a:close/>
                  </a:path>
                </a:pathLst>
              </a:custGeom>
              <a:solidFill>
                <a:srgbClr val="4C7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0" name="Freeform 140">
                <a:extLst>
                  <a:ext uri="{FF2B5EF4-FFF2-40B4-BE49-F238E27FC236}">
                    <a16:creationId xmlns:a16="http://schemas.microsoft.com/office/drawing/2014/main" id="{E87E337D-AC23-F758-F3FA-403B7FFAB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" y="899"/>
                <a:ext cx="28" cy="39"/>
              </a:xfrm>
              <a:custGeom>
                <a:avLst/>
                <a:gdLst>
                  <a:gd name="T0" fmla="*/ 4 w 12"/>
                  <a:gd name="T1" fmla="*/ 0 h 16"/>
                  <a:gd name="T2" fmla="*/ 12 w 12"/>
                  <a:gd name="T3" fmla="*/ 4 h 16"/>
                  <a:gd name="T4" fmla="*/ 8 w 12"/>
                  <a:gd name="T5" fmla="*/ 16 h 16"/>
                  <a:gd name="T6" fmla="*/ 0 w 12"/>
                  <a:gd name="T7" fmla="*/ 12 h 16"/>
                  <a:gd name="T8" fmla="*/ 4 w 12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7" y="0"/>
                      <a:pt x="9" y="3"/>
                      <a:pt x="12" y="4"/>
                    </a:cubicBezTo>
                    <a:cubicBezTo>
                      <a:pt x="10" y="8"/>
                      <a:pt x="9" y="12"/>
                      <a:pt x="8" y="16"/>
                    </a:cubicBezTo>
                    <a:cubicBezTo>
                      <a:pt x="5" y="16"/>
                      <a:pt x="3" y="14"/>
                      <a:pt x="0" y="12"/>
                    </a:cubicBezTo>
                    <a:cubicBezTo>
                      <a:pt x="2" y="8"/>
                      <a:pt x="3" y="4"/>
                      <a:pt x="4" y="0"/>
                    </a:cubicBezTo>
                    <a:close/>
                  </a:path>
                </a:pathLst>
              </a:custGeom>
              <a:solidFill>
                <a:srgbClr val="467E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1" name="Freeform 141">
                <a:extLst>
                  <a:ext uri="{FF2B5EF4-FFF2-40B4-BE49-F238E27FC236}">
                    <a16:creationId xmlns:a16="http://schemas.microsoft.com/office/drawing/2014/main" id="{5276BAF1-1636-FF78-E66A-0F0D0D7D1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9" y="2614"/>
                <a:ext cx="54" cy="21"/>
              </a:xfrm>
              <a:custGeom>
                <a:avLst/>
                <a:gdLst>
                  <a:gd name="T0" fmla="*/ 13 w 23"/>
                  <a:gd name="T1" fmla="*/ 9 h 9"/>
                  <a:gd name="T2" fmla="*/ 0 w 23"/>
                  <a:gd name="T3" fmla="*/ 8 h 9"/>
                  <a:gd name="T4" fmla="*/ 11 w 23"/>
                  <a:gd name="T5" fmla="*/ 0 h 9"/>
                  <a:gd name="T6" fmla="*/ 23 w 23"/>
                  <a:gd name="T7" fmla="*/ 2 h 9"/>
                  <a:gd name="T8" fmla="*/ 13 w 23"/>
                  <a:gd name="T9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9">
                    <a:moveTo>
                      <a:pt x="13" y="9"/>
                    </a:moveTo>
                    <a:cubicBezTo>
                      <a:pt x="9" y="8"/>
                      <a:pt x="5" y="9"/>
                      <a:pt x="0" y="8"/>
                    </a:cubicBezTo>
                    <a:cubicBezTo>
                      <a:pt x="4" y="6"/>
                      <a:pt x="7" y="3"/>
                      <a:pt x="11" y="0"/>
                    </a:cubicBezTo>
                    <a:cubicBezTo>
                      <a:pt x="15" y="0"/>
                      <a:pt x="19" y="1"/>
                      <a:pt x="23" y="2"/>
                    </a:cubicBezTo>
                    <a:cubicBezTo>
                      <a:pt x="20" y="4"/>
                      <a:pt x="16" y="7"/>
                      <a:pt x="13" y="9"/>
                    </a:cubicBezTo>
                    <a:close/>
                  </a:path>
                </a:pathLst>
              </a:custGeom>
              <a:solidFill>
                <a:srgbClr val="4A7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2" name="Freeform 142">
                <a:extLst>
                  <a:ext uri="{FF2B5EF4-FFF2-40B4-BE49-F238E27FC236}">
                    <a16:creationId xmlns:a16="http://schemas.microsoft.com/office/drawing/2014/main" id="{34F9F6FE-FF3D-568F-C618-EA9E1F9F6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1656"/>
                <a:ext cx="107" cy="90"/>
              </a:xfrm>
              <a:custGeom>
                <a:avLst/>
                <a:gdLst>
                  <a:gd name="T0" fmla="*/ 45 w 45"/>
                  <a:gd name="T1" fmla="*/ 33 h 38"/>
                  <a:gd name="T2" fmla="*/ 44 w 45"/>
                  <a:gd name="T3" fmla="*/ 31 h 38"/>
                  <a:gd name="T4" fmla="*/ 42 w 45"/>
                  <a:gd name="T5" fmla="*/ 27 h 38"/>
                  <a:gd name="T6" fmla="*/ 38 w 45"/>
                  <a:gd name="T7" fmla="*/ 23 h 38"/>
                  <a:gd name="T8" fmla="*/ 34 w 45"/>
                  <a:gd name="T9" fmla="*/ 21 h 38"/>
                  <a:gd name="T10" fmla="*/ 34 w 45"/>
                  <a:gd name="T11" fmla="*/ 21 h 38"/>
                  <a:gd name="T12" fmla="*/ 7 w 45"/>
                  <a:gd name="T13" fmla="*/ 0 h 38"/>
                  <a:gd name="T14" fmla="*/ 0 w 45"/>
                  <a:gd name="T15" fmla="*/ 6 h 38"/>
                  <a:gd name="T16" fmla="*/ 12 w 45"/>
                  <a:gd name="T17" fmla="*/ 15 h 38"/>
                  <a:gd name="T18" fmla="*/ 32 w 45"/>
                  <a:gd name="T19" fmla="*/ 25 h 38"/>
                  <a:gd name="T20" fmla="*/ 33 w 45"/>
                  <a:gd name="T21" fmla="*/ 32 h 38"/>
                  <a:gd name="T22" fmla="*/ 43 w 45"/>
                  <a:gd name="T23" fmla="*/ 38 h 38"/>
                  <a:gd name="T24" fmla="*/ 45 w 45"/>
                  <a:gd name="T25" fmla="*/ 3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38">
                    <a:moveTo>
                      <a:pt x="45" y="33"/>
                    </a:moveTo>
                    <a:cubicBezTo>
                      <a:pt x="45" y="32"/>
                      <a:pt x="44" y="32"/>
                      <a:pt x="44" y="31"/>
                    </a:cubicBezTo>
                    <a:cubicBezTo>
                      <a:pt x="43" y="30"/>
                      <a:pt x="43" y="29"/>
                      <a:pt x="42" y="27"/>
                    </a:cubicBezTo>
                    <a:cubicBezTo>
                      <a:pt x="41" y="26"/>
                      <a:pt x="40" y="23"/>
                      <a:pt x="38" y="23"/>
                    </a:cubicBezTo>
                    <a:cubicBezTo>
                      <a:pt x="36" y="23"/>
                      <a:pt x="36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25" y="14"/>
                      <a:pt x="16" y="7"/>
                      <a:pt x="7" y="0"/>
                    </a:cubicBezTo>
                    <a:cubicBezTo>
                      <a:pt x="4" y="1"/>
                      <a:pt x="1" y="3"/>
                      <a:pt x="0" y="6"/>
                    </a:cubicBezTo>
                    <a:cubicBezTo>
                      <a:pt x="4" y="9"/>
                      <a:pt x="8" y="12"/>
                      <a:pt x="12" y="15"/>
                    </a:cubicBezTo>
                    <a:cubicBezTo>
                      <a:pt x="20" y="15"/>
                      <a:pt x="27" y="17"/>
                      <a:pt x="32" y="25"/>
                    </a:cubicBezTo>
                    <a:cubicBezTo>
                      <a:pt x="32" y="27"/>
                      <a:pt x="33" y="30"/>
                      <a:pt x="33" y="32"/>
                    </a:cubicBezTo>
                    <a:cubicBezTo>
                      <a:pt x="37" y="33"/>
                      <a:pt x="40" y="37"/>
                      <a:pt x="43" y="38"/>
                    </a:cubicBezTo>
                    <a:cubicBezTo>
                      <a:pt x="45" y="37"/>
                      <a:pt x="42" y="34"/>
                      <a:pt x="45" y="33"/>
                    </a:cubicBezTo>
                    <a:close/>
                  </a:path>
                </a:pathLst>
              </a:custGeom>
              <a:solidFill>
                <a:srgbClr val="477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3" name="Freeform 143">
                <a:extLst>
                  <a:ext uri="{FF2B5EF4-FFF2-40B4-BE49-F238E27FC236}">
                    <a16:creationId xmlns:a16="http://schemas.microsoft.com/office/drawing/2014/main" id="{9E0975EB-009C-2487-2E42-C45F17658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756"/>
                <a:ext cx="52" cy="22"/>
              </a:xfrm>
              <a:custGeom>
                <a:avLst/>
                <a:gdLst>
                  <a:gd name="T0" fmla="*/ 22 w 22"/>
                  <a:gd name="T1" fmla="*/ 8 h 9"/>
                  <a:gd name="T2" fmla="*/ 9 w 22"/>
                  <a:gd name="T3" fmla="*/ 9 h 9"/>
                  <a:gd name="T4" fmla="*/ 0 w 22"/>
                  <a:gd name="T5" fmla="*/ 2 h 9"/>
                  <a:gd name="T6" fmla="*/ 12 w 22"/>
                  <a:gd name="T7" fmla="*/ 0 h 9"/>
                  <a:gd name="T8" fmla="*/ 22 w 22"/>
                  <a:gd name="T9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9">
                    <a:moveTo>
                      <a:pt x="22" y="8"/>
                    </a:moveTo>
                    <a:cubicBezTo>
                      <a:pt x="18" y="8"/>
                      <a:pt x="14" y="8"/>
                      <a:pt x="9" y="9"/>
                    </a:cubicBezTo>
                    <a:cubicBezTo>
                      <a:pt x="6" y="6"/>
                      <a:pt x="3" y="4"/>
                      <a:pt x="0" y="2"/>
                    </a:cubicBezTo>
                    <a:cubicBezTo>
                      <a:pt x="4" y="0"/>
                      <a:pt x="8" y="0"/>
                      <a:pt x="12" y="0"/>
                    </a:cubicBezTo>
                    <a:cubicBezTo>
                      <a:pt x="15" y="2"/>
                      <a:pt x="19" y="5"/>
                      <a:pt x="22" y="8"/>
                    </a:cubicBezTo>
                    <a:close/>
                  </a:path>
                </a:pathLst>
              </a:custGeom>
              <a:solidFill>
                <a:srgbClr val="497B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4" name="Freeform 144">
                <a:extLst>
                  <a:ext uri="{FF2B5EF4-FFF2-40B4-BE49-F238E27FC236}">
                    <a16:creationId xmlns:a16="http://schemas.microsoft.com/office/drawing/2014/main" id="{4FAA9EA0-F4B4-685B-8FF3-2CECC0130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2250"/>
                <a:ext cx="36" cy="29"/>
              </a:xfrm>
              <a:custGeom>
                <a:avLst/>
                <a:gdLst>
                  <a:gd name="T0" fmla="*/ 1 w 15"/>
                  <a:gd name="T1" fmla="*/ 8 h 12"/>
                  <a:gd name="T2" fmla="*/ 3 w 15"/>
                  <a:gd name="T3" fmla="*/ 0 h 12"/>
                  <a:gd name="T4" fmla="*/ 11 w 15"/>
                  <a:gd name="T5" fmla="*/ 3 h 12"/>
                  <a:gd name="T6" fmla="*/ 15 w 15"/>
                  <a:gd name="T7" fmla="*/ 8 h 12"/>
                  <a:gd name="T8" fmla="*/ 6 w 15"/>
                  <a:gd name="T9" fmla="*/ 12 h 12"/>
                  <a:gd name="T10" fmla="*/ 1 w 15"/>
                  <a:gd name="T11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2">
                    <a:moveTo>
                      <a:pt x="1" y="8"/>
                    </a:moveTo>
                    <a:cubicBezTo>
                      <a:pt x="3" y="5"/>
                      <a:pt x="0" y="2"/>
                      <a:pt x="3" y="0"/>
                    </a:cubicBezTo>
                    <a:cubicBezTo>
                      <a:pt x="6" y="2"/>
                      <a:pt x="9" y="2"/>
                      <a:pt x="11" y="3"/>
                    </a:cubicBezTo>
                    <a:cubicBezTo>
                      <a:pt x="12" y="5"/>
                      <a:pt x="13" y="7"/>
                      <a:pt x="15" y="8"/>
                    </a:cubicBezTo>
                    <a:cubicBezTo>
                      <a:pt x="13" y="10"/>
                      <a:pt x="9" y="11"/>
                      <a:pt x="6" y="12"/>
                    </a:cubicBezTo>
                    <a:cubicBezTo>
                      <a:pt x="5" y="11"/>
                      <a:pt x="3" y="9"/>
                      <a:pt x="1" y="8"/>
                    </a:cubicBezTo>
                    <a:close/>
                  </a:path>
                </a:pathLst>
              </a:custGeom>
              <a:solidFill>
                <a:srgbClr val="4C7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5" name="Freeform 145">
                <a:extLst>
                  <a:ext uri="{FF2B5EF4-FFF2-40B4-BE49-F238E27FC236}">
                    <a16:creationId xmlns:a16="http://schemas.microsoft.com/office/drawing/2014/main" id="{228D0A6D-7B54-FADA-3EC1-D5268417E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1021"/>
                <a:ext cx="33" cy="24"/>
              </a:xfrm>
              <a:custGeom>
                <a:avLst/>
                <a:gdLst>
                  <a:gd name="T0" fmla="*/ 0 w 14"/>
                  <a:gd name="T1" fmla="*/ 2 h 10"/>
                  <a:gd name="T2" fmla="*/ 9 w 14"/>
                  <a:gd name="T3" fmla="*/ 1 h 10"/>
                  <a:gd name="T4" fmla="*/ 14 w 14"/>
                  <a:gd name="T5" fmla="*/ 10 h 10"/>
                  <a:gd name="T6" fmla="*/ 3 w 14"/>
                  <a:gd name="T7" fmla="*/ 8 h 10"/>
                  <a:gd name="T8" fmla="*/ 0 w 14"/>
                  <a:gd name="T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0">
                    <a:moveTo>
                      <a:pt x="0" y="2"/>
                    </a:moveTo>
                    <a:cubicBezTo>
                      <a:pt x="3" y="2"/>
                      <a:pt x="6" y="0"/>
                      <a:pt x="9" y="1"/>
                    </a:cubicBezTo>
                    <a:cubicBezTo>
                      <a:pt x="11" y="4"/>
                      <a:pt x="12" y="7"/>
                      <a:pt x="14" y="10"/>
                    </a:cubicBezTo>
                    <a:cubicBezTo>
                      <a:pt x="10" y="10"/>
                      <a:pt x="7" y="9"/>
                      <a:pt x="3" y="8"/>
                    </a:cubicBezTo>
                    <a:cubicBezTo>
                      <a:pt x="2" y="6"/>
                      <a:pt x="1" y="4"/>
                      <a:pt x="0" y="2"/>
                    </a:cubicBezTo>
                    <a:close/>
                  </a:path>
                </a:pathLst>
              </a:custGeom>
              <a:solidFill>
                <a:srgbClr val="4E7D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6" name="Freeform 146">
                <a:extLst>
                  <a:ext uri="{FF2B5EF4-FFF2-40B4-BE49-F238E27FC236}">
                    <a16:creationId xmlns:a16="http://schemas.microsoft.com/office/drawing/2014/main" id="{89F03EBB-55AE-7EDD-7530-8358ABBB7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370"/>
                <a:ext cx="21" cy="36"/>
              </a:xfrm>
              <a:custGeom>
                <a:avLst/>
                <a:gdLst>
                  <a:gd name="T0" fmla="*/ 0 w 9"/>
                  <a:gd name="T1" fmla="*/ 6 h 15"/>
                  <a:gd name="T2" fmla="*/ 7 w 9"/>
                  <a:gd name="T3" fmla="*/ 0 h 15"/>
                  <a:gd name="T4" fmla="*/ 9 w 9"/>
                  <a:gd name="T5" fmla="*/ 7 h 15"/>
                  <a:gd name="T6" fmla="*/ 3 w 9"/>
                  <a:gd name="T7" fmla="*/ 15 h 15"/>
                  <a:gd name="T8" fmla="*/ 0 w 9"/>
                  <a:gd name="T9" fmla="*/ 6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0" y="6"/>
                    </a:moveTo>
                    <a:cubicBezTo>
                      <a:pt x="1" y="4"/>
                      <a:pt x="4" y="2"/>
                      <a:pt x="7" y="0"/>
                    </a:cubicBezTo>
                    <a:cubicBezTo>
                      <a:pt x="7" y="3"/>
                      <a:pt x="8" y="5"/>
                      <a:pt x="9" y="7"/>
                    </a:cubicBezTo>
                    <a:cubicBezTo>
                      <a:pt x="8" y="10"/>
                      <a:pt x="6" y="13"/>
                      <a:pt x="3" y="15"/>
                    </a:cubicBezTo>
                    <a:cubicBezTo>
                      <a:pt x="2" y="12"/>
                      <a:pt x="1" y="9"/>
                      <a:pt x="0" y="6"/>
                    </a:cubicBezTo>
                    <a:close/>
                  </a:path>
                </a:pathLst>
              </a:custGeom>
              <a:solidFill>
                <a:srgbClr val="4D7B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7" name="Freeform 147">
                <a:extLst>
                  <a:ext uri="{FF2B5EF4-FFF2-40B4-BE49-F238E27FC236}">
                    <a16:creationId xmlns:a16="http://schemas.microsoft.com/office/drawing/2014/main" id="{5F49B791-9849-A2DF-5626-EC41D8058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5" y="1230"/>
                <a:ext cx="24" cy="36"/>
              </a:xfrm>
              <a:custGeom>
                <a:avLst/>
                <a:gdLst>
                  <a:gd name="T0" fmla="*/ 3 w 10"/>
                  <a:gd name="T1" fmla="*/ 0 h 15"/>
                  <a:gd name="T2" fmla="*/ 10 w 10"/>
                  <a:gd name="T3" fmla="*/ 6 h 15"/>
                  <a:gd name="T4" fmla="*/ 6 w 10"/>
                  <a:gd name="T5" fmla="*/ 15 h 15"/>
                  <a:gd name="T6" fmla="*/ 0 w 10"/>
                  <a:gd name="T7" fmla="*/ 6 h 15"/>
                  <a:gd name="T8" fmla="*/ 3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3" y="0"/>
                    </a:moveTo>
                    <a:cubicBezTo>
                      <a:pt x="6" y="1"/>
                      <a:pt x="8" y="3"/>
                      <a:pt x="10" y="6"/>
                    </a:cubicBezTo>
                    <a:cubicBezTo>
                      <a:pt x="9" y="9"/>
                      <a:pt x="8" y="12"/>
                      <a:pt x="6" y="15"/>
                    </a:cubicBezTo>
                    <a:cubicBezTo>
                      <a:pt x="4" y="12"/>
                      <a:pt x="2" y="9"/>
                      <a:pt x="0" y="6"/>
                    </a:cubicBezTo>
                    <a:cubicBezTo>
                      <a:pt x="1" y="4"/>
                      <a:pt x="2" y="2"/>
                      <a:pt x="3" y="0"/>
                    </a:cubicBezTo>
                    <a:close/>
                  </a:path>
                </a:pathLst>
              </a:custGeom>
              <a:solidFill>
                <a:srgbClr val="4D7C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8" name="Freeform 148">
                <a:extLst>
                  <a:ext uri="{FF2B5EF4-FFF2-40B4-BE49-F238E27FC236}">
                    <a16:creationId xmlns:a16="http://schemas.microsoft.com/office/drawing/2014/main" id="{6E6A5630-7B66-3F20-8300-17CE6EFA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9" y="1432"/>
                <a:ext cx="21" cy="31"/>
              </a:xfrm>
              <a:custGeom>
                <a:avLst/>
                <a:gdLst>
                  <a:gd name="T0" fmla="*/ 6 w 9"/>
                  <a:gd name="T1" fmla="*/ 0 h 13"/>
                  <a:gd name="T2" fmla="*/ 9 w 9"/>
                  <a:gd name="T3" fmla="*/ 9 h 13"/>
                  <a:gd name="T4" fmla="*/ 4 w 9"/>
                  <a:gd name="T5" fmla="*/ 13 h 13"/>
                  <a:gd name="T6" fmla="*/ 0 w 9"/>
                  <a:gd name="T7" fmla="*/ 5 h 13"/>
                  <a:gd name="T8" fmla="*/ 0 w 9"/>
                  <a:gd name="T9" fmla="*/ 4 h 13"/>
                  <a:gd name="T10" fmla="*/ 6 w 9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13">
                    <a:moveTo>
                      <a:pt x="6" y="0"/>
                    </a:moveTo>
                    <a:cubicBezTo>
                      <a:pt x="7" y="3"/>
                      <a:pt x="8" y="6"/>
                      <a:pt x="9" y="9"/>
                    </a:cubicBezTo>
                    <a:cubicBezTo>
                      <a:pt x="7" y="10"/>
                      <a:pt x="5" y="12"/>
                      <a:pt x="4" y="13"/>
                    </a:cubicBezTo>
                    <a:cubicBezTo>
                      <a:pt x="2" y="10"/>
                      <a:pt x="1" y="8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3"/>
                      <a:pt x="4" y="2"/>
                      <a:pt x="6" y="0"/>
                    </a:cubicBezTo>
                    <a:close/>
                  </a:path>
                </a:pathLst>
              </a:custGeom>
              <a:solidFill>
                <a:srgbClr val="4F7B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9" name="Freeform 149">
                <a:extLst>
                  <a:ext uri="{FF2B5EF4-FFF2-40B4-BE49-F238E27FC236}">
                    <a16:creationId xmlns:a16="http://schemas.microsoft.com/office/drawing/2014/main" id="{44EB4FAF-E93C-B868-270D-5113A7543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1575"/>
                <a:ext cx="22" cy="31"/>
              </a:xfrm>
              <a:custGeom>
                <a:avLst/>
                <a:gdLst>
                  <a:gd name="T0" fmla="*/ 0 w 9"/>
                  <a:gd name="T1" fmla="*/ 9 h 13"/>
                  <a:gd name="T2" fmla="*/ 2 w 9"/>
                  <a:gd name="T3" fmla="*/ 0 h 13"/>
                  <a:gd name="T4" fmla="*/ 9 w 9"/>
                  <a:gd name="T5" fmla="*/ 4 h 13"/>
                  <a:gd name="T6" fmla="*/ 5 w 9"/>
                  <a:gd name="T7" fmla="*/ 13 h 13"/>
                  <a:gd name="T8" fmla="*/ 0 w 9"/>
                  <a:gd name="T9" fmla="*/ 9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0" y="9"/>
                    </a:moveTo>
                    <a:cubicBezTo>
                      <a:pt x="1" y="6"/>
                      <a:pt x="2" y="3"/>
                      <a:pt x="2" y="0"/>
                    </a:cubicBezTo>
                    <a:cubicBezTo>
                      <a:pt x="4" y="1"/>
                      <a:pt x="7" y="3"/>
                      <a:pt x="9" y="4"/>
                    </a:cubicBezTo>
                    <a:cubicBezTo>
                      <a:pt x="9" y="8"/>
                      <a:pt x="7" y="10"/>
                      <a:pt x="5" y="13"/>
                    </a:cubicBezTo>
                    <a:cubicBezTo>
                      <a:pt x="3" y="11"/>
                      <a:pt x="2" y="10"/>
                      <a:pt x="0" y="9"/>
                    </a:cubicBezTo>
                    <a:close/>
                  </a:path>
                </a:pathLst>
              </a:custGeom>
              <a:solidFill>
                <a:srgbClr val="4D7B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0" name="Freeform 150">
                <a:extLst>
                  <a:ext uri="{FF2B5EF4-FFF2-40B4-BE49-F238E27FC236}">
                    <a16:creationId xmlns:a16="http://schemas.microsoft.com/office/drawing/2014/main" id="{EBF337CD-745E-98FF-334C-684CBCD17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2509"/>
                <a:ext cx="21" cy="48"/>
              </a:xfrm>
              <a:custGeom>
                <a:avLst/>
                <a:gdLst>
                  <a:gd name="T0" fmla="*/ 7 w 9"/>
                  <a:gd name="T1" fmla="*/ 20 h 20"/>
                  <a:gd name="T2" fmla="*/ 1 w 9"/>
                  <a:gd name="T3" fmla="*/ 15 h 20"/>
                  <a:gd name="T4" fmla="*/ 0 w 9"/>
                  <a:gd name="T5" fmla="*/ 15 h 20"/>
                  <a:gd name="T6" fmla="*/ 0 w 9"/>
                  <a:gd name="T7" fmla="*/ 14 h 20"/>
                  <a:gd name="T8" fmla="*/ 7 w 9"/>
                  <a:gd name="T9" fmla="*/ 5 h 20"/>
                  <a:gd name="T10" fmla="*/ 9 w 9"/>
                  <a:gd name="T11" fmla="*/ 0 h 20"/>
                  <a:gd name="T12" fmla="*/ 9 w 9"/>
                  <a:gd name="T13" fmla="*/ 1 h 20"/>
                  <a:gd name="T14" fmla="*/ 9 w 9"/>
                  <a:gd name="T15" fmla="*/ 15 h 20"/>
                  <a:gd name="T16" fmla="*/ 7 w 9"/>
                  <a:gd name="T1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20">
                    <a:moveTo>
                      <a:pt x="7" y="20"/>
                    </a:moveTo>
                    <a:cubicBezTo>
                      <a:pt x="5" y="18"/>
                      <a:pt x="1" y="19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6" y="13"/>
                      <a:pt x="6" y="13"/>
                      <a:pt x="7" y="5"/>
                    </a:cubicBezTo>
                    <a:cubicBezTo>
                      <a:pt x="7" y="3"/>
                      <a:pt x="7" y="2"/>
                      <a:pt x="9" y="0"/>
                    </a:cubicBezTo>
                    <a:cubicBezTo>
                      <a:pt x="9" y="0"/>
                      <a:pt x="9" y="1"/>
                      <a:pt x="9" y="1"/>
                    </a:cubicBezTo>
                    <a:cubicBezTo>
                      <a:pt x="9" y="6"/>
                      <a:pt x="9" y="11"/>
                      <a:pt x="9" y="15"/>
                    </a:cubicBezTo>
                    <a:cubicBezTo>
                      <a:pt x="9" y="17"/>
                      <a:pt x="9" y="19"/>
                      <a:pt x="7" y="20"/>
                    </a:cubicBezTo>
                    <a:close/>
                  </a:path>
                </a:pathLst>
              </a:custGeom>
              <a:solidFill>
                <a:srgbClr val="F3D6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1" name="Freeform 151">
                <a:extLst>
                  <a:ext uri="{FF2B5EF4-FFF2-40B4-BE49-F238E27FC236}">
                    <a16:creationId xmlns:a16="http://schemas.microsoft.com/office/drawing/2014/main" id="{1B267849-C2C7-2F44-AA4A-0DD4EC3D9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542"/>
                <a:ext cx="64" cy="24"/>
              </a:xfrm>
              <a:custGeom>
                <a:avLst/>
                <a:gdLst>
                  <a:gd name="T0" fmla="*/ 25 w 27"/>
                  <a:gd name="T1" fmla="*/ 6 h 10"/>
                  <a:gd name="T2" fmla="*/ 19 w 27"/>
                  <a:gd name="T3" fmla="*/ 0 h 10"/>
                  <a:gd name="T4" fmla="*/ 18 w 27"/>
                  <a:gd name="T5" fmla="*/ 1 h 10"/>
                  <a:gd name="T6" fmla="*/ 17 w 27"/>
                  <a:gd name="T7" fmla="*/ 1 h 10"/>
                  <a:gd name="T8" fmla="*/ 2 w 27"/>
                  <a:gd name="T9" fmla="*/ 1 h 10"/>
                  <a:gd name="T10" fmla="*/ 2 w 27"/>
                  <a:gd name="T11" fmla="*/ 4 h 10"/>
                  <a:gd name="T12" fmla="*/ 2 w 27"/>
                  <a:gd name="T13" fmla="*/ 4 h 10"/>
                  <a:gd name="T14" fmla="*/ 2 w 27"/>
                  <a:gd name="T15" fmla="*/ 10 h 10"/>
                  <a:gd name="T16" fmla="*/ 22 w 27"/>
                  <a:gd name="T17" fmla="*/ 9 h 10"/>
                  <a:gd name="T18" fmla="*/ 25 w 27"/>
                  <a:gd name="T1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" h="10">
                    <a:moveTo>
                      <a:pt x="25" y="6"/>
                    </a:moveTo>
                    <a:cubicBezTo>
                      <a:pt x="24" y="4"/>
                      <a:pt x="21" y="3"/>
                      <a:pt x="19" y="0"/>
                    </a:cubicBezTo>
                    <a:cubicBezTo>
                      <a:pt x="19" y="0"/>
                      <a:pt x="18" y="0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2" y="1"/>
                      <a:pt x="7" y="1"/>
                      <a:pt x="2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0" y="8"/>
                      <a:pt x="2" y="10"/>
                    </a:cubicBezTo>
                    <a:cubicBezTo>
                      <a:pt x="9" y="10"/>
                      <a:pt x="16" y="9"/>
                      <a:pt x="22" y="9"/>
                    </a:cubicBezTo>
                    <a:cubicBezTo>
                      <a:pt x="24" y="8"/>
                      <a:pt x="27" y="9"/>
                      <a:pt x="25" y="6"/>
                    </a:cubicBezTo>
                    <a:close/>
                  </a:path>
                </a:pathLst>
              </a:custGeom>
              <a:solidFill>
                <a:srgbClr val="487A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2" name="Freeform 152">
                <a:extLst>
                  <a:ext uri="{FF2B5EF4-FFF2-40B4-BE49-F238E27FC236}">
                    <a16:creationId xmlns:a16="http://schemas.microsoft.com/office/drawing/2014/main" id="{D84DAA7E-E442-D94F-38F4-1E831E651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1637"/>
                <a:ext cx="115" cy="114"/>
              </a:xfrm>
              <a:custGeom>
                <a:avLst/>
                <a:gdLst>
                  <a:gd name="T0" fmla="*/ 42 w 48"/>
                  <a:gd name="T1" fmla="*/ 12 h 48"/>
                  <a:gd name="T2" fmla="*/ 25 w 48"/>
                  <a:gd name="T3" fmla="*/ 1 h 48"/>
                  <a:gd name="T4" fmla="*/ 16 w 48"/>
                  <a:gd name="T5" fmla="*/ 2 h 48"/>
                  <a:gd name="T6" fmla="*/ 2 w 48"/>
                  <a:gd name="T7" fmla="*/ 15 h 48"/>
                  <a:gd name="T8" fmla="*/ 2 w 48"/>
                  <a:gd name="T9" fmla="*/ 15 h 48"/>
                  <a:gd name="T10" fmla="*/ 2 w 48"/>
                  <a:gd name="T11" fmla="*/ 15 h 48"/>
                  <a:gd name="T12" fmla="*/ 1 w 48"/>
                  <a:gd name="T13" fmla="*/ 19 h 48"/>
                  <a:gd name="T14" fmla="*/ 1 w 48"/>
                  <a:gd name="T15" fmla="*/ 31 h 48"/>
                  <a:gd name="T16" fmla="*/ 6 w 48"/>
                  <a:gd name="T17" fmla="*/ 39 h 48"/>
                  <a:gd name="T18" fmla="*/ 6 w 48"/>
                  <a:gd name="T19" fmla="*/ 39 h 48"/>
                  <a:gd name="T20" fmla="*/ 7 w 48"/>
                  <a:gd name="T21" fmla="*/ 42 h 48"/>
                  <a:gd name="T22" fmla="*/ 23 w 48"/>
                  <a:gd name="T23" fmla="*/ 48 h 48"/>
                  <a:gd name="T24" fmla="*/ 34 w 48"/>
                  <a:gd name="T25" fmla="*/ 46 h 48"/>
                  <a:gd name="T26" fmla="*/ 42 w 48"/>
                  <a:gd name="T27" fmla="*/ 40 h 48"/>
                  <a:gd name="T28" fmla="*/ 44 w 48"/>
                  <a:gd name="T29" fmla="*/ 36 h 48"/>
                  <a:gd name="T30" fmla="*/ 42 w 48"/>
                  <a:gd name="T31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48">
                    <a:moveTo>
                      <a:pt x="42" y="12"/>
                    </a:moveTo>
                    <a:cubicBezTo>
                      <a:pt x="38" y="5"/>
                      <a:pt x="32" y="3"/>
                      <a:pt x="25" y="1"/>
                    </a:cubicBezTo>
                    <a:cubicBezTo>
                      <a:pt x="22" y="0"/>
                      <a:pt x="19" y="0"/>
                      <a:pt x="16" y="2"/>
                    </a:cubicBezTo>
                    <a:cubicBezTo>
                      <a:pt x="10" y="5"/>
                      <a:pt x="5" y="8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1" y="16"/>
                      <a:pt x="1" y="17"/>
                      <a:pt x="1" y="19"/>
                    </a:cubicBezTo>
                    <a:cubicBezTo>
                      <a:pt x="0" y="23"/>
                      <a:pt x="1" y="27"/>
                      <a:pt x="1" y="31"/>
                    </a:cubicBezTo>
                    <a:cubicBezTo>
                      <a:pt x="3" y="33"/>
                      <a:pt x="3" y="37"/>
                      <a:pt x="6" y="39"/>
                    </a:cubicBezTo>
                    <a:cubicBezTo>
                      <a:pt x="6" y="39"/>
                      <a:pt x="6" y="39"/>
                      <a:pt x="6" y="39"/>
                    </a:cubicBezTo>
                    <a:cubicBezTo>
                      <a:pt x="6" y="40"/>
                      <a:pt x="7" y="41"/>
                      <a:pt x="7" y="42"/>
                    </a:cubicBezTo>
                    <a:cubicBezTo>
                      <a:pt x="12" y="46"/>
                      <a:pt x="17" y="48"/>
                      <a:pt x="23" y="48"/>
                    </a:cubicBezTo>
                    <a:cubicBezTo>
                      <a:pt x="27" y="48"/>
                      <a:pt x="31" y="48"/>
                      <a:pt x="34" y="46"/>
                    </a:cubicBezTo>
                    <a:cubicBezTo>
                      <a:pt x="37" y="44"/>
                      <a:pt x="40" y="42"/>
                      <a:pt x="42" y="40"/>
                    </a:cubicBezTo>
                    <a:cubicBezTo>
                      <a:pt x="42" y="38"/>
                      <a:pt x="43" y="37"/>
                      <a:pt x="44" y="36"/>
                    </a:cubicBezTo>
                    <a:cubicBezTo>
                      <a:pt x="48" y="28"/>
                      <a:pt x="48" y="19"/>
                      <a:pt x="42" y="12"/>
                    </a:cubicBezTo>
                    <a:close/>
                  </a:path>
                </a:pathLst>
              </a:custGeom>
              <a:solidFill>
                <a:srgbClr val="F4D6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3" name="Freeform 153">
                <a:extLst>
                  <a:ext uri="{FF2B5EF4-FFF2-40B4-BE49-F238E27FC236}">
                    <a16:creationId xmlns:a16="http://schemas.microsoft.com/office/drawing/2014/main" id="{7C511E32-5DED-CD91-0A8C-76E839A7B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032"/>
                <a:ext cx="19" cy="29"/>
              </a:xfrm>
              <a:custGeom>
                <a:avLst/>
                <a:gdLst>
                  <a:gd name="T0" fmla="*/ 0 w 8"/>
                  <a:gd name="T1" fmla="*/ 2 h 12"/>
                  <a:gd name="T2" fmla="*/ 6 w 8"/>
                  <a:gd name="T3" fmla="*/ 1 h 12"/>
                  <a:gd name="T4" fmla="*/ 7 w 8"/>
                  <a:gd name="T5" fmla="*/ 0 h 12"/>
                  <a:gd name="T6" fmla="*/ 7 w 8"/>
                  <a:gd name="T7" fmla="*/ 2 h 12"/>
                  <a:gd name="T8" fmla="*/ 6 w 8"/>
                  <a:gd name="T9" fmla="*/ 4 h 12"/>
                  <a:gd name="T10" fmla="*/ 0 w 8"/>
                  <a:gd name="T11" fmla="*/ 12 h 12"/>
                  <a:gd name="T12" fmla="*/ 0 w 8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2">
                    <a:moveTo>
                      <a:pt x="0" y="2"/>
                    </a:moveTo>
                    <a:cubicBezTo>
                      <a:pt x="2" y="2"/>
                      <a:pt x="5" y="4"/>
                      <a:pt x="6" y="1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8" y="1"/>
                      <a:pt x="8" y="2"/>
                      <a:pt x="7" y="2"/>
                    </a:cubicBezTo>
                    <a:cubicBezTo>
                      <a:pt x="7" y="3"/>
                      <a:pt x="6" y="3"/>
                      <a:pt x="6" y="4"/>
                    </a:cubicBezTo>
                    <a:cubicBezTo>
                      <a:pt x="2" y="5"/>
                      <a:pt x="1" y="8"/>
                      <a:pt x="0" y="12"/>
                    </a:cubicBezTo>
                    <a:cubicBezTo>
                      <a:pt x="0" y="9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4" name="Freeform 154">
                <a:extLst>
                  <a:ext uri="{FF2B5EF4-FFF2-40B4-BE49-F238E27FC236}">
                    <a16:creationId xmlns:a16="http://schemas.microsoft.com/office/drawing/2014/main" id="{6B0575B1-F81C-8467-0553-52F82229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1453"/>
                <a:ext cx="19" cy="24"/>
              </a:xfrm>
              <a:custGeom>
                <a:avLst/>
                <a:gdLst>
                  <a:gd name="T0" fmla="*/ 0 w 8"/>
                  <a:gd name="T1" fmla="*/ 2 h 10"/>
                  <a:gd name="T2" fmla="*/ 6 w 8"/>
                  <a:gd name="T3" fmla="*/ 0 h 10"/>
                  <a:gd name="T4" fmla="*/ 7 w 8"/>
                  <a:gd name="T5" fmla="*/ 0 h 10"/>
                  <a:gd name="T6" fmla="*/ 6 w 8"/>
                  <a:gd name="T7" fmla="*/ 3 h 10"/>
                  <a:gd name="T8" fmla="*/ 0 w 8"/>
                  <a:gd name="T9" fmla="*/ 10 h 10"/>
                  <a:gd name="T10" fmla="*/ 0 w 8"/>
                  <a:gd name="T1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0">
                    <a:moveTo>
                      <a:pt x="0" y="2"/>
                    </a:moveTo>
                    <a:cubicBezTo>
                      <a:pt x="2" y="2"/>
                      <a:pt x="5" y="3"/>
                      <a:pt x="6" y="0"/>
                    </a:cubicBezTo>
                    <a:cubicBezTo>
                      <a:pt x="6" y="0"/>
                      <a:pt x="7" y="0"/>
                      <a:pt x="7" y="0"/>
                    </a:cubicBezTo>
                    <a:cubicBezTo>
                      <a:pt x="8" y="2"/>
                      <a:pt x="7" y="3"/>
                      <a:pt x="6" y="3"/>
                    </a:cubicBezTo>
                    <a:cubicBezTo>
                      <a:pt x="4" y="5"/>
                      <a:pt x="2" y="7"/>
                      <a:pt x="0" y="10"/>
                    </a:cubicBezTo>
                    <a:cubicBezTo>
                      <a:pt x="0" y="7"/>
                      <a:pt x="0" y="5"/>
                      <a:pt x="0" y="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5" name="Freeform 155">
                <a:extLst>
                  <a:ext uri="{FF2B5EF4-FFF2-40B4-BE49-F238E27FC236}">
                    <a16:creationId xmlns:a16="http://schemas.microsoft.com/office/drawing/2014/main" id="{0E5F31C7-C8F4-6732-E935-44F76B801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2167"/>
                <a:ext cx="111" cy="102"/>
              </a:xfrm>
              <a:custGeom>
                <a:avLst/>
                <a:gdLst>
                  <a:gd name="T0" fmla="*/ 38 w 47"/>
                  <a:gd name="T1" fmla="*/ 27 h 43"/>
                  <a:gd name="T2" fmla="*/ 38 w 47"/>
                  <a:gd name="T3" fmla="*/ 27 h 43"/>
                  <a:gd name="T4" fmla="*/ 38 w 47"/>
                  <a:gd name="T5" fmla="*/ 27 h 43"/>
                  <a:gd name="T6" fmla="*/ 35 w 47"/>
                  <a:gd name="T7" fmla="*/ 24 h 43"/>
                  <a:gd name="T8" fmla="*/ 3 w 47"/>
                  <a:gd name="T9" fmla="*/ 0 h 43"/>
                  <a:gd name="T10" fmla="*/ 0 w 47"/>
                  <a:gd name="T11" fmla="*/ 9 h 43"/>
                  <a:gd name="T12" fmla="*/ 12 w 47"/>
                  <a:gd name="T13" fmla="*/ 17 h 43"/>
                  <a:gd name="T14" fmla="*/ 16 w 47"/>
                  <a:gd name="T15" fmla="*/ 18 h 43"/>
                  <a:gd name="T16" fmla="*/ 31 w 47"/>
                  <a:gd name="T17" fmla="*/ 32 h 43"/>
                  <a:gd name="T18" fmla="*/ 31 w 47"/>
                  <a:gd name="T19" fmla="*/ 39 h 43"/>
                  <a:gd name="T20" fmla="*/ 36 w 47"/>
                  <a:gd name="T21" fmla="*/ 36 h 43"/>
                  <a:gd name="T22" fmla="*/ 38 w 47"/>
                  <a:gd name="T23" fmla="*/ 37 h 43"/>
                  <a:gd name="T24" fmla="*/ 45 w 47"/>
                  <a:gd name="T25" fmla="*/ 43 h 43"/>
                  <a:gd name="T26" fmla="*/ 47 w 47"/>
                  <a:gd name="T27" fmla="*/ 35 h 43"/>
                  <a:gd name="T28" fmla="*/ 38 w 47"/>
                  <a:gd name="T29" fmla="*/ 27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7" h="43">
                    <a:moveTo>
                      <a:pt x="38" y="27"/>
                    </a:moveTo>
                    <a:cubicBezTo>
                      <a:pt x="38" y="27"/>
                      <a:pt x="38" y="27"/>
                      <a:pt x="38" y="2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37" y="26"/>
                      <a:pt x="36" y="25"/>
                      <a:pt x="35" y="24"/>
                    </a:cubicBezTo>
                    <a:cubicBezTo>
                      <a:pt x="24" y="16"/>
                      <a:pt x="14" y="8"/>
                      <a:pt x="3" y="0"/>
                    </a:cubicBezTo>
                    <a:cubicBezTo>
                      <a:pt x="1" y="3"/>
                      <a:pt x="1" y="6"/>
                      <a:pt x="0" y="9"/>
                    </a:cubicBezTo>
                    <a:cubicBezTo>
                      <a:pt x="4" y="11"/>
                      <a:pt x="8" y="14"/>
                      <a:pt x="12" y="17"/>
                    </a:cubicBezTo>
                    <a:cubicBezTo>
                      <a:pt x="13" y="18"/>
                      <a:pt x="14" y="18"/>
                      <a:pt x="16" y="18"/>
                    </a:cubicBezTo>
                    <a:cubicBezTo>
                      <a:pt x="23" y="19"/>
                      <a:pt x="30" y="24"/>
                      <a:pt x="31" y="32"/>
                    </a:cubicBezTo>
                    <a:cubicBezTo>
                      <a:pt x="31" y="35"/>
                      <a:pt x="31" y="37"/>
                      <a:pt x="31" y="39"/>
                    </a:cubicBezTo>
                    <a:cubicBezTo>
                      <a:pt x="32" y="37"/>
                      <a:pt x="31" y="32"/>
                      <a:pt x="36" y="36"/>
                    </a:cubicBezTo>
                    <a:cubicBezTo>
                      <a:pt x="37" y="36"/>
                      <a:pt x="37" y="37"/>
                      <a:pt x="38" y="37"/>
                    </a:cubicBezTo>
                    <a:cubicBezTo>
                      <a:pt x="40" y="40"/>
                      <a:pt x="42" y="42"/>
                      <a:pt x="45" y="43"/>
                    </a:cubicBezTo>
                    <a:cubicBezTo>
                      <a:pt x="47" y="41"/>
                      <a:pt x="46" y="38"/>
                      <a:pt x="47" y="35"/>
                    </a:cubicBezTo>
                    <a:cubicBezTo>
                      <a:pt x="44" y="32"/>
                      <a:pt x="43" y="27"/>
                      <a:pt x="38" y="27"/>
                    </a:cubicBezTo>
                    <a:close/>
                  </a:path>
                </a:pathLst>
              </a:custGeom>
              <a:solidFill>
                <a:srgbClr val="487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6" name="Freeform 156">
                <a:extLst>
                  <a:ext uri="{FF2B5EF4-FFF2-40B4-BE49-F238E27FC236}">
                    <a16:creationId xmlns:a16="http://schemas.microsoft.com/office/drawing/2014/main" id="{AF66DCBB-4495-60FD-9C96-3CD4078DC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2500"/>
                <a:ext cx="9" cy="21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0 h 9"/>
                  <a:gd name="T4" fmla="*/ 4 w 4"/>
                  <a:gd name="T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cubicBezTo>
                      <a:pt x="2" y="6"/>
                      <a:pt x="0" y="3"/>
                      <a:pt x="0" y="0"/>
                    </a:cubicBezTo>
                    <a:cubicBezTo>
                      <a:pt x="2" y="2"/>
                      <a:pt x="4" y="6"/>
                      <a:pt x="4" y="9"/>
                    </a:cubicBezTo>
                    <a:close/>
                  </a:path>
                </a:pathLst>
              </a:custGeom>
              <a:solidFill>
                <a:srgbClr val="FBE6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7" name="Freeform 157">
                <a:extLst>
                  <a:ext uri="{FF2B5EF4-FFF2-40B4-BE49-F238E27FC236}">
                    <a16:creationId xmlns:a16="http://schemas.microsoft.com/office/drawing/2014/main" id="{E6E9AFE0-00DE-B7F3-E2C0-154D85D71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805"/>
                <a:ext cx="23" cy="12"/>
              </a:xfrm>
              <a:custGeom>
                <a:avLst/>
                <a:gdLst>
                  <a:gd name="T0" fmla="*/ 3 w 10"/>
                  <a:gd name="T1" fmla="*/ 0 h 5"/>
                  <a:gd name="T2" fmla="*/ 10 w 10"/>
                  <a:gd name="T3" fmla="*/ 5 h 5"/>
                  <a:gd name="T4" fmla="*/ 5 w 10"/>
                  <a:gd name="T5" fmla="*/ 4 h 5"/>
                  <a:gd name="T6" fmla="*/ 1 w 10"/>
                  <a:gd name="T7" fmla="*/ 3 h 5"/>
                  <a:gd name="T8" fmla="*/ 3 w 10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0"/>
                    </a:moveTo>
                    <a:cubicBezTo>
                      <a:pt x="7" y="0"/>
                      <a:pt x="10" y="0"/>
                      <a:pt x="10" y="5"/>
                    </a:cubicBezTo>
                    <a:cubicBezTo>
                      <a:pt x="8" y="5"/>
                      <a:pt x="6" y="5"/>
                      <a:pt x="5" y="4"/>
                    </a:cubicBezTo>
                    <a:cubicBezTo>
                      <a:pt x="3" y="4"/>
                      <a:pt x="1" y="5"/>
                      <a:pt x="1" y="3"/>
                    </a:cubicBezTo>
                    <a:cubicBezTo>
                      <a:pt x="0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89B5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8" name="Freeform 158">
                <a:extLst>
                  <a:ext uri="{FF2B5EF4-FFF2-40B4-BE49-F238E27FC236}">
                    <a16:creationId xmlns:a16="http://schemas.microsoft.com/office/drawing/2014/main" id="{283BF690-1699-25CD-C129-8E6B0A7D9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2621"/>
                <a:ext cx="62" cy="59"/>
              </a:xfrm>
              <a:custGeom>
                <a:avLst/>
                <a:gdLst>
                  <a:gd name="T0" fmla="*/ 26 w 26"/>
                  <a:gd name="T1" fmla="*/ 13 h 25"/>
                  <a:gd name="T2" fmla="*/ 13 w 26"/>
                  <a:gd name="T3" fmla="*/ 25 h 25"/>
                  <a:gd name="T4" fmla="*/ 0 w 26"/>
                  <a:gd name="T5" fmla="*/ 12 h 25"/>
                  <a:gd name="T6" fmla="*/ 13 w 26"/>
                  <a:gd name="T7" fmla="*/ 0 h 25"/>
                  <a:gd name="T8" fmla="*/ 26 w 26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6" y="13"/>
                    </a:moveTo>
                    <a:cubicBezTo>
                      <a:pt x="26" y="20"/>
                      <a:pt x="20" y="25"/>
                      <a:pt x="13" y="25"/>
                    </a:cubicBezTo>
                    <a:cubicBezTo>
                      <a:pt x="6" y="25"/>
                      <a:pt x="0" y="19"/>
                      <a:pt x="0" y="12"/>
                    </a:cubicBezTo>
                    <a:cubicBezTo>
                      <a:pt x="0" y="6"/>
                      <a:pt x="7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9" name="Freeform 159">
                <a:extLst>
                  <a:ext uri="{FF2B5EF4-FFF2-40B4-BE49-F238E27FC236}">
                    <a16:creationId xmlns:a16="http://schemas.microsoft.com/office/drawing/2014/main" id="{DB517FE8-BBDC-51C5-FBCA-D23CAA41E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" y="1377"/>
                <a:ext cx="61" cy="60"/>
              </a:xfrm>
              <a:custGeom>
                <a:avLst/>
                <a:gdLst>
                  <a:gd name="T0" fmla="*/ 26 w 26"/>
                  <a:gd name="T1" fmla="*/ 12 h 25"/>
                  <a:gd name="T2" fmla="*/ 14 w 26"/>
                  <a:gd name="T3" fmla="*/ 25 h 25"/>
                  <a:gd name="T4" fmla="*/ 1 w 26"/>
                  <a:gd name="T5" fmla="*/ 12 h 25"/>
                  <a:gd name="T6" fmla="*/ 14 w 26"/>
                  <a:gd name="T7" fmla="*/ 0 h 25"/>
                  <a:gd name="T8" fmla="*/ 26 w 26"/>
                  <a:gd name="T9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6" y="12"/>
                    </a:moveTo>
                    <a:cubicBezTo>
                      <a:pt x="26" y="19"/>
                      <a:pt x="21" y="25"/>
                      <a:pt x="14" y="25"/>
                    </a:cubicBezTo>
                    <a:cubicBezTo>
                      <a:pt x="7" y="25"/>
                      <a:pt x="0" y="19"/>
                      <a:pt x="1" y="12"/>
                    </a:cubicBezTo>
                    <a:cubicBezTo>
                      <a:pt x="1" y="5"/>
                      <a:pt x="7" y="0"/>
                      <a:pt x="14" y="0"/>
                    </a:cubicBezTo>
                    <a:cubicBezTo>
                      <a:pt x="21" y="0"/>
                      <a:pt x="26" y="5"/>
                      <a:pt x="26" y="12"/>
                    </a:cubicBezTo>
                    <a:close/>
                  </a:path>
                </a:pathLst>
              </a:custGeom>
              <a:solidFill>
                <a:srgbClr val="E1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0" name="Freeform 160">
                <a:extLst>
                  <a:ext uri="{FF2B5EF4-FFF2-40B4-BE49-F238E27FC236}">
                    <a16:creationId xmlns:a16="http://schemas.microsoft.com/office/drawing/2014/main" id="{1F32F0F7-AD1F-F4F6-7C36-D06158A3B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1846"/>
                <a:ext cx="61" cy="59"/>
              </a:xfrm>
              <a:custGeom>
                <a:avLst/>
                <a:gdLst>
                  <a:gd name="T0" fmla="*/ 25 w 26"/>
                  <a:gd name="T1" fmla="*/ 13 h 25"/>
                  <a:gd name="T2" fmla="*/ 12 w 26"/>
                  <a:gd name="T3" fmla="*/ 25 h 25"/>
                  <a:gd name="T4" fmla="*/ 0 w 26"/>
                  <a:gd name="T5" fmla="*/ 13 h 25"/>
                  <a:gd name="T6" fmla="*/ 12 w 26"/>
                  <a:gd name="T7" fmla="*/ 0 h 25"/>
                  <a:gd name="T8" fmla="*/ 25 w 26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5" y="13"/>
                    </a:moveTo>
                    <a:cubicBezTo>
                      <a:pt x="25" y="20"/>
                      <a:pt x="20" y="25"/>
                      <a:pt x="12" y="25"/>
                    </a:cubicBezTo>
                    <a:cubicBezTo>
                      <a:pt x="5" y="25"/>
                      <a:pt x="0" y="20"/>
                      <a:pt x="0" y="13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6" y="5"/>
                      <a:pt x="25" y="13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1" name="Freeform 161">
                <a:extLst>
                  <a:ext uri="{FF2B5EF4-FFF2-40B4-BE49-F238E27FC236}">
                    <a16:creationId xmlns:a16="http://schemas.microsoft.com/office/drawing/2014/main" id="{D2F5BF90-EEA3-6CB0-0E47-1E1DDCC37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9" y="1703"/>
                <a:ext cx="59" cy="62"/>
              </a:xfrm>
              <a:custGeom>
                <a:avLst/>
                <a:gdLst>
                  <a:gd name="T0" fmla="*/ 12 w 25"/>
                  <a:gd name="T1" fmla="*/ 0 h 26"/>
                  <a:gd name="T2" fmla="*/ 25 w 25"/>
                  <a:gd name="T3" fmla="*/ 14 h 26"/>
                  <a:gd name="T4" fmla="*/ 11 w 25"/>
                  <a:gd name="T5" fmla="*/ 26 h 26"/>
                  <a:gd name="T6" fmla="*/ 0 w 25"/>
                  <a:gd name="T7" fmla="*/ 13 h 26"/>
                  <a:gd name="T8" fmla="*/ 12 w 25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12" y="0"/>
                    </a:moveTo>
                    <a:cubicBezTo>
                      <a:pt x="19" y="0"/>
                      <a:pt x="25" y="5"/>
                      <a:pt x="25" y="14"/>
                    </a:cubicBezTo>
                    <a:cubicBezTo>
                      <a:pt x="25" y="20"/>
                      <a:pt x="18" y="26"/>
                      <a:pt x="11" y="26"/>
                    </a:cubicBezTo>
                    <a:cubicBezTo>
                      <a:pt x="5" y="26"/>
                      <a:pt x="0" y="20"/>
                      <a:pt x="0" y="13"/>
                    </a:cubicBezTo>
                    <a:cubicBezTo>
                      <a:pt x="0" y="5"/>
                      <a:pt x="5" y="0"/>
                      <a:pt x="12" y="0"/>
                    </a:cubicBezTo>
                    <a:close/>
                  </a:path>
                </a:pathLst>
              </a:custGeom>
              <a:solidFill>
                <a:srgbClr val="E29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2" name="Freeform 162">
                <a:extLst>
                  <a:ext uri="{FF2B5EF4-FFF2-40B4-BE49-F238E27FC236}">
                    <a16:creationId xmlns:a16="http://schemas.microsoft.com/office/drawing/2014/main" id="{6CE83BAC-8BD1-DFD1-8D7A-FE65AB69A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054"/>
                <a:ext cx="62" cy="59"/>
              </a:xfrm>
              <a:custGeom>
                <a:avLst/>
                <a:gdLst>
                  <a:gd name="T0" fmla="*/ 26 w 26"/>
                  <a:gd name="T1" fmla="*/ 13 h 25"/>
                  <a:gd name="T2" fmla="*/ 12 w 26"/>
                  <a:gd name="T3" fmla="*/ 25 h 25"/>
                  <a:gd name="T4" fmla="*/ 1 w 26"/>
                  <a:gd name="T5" fmla="*/ 12 h 25"/>
                  <a:gd name="T6" fmla="*/ 12 w 26"/>
                  <a:gd name="T7" fmla="*/ 0 h 25"/>
                  <a:gd name="T8" fmla="*/ 26 w 26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6" y="13"/>
                    </a:moveTo>
                    <a:cubicBezTo>
                      <a:pt x="26" y="20"/>
                      <a:pt x="20" y="25"/>
                      <a:pt x="12" y="25"/>
                    </a:cubicBezTo>
                    <a:cubicBezTo>
                      <a:pt x="5" y="25"/>
                      <a:pt x="1" y="19"/>
                      <a:pt x="1" y="12"/>
                    </a:cubicBezTo>
                    <a:cubicBezTo>
                      <a:pt x="0" y="6"/>
                      <a:pt x="6" y="0"/>
                      <a:pt x="12" y="0"/>
                    </a:cubicBezTo>
                    <a:cubicBezTo>
                      <a:pt x="20" y="0"/>
                      <a:pt x="26" y="6"/>
                      <a:pt x="26" y="13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3" name="Freeform 163">
                <a:extLst>
                  <a:ext uri="{FF2B5EF4-FFF2-40B4-BE49-F238E27FC236}">
                    <a16:creationId xmlns:a16="http://schemas.microsoft.com/office/drawing/2014/main" id="{43873179-6A5C-0881-CE70-307CE3B37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235"/>
                <a:ext cx="62" cy="59"/>
              </a:xfrm>
              <a:custGeom>
                <a:avLst/>
                <a:gdLst>
                  <a:gd name="T0" fmla="*/ 13 w 26"/>
                  <a:gd name="T1" fmla="*/ 25 h 25"/>
                  <a:gd name="T2" fmla="*/ 0 w 26"/>
                  <a:gd name="T3" fmla="*/ 12 h 25"/>
                  <a:gd name="T4" fmla="*/ 13 w 26"/>
                  <a:gd name="T5" fmla="*/ 0 h 25"/>
                  <a:gd name="T6" fmla="*/ 26 w 26"/>
                  <a:gd name="T7" fmla="*/ 13 h 25"/>
                  <a:gd name="T8" fmla="*/ 13 w 2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13" y="25"/>
                    </a:moveTo>
                    <a:cubicBezTo>
                      <a:pt x="5" y="25"/>
                      <a:pt x="0" y="20"/>
                      <a:pt x="0" y="12"/>
                    </a:cubicBezTo>
                    <a:cubicBezTo>
                      <a:pt x="0" y="6"/>
                      <a:pt x="7" y="0"/>
                      <a:pt x="13" y="0"/>
                    </a:cubicBezTo>
                    <a:cubicBezTo>
                      <a:pt x="20" y="0"/>
                      <a:pt x="26" y="6"/>
                      <a:pt x="26" y="13"/>
                    </a:cubicBezTo>
                    <a:cubicBezTo>
                      <a:pt x="26" y="20"/>
                      <a:pt x="20" y="25"/>
                      <a:pt x="13" y="25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4" name="Freeform 164">
                <a:extLst>
                  <a:ext uri="{FF2B5EF4-FFF2-40B4-BE49-F238E27FC236}">
                    <a16:creationId xmlns:a16="http://schemas.microsoft.com/office/drawing/2014/main" id="{EA847526-793D-E9C6-1E0A-84B23EA04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1349"/>
                <a:ext cx="60" cy="57"/>
              </a:xfrm>
              <a:custGeom>
                <a:avLst/>
                <a:gdLst>
                  <a:gd name="T0" fmla="*/ 23 w 25"/>
                  <a:gd name="T1" fmla="*/ 12 h 24"/>
                  <a:gd name="T2" fmla="*/ 12 w 25"/>
                  <a:gd name="T3" fmla="*/ 24 h 24"/>
                  <a:gd name="T4" fmla="*/ 0 w 25"/>
                  <a:gd name="T5" fmla="*/ 12 h 24"/>
                  <a:gd name="T6" fmla="*/ 12 w 25"/>
                  <a:gd name="T7" fmla="*/ 0 h 24"/>
                  <a:gd name="T8" fmla="*/ 23 w 25"/>
                  <a:gd name="T9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4">
                    <a:moveTo>
                      <a:pt x="23" y="12"/>
                    </a:moveTo>
                    <a:cubicBezTo>
                      <a:pt x="25" y="19"/>
                      <a:pt x="17" y="24"/>
                      <a:pt x="12" y="24"/>
                    </a:cubicBezTo>
                    <a:cubicBezTo>
                      <a:pt x="6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3" y="5"/>
                      <a:pt x="23" y="12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5" name="Freeform 165">
                <a:extLst>
                  <a:ext uri="{FF2B5EF4-FFF2-40B4-BE49-F238E27FC236}">
                    <a16:creationId xmlns:a16="http://schemas.microsoft.com/office/drawing/2014/main" id="{F5A195C9-63B7-DC5E-8514-C4A8034D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1734"/>
                <a:ext cx="57" cy="57"/>
              </a:xfrm>
              <a:custGeom>
                <a:avLst/>
                <a:gdLst>
                  <a:gd name="T0" fmla="*/ 11 w 24"/>
                  <a:gd name="T1" fmla="*/ 24 h 24"/>
                  <a:gd name="T2" fmla="*/ 0 w 24"/>
                  <a:gd name="T3" fmla="*/ 12 h 24"/>
                  <a:gd name="T4" fmla="*/ 12 w 24"/>
                  <a:gd name="T5" fmla="*/ 0 h 24"/>
                  <a:gd name="T6" fmla="*/ 23 w 24"/>
                  <a:gd name="T7" fmla="*/ 12 h 24"/>
                  <a:gd name="T8" fmla="*/ 11 w 24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4">
                    <a:moveTo>
                      <a:pt x="11" y="24"/>
                    </a:moveTo>
                    <a:cubicBezTo>
                      <a:pt x="5" y="24"/>
                      <a:pt x="0" y="18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3" y="6"/>
                      <a:pt x="23" y="12"/>
                    </a:cubicBezTo>
                    <a:cubicBezTo>
                      <a:pt x="24" y="19"/>
                      <a:pt x="18" y="24"/>
                      <a:pt x="11" y="24"/>
                    </a:cubicBezTo>
                    <a:close/>
                  </a:path>
                </a:pathLst>
              </a:custGeom>
              <a:solidFill>
                <a:srgbClr val="E1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6" name="Freeform 166">
                <a:extLst>
                  <a:ext uri="{FF2B5EF4-FFF2-40B4-BE49-F238E27FC236}">
                    <a16:creationId xmlns:a16="http://schemas.microsoft.com/office/drawing/2014/main" id="{CA38492D-C96A-C000-306A-993737F57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2654"/>
                <a:ext cx="52" cy="55"/>
              </a:xfrm>
              <a:custGeom>
                <a:avLst/>
                <a:gdLst>
                  <a:gd name="T0" fmla="*/ 22 w 22"/>
                  <a:gd name="T1" fmla="*/ 11 h 23"/>
                  <a:gd name="T2" fmla="*/ 10 w 22"/>
                  <a:gd name="T3" fmla="*/ 23 h 23"/>
                  <a:gd name="T4" fmla="*/ 0 w 22"/>
                  <a:gd name="T5" fmla="*/ 12 h 23"/>
                  <a:gd name="T6" fmla="*/ 11 w 22"/>
                  <a:gd name="T7" fmla="*/ 0 h 23"/>
                  <a:gd name="T8" fmla="*/ 22 w 22"/>
                  <a:gd name="T9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2" y="18"/>
                      <a:pt x="17" y="23"/>
                      <a:pt x="10" y="23"/>
                    </a:cubicBezTo>
                    <a:cubicBezTo>
                      <a:pt x="4" y="23"/>
                      <a:pt x="0" y="18"/>
                      <a:pt x="0" y="12"/>
                    </a:cubicBezTo>
                    <a:cubicBezTo>
                      <a:pt x="0" y="5"/>
                      <a:pt x="5" y="1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lose/>
                  </a:path>
                </a:pathLst>
              </a:custGeom>
              <a:solidFill>
                <a:srgbClr val="E2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7" name="Freeform 167">
                <a:extLst>
                  <a:ext uri="{FF2B5EF4-FFF2-40B4-BE49-F238E27FC236}">
                    <a16:creationId xmlns:a16="http://schemas.microsoft.com/office/drawing/2014/main" id="{3207B56D-407A-00FC-6226-48FE9888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1" y="2516"/>
                <a:ext cx="55" cy="55"/>
              </a:xfrm>
              <a:custGeom>
                <a:avLst/>
                <a:gdLst>
                  <a:gd name="T0" fmla="*/ 1 w 23"/>
                  <a:gd name="T1" fmla="*/ 11 h 23"/>
                  <a:gd name="T2" fmla="*/ 12 w 23"/>
                  <a:gd name="T3" fmla="*/ 0 h 23"/>
                  <a:gd name="T4" fmla="*/ 23 w 23"/>
                  <a:gd name="T5" fmla="*/ 12 h 23"/>
                  <a:gd name="T6" fmla="*/ 12 w 23"/>
                  <a:gd name="T7" fmla="*/ 23 h 23"/>
                  <a:gd name="T8" fmla="*/ 1 w 23"/>
                  <a:gd name="T9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3">
                    <a:moveTo>
                      <a:pt x="1" y="11"/>
                    </a:moveTo>
                    <a:cubicBezTo>
                      <a:pt x="1" y="5"/>
                      <a:pt x="6" y="0"/>
                      <a:pt x="12" y="0"/>
                    </a:cubicBezTo>
                    <a:cubicBezTo>
                      <a:pt x="19" y="0"/>
                      <a:pt x="23" y="5"/>
                      <a:pt x="23" y="12"/>
                    </a:cubicBezTo>
                    <a:cubicBezTo>
                      <a:pt x="23" y="17"/>
                      <a:pt x="18" y="23"/>
                      <a:pt x="12" y="23"/>
                    </a:cubicBezTo>
                    <a:cubicBezTo>
                      <a:pt x="6" y="22"/>
                      <a:pt x="0" y="17"/>
                      <a:pt x="1" y="11"/>
                    </a:cubicBezTo>
                    <a:close/>
                  </a:path>
                </a:pathLst>
              </a:custGeom>
              <a:solidFill>
                <a:srgbClr val="E1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8" name="Freeform 168">
                <a:extLst>
                  <a:ext uri="{FF2B5EF4-FFF2-40B4-BE49-F238E27FC236}">
                    <a16:creationId xmlns:a16="http://schemas.microsoft.com/office/drawing/2014/main" id="{12A4948E-6B31-EF9F-2F1E-5E8B55F1F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877"/>
                <a:ext cx="57" cy="54"/>
              </a:xfrm>
              <a:custGeom>
                <a:avLst/>
                <a:gdLst>
                  <a:gd name="T0" fmla="*/ 11 w 24"/>
                  <a:gd name="T1" fmla="*/ 23 h 23"/>
                  <a:gd name="T2" fmla="*/ 0 w 24"/>
                  <a:gd name="T3" fmla="*/ 12 h 23"/>
                  <a:gd name="T4" fmla="*/ 12 w 24"/>
                  <a:gd name="T5" fmla="*/ 0 h 23"/>
                  <a:gd name="T6" fmla="*/ 24 w 24"/>
                  <a:gd name="T7" fmla="*/ 12 h 23"/>
                  <a:gd name="T8" fmla="*/ 11 w 24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11" y="23"/>
                    </a:moveTo>
                    <a:cubicBezTo>
                      <a:pt x="5" y="23"/>
                      <a:pt x="0" y="18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8" y="0"/>
                      <a:pt x="24" y="5"/>
                      <a:pt x="24" y="12"/>
                    </a:cubicBezTo>
                    <a:cubicBezTo>
                      <a:pt x="24" y="19"/>
                      <a:pt x="19" y="23"/>
                      <a:pt x="11" y="23"/>
                    </a:cubicBezTo>
                    <a:close/>
                  </a:path>
                </a:pathLst>
              </a:custGeom>
              <a:solidFill>
                <a:srgbClr val="E1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9" name="Freeform 169">
                <a:extLst>
                  <a:ext uri="{FF2B5EF4-FFF2-40B4-BE49-F238E27FC236}">
                    <a16:creationId xmlns:a16="http://schemas.microsoft.com/office/drawing/2014/main" id="{543677D4-F5A6-3554-505D-DEDA7D64F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0" y="2412"/>
                <a:ext cx="53" cy="52"/>
              </a:xfrm>
              <a:custGeom>
                <a:avLst/>
                <a:gdLst>
                  <a:gd name="T0" fmla="*/ 11 w 22"/>
                  <a:gd name="T1" fmla="*/ 0 h 22"/>
                  <a:gd name="T2" fmla="*/ 22 w 22"/>
                  <a:gd name="T3" fmla="*/ 10 h 22"/>
                  <a:gd name="T4" fmla="*/ 11 w 22"/>
                  <a:gd name="T5" fmla="*/ 22 h 22"/>
                  <a:gd name="T6" fmla="*/ 0 w 22"/>
                  <a:gd name="T7" fmla="*/ 11 h 22"/>
                  <a:gd name="T8" fmla="*/ 11 w 22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1" y="0"/>
                    </a:moveTo>
                    <a:cubicBezTo>
                      <a:pt x="17" y="0"/>
                      <a:pt x="22" y="5"/>
                      <a:pt x="22" y="10"/>
                    </a:cubicBezTo>
                    <a:cubicBezTo>
                      <a:pt x="22" y="16"/>
                      <a:pt x="17" y="21"/>
                      <a:pt x="11" y="22"/>
                    </a:cubicBezTo>
                    <a:cubicBezTo>
                      <a:pt x="5" y="22"/>
                      <a:pt x="0" y="17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lose/>
                  </a:path>
                </a:pathLst>
              </a:custGeom>
              <a:solidFill>
                <a:srgbClr val="E29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0" name="Freeform 170">
                <a:extLst>
                  <a:ext uri="{FF2B5EF4-FFF2-40B4-BE49-F238E27FC236}">
                    <a16:creationId xmlns:a16="http://schemas.microsoft.com/office/drawing/2014/main" id="{48005CB0-055E-EE4C-6551-D5FBDE22C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0" y="2119"/>
                <a:ext cx="50" cy="50"/>
              </a:xfrm>
              <a:custGeom>
                <a:avLst/>
                <a:gdLst>
                  <a:gd name="T0" fmla="*/ 21 w 21"/>
                  <a:gd name="T1" fmla="*/ 11 h 21"/>
                  <a:gd name="T2" fmla="*/ 10 w 21"/>
                  <a:gd name="T3" fmla="*/ 21 h 21"/>
                  <a:gd name="T4" fmla="*/ 0 w 21"/>
                  <a:gd name="T5" fmla="*/ 10 h 21"/>
                  <a:gd name="T6" fmla="*/ 11 w 21"/>
                  <a:gd name="T7" fmla="*/ 0 h 21"/>
                  <a:gd name="T8" fmla="*/ 21 w 21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21" y="11"/>
                    </a:moveTo>
                    <a:cubicBezTo>
                      <a:pt x="21" y="17"/>
                      <a:pt x="17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7" y="0"/>
                      <a:pt x="21" y="4"/>
                      <a:pt x="21" y="11"/>
                    </a:cubicBezTo>
                    <a:close/>
                  </a:path>
                </a:pathLst>
              </a:custGeom>
              <a:solidFill>
                <a:srgbClr val="E398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1" name="Freeform 171">
                <a:extLst>
                  <a:ext uri="{FF2B5EF4-FFF2-40B4-BE49-F238E27FC236}">
                    <a16:creationId xmlns:a16="http://schemas.microsoft.com/office/drawing/2014/main" id="{96AB9199-A01E-6FBF-1398-96ACD41BF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274"/>
                <a:ext cx="50" cy="52"/>
              </a:xfrm>
              <a:custGeom>
                <a:avLst/>
                <a:gdLst>
                  <a:gd name="T0" fmla="*/ 10 w 21"/>
                  <a:gd name="T1" fmla="*/ 22 h 22"/>
                  <a:gd name="T2" fmla="*/ 0 w 21"/>
                  <a:gd name="T3" fmla="*/ 11 h 22"/>
                  <a:gd name="T4" fmla="*/ 11 w 21"/>
                  <a:gd name="T5" fmla="*/ 0 h 22"/>
                  <a:gd name="T6" fmla="*/ 21 w 21"/>
                  <a:gd name="T7" fmla="*/ 11 h 22"/>
                  <a:gd name="T8" fmla="*/ 10 w 21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0" y="22"/>
                    </a:moveTo>
                    <a:cubicBezTo>
                      <a:pt x="3" y="22"/>
                      <a:pt x="0" y="18"/>
                      <a:pt x="0" y="11"/>
                    </a:cubicBezTo>
                    <a:cubicBezTo>
                      <a:pt x="0" y="4"/>
                      <a:pt x="4" y="0"/>
                      <a:pt x="11" y="0"/>
                    </a:cubicBezTo>
                    <a:cubicBezTo>
                      <a:pt x="16" y="0"/>
                      <a:pt x="21" y="5"/>
                      <a:pt x="21" y="11"/>
                    </a:cubicBezTo>
                    <a:cubicBezTo>
                      <a:pt x="21" y="18"/>
                      <a:pt x="17" y="22"/>
                      <a:pt x="10" y="22"/>
                    </a:cubicBezTo>
                    <a:close/>
                  </a:path>
                </a:pathLst>
              </a:custGeom>
              <a:solidFill>
                <a:srgbClr val="E1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2" name="Freeform 172">
                <a:extLst>
                  <a:ext uri="{FF2B5EF4-FFF2-40B4-BE49-F238E27FC236}">
                    <a16:creationId xmlns:a16="http://schemas.microsoft.com/office/drawing/2014/main" id="{89DF15D7-DCCA-A297-C39D-9697EDD20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1268"/>
                <a:ext cx="55" cy="52"/>
              </a:xfrm>
              <a:custGeom>
                <a:avLst/>
                <a:gdLst>
                  <a:gd name="T0" fmla="*/ 22 w 23"/>
                  <a:gd name="T1" fmla="*/ 11 h 22"/>
                  <a:gd name="T2" fmla="*/ 11 w 23"/>
                  <a:gd name="T3" fmla="*/ 22 h 22"/>
                  <a:gd name="T4" fmla="*/ 0 w 23"/>
                  <a:gd name="T5" fmla="*/ 11 h 22"/>
                  <a:gd name="T6" fmla="*/ 11 w 23"/>
                  <a:gd name="T7" fmla="*/ 0 h 22"/>
                  <a:gd name="T8" fmla="*/ 22 w 23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22" y="11"/>
                    </a:moveTo>
                    <a:cubicBezTo>
                      <a:pt x="23" y="17"/>
                      <a:pt x="17" y="22"/>
                      <a:pt x="11" y="22"/>
                    </a:cubicBezTo>
                    <a:cubicBezTo>
                      <a:pt x="6" y="22"/>
                      <a:pt x="0" y="17"/>
                      <a:pt x="0" y="11"/>
                    </a:cubicBezTo>
                    <a:cubicBezTo>
                      <a:pt x="1" y="5"/>
                      <a:pt x="6" y="0"/>
                      <a:pt x="11" y="0"/>
                    </a:cubicBezTo>
                    <a:cubicBezTo>
                      <a:pt x="17" y="0"/>
                      <a:pt x="22" y="5"/>
                      <a:pt x="22" y="11"/>
                    </a:cubicBezTo>
                    <a:close/>
                  </a:path>
                </a:pathLst>
              </a:custGeom>
              <a:solidFill>
                <a:srgbClr val="E2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3" name="Freeform 173">
                <a:extLst>
                  <a:ext uri="{FF2B5EF4-FFF2-40B4-BE49-F238E27FC236}">
                    <a16:creationId xmlns:a16="http://schemas.microsoft.com/office/drawing/2014/main" id="{A119D645-DA60-3D45-FBD7-7EE47C01F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2015"/>
                <a:ext cx="53" cy="52"/>
              </a:xfrm>
              <a:custGeom>
                <a:avLst/>
                <a:gdLst>
                  <a:gd name="T0" fmla="*/ 22 w 22"/>
                  <a:gd name="T1" fmla="*/ 11 h 22"/>
                  <a:gd name="T2" fmla="*/ 11 w 22"/>
                  <a:gd name="T3" fmla="*/ 22 h 22"/>
                  <a:gd name="T4" fmla="*/ 0 w 22"/>
                  <a:gd name="T5" fmla="*/ 11 h 22"/>
                  <a:gd name="T6" fmla="*/ 11 w 22"/>
                  <a:gd name="T7" fmla="*/ 0 h 22"/>
                  <a:gd name="T8" fmla="*/ 22 w 22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1"/>
                    </a:moveTo>
                    <a:cubicBezTo>
                      <a:pt x="22" y="17"/>
                      <a:pt x="17" y="22"/>
                      <a:pt x="11" y="22"/>
                    </a:cubicBezTo>
                    <a:cubicBezTo>
                      <a:pt x="5" y="22"/>
                      <a:pt x="1" y="17"/>
                      <a:pt x="0" y="11"/>
                    </a:cubicBezTo>
                    <a:cubicBezTo>
                      <a:pt x="0" y="4"/>
                      <a:pt x="5" y="0"/>
                      <a:pt x="11" y="0"/>
                    </a:cubicBezTo>
                    <a:cubicBezTo>
                      <a:pt x="18" y="0"/>
                      <a:pt x="22" y="4"/>
                      <a:pt x="22" y="11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4" name="Freeform 174">
                <a:extLst>
                  <a:ext uri="{FF2B5EF4-FFF2-40B4-BE49-F238E27FC236}">
                    <a16:creationId xmlns:a16="http://schemas.microsoft.com/office/drawing/2014/main" id="{01E55CE3-41CA-A439-C2E3-569506A0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1977"/>
                <a:ext cx="52" cy="52"/>
              </a:xfrm>
              <a:custGeom>
                <a:avLst/>
                <a:gdLst>
                  <a:gd name="T0" fmla="*/ 22 w 22"/>
                  <a:gd name="T1" fmla="*/ 11 h 22"/>
                  <a:gd name="T2" fmla="*/ 11 w 22"/>
                  <a:gd name="T3" fmla="*/ 21 h 22"/>
                  <a:gd name="T4" fmla="*/ 0 w 22"/>
                  <a:gd name="T5" fmla="*/ 11 h 22"/>
                  <a:gd name="T6" fmla="*/ 11 w 22"/>
                  <a:gd name="T7" fmla="*/ 0 h 22"/>
                  <a:gd name="T8" fmla="*/ 22 w 22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1"/>
                    </a:moveTo>
                    <a:cubicBezTo>
                      <a:pt x="22" y="17"/>
                      <a:pt x="18" y="22"/>
                      <a:pt x="11" y="21"/>
                    </a:cubicBezTo>
                    <a:cubicBezTo>
                      <a:pt x="5" y="21"/>
                      <a:pt x="0" y="17"/>
                      <a:pt x="0" y="11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18" y="0"/>
                      <a:pt x="22" y="4"/>
                      <a:pt x="22" y="11"/>
                    </a:cubicBezTo>
                    <a:close/>
                  </a:path>
                </a:pathLst>
              </a:custGeom>
              <a:solidFill>
                <a:srgbClr val="E4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5" name="Freeform 175">
                <a:extLst>
                  <a:ext uri="{FF2B5EF4-FFF2-40B4-BE49-F238E27FC236}">
                    <a16:creationId xmlns:a16="http://schemas.microsoft.com/office/drawing/2014/main" id="{9C37A79E-2E4B-741E-80D6-9596901E6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5" y="935"/>
                <a:ext cx="50" cy="52"/>
              </a:xfrm>
              <a:custGeom>
                <a:avLst/>
                <a:gdLst>
                  <a:gd name="T0" fmla="*/ 21 w 21"/>
                  <a:gd name="T1" fmla="*/ 11 h 22"/>
                  <a:gd name="T2" fmla="*/ 11 w 21"/>
                  <a:gd name="T3" fmla="*/ 22 h 22"/>
                  <a:gd name="T4" fmla="*/ 0 w 21"/>
                  <a:gd name="T5" fmla="*/ 11 h 22"/>
                  <a:gd name="T6" fmla="*/ 10 w 21"/>
                  <a:gd name="T7" fmla="*/ 0 h 22"/>
                  <a:gd name="T8" fmla="*/ 21 w 21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21" y="11"/>
                    </a:moveTo>
                    <a:cubicBezTo>
                      <a:pt x="21" y="17"/>
                      <a:pt x="17" y="22"/>
                      <a:pt x="11" y="22"/>
                    </a:cubicBezTo>
                    <a:cubicBezTo>
                      <a:pt x="4" y="22"/>
                      <a:pt x="0" y="17"/>
                      <a:pt x="0" y="11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6" y="0"/>
                      <a:pt x="21" y="5"/>
                      <a:pt x="21" y="11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6" name="Freeform 176">
                <a:extLst>
                  <a:ext uri="{FF2B5EF4-FFF2-40B4-BE49-F238E27FC236}">
                    <a16:creationId xmlns:a16="http://schemas.microsoft.com/office/drawing/2014/main" id="{3522064C-03E5-798A-E13F-78358E630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8" y="1572"/>
                <a:ext cx="53" cy="50"/>
              </a:xfrm>
              <a:custGeom>
                <a:avLst/>
                <a:gdLst>
                  <a:gd name="T0" fmla="*/ 11 w 22"/>
                  <a:gd name="T1" fmla="*/ 21 h 21"/>
                  <a:gd name="T2" fmla="*/ 0 w 22"/>
                  <a:gd name="T3" fmla="*/ 11 h 21"/>
                  <a:gd name="T4" fmla="*/ 11 w 22"/>
                  <a:gd name="T5" fmla="*/ 0 h 21"/>
                  <a:gd name="T6" fmla="*/ 22 w 22"/>
                  <a:gd name="T7" fmla="*/ 11 h 21"/>
                  <a:gd name="T8" fmla="*/ 11 w 22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1" y="21"/>
                    </a:moveTo>
                    <a:cubicBezTo>
                      <a:pt x="5" y="21"/>
                      <a:pt x="0" y="17"/>
                      <a:pt x="0" y="11"/>
                    </a:cubicBezTo>
                    <a:cubicBezTo>
                      <a:pt x="0" y="5"/>
                      <a:pt x="4" y="0"/>
                      <a:pt x="11" y="0"/>
                    </a:cubicBezTo>
                    <a:cubicBezTo>
                      <a:pt x="16" y="0"/>
                      <a:pt x="22" y="5"/>
                      <a:pt x="22" y="11"/>
                    </a:cubicBezTo>
                    <a:cubicBezTo>
                      <a:pt x="22" y="17"/>
                      <a:pt x="17" y="21"/>
                      <a:pt x="11" y="21"/>
                    </a:cubicBezTo>
                    <a:close/>
                  </a:path>
                </a:pathLst>
              </a:custGeom>
              <a:solidFill>
                <a:srgbClr val="E2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7" name="Freeform 177">
                <a:extLst>
                  <a:ext uri="{FF2B5EF4-FFF2-40B4-BE49-F238E27FC236}">
                    <a16:creationId xmlns:a16="http://schemas.microsoft.com/office/drawing/2014/main" id="{1A6F6E89-D7BE-9118-8718-0C92F1C46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1501"/>
                <a:ext cx="52" cy="52"/>
              </a:xfrm>
              <a:custGeom>
                <a:avLst/>
                <a:gdLst>
                  <a:gd name="T0" fmla="*/ 22 w 22"/>
                  <a:gd name="T1" fmla="*/ 11 h 22"/>
                  <a:gd name="T2" fmla="*/ 11 w 22"/>
                  <a:gd name="T3" fmla="*/ 22 h 22"/>
                  <a:gd name="T4" fmla="*/ 0 w 22"/>
                  <a:gd name="T5" fmla="*/ 11 h 22"/>
                  <a:gd name="T6" fmla="*/ 10 w 22"/>
                  <a:gd name="T7" fmla="*/ 0 h 22"/>
                  <a:gd name="T8" fmla="*/ 22 w 22"/>
                  <a:gd name="T9" fmla="*/ 1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22" y="11"/>
                    </a:moveTo>
                    <a:cubicBezTo>
                      <a:pt x="22" y="17"/>
                      <a:pt x="16" y="22"/>
                      <a:pt x="11" y="22"/>
                    </a:cubicBezTo>
                    <a:cubicBezTo>
                      <a:pt x="5" y="22"/>
                      <a:pt x="0" y="17"/>
                      <a:pt x="0" y="11"/>
                    </a:cubicBezTo>
                    <a:cubicBezTo>
                      <a:pt x="0" y="6"/>
                      <a:pt x="5" y="0"/>
                      <a:pt x="10" y="0"/>
                    </a:cubicBezTo>
                    <a:cubicBezTo>
                      <a:pt x="17" y="1"/>
                      <a:pt x="22" y="5"/>
                      <a:pt x="22" y="11"/>
                    </a:cubicBezTo>
                    <a:close/>
                  </a:path>
                </a:pathLst>
              </a:custGeom>
              <a:solidFill>
                <a:srgbClr val="E3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8" name="Freeform 178">
                <a:extLst>
                  <a:ext uri="{FF2B5EF4-FFF2-40B4-BE49-F238E27FC236}">
                    <a16:creationId xmlns:a16="http://schemas.microsoft.com/office/drawing/2014/main" id="{B28EF341-2ED9-14B8-90B6-D1386B89A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796"/>
                <a:ext cx="50" cy="50"/>
              </a:xfrm>
              <a:custGeom>
                <a:avLst/>
                <a:gdLst>
                  <a:gd name="T0" fmla="*/ 0 w 21"/>
                  <a:gd name="T1" fmla="*/ 10 h 21"/>
                  <a:gd name="T2" fmla="*/ 11 w 21"/>
                  <a:gd name="T3" fmla="*/ 0 h 21"/>
                  <a:gd name="T4" fmla="*/ 21 w 21"/>
                  <a:gd name="T5" fmla="*/ 11 h 21"/>
                  <a:gd name="T6" fmla="*/ 10 w 21"/>
                  <a:gd name="T7" fmla="*/ 21 h 21"/>
                  <a:gd name="T8" fmla="*/ 0 w 21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cubicBezTo>
                      <a:pt x="0" y="4"/>
                      <a:pt x="4" y="0"/>
                      <a:pt x="11" y="0"/>
                    </a:cubicBezTo>
                    <a:cubicBezTo>
                      <a:pt x="16" y="0"/>
                      <a:pt x="21" y="5"/>
                      <a:pt x="21" y="11"/>
                    </a:cubicBezTo>
                    <a:cubicBezTo>
                      <a:pt x="21" y="16"/>
                      <a:pt x="16" y="21"/>
                      <a:pt x="10" y="21"/>
                    </a:cubicBezTo>
                    <a:cubicBezTo>
                      <a:pt x="4" y="21"/>
                      <a:pt x="0" y="17"/>
                      <a:pt x="0" y="10"/>
                    </a:cubicBezTo>
                    <a:close/>
                  </a:path>
                </a:pathLst>
              </a:custGeom>
              <a:solidFill>
                <a:srgbClr val="E29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9" name="Freeform 179">
                <a:extLst>
                  <a:ext uri="{FF2B5EF4-FFF2-40B4-BE49-F238E27FC236}">
                    <a16:creationId xmlns:a16="http://schemas.microsoft.com/office/drawing/2014/main" id="{3EA1BC4A-B033-B39B-55B6-23A5E0CB5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157"/>
                <a:ext cx="52" cy="50"/>
              </a:xfrm>
              <a:custGeom>
                <a:avLst/>
                <a:gdLst>
                  <a:gd name="T0" fmla="*/ 11 w 22"/>
                  <a:gd name="T1" fmla="*/ 0 h 21"/>
                  <a:gd name="T2" fmla="*/ 22 w 22"/>
                  <a:gd name="T3" fmla="*/ 11 h 21"/>
                  <a:gd name="T4" fmla="*/ 11 w 22"/>
                  <a:gd name="T5" fmla="*/ 21 h 21"/>
                  <a:gd name="T6" fmla="*/ 0 w 22"/>
                  <a:gd name="T7" fmla="*/ 10 h 21"/>
                  <a:gd name="T8" fmla="*/ 11 w 22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1" y="0"/>
                    </a:moveTo>
                    <a:cubicBezTo>
                      <a:pt x="17" y="0"/>
                      <a:pt x="21" y="4"/>
                      <a:pt x="22" y="11"/>
                    </a:cubicBezTo>
                    <a:cubicBezTo>
                      <a:pt x="22" y="17"/>
                      <a:pt x="17" y="21"/>
                      <a:pt x="11" y="21"/>
                    </a:cubicBezTo>
                    <a:cubicBezTo>
                      <a:pt x="5" y="21"/>
                      <a:pt x="0" y="17"/>
                      <a:pt x="0" y="10"/>
                    </a:cubicBezTo>
                    <a:cubicBezTo>
                      <a:pt x="0" y="4"/>
                      <a:pt x="4" y="0"/>
                      <a:pt x="11" y="0"/>
                    </a:cubicBezTo>
                    <a:close/>
                  </a:path>
                </a:pathLst>
              </a:custGeom>
              <a:solidFill>
                <a:srgbClr val="E1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0" name="Freeform 180">
                <a:extLst>
                  <a:ext uri="{FF2B5EF4-FFF2-40B4-BE49-F238E27FC236}">
                    <a16:creationId xmlns:a16="http://schemas.microsoft.com/office/drawing/2014/main" id="{2634DB93-9DDA-8568-9106-EE37C82B6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9" y="1430"/>
                <a:ext cx="59" cy="54"/>
              </a:xfrm>
              <a:custGeom>
                <a:avLst/>
                <a:gdLst>
                  <a:gd name="T0" fmla="*/ 3 w 25"/>
                  <a:gd name="T1" fmla="*/ 5 h 23"/>
                  <a:gd name="T2" fmla="*/ 8 w 25"/>
                  <a:gd name="T3" fmla="*/ 0 h 23"/>
                  <a:gd name="T4" fmla="*/ 18 w 25"/>
                  <a:gd name="T5" fmla="*/ 2 h 23"/>
                  <a:gd name="T6" fmla="*/ 22 w 25"/>
                  <a:gd name="T7" fmla="*/ 17 h 23"/>
                  <a:gd name="T8" fmla="*/ 8 w 25"/>
                  <a:gd name="T9" fmla="*/ 21 h 23"/>
                  <a:gd name="T10" fmla="*/ 3 w 25"/>
                  <a:gd name="T11" fmla="*/ 7 h 23"/>
                  <a:gd name="T12" fmla="*/ 3 w 25"/>
                  <a:gd name="T13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3">
                    <a:moveTo>
                      <a:pt x="3" y="5"/>
                    </a:moveTo>
                    <a:cubicBezTo>
                      <a:pt x="5" y="3"/>
                      <a:pt x="6" y="2"/>
                      <a:pt x="8" y="0"/>
                    </a:cubicBezTo>
                    <a:cubicBezTo>
                      <a:pt x="12" y="0"/>
                      <a:pt x="15" y="0"/>
                      <a:pt x="18" y="2"/>
                    </a:cubicBezTo>
                    <a:cubicBezTo>
                      <a:pt x="23" y="6"/>
                      <a:pt x="25" y="11"/>
                      <a:pt x="22" y="17"/>
                    </a:cubicBezTo>
                    <a:cubicBezTo>
                      <a:pt x="19" y="21"/>
                      <a:pt x="13" y="23"/>
                      <a:pt x="8" y="21"/>
                    </a:cubicBezTo>
                    <a:cubicBezTo>
                      <a:pt x="2" y="18"/>
                      <a:pt x="0" y="13"/>
                      <a:pt x="3" y="7"/>
                    </a:cubicBezTo>
                    <a:cubicBezTo>
                      <a:pt x="3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E398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1" name="Freeform 181">
                <a:extLst>
                  <a:ext uri="{FF2B5EF4-FFF2-40B4-BE49-F238E27FC236}">
                    <a16:creationId xmlns:a16="http://schemas.microsoft.com/office/drawing/2014/main" id="{CD976435-9EB9-AC15-5D71-CFB7E279F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7" y="1418"/>
                <a:ext cx="111" cy="119"/>
              </a:xfrm>
              <a:custGeom>
                <a:avLst/>
                <a:gdLst>
                  <a:gd name="T0" fmla="*/ 47 w 47"/>
                  <a:gd name="T1" fmla="*/ 19 h 50"/>
                  <a:gd name="T2" fmla="*/ 43 w 47"/>
                  <a:gd name="T3" fmla="*/ 11 h 50"/>
                  <a:gd name="T4" fmla="*/ 43 w 47"/>
                  <a:gd name="T5" fmla="*/ 10 h 50"/>
                  <a:gd name="T6" fmla="*/ 42 w 47"/>
                  <a:gd name="T7" fmla="*/ 9 h 50"/>
                  <a:gd name="T8" fmla="*/ 18 w 47"/>
                  <a:gd name="T9" fmla="*/ 3 h 50"/>
                  <a:gd name="T10" fmla="*/ 18 w 47"/>
                  <a:gd name="T11" fmla="*/ 3 h 50"/>
                  <a:gd name="T12" fmla="*/ 18 w 47"/>
                  <a:gd name="T13" fmla="*/ 3 h 50"/>
                  <a:gd name="T14" fmla="*/ 18 w 47"/>
                  <a:gd name="T15" fmla="*/ 3 h 50"/>
                  <a:gd name="T16" fmla="*/ 18 w 47"/>
                  <a:gd name="T17" fmla="*/ 3 h 50"/>
                  <a:gd name="T18" fmla="*/ 18 w 47"/>
                  <a:gd name="T19" fmla="*/ 3 h 50"/>
                  <a:gd name="T20" fmla="*/ 18 w 47"/>
                  <a:gd name="T21" fmla="*/ 3 h 50"/>
                  <a:gd name="T22" fmla="*/ 14 w 47"/>
                  <a:gd name="T23" fmla="*/ 6 h 50"/>
                  <a:gd name="T24" fmla="*/ 18 w 47"/>
                  <a:gd name="T25" fmla="*/ 6 h 50"/>
                  <a:gd name="T26" fmla="*/ 27 w 47"/>
                  <a:gd name="T27" fmla="*/ 14 h 50"/>
                  <a:gd name="T28" fmla="*/ 23 w 47"/>
                  <a:gd name="T29" fmla="*/ 24 h 50"/>
                  <a:gd name="T30" fmla="*/ 12 w 47"/>
                  <a:gd name="T31" fmla="*/ 24 h 50"/>
                  <a:gd name="T32" fmla="*/ 8 w 47"/>
                  <a:gd name="T33" fmla="*/ 13 h 50"/>
                  <a:gd name="T34" fmla="*/ 9 w 47"/>
                  <a:gd name="T35" fmla="*/ 10 h 50"/>
                  <a:gd name="T36" fmla="*/ 4 w 47"/>
                  <a:gd name="T37" fmla="*/ 12 h 50"/>
                  <a:gd name="T38" fmla="*/ 1 w 47"/>
                  <a:gd name="T39" fmla="*/ 18 h 50"/>
                  <a:gd name="T40" fmla="*/ 1 w 47"/>
                  <a:gd name="T41" fmla="*/ 19 h 50"/>
                  <a:gd name="T42" fmla="*/ 1 w 47"/>
                  <a:gd name="T43" fmla="*/ 31 h 50"/>
                  <a:gd name="T44" fmla="*/ 4 w 47"/>
                  <a:gd name="T45" fmla="*/ 40 h 50"/>
                  <a:gd name="T46" fmla="*/ 12 w 47"/>
                  <a:gd name="T47" fmla="*/ 46 h 50"/>
                  <a:gd name="T48" fmla="*/ 14 w 47"/>
                  <a:gd name="T49" fmla="*/ 46 h 50"/>
                  <a:gd name="T50" fmla="*/ 42 w 47"/>
                  <a:gd name="T51" fmla="*/ 39 h 50"/>
                  <a:gd name="T52" fmla="*/ 47 w 47"/>
                  <a:gd name="T53" fmla="*/ 19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7" h="50">
                    <a:moveTo>
                      <a:pt x="47" y="19"/>
                    </a:moveTo>
                    <a:cubicBezTo>
                      <a:pt x="46" y="16"/>
                      <a:pt x="45" y="13"/>
                      <a:pt x="43" y="11"/>
                    </a:cubicBezTo>
                    <a:cubicBezTo>
                      <a:pt x="43" y="11"/>
                      <a:pt x="43" y="11"/>
                      <a:pt x="43" y="10"/>
                    </a:cubicBezTo>
                    <a:cubicBezTo>
                      <a:pt x="43" y="10"/>
                      <a:pt x="42" y="10"/>
                      <a:pt x="42" y="9"/>
                    </a:cubicBezTo>
                    <a:cubicBezTo>
                      <a:pt x="37" y="2"/>
                      <a:pt x="26" y="0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4"/>
                      <a:pt x="13" y="2"/>
                      <a:pt x="14" y="6"/>
                    </a:cubicBezTo>
                    <a:cubicBezTo>
                      <a:pt x="15" y="7"/>
                      <a:pt x="16" y="6"/>
                      <a:pt x="18" y="6"/>
                    </a:cubicBezTo>
                    <a:cubicBezTo>
                      <a:pt x="22" y="7"/>
                      <a:pt x="26" y="10"/>
                      <a:pt x="27" y="14"/>
                    </a:cubicBezTo>
                    <a:cubicBezTo>
                      <a:pt x="28" y="18"/>
                      <a:pt x="26" y="22"/>
                      <a:pt x="23" y="24"/>
                    </a:cubicBezTo>
                    <a:cubicBezTo>
                      <a:pt x="20" y="26"/>
                      <a:pt x="15" y="26"/>
                      <a:pt x="12" y="24"/>
                    </a:cubicBezTo>
                    <a:cubicBezTo>
                      <a:pt x="8" y="21"/>
                      <a:pt x="7" y="18"/>
                      <a:pt x="8" y="13"/>
                    </a:cubicBezTo>
                    <a:cubicBezTo>
                      <a:pt x="9" y="12"/>
                      <a:pt x="9" y="11"/>
                      <a:pt x="9" y="10"/>
                    </a:cubicBezTo>
                    <a:cubicBezTo>
                      <a:pt x="6" y="9"/>
                      <a:pt x="5" y="11"/>
                      <a:pt x="4" y="12"/>
                    </a:cubicBezTo>
                    <a:cubicBezTo>
                      <a:pt x="3" y="14"/>
                      <a:pt x="2" y="16"/>
                      <a:pt x="1" y="18"/>
                    </a:cubicBezTo>
                    <a:cubicBezTo>
                      <a:pt x="1" y="18"/>
                      <a:pt x="1" y="19"/>
                      <a:pt x="1" y="19"/>
                    </a:cubicBezTo>
                    <a:cubicBezTo>
                      <a:pt x="0" y="23"/>
                      <a:pt x="0" y="27"/>
                      <a:pt x="1" y="31"/>
                    </a:cubicBezTo>
                    <a:cubicBezTo>
                      <a:pt x="1" y="34"/>
                      <a:pt x="3" y="37"/>
                      <a:pt x="4" y="40"/>
                    </a:cubicBezTo>
                    <a:cubicBezTo>
                      <a:pt x="7" y="42"/>
                      <a:pt x="9" y="44"/>
                      <a:pt x="12" y="46"/>
                    </a:cubicBezTo>
                    <a:cubicBezTo>
                      <a:pt x="13" y="46"/>
                      <a:pt x="13" y="46"/>
                      <a:pt x="14" y="46"/>
                    </a:cubicBezTo>
                    <a:cubicBezTo>
                      <a:pt x="24" y="50"/>
                      <a:pt x="36" y="47"/>
                      <a:pt x="42" y="39"/>
                    </a:cubicBezTo>
                    <a:cubicBezTo>
                      <a:pt x="47" y="33"/>
                      <a:pt x="47" y="26"/>
                      <a:pt x="47" y="19"/>
                    </a:cubicBezTo>
                    <a:close/>
                  </a:path>
                </a:pathLst>
              </a:custGeom>
              <a:solidFill>
                <a:srgbClr val="F6D5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2" name="Freeform 182">
                <a:extLst>
                  <a:ext uri="{FF2B5EF4-FFF2-40B4-BE49-F238E27FC236}">
                    <a16:creationId xmlns:a16="http://schemas.microsoft.com/office/drawing/2014/main" id="{438D54EA-AA07-F863-E0FA-0060EAE8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646"/>
                <a:ext cx="52" cy="55"/>
              </a:xfrm>
              <a:custGeom>
                <a:avLst/>
                <a:gdLst>
                  <a:gd name="T0" fmla="*/ 22 w 22"/>
                  <a:gd name="T1" fmla="*/ 12 h 23"/>
                  <a:gd name="T2" fmla="*/ 12 w 22"/>
                  <a:gd name="T3" fmla="*/ 22 h 23"/>
                  <a:gd name="T4" fmla="*/ 0 w 22"/>
                  <a:gd name="T5" fmla="*/ 11 h 23"/>
                  <a:gd name="T6" fmla="*/ 11 w 22"/>
                  <a:gd name="T7" fmla="*/ 0 h 23"/>
                  <a:gd name="T8" fmla="*/ 22 w 22"/>
                  <a:gd name="T9" fmla="*/ 1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3">
                    <a:moveTo>
                      <a:pt x="22" y="12"/>
                    </a:moveTo>
                    <a:cubicBezTo>
                      <a:pt x="22" y="17"/>
                      <a:pt x="17" y="23"/>
                      <a:pt x="12" y="22"/>
                    </a:cubicBezTo>
                    <a:cubicBezTo>
                      <a:pt x="4" y="22"/>
                      <a:pt x="1" y="18"/>
                      <a:pt x="0" y="11"/>
                    </a:cubicBezTo>
                    <a:cubicBezTo>
                      <a:pt x="0" y="6"/>
                      <a:pt x="6" y="1"/>
                      <a:pt x="11" y="0"/>
                    </a:cubicBezTo>
                    <a:cubicBezTo>
                      <a:pt x="17" y="0"/>
                      <a:pt x="22" y="6"/>
                      <a:pt x="22" y="12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3" name="Freeform 183">
                <a:extLst>
                  <a:ext uri="{FF2B5EF4-FFF2-40B4-BE49-F238E27FC236}">
                    <a16:creationId xmlns:a16="http://schemas.microsoft.com/office/drawing/2014/main" id="{087D2691-7319-FFB0-0EFC-80BF6211C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" y="2497"/>
                <a:ext cx="9" cy="48"/>
              </a:xfrm>
              <a:custGeom>
                <a:avLst/>
                <a:gdLst>
                  <a:gd name="T0" fmla="*/ 0 w 4"/>
                  <a:gd name="T1" fmla="*/ 19 h 20"/>
                  <a:gd name="T2" fmla="*/ 0 w 4"/>
                  <a:gd name="T3" fmla="*/ 3 h 20"/>
                  <a:gd name="T4" fmla="*/ 2 w 4"/>
                  <a:gd name="T5" fmla="*/ 0 h 20"/>
                  <a:gd name="T6" fmla="*/ 4 w 4"/>
                  <a:gd name="T7" fmla="*/ 3 h 20"/>
                  <a:gd name="T8" fmla="*/ 3 w 4"/>
                  <a:gd name="T9" fmla="*/ 20 h 20"/>
                  <a:gd name="T10" fmla="*/ 0 w 4"/>
                  <a:gd name="T11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0">
                    <a:moveTo>
                      <a:pt x="0" y="19"/>
                    </a:moveTo>
                    <a:cubicBezTo>
                      <a:pt x="0" y="14"/>
                      <a:pt x="0" y="8"/>
                      <a:pt x="0" y="3"/>
                    </a:cubicBezTo>
                    <a:cubicBezTo>
                      <a:pt x="0" y="2"/>
                      <a:pt x="0" y="0"/>
                      <a:pt x="2" y="0"/>
                    </a:cubicBezTo>
                    <a:cubicBezTo>
                      <a:pt x="4" y="0"/>
                      <a:pt x="4" y="2"/>
                      <a:pt x="4" y="3"/>
                    </a:cubicBezTo>
                    <a:cubicBezTo>
                      <a:pt x="4" y="9"/>
                      <a:pt x="3" y="15"/>
                      <a:pt x="3" y="20"/>
                    </a:cubicBezTo>
                    <a:cubicBezTo>
                      <a:pt x="2" y="20"/>
                      <a:pt x="1" y="19"/>
                      <a:pt x="0" y="19"/>
                    </a:cubicBezTo>
                    <a:close/>
                  </a:path>
                </a:pathLst>
              </a:custGeom>
              <a:solidFill>
                <a:srgbClr val="D89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4" name="Freeform 184">
                <a:extLst>
                  <a:ext uri="{FF2B5EF4-FFF2-40B4-BE49-F238E27FC236}">
                    <a16:creationId xmlns:a16="http://schemas.microsoft.com/office/drawing/2014/main" id="{2C94ED0D-DD29-4CC1-102B-EA37CFAB7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2381"/>
                <a:ext cx="48" cy="50"/>
              </a:xfrm>
              <a:custGeom>
                <a:avLst/>
                <a:gdLst>
                  <a:gd name="T0" fmla="*/ 0 w 20"/>
                  <a:gd name="T1" fmla="*/ 10 h 21"/>
                  <a:gd name="T2" fmla="*/ 10 w 20"/>
                  <a:gd name="T3" fmla="*/ 0 h 21"/>
                  <a:gd name="T4" fmla="*/ 20 w 20"/>
                  <a:gd name="T5" fmla="*/ 11 h 21"/>
                  <a:gd name="T6" fmla="*/ 10 w 20"/>
                  <a:gd name="T7" fmla="*/ 21 h 21"/>
                  <a:gd name="T8" fmla="*/ 0 w 20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0" y="10"/>
                    </a:moveTo>
                    <a:cubicBezTo>
                      <a:pt x="0" y="4"/>
                      <a:pt x="4" y="0"/>
                      <a:pt x="10" y="0"/>
                    </a:cubicBezTo>
                    <a:cubicBezTo>
                      <a:pt x="16" y="0"/>
                      <a:pt x="20" y="5"/>
                      <a:pt x="20" y="11"/>
                    </a:cubicBezTo>
                    <a:cubicBezTo>
                      <a:pt x="20" y="16"/>
                      <a:pt x="15" y="21"/>
                      <a:pt x="10" y="21"/>
                    </a:cubicBezTo>
                    <a:cubicBezTo>
                      <a:pt x="4" y="21"/>
                      <a:pt x="0" y="16"/>
                      <a:pt x="0" y="10"/>
                    </a:cubicBezTo>
                    <a:close/>
                  </a:path>
                </a:pathLst>
              </a:custGeom>
              <a:solidFill>
                <a:srgbClr val="E29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5" name="Oval 185">
                <a:extLst>
                  <a:ext uri="{FF2B5EF4-FFF2-40B4-BE49-F238E27FC236}">
                    <a16:creationId xmlns:a16="http://schemas.microsoft.com/office/drawing/2014/main" id="{01ED5D43-280D-E374-51E5-BA6643D33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799"/>
                <a:ext cx="49" cy="48"/>
              </a:xfrm>
              <a:prstGeom prst="ellipse">
                <a:avLst/>
              </a:prstGeom>
              <a:solidFill>
                <a:srgbClr val="E498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6" name="Freeform 186">
                <a:extLst>
                  <a:ext uri="{FF2B5EF4-FFF2-40B4-BE49-F238E27FC236}">
                    <a16:creationId xmlns:a16="http://schemas.microsoft.com/office/drawing/2014/main" id="{01638C27-7FDD-66BF-A091-5C28BA827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238"/>
                <a:ext cx="52" cy="50"/>
              </a:xfrm>
              <a:custGeom>
                <a:avLst/>
                <a:gdLst>
                  <a:gd name="T0" fmla="*/ 1 w 22"/>
                  <a:gd name="T1" fmla="*/ 10 h 21"/>
                  <a:gd name="T2" fmla="*/ 11 w 22"/>
                  <a:gd name="T3" fmla="*/ 0 h 21"/>
                  <a:gd name="T4" fmla="*/ 22 w 22"/>
                  <a:gd name="T5" fmla="*/ 11 h 21"/>
                  <a:gd name="T6" fmla="*/ 12 w 22"/>
                  <a:gd name="T7" fmla="*/ 21 h 21"/>
                  <a:gd name="T8" fmla="*/ 1 w 22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" y="10"/>
                    </a:moveTo>
                    <a:cubicBezTo>
                      <a:pt x="1" y="4"/>
                      <a:pt x="5" y="0"/>
                      <a:pt x="11" y="0"/>
                    </a:cubicBezTo>
                    <a:cubicBezTo>
                      <a:pt x="18" y="0"/>
                      <a:pt x="22" y="4"/>
                      <a:pt x="22" y="11"/>
                    </a:cubicBezTo>
                    <a:cubicBezTo>
                      <a:pt x="22" y="16"/>
                      <a:pt x="17" y="21"/>
                      <a:pt x="12" y="21"/>
                    </a:cubicBezTo>
                    <a:cubicBezTo>
                      <a:pt x="6" y="21"/>
                      <a:pt x="0" y="16"/>
                      <a:pt x="1" y="10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7" name="Freeform 187">
                <a:extLst>
                  <a:ext uri="{FF2B5EF4-FFF2-40B4-BE49-F238E27FC236}">
                    <a16:creationId xmlns:a16="http://schemas.microsoft.com/office/drawing/2014/main" id="{3CC47643-DE87-C92B-4138-74F94F30F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2657"/>
                <a:ext cx="50" cy="50"/>
              </a:xfrm>
              <a:custGeom>
                <a:avLst/>
                <a:gdLst>
                  <a:gd name="T0" fmla="*/ 0 w 21"/>
                  <a:gd name="T1" fmla="*/ 10 h 21"/>
                  <a:gd name="T2" fmla="*/ 10 w 21"/>
                  <a:gd name="T3" fmla="*/ 0 h 21"/>
                  <a:gd name="T4" fmla="*/ 21 w 21"/>
                  <a:gd name="T5" fmla="*/ 11 h 21"/>
                  <a:gd name="T6" fmla="*/ 11 w 21"/>
                  <a:gd name="T7" fmla="*/ 21 h 21"/>
                  <a:gd name="T8" fmla="*/ 0 w 21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0" y="10"/>
                    </a:moveTo>
                    <a:cubicBezTo>
                      <a:pt x="0" y="4"/>
                      <a:pt x="4" y="0"/>
                      <a:pt x="10" y="0"/>
                    </a:cubicBezTo>
                    <a:cubicBezTo>
                      <a:pt x="17" y="0"/>
                      <a:pt x="21" y="4"/>
                      <a:pt x="21" y="11"/>
                    </a:cubicBezTo>
                    <a:cubicBezTo>
                      <a:pt x="21" y="17"/>
                      <a:pt x="17" y="21"/>
                      <a:pt x="11" y="21"/>
                    </a:cubicBezTo>
                    <a:cubicBezTo>
                      <a:pt x="4" y="21"/>
                      <a:pt x="0" y="17"/>
                      <a:pt x="0" y="10"/>
                    </a:cubicBezTo>
                    <a:close/>
                  </a:path>
                </a:pathLst>
              </a:custGeom>
              <a:solidFill>
                <a:srgbClr val="E2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8" name="Freeform 188">
                <a:extLst>
                  <a:ext uri="{FF2B5EF4-FFF2-40B4-BE49-F238E27FC236}">
                    <a16:creationId xmlns:a16="http://schemas.microsoft.com/office/drawing/2014/main" id="{02EA7805-B84B-9C32-9D68-D5C3BBB6B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8" y="2645"/>
                <a:ext cx="50" cy="50"/>
              </a:xfrm>
              <a:custGeom>
                <a:avLst/>
                <a:gdLst>
                  <a:gd name="T0" fmla="*/ 10 w 21"/>
                  <a:gd name="T1" fmla="*/ 0 h 21"/>
                  <a:gd name="T2" fmla="*/ 21 w 21"/>
                  <a:gd name="T3" fmla="*/ 10 h 21"/>
                  <a:gd name="T4" fmla="*/ 10 w 21"/>
                  <a:gd name="T5" fmla="*/ 21 h 21"/>
                  <a:gd name="T6" fmla="*/ 0 w 21"/>
                  <a:gd name="T7" fmla="*/ 12 h 21"/>
                  <a:gd name="T8" fmla="*/ 10 w 2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1">
                    <a:moveTo>
                      <a:pt x="10" y="0"/>
                    </a:moveTo>
                    <a:cubicBezTo>
                      <a:pt x="16" y="0"/>
                      <a:pt x="21" y="5"/>
                      <a:pt x="21" y="10"/>
                    </a:cubicBezTo>
                    <a:cubicBezTo>
                      <a:pt x="21" y="16"/>
                      <a:pt x="16" y="21"/>
                      <a:pt x="10" y="21"/>
                    </a:cubicBezTo>
                    <a:cubicBezTo>
                      <a:pt x="5" y="21"/>
                      <a:pt x="0" y="16"/>
                      <a:pt x="0" y="12"/>
                    </a:cubicBezTo>
                    <a:cubicBezTo>
                      <a:pt x="0" y="4"/>
                      <a:pt x="5" y="0"/>
                      <a:pt x="10" y="0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9" name="Freeform 189">
                <a:extLst>
                  <a:ext uri="{FF2B5EF4-FFF2-40B4-BE49-F238E27FC236}">
                    <a16:creationId xmlns:a16="http://schemas.microsoft.com/office/drawing/2014/main" id="{F58E58E0-EB0C-48B2-6D1C-66624A620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3" y="1187"/>
                <a:ext cx="52" cy="50"/>
              </a:xfrm>
              <a:custGeom>
                <a:avLst/>
                <a:gdLst>
                  <a:gd name="T0" fmla="*/ 11 w 22"/>
                  <a:gd name="T1" fmla="*/ 21 h 21"/>
                  <a:gd name="T2" fmla="*/ 0 w 22"/>
                  <a:gd name="T3" fmla="*/ 10 h 21"/>
                  <a:gd name="T4" fmla="*/ 11 w 22"/>
                  <a:gd name="T5" fmla="*/ 0 h 21"/>
                  <a:gd name="T6" fmla="*/ 21 w 22"/>
                  <a:gd name="T7" fmla="*/ 11 h 21"/>
                  <a:gd name="T8" fmla="*/ 11 w 22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1">
                    <a:moveTo>
                      <a:pt x="11" y="21"/>
                    </a:move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5" y="0"/>
                      <a:pt x="11" y="0"/>
                    </a:cubicBezTo>
                    <a:cubicBezTo>
                      <a:pt x="17" y="0"/>
                      <a:pt x="22" y="5"/>
                      <a:pt x="21" y="11"/>
                    </a:cubicBezTo>
                    <a:cubicBezTo>
                      <a:pt x="21" y="16"/>
                      <a:pt x="17" y="21"/>
                      <a:pt x="11" y="21"/>
                    </a:cubicBezTo>
                    <a:close/>
                  </a:path>
                </a:pathLst>
              </a:custGeom>
              <a:solidFill>
                <a:srgbClr val="E1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0" name="Freeform 190">
                <a:extLst>
                  <a:ext uri="{FF2B5EF4-FFF2-40B4-BE49-F238E27FC236}">
                    <a16:creationId xmlns:a16="http://schemas.microsoft.com/office/drawing/2014/main" id="{BEF8FCF2-49B4-C040-1C16-2C08CDEF6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4" y="1889"/>
                <a:ext cx="47" cy="50"/>
              </a:xfrm>
              <a:custGeom>
                <a:avLst/>
                <a:gdLst>
                  <a:gd name="T0" fmla="*/ 20 w 20"/>
                  <a:gd name="T1" fmla="*/ 10 h 21"/>
                  <a:gd name="T2" fmla="*/ 9 w 20"/>
                  <a:gd name="T3" fmla="*/ 21 h 21"/>
                  <a:gd name="T4" fmla="*/ 0 w 20"/>
                  <a:gd name="T5" fmla="*/ 10 h 21"/>
                  <a:gd name="T6" fmla="*/ 10 w 20"/>
                  <a:gd name="T7" fmla="*/ 0 h 21"/>
                  <a:gd name="T8" fmla="*/ 20 w 20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">
                    <a:moveTo>
                      <a:pt x="20" y="10"/>
                    </a:moveTo>
                    <a:cubicBezTo>
                      <a:pt x="20" y="16"/>
                      <a:pt x="15" y="21"/>
                      <a:pt x="9" y="21"/>
                    </a:cubicBezTo>
                    <a:cubicBezTo>
                      <a:pt x="4" y="21"/>
                      <a:pt x="0" y="16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ubicBezTo>
                      <a:pt x="15" y="0"/>
                      <a:pt x="20" y="4"/>
                      <a:pt x="20" y="10"/>
                    </a:cubicBezTo>
                    <a:close/>
                  </a:path>
                </a:pathLst>
              </a:custGeom>
              <a:solidFill>
                <a:srgbClr val="E4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1" name="Oval 191">
                <a:extLst>
                  <a:ext uri="{FF2B5EF4-FFF2-40B4-BE49-F238E27FC236}">
                    <a16:creationId xmlns:a16="http://schemas.microsoft.com/office/drawing/2014/main" id="{577835EF-B9C9-20D3-9761-41B342CB1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9" y="1373"/>
                <a:ext cx="50" cy="50"/>
              </a:xfrm>
              <a:prstGeom prst="ellipse">
                <a:avLst/>
              </a:prstGeom>
              <a:solidFill>
                <a:srgbClr val="E3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2" name="Freeform 192">
                <a:extLst>
                  <a:ext uri="{FF2B5EF4-FFF2-40B4-BE49-F238E27FC236}">
                    <a16:creationId xmlns:a16="http://schemas.microsoft.com/office/drawing/2014/main" id="{6F023300-8719-AD98-F46B-FA547F43C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513"/>
                <a:ext cx="50" cy="52"/>
              </a:xfrm>
              <a:custGeom>
                <a:avLst/>
                <a:gdLst>
                  <a:gd name="T0" fmla="*/ 11 w 21"/>
                  <a:gd name="T1" fmla="*/ 21 h 22"/>
                  <a:gd name="T2" fmla="*/ 0 w 21"/>
                  <a:gd name="T3" fmla="*/ 11 h 22"/>
                  <a:gd name="T4" fmla="*/ 10 w 21"/>
                  <a:gd name="T5" fmla="*/ 0 h 22"/>
                  <a:gd name="T6" fmla="*/ 21 w 21"/>
                  <a:gd name="T7" fmla="*/ 11 h 22"/>
                  <a:gd name="T8" fmla="*/ 11 w 21"/>
                  <a:gd name="T9" fmla="*/ 2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2">
                    <a:moveTo>
                      <a:pt x="11" y="21"/>
                    </a:moveTo>
                    <a:cubicBezTo>
                      <a:pt x="5" y="22"/>
                      <a:pt x="0" y="17"/>
                      <a:pt x="0" y="11"/>
                    </a:cubicBezTo>
                    <a:cubicBezTo>
                      <a:pt x="0" y="5"/>
                      <a:pt x="5" y="0"/>
                      <a:pt x="10" y="0"/>
                    </a:cubicBezTo>
                    <a:cubicBezTo>
                      <a:pt x="15" y="0"/>
                      <a:pt x="21" y="6"/>
                      <a:pt x="21" y="11"/>
                    </a:cubicBezTo>
                    <a:cubicBezTo>
                      <a:pt x="21" y="16"/>
                      <a:pt x="16" y="21"/>
                      <a:pt x="11" y="21"/>
                    </a:cubicBezTo>
                    <a:close/>
                  </a:path>
                </a:pathLst>
              </a:custGeom>
              <a:solidFill>
                <a:srgbClr val="E398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3" name="Freeform 193">
                <a:extLst>
                  <a:ext uri="{FF2B5EF4-FFF2-40B4-BE49-F238E27FC236}">
                    <a16:creationId xmlns:a16="http://schemas.microsoft.com/office/drawing/2014/main" id="{AA119A7D-0D5F-1EC5-6A0A-532E6EC01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2029"/>
                <a:ext cx="53" cy="52"/>
              </a:xfrm>
              <a:custGeom>
                <a:avLst/>
                <a:gdLst>
                  <a:gd name="T0" fmla="*/ 11 w 22"/>
                  <a:gd name="T1" fmla="*/ 22 h 22"/>
                  <a:gd name="T2" fmla="*/ 0 w 22"/>
                  <a:gd name="T3" fmla="*/ 11 h 22"/>
                  <a:gd name="T4" fmla="*/ 11 w 22"/>
                  <a:gd name="T5" fmla="*/ 0 h 22"/>
                  <a:gd name="T6" fmla="*/ 22 w 22"/>
                  <a:gd name="T7" fmla="*/ 11 h 22"/>
                  <a:gd name="T8" fmla="*/ 11 w 22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2">
                    <a:moveTo>
                      <a:pt x="11" y="22"/>
                    </a:moveTo>
                    <a:cubicBezTo>
                      <a:pt x="5" y="22"/>
                      <a:pt x="0" y="17"/>
                      <a:pt x="0" y="11"/>
                    </a:cubicBezTo>
                    <a:cubicBezTo>
                      <a:pt x="0" y="6"/>
                      <a:pt x="6" y="0"/>
                      <a:pt x="11" y="0"/>
                    </a:cubicBezTo>
                    <a:cubicBezTo>
                      <a:pt x="17" y="1"/>
                      <a:pt x="21" y="5"/>
                      <a:pt x="22" y="11"/>
                    </a:cubicBezTo>
                    <a:cubicBezTo>
                      <a:pt x="22" y="16"/>
                      <a:pt x="16" y="22"/>
                      <a:pt x="11" y="22"/>
                    </a:cubicBezTo>
                    <a:close/>
                  </a:path>
                </a:pathLst>
              </a:custGeom>
              <a:solidFill>
                <a:srgbClr val="E3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4" name="Freeform 194">
                <a:extLst>
                  <a:ext uri="{FF2B5EF4-FFF2-40B4-BE49-F238E27FC236}">
                    <a16:creationId xmlns:a16="http://schemas.microsoft.com/office/drawing/2014/main" id="{DEFED0AF-2B64-2006-2630-D0B69034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169"/>
                <a:ext cx="47" cy="48"/>
              </a:xfrm>
              <a:custGeom>
                <a:avLst/>
                <a:gdLst>
                  <a:gd name="T0" fmla="*/ 10 w 20"/>
                  <a:gd name="T1" fmla="*/ 0 h 20"/>
                  <a:gd name="T2" fmla="*/ 20 w 20"/>
                  <a:gd name="T3" fmla="*/ 10 h 20"/>
                  <a:gd name="T4" fmla="*/ 10 w 20"/>
                  <a:gd name="T5" fmla="*/ 20 h 20"/>
                  <a:gd name="T6" fmla="*/ 0 w 20"/>
                  <a:gd name="T7" fmla="*/ 10 h 20"/>
                  <a:gd name="T8" fmla="*/ 10 w 2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10" y="0"/>
                    </a:moveTo>
                    <a:cubicBezTo>
                      <a:pt x="16" y="0"/>
                      <a:pt x="20" y="4"/>
                      <a:pt x="20" y="10"/>
                    </a:cubicBezTo>
                    <a:cubicBezTo>
                      <a:pt x="20" y="15"/>
                      <a:pt x="15" y="20"/>
                      <a:pt x="10" y="20"/>
                    </a:cubicBezTo>
                    <a:cubicBezTo>
                      <a:pt x="4" y="20"/>
                      <a:pt x="0" y="15"/>
                      <a:pt x="0" y="10"/>
                    </a:cubicBezTo>
                    <a:cubicBezTo>
                      <a:pt x="0" y="5"/>
                      <a:pt x="4" y="0"/>
                      <a:pt x="10" y="0"/>
                    </a:cubicBezTo>
                    <a:close/>
                  </a:path>
                </a:pathLst>
              </a:custGeom>
              <a:solidFill>
                <a:srgbClr val="E1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5" name="Freeform 195">
                <a:extLst>
                  <a:ext uri="{FF2B5EF4-FFF2-40B4-BE49-F238E27FC236}">
                    <a16:creationId xmlns:a16="http://schemas.microsoft.com/office/drawing/2014/main" id="{F7C15B2F-5923-6F37-9B16-C3F19E3F2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" y="1941"/>
                <a:ext cx="53" cy="57"/>
              </a:xfrm>
              <a:custGeom>
                <a:avLst/>
                <a:gdLst>
                  <a:gd name="T0" fmla="*/ 16 w 22"/>
                  <a:gd name="T1" fmla="*/ 20 h 24"/>
                  <a:gd name="T2" fmla="*/ 1 w 22"/>
                  <a:gd name="T3" fmla="*/ 9 h 24"/>
                  <a:gd name="T4" fmla="*/ 11 w 22"/>
                  <a:gd name="T5" fmla="*/ 0 h 24"/>
                  <a:gd name="T6" fmla="*/ 22 w 22"/>
                  <a:gd name="T7" fmla="*/ 9 h 24"/>
                  <a:gd name="T8" fmla="*/ 20 w 22"/>
                  <a:gd name="T9" fmla="*/ 12 h 24"/>
                  <a:gd name="T10" fmla="*/ 16 w 22"/>
                  <a:gd name="T11" fmla="*/ 12 h 24"/>
                  <a:gd name="T12" fmla="*/ 14 w 22"/>
                  <a:gd name="T13" fmla="*/ 17 h 24"/>
                  <a:gd name="T14" fmla="*/ 20 w 22"/>
                  <a:gd name="T15" fmla="*/ 17 h 24"/>
                  <a:gd name="T16" fmla="*/ 16 w 22"/>
                  <a:gd name="T1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4">
                    <a:moveTo>
                      <a:pt x="16" y="20"/>
                    </a:moveTo>
                    <a:cubicBezTo>
                      <a:pt x="6" y="24"/>
                      <a:pt x="0" y="16"/>
                      <a:pt x="1" y="9"/>
                    </a:cubicBezTo>
                    <a:cubicBezTo>
                      <a:pt x="1" y="4"/>
                      <a:pt x="6" y="0"/>
                      <a:pt x="11" y="0"/>
                    </a:cubicBezTo>
                    <a:cubicBezTo>
                      <a:pt x="16" y="0"/>
                      <a:pt x="22" y="4"/>
                      <a:pt x="22" y="9"/>
                    </a:cubicBezTo>
                    <a:cubicBezTo>
                      <a:pt x="22" y="11"/>
                      <a:pt x="22" y="12"/>
                      <a:pt x="20" y="12"/>
                    </a:cubicBezTo>
                    <a:cubicBezTo>
                      <a:pt x="19" y="12"/>
                      <a:pt x="17" y="11"/>
                      <a:pt x="16" y="12"/>
                    </a:cubicBezTo>
                    <a:cubicBezTo>
                      <a:pt x="16" y="14"/>
                      <a:pt x="14" y="15"/>
                      <a:pt x="14" y="17"/>
                    </a:cubicBezTo>
                    <a:cubicBezTo>
                      <a:pt x="16" y="18"/>
                      <a:pt x="19" y="13"/>
                      <a:pt x="20" y="17"/>
                    </a:cubicBezTo>
                    <a:cubicBezTo>
                      <a:pt x="20" y="19"/>
                      <a:pt x="19" y="21"/>
                      <a:pt x="16" y="20"/>
                    </a:cubicBezTo>
                    <a:close/>
                  </a:path>
                </a:pathLst>
              </a:custGeom>
              <a:solidFill>
                <a:srgbClr val="E39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6" name="Freeform 196">
                <a:extLst>
                  <a:ext uri="{FF2B5EF4-FFF2-40B4-BE49-F238E27FC236}">
                    <a16:creationId xmlns:a16="http://schemas.microsoft.com/office/drawing/2014/main" id="{D521E524-222D-FF77-346F-CAA80173A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135"/>
                <a:ext cx="45" cy="47"/>
              </a:xfrm>
              <a:custGeom>
                <a:avLst/>
                <a:gdLst>
                  <a:gd name="T0" fmla="*/ 19 w 19"/>
                  <a:gd name="T1" fmla="*/ 10 h 20"/>
                  <a:gd name="T2" fmla="*/ 10 w 19"/>
                  <a:gd name="T3" fmla="*/ 20 h 20"/>
                  <a:gd name="T4" fmla="*/ 0 w 19"/>
                  <a:gd name="T5" fmla="*/ 9 h 20"/>
                  <a:gd name="T6" fmla="*/ 10 w 19"/>
                  <a:gd name="T7" fmla="*/ 0 h 20"/>
                  <a:gd name="T8" fmla="*/ 19 w 19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20">
                    <a:moveTo>
                      <a:pt x="19" y="10"/>
                    </a:moveTo>
                    <a:cubicBezTo>
                      <a:pt x="19" y="16"/>
                      <a:pt x="15" y="20"/>
                      <a:pt x="10" y="20"/>
                    </a:cubicBezTo>
                    <a:cubicBezTo>
                      <a:pt x="4" y="19"/>
                      <a:pt x="0" y="15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5"/>
                      <a:pt x="19" y="10"/>
                    </a:cubicBezTo>
                    <a:close/>
                  </a:path>
                </a:pathLst>
              </a:custGeom>
              <a:solidFill>
                <a:srgbClr val="E1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7" name="Freeform 197">
                <a:extLst>
                  <a:ext uri="{FF2B5EF4-FFF2-40B4-BE49-F238E27FC236}">
                    <a16:creationId xmlns:a16="http://schemas.microsoft.com/office/drawing/2014/main" id="{398EC29E-B3E8-92C2-7AA0-24A1A84F6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808"/>
                <a:ext cx="43" cy="43"/>
              </a:xfrm>
              <a:custGeom>
                <a:avLst/>
                <a:gdLst>
                  <a:gd name="T0" fmla="*/ 18 w 18"/>
                  <a:gd name="T1" fmla="*/ 9 h 18"/>
                  <a:gd name="T2" fmla="*/ 10 w 18"/>
                  <a:gd name="T3" fmla="*/ 18 h 18"/>
                  <a:gd name="T4" fmla="*/ 0 w 18"/>
                  <a:gd name="T5" fmla="*/ 9 h 18"/>
                  <a:gd name="T6" fmla="*/ 10 w 18"/>
                  <a:gd name="T7" fmla="*/ 0 h 18"/>
                  <a:gd name="T8" fmla="*/ 18 w 18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9"/>
                    </a:moveTo>
                    <a:cubicBezTo>
                      <a:pt x="18" y="14"/>
                      <a:pt x="14" y="18"/>
                      <a:pt x="10" y="18"/>
                    </a:cubicBezTo>
                    <a:cubicBezTo>
                      <a:pt x="4" y="18"/>
                      <a:pt x="0" y="14"/>
                      <a:pt x="0" y="9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4" y="0"/>
                      <a:pt x="18" y="3"/>
                      <a:pt x="18" y="9"/>
                    </a:cubicBezTo>
                    <a:close/>
                  </a:path>
                </a:pathLst>
              </a:custGeom>
              <a:solidFill>
                <a:srgbClr val="E399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8" name="Freeform 198">
                <a:extLst>
                  <a:ext uri="{FF2B5EF4-FFF2-40B4-BE49-F238E27FC236}">
                    <a16:creationId xmlns:a16="http://schemas.microsoft.com/office/drawing/2014/main" id="{BD8FC45E-D6E3-8E75-17DA-079B47B61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570"/>
                <a:ext cx="45" cy="43"/>
              </a:xfrm>
              <a:custGeom>
                <a:avLst/>
                <a:gdLst>
                  <a:gd name="T0" fmla="*/ 4 w 19"/>
                  <a:gd name="T1" fmla="*/ 1 h 18"/>
                  <a:gd name="T2" fmla="*/ 10 w 19"/>
                  <a:gd name="T3" fmla="*/ 0 h 18"/>
                  <a:gd name="T4" fmla="*/ 19 w 19"/>
                  <a:gd name="T5" fmla="*/ 9 h 18"/>
                  <a:gd name="T6" fmla="*/ 10 w 19"/>
                  <a:gd name="T7" fmla="*/ 18 h 18"/>
                  <a:gd name="T8" fmla="*/ 0 w 19"/>
                  <a:gd name="T9" fmla="*/ 10 h 18"/>
                  <a:gd name="T10" fmla="*/ 4 w 19"/>
                  <a:gd name="T11" fmla="*/ 1 h 18"/>
                  <a:gd name="T12" fmla="*/ 4 w 19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8">
                    <a:moveTo>
                      <a:pt x="4" y="1"/>
                    </a:moveTo>
                    <a:cubicBezTo>
                      <a:pt x="6" y="1"/>
                      <a:pt x="8" y="0"/>
                      <a:pt x="10" y="0"/>
                    </a:cubicBezTo>
                    <a:cubicBezTo>
                      <a:pt x="15" y="0"/>
                      <a:pt x="19" y="4"/>
                      <a:pt x="19" y="9"/>
                    </a:cubicBezTo>
                    <a:cubicBezTo>
                      <a:pt x="19" y="14"/>
                      <a:pt x="15" y="18"/>
                      <a:pt x="10" y="18"/>
                    </a:cubicBezTo>
                    <a:cubicBezTo>
                      <a:pt x="5" y="18"/>
                      <a:pt x="1" y="15"/>
                      <a:pt x="0" y="10"/>
                    </a:cubicBezTo>
                    <a:cubicBezTo>
                      <a:pt x="0" y="6"/>
                      <a:pt x="2" y="4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398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9" name="Freeform 199">
                <a:extLst>
                  <a:ext uri="{FF2B5EF4-FFF2-40B4-BE49-F238E27FC236}">
                    <a16:creationId xmlns:a16="http://schemas.microsoft.com/office/drawing/2014/main" id="{EB3E6242-CB8D-CBC7-4466-A7CC52299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5" y="2279"/>
                <a:ext cx="42" cy="42"/>
              </a:xfrm>
              <a:custGeom>
                <a:avLst/>
                <a:gdLst>
                  <a:gd name="T0" fmla="*/ 9 w 18"/>
                  <a:gd name="T1" fmla="*/ 18 h 18"/>
                  <a:gd name="T2" fmla="*/ 0 w 18"/>
                  <a:gd name="T3" fmla="*/ 9 h 18"/>
                  <a:gd name="T4" fmla="*/ 9 w 18"/>
                  <a:gd name="T5" fmla="*/ 0 h 18"/>
                  <a:gd name="T6" fmla="*/ 18 w 18"/>
                  <a:gd name="T7" fmla="*/ 9 h 18"/>
                  <a:gd name="T8" fmla="*/ 9 w 18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9" y="18"/>
                    </a:moveTo>
                    <a:cubicBezTo>
                      <a:pt x="3" y="18"/>
                      <a:pt x="0" y="15"/>
                      <a:pt x="0" y="9"/>
                    </a:cubicBezTo>
                    <a:cubicBezTo>
                      <a:pt x="0" y="3"/>
                      <a:pt x="3" y="0"/>
                      <a:pt x="9" y="0"/>
                    </a:cubicBezTo>
                    <a:cubicBezTo>
                      <a:pt x="14" y="0"/>
                      <a:pt x="18" y="4"/>
                      <a:pt x="18" y="9"/>
                    </a:cubicBezTo>
                    <a:cubicBezTo>
                      <a:pt x="18" y="15"/>
                      <a:pt x="14" y="18"/>
                      <a:pt x="9" y="18"/>
                    </a:cubicBezTo>
                    <a:close/>
                  </a:path>
                </a:pathLst>
              </a:custGeom>
              <a:solidFill>
                <a:srgbClr val="E19A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0" name="Freeform 200">
                <a:extLst>
                  <a:ext uri="{FF2B5EF4-FFF2-40B4-BE49-F238E27FC236}">
                    <a16:creationId xmlns:a16="http://schemas.microsoft.com/office/drawing/2014/main" id="{F7313646-DDBA-0A08-ED76-B45D8011E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389"/>
                <a:ext cx="45" cy="43"/>
              </a:xfrm>
              <a:custGeom>
                <a:avLst/>
                <a:gdLst>
                  <a:gd name="T0" fmla="*/ 9 w 19"/>
                  <a:gd name="T1" fmla="*/ 18 h 18"/>
                  <a:gd name="T2" fmla="*/ 0 w 19"/>
                  <a:gd name="T3" fmla="*/ 10 h 18"/>
                  <a:gd name="T4" fmla="*/ 10 w 19"/>
                  <a:gd name="T5" fmla="*/ 0 h 18"/>
                  <a:gd name="T6" fmla="*/ 19 w 19"/>
                  <a:gd name="T7" fmla="*/ 9 h 18"/>
                  <a:gd name="T8" fmla="*/ 9 w 19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4" y="18"/>
                      <a:pt x="0" y="14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5" y="0"/>
                      <a:pt x="19" y="5"/>
                      <a:pt x="19" y="9"/>
                    </a:cubicBezTo>
                    <a:cubicBezTo>
                      <a:pt x="19" y="14"/>
                      <a:pt x="14" y="18"/>
                      <a:pt x="9" y="18"/>
                    </a:cubicBezTo>
                    <a:close/>
                  </a:path>
                </a:pathLst>
              </a:custGeom>
              <a:solidFill>
                <a:srgbClr val="E299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1" name="Freeform 201">
                <a:extLst>
                  <a:ext uri="{FF2B5EF4-FFF2-40B4-BE49-F238E27FC236}">
                    <a16:creationId xmlns:a16="http://schemas.microsoft.com/office/drawing/2014/main" id="{5A1D45A5-3534-83A6-4A58-1B8D01DDB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9" y="2136"/>
                <a:ext cx="45" cy="45"/>
              </a:xfrm>
              <a:custGeom>
                <a:avLst/>
                <a:gdLst>
                  <a:gd name="T0" fmla="*/ 18 w 19"/>
                  <a:gd name="T1" fmla="*/ 10 h 19"/>
                  <a:gd name="T2" fmla="*/ 9 w 19"/>
                  <a:gd name="T3" fmla="*/ 19 h 19"/>
                  <a:gd name="T4" fmla="*/ 0 w 19"/>
                  <a:gd name="T5" fmla="*/ 9 h 19"/>
                  <a:gd name="T6" fmla="*/ 9 w 19"/>
                  <a:gd name="T7" fmla="*/ 0 h 19"/>
                  <a:gd name="T8" fmla="*/ 18 w 19"/>
                  <a:gd name="T9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9">
                    <a:moveTo>
                      <a:pt x="18" y="10"/>
                    </a:moveTo>
                    <a:cubicBezTo>
                      <a:pt x="18" y="15"/>
                      <a:pt x="14" y="19"/>
                      <a:pt x="9" y="19"/>
                    </a:cubicBezTo>
                    <a:cubicBezTo>
                      <a:pt x="4" y="19"/>
                      <a:pt x="0" y="14"/>
                      <a:pt x="0" y="9"/>
                    </a:cubicBezTo>
                    <a:cubicBezTo>
                      <a:pt x="0" y="5"/>
                      <a:pt x="4" y="0"/>
                      <a:pt x="9" y="0"/>
                    </a:cubicBezTo>
                    <a:cubicBezTo>
                      <a:pt x="14" y="1"/>
                      <a:pt x="19" y="5"/>
                      <a:pt x="18" y="10"/>
                    </a:cubicBezTo>
                    <a:close/>
                  </a:path>
                </a:pathLst>
              </a:custGeom>
              <a:solidFill>
                <a:srgbClr val="E2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2" name="Freeform 202">
                <a:extLst>
                  <a:ext uri="{FF2B5EF4-FFF2-40B4-BE49-F238E27FC236}">
                    <a16:creationId xmlns:a16="http://schemas.microsoft.com/office/drawing/2014/main" id="{7FDD5E0C-5004-B406-270B-0FE9D2703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247"/>
                <a:ext cx="43" cy="45"/>
              </a:xfrm>
              <a:custGeom>
                <a:avLst/>
                <a:gdLst>
                  <a:gd name="T0" fmla="*/ 9 w 18"/>
                  <a:gd name="T1" fmla="*/ 19 h 19"/>
                  <a:gd name="T2" fmla="*/ 0 w 18"/>
                  <a:gd name="T3" fmla="*/ 10 h 19"/>
                  <a:gd name="T4" fmla="*/ 10 w 18"/>
                  <a:gd name="T5" fmla="*/ 0 h 19"/>
                  <a:gd name="T6" fmla="*/ 18 w 18"/>
                  <a:gd name="T7" fmla="*/ 9 h 19"/>
                  <a:gd name="T8" fmla="*/ 9 w 18"/>
                  <a:gd name="T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9">
                    <a:moveTo>
                      <a:pt x="9" y="19"/>
                    </a:moveTo>
                    <a:cubicBezTo>
                      <a:pt x="4" y="19"/>
                      <a:pt x="0" y="15"/>
                      <a:pt x="0" y="10"/>
                    </a:cubicBezTo>
                    <a:cubicBezTo>
                      <a:pt x="0" y="4"/>
                      <a:pt x="4" y="0"/>
                      <a:pt x="10" y="0"/>
                    </a:cubicBezTo>
                    <a:cubicBezTo>
                      <a:pt x="14" y="0"/>
                      <a:pt x="18" y="5"/>
                      <a:pt x="18" y="9"/>
                    </a:cubicBezTo>
                    <a:cubicBezTo>
                      <a:pt x="18" y="14"/>
                      <a:pt x="14" y="19"/>
                      <a:pt x="9" y="19"/>
                    </a:cubicBezTo>
                    <a:close/>
                  </a:path>
                </a:pathLst>
              </a:custGeom>
              <a:solidFill>
                <a:srgbClr val="E398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3" name="Freeform 203">
                <a:extLst>
                  <a:ext uri="{FF2B5EF4-FFF2-40B4-BE49-F238E27FC236}">
                    <a16:creationId xmlns:a16="http://schemas.microsoft.com/office/drawing/2014/main" id="{D14A3BCF-327A-9223-EF5C-EA3753E3C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1715"/>
                <a:ext cx="45" cy="43"/>
              </a:xfrm>
              <a:custGeom>
                <a:avLst/>
                <a:gdLst>
                  <a:gd name="T0" fmla="*/ 9 w 19"/>
                  <a:gd name="T1" fmla="*/ 18 h 18"/>
                  <a:gd name="T2" fmla="*/ 0 w 19"/>
                  <a:gd name="T3" fmla="*/ 9 h 18"/>
                  <a:gd name="T4" fmla="*/ 10 w 19"/>
                  <a:gd name="T5" fmla="*/ 0 h 18"/>
                  <a:gd name="T6" fmla="*/ 19 w 19"/>
                  <a:gd name="T7" fmla="*/ 9 h 18"/>
                  <a:gd name="T8" fmla="*/ 9 w 19"/>
                  <a:gd name="T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9" y="18"/>
                    </a:moveTo>
                    <a:cubicBezTo>
                      <a:pt x="4" y="18"/>
                      <a:pt x="0" y="14"/>
                      <a:pt x="0" y="9"/>
                    </a:cubicBezTo>
                    <a:cubicBezTo>
                      <a:pt x="0" y="4"/>
                      <a:pt x="5" y="0"/>
                      <a:pt x="10" y="0"/>
                    </a:cubicBezTo>
                    <a:cubicBezTo>
                      <a:pt x="14" y="0"/>
                      <a:pt x="19" y="5"/>
                      <a:pt x="19" y="9"/>
                    </a:cubicBezTo>
                    <a:cubicBezTo>
                      <a:pt x="19" y="14"/>
                      <a:pt x="15" y="18"/>
                      <a:pt x="9" y="18"/>
                    </a:cubicBezTo>
                    <a:close/>
                  </a:path>
                </a:pathLst>
              </a:custGeom>
              <a:solidFill>
                <a:srgbClr val="E299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4" name="Freeform 204">
                <a:extLst>
                  <a:ext uri="{FF2B5EF4-FFF2-40B4-BE49-F238E27FC236}">
                    <a16:creationId xmlns:a16="http://schemas.microsoft.com/office/drawing/2014/main" id="{985777CE-638E-E024-9C89-3B96A440D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695"/>
                <a:ext cx="43" cy="42"/>
              </a:xfrm>
              <a:custGeom>
                <a:avLst/>
                <a:gdLst>
                  <a:gd name="T0" fmla="*/ 18 w 18"/>
                  <a:gd name="T1" fmla="*/ 9 h 18"/>
                  <a:gd name="T2" fmla="*/ 9 w 18"/>
                  <a:gd name="T3" fmla="*/ 18 h 18"/>
                  <a:gd name="T4" fmla="*/ 0 w 18"/>
                  <a:gd name="T5" fmla="*/ 8 h 18"/>
                  <a:gd name="T6" fmla="*/ 9 w 18"/>
                  <a:gd name="T7" fmla="*/ 0 h 18"/>
                  <a:gd name="T8" fmla="*/ 18 w 18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8">
                    <a:moveTo>
                      <a:pt x="18" y="9"/>
                    </a:moveTo>
                    <a:cubicBezTo>
                      <a:pt x="18" y="14"/>
                      <a:pt x="15" y="18"/>
                      <a:pt x="9" y="18"/>
                    </a:cubicBezTo>
                    <a:cubicBezTo>
                      <a:pt x="4" y="17"/>
                      <a:pt x="0" y="13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4" y="0"/>
                      <a:pt x="18" y="3"/>
                      <a:pt x="18" y="9"/>
                    </a:cubicBezTo>
                    <a:close/>
                  </a:path>
                </a:pathLst>
              </a:custGeom>
              <a:solidFill>
                <a:srgbClr val="E498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5" name="Oval 206">
              <a:extLst>
                <a:ext uri="{FF2B5EF4-FFF2-40B4-BE49-F238E27FC236}">
                  <a16:creationId xmlns:a16="http://schemas.microsoft.com/office/drawing/2014/main" id="{EF03314B-4481-9C09-DF46-AE61AFD0C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0463" y="4059238"/>
              <a:ext cx="71438" cy="68263"/>
            </a:xfrm>
            <a:prstGeom prst="ellipse">
              <a:avLst/>
            </a:prstGeom>
            <a:solidFill>
              <a:srgbClr val="E2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207">
              <a:extLst>
                <a:ext uri="{FF2B5EF4-FFF2-40B4-BE49-F238E27FC236}">
                  <a16:creationId xmlns:a16="http://schemas.microsoft.com/office/drawing/2014/main" id="{45EAA25E-A107-F607-8B1C-AD5ACCBB8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276" y="2643188"/>
              <a:ext cx="71438" cy="71438"/>
            </a:xfrm>
            <a:custGeom>
              <a:avLst/>
              <a:gdLst>
                <a:gd name="T0" fmla="*/ 9 w 19"/>
                <a:gd name="T1" fmla="*/ 0 h 19"/>
                <a:gd name="T2" fmla="*/ 19 w 19"/>
                <a:gd name="T3" fmla="*/ 9 h 19"/>
                <a:gd name="T4" fmla="*/ 10 w 19"/>
                <a:gd name="T5" fmla="*/ 19 h 19"/>
                <a:gd name="T6" fmla="*/ 0 w 19"/>
                <a:gd name="T7" fmla="*/ 10 h 19"/>
                <a:gd name="T8" fmla="*/ 9 w 19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9">
                  <a:moveTo>
                    <a:pt x="9" y="0"/>
                  </a:moveTo>
                  <a:cubicBezTo>
                    <a:pt x="15" y="0"/>
                    <a:pt x="19" y="4"/>
                    <a:pt x="19" y="9"/>
                  </a:cubicBezTo>
                  <a:cubicBezTo>
                    <a:pt x="19" y="15"/>
                    <a:pt x="14" y="18"/>
                    <a:pt x="10" y="19"/>
                  </a:cubicBezTo>
                  <a:cubicBezTo>
                    <a:pt x="5" y="19"/>
                    <a:pt x="0" y="14"/>
                    <a:pt x="0" y="10"/>
                  </a:cubicBezTo>
                  <a:cubicBezTo>
                    <a:pt x="0" y="5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E2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208">
              <a:extLst>
                <a:ext uri="{FF2B5EF4-FFF2-40B4-BE49-F238E27FC236}">
                  <a16:creationId xmlns:a16="http://schemas.microsoft.com/office/drawing/2014/main" id="{066C4EF6-09EB-449E-34A5-94A2D28C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3843338"/>
              <a:ext cx="68263" cy="68263"/>
            </a:xfrm>
            <a:custGeom>
              <a:avLst/>
              <a:gdLst>
                <a:gd name="T0" fmla="*/ 18 w 18"/>
                <a:gd name="T1" fmla="*/ 9 h 18"/>
                <a:gd name="T2" fmla="*/ 9 w 18"/>
                <a:gd name="T3" fmla="*/ 18 h 18"/>
                <a:gd name="T4" fmla="*/ 0 w 18"/>
                <a:gd name="T5" fmla="*/ 8 h 18"/>
                <a:gd name="T6" fmla="*/ 10 w 18"/>
                <a:gd name="T7" fmla="*/ 0 h 18"/>
                <a:gd name="T8" fmla="*/ 18 w 18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5" y="18"/>
                    <a:pt x="9" y="18"/>
                  </a:cubicBezTo>
                  <a:cubicBezTo>
                    <a:pt x="4" y="18"/>
                    <a:pt x="0" y="14"/>
                    <a:pt x="0" y="8"/>
                  </a:cubicBezTo>
                  <a:cubicBezTo>
                    <a:pt x="0" y="3"/>
                    <a:pt x="4" y="0"/>
                    <a:pt x="10" y="0"/>
                  </a:cubicBezTo>
                  <a:cubicBezTo>
                    <a:pt x="15" y="0"/>
                    <a:pt x="18" y="3"/>
                    <a:pt x="18" y="9"/>
                  </a:cubicBezTo>
                  <a:close/>
                </a:path>
              </a:pathLst>
            </a:custGeom>
            <a:solidFill>
              <a:srgbClr val="E39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209">
              <a:extLst>
                <a:ext uri="{FF2B5EF4-FFF2-40B4-BE49-F238E27FC236}">
                  <a16:creationId xmlns:a16="http://schemas.microsoft.com/office/drawing/2014/main" id="{2C493BB7-76D6-A942-FF02-756F87CDD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951" y="4059238"/>
              <a:ext cx="73025" cy="68263"/>
            </a:xfrm>
            <a:custGeom>
              <a:avLst/>
              <a:gdLst>
                <a:gd name="T0" fmla="*/ 9 w 19"/>
                <a:gd name="T1" fmla="*/ 18 h 18"/>
                <a:gd name="T2" fmla="*/ 0 w 19"/>
                <a:gd name="T3" fmla="*/ 9 h 18"/>
                <a:gd name="T4" fmla="*/ 10 w 19"/>
                <a:gd name="T5" fmla="*/ 0 h 18"/>
                <a:gd name="T6" fmla="*/ 18 w 19"/>
                <a:gd name="T7" fmla="*/ 9 h 18"/>
                <a:gd name="T8" fmla="*/ 9 w 1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8">
                  <a:moveTo>
                    <a:pt x="9" y="18"/>
                  </a:moveTo>
                  <a:cubicBezTo>
                    <a:pt x="5" y="18"/>
                    <a:pt x="0" y="14"/>
                    <a:pt x="0" y="9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4" y="0"/>
                    <a:pt x="18" y="4"/>
                    <a:pt x="18" y="9"/>
                  </a:cubicBezTo>
                  <a:cubicBezTo>
                    <a:pt x="19" y="14"/>
                    <a:pt x="14" y="18"/>
                    <a:pt x="9" y="18"/>
                  </a:cubicBezTo>
                  <a:close/>
                </a:path>
              </a:pathLst>
            </a:custGeom>
            <a:solidFill>
              <a:srgbClr val="E2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210">
              <a:extLst>
                <a:ext uri="{FF2B5EF4-FFF2-40B4-BE49-F238E27FC236}">
                  <a16:creationId xmlns:a16="http://schemas.microsoft.com/office/drawing/2014/main" id="{3FD1CD3F-3E14-6D4B-4C56-7A9FA4DFD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6751" y="2952750"/>
              <a:ext cx="66675" cy="68263"/>
            </a:xfrm>
            <a:custGeom>
              <a:avLst/>
              <a:gdLst>
                <a:gd name="T0" fmla="*/ 18 w 18"/>
                <a:gd name="T1" fmla="*/ 9 h 18"/>
                <a:gd name="T2" fmla="*/ 10 w 18"/>
                <a:gd name="T3" fmla="*/ 18 h 18"/>
                <a:gd name="T4" fmla="*/ 1 w 18"/>
                <a:gd name="T5" fmla="*/ 9 h 18"/>
                <a:gd name="T6" fmla="*/ 10 w 18"/>
                <a:gd name="T7" fmla="*/ 0 h 18"/>
                <a:gd name="T8" fmla="*/ 18 w 18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10" y="18"/>
                  </a:cubicBezTo>
                  <a:cubicBezTo>
                    <a:pt x="5" y="18"/>
                    <a:pt x="0" y="13"/>
                    <a:pt x="1" y="9"/>
                  </a:cubicBezTo>
                  <a:cubicBezTo>
                    <a:pt x="1" y="4"/>
                    <a:pt x="5" y="0"/>
                    <a:pt x="10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rgbClr val="E49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211">
              <a:extLst>
                <a:ext uri="{FF2B5EF4-FFF2-40B4-BE49-F238E27FC236}">
                  <a16:creationId xmlns:a16="http://schemas.microsoft.com/office/drawing/2014/main" id="{1AC24E0E-0138-88EE-BCE7-F445D4339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76" y="2725738"/>
              <a:ext cx="65088" cy="68263"/>
            </a:xfrm>
            <a:custGeom>
              <a:avLst/>
              <a:gdLst>
                <a:gd name="T0" fmla="*/ 17 w 17"/>
                <a:gd name="T1" fmla="*/ 9 h 18"/>
                <a:gd name="T2" fmla="*/ 9 w 17"/>
                <a:gd name="T3" fmla="*/ 18 h 18"/>
                <a:gd name="T4" fmla="*/ 0 w 17"/>
                <a:gd name="T5" fmla="*/ 9 h 18"/>
                <a:gd name="T6" fmla="*/ 9 w 17"/>
                <a:gd name="T7" fmla="*/ 0 h 18"/>
                <a:gd name="T8" fmla="*/ 17 w 17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8">
                  <a:moveTo>
                    <a:pt x="17" y="9"/>
                  </a:moveTo>
                  <a:cubicBezTo>
                    <a:pt x="17" y="14"/>
                    <a:pt x="13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E39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212">
              <a:extLst>
                <a:ext uri="{FF2B5EF4-FFF2-40B4-BE49-F238E27FC236}">
                  <a16:creationId xmlns:a16="http://schemas.microsoft.com/office/drawing/2014/main" id="{FBF6A280-F61F-AB91-1CA4-76D85BDD9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788" y="3829050"/>
              <a:ext cx="68263" cy="63500"/>
            </a:xfrm>
            <a:custGeom>
              <a:avLst/>
              <a:gdLst>
                <a:gd name="T0" fmla="*/ 17 w 18"/>
                <a:gd name="T1" fmla="*/ 9 h 17"/>
                <a:gd name="T2" fmla="*/ 9 w 18"/>
                <a:gd name="T3" fmla="*/ 17 h 17"/>
                <a:gd name="T4" fmla="*/ 0 w 18"/>
                <a:gd name="T5" fmla="*/ 8 h 17"/>
                <a:gd name="T6" fmla="*/ 9 w 18"/>
                <a:gd name="T7" fmla="*/ 0 h 17"/>
                <a:gd name="T8" fmla="*/ 17 w 18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7">
                  <a:moveTo>
                    <a:pt x="17" y="9"/>
                  </a:moveTo>
                  <a:cubicBezTo>
                    <a:pt x="18" y="14"/>
                    <a:pt x="13" y="17"/>
                    <a:pt x="9" y="17"/>
                  </a:cubicBezTo>
                  <a:cubicBezTo>
                    <a:pt x="4" y="17"/>
                    <a:pt x="0" y="13"/>
                    <a:pt x="0" y="8"/>
                  </a:cubicBezTo>
                  <a:cubicBezTo>
                    <a:pt x="0" y="3"/>
                    <a:pt x="4" y="0"/>
                    <a:pt x="9" y="0"/>
                  </a:cubicBezTo>
                  <a:cubicBezTo>
                    <a:pt x="14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E09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213">
              <a:extLst>
                <a:ext uri="{FF2B5EF4-FFF2-40B4-BE49-F238E27FC236}">
                  <a16:creationId xmlns:a16="http://schemas.microsoft.com/office/drawing/2014/main" id="{296EFC48-B649-3B83-310F-BFA7B3A8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3663" y="3971925"/>
              <a:ext cx="73025" cy="79375"/>
            </a:xfrm>
            <a:custGeom>
              <a:avLst/>
              <a:gdLst>
                <a:gd name="T0" fmla="*/ 6 w 19"/>
                <a:gd name="T1" fmla="*/ 2 h 21"/>
                <a:gd name="T2" fmla="*/ 12 w 19"/>
                <a:gd name="T3" fmla="*/ 2 h 21"/>
                <a:gd name="T4" fmla="*/ 19 w 19"/>
                <a:gd name="T5" fmla="*/ 3 h 21"/>
                <a:gd name="T6" fmla="*/ 13 w 19"/>
                <a:gd name="T7" fmla="*/ 19 h 21"/>
                <a:gd name="T8" fmla="*/ 8 w 19"/>
                <a:gd name="T9" fmla="*/ 20 h 21"/>
                <a:gd name="T10" fmla="*/ 4 w 19"/>
                <a:gd name="T11" fmla="*/ 5 h 21"/>
                <a:gd name="T12" fmla="*/ 6 w 19"/>
                <a:gd name="T13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1">
                  <a:moveTo>
                    <a:pt x="6" y="2"/>
                  </a:moveTo>
                  <a:cubicBezTo>
                    <a:pt x="8" y="1"/>
                    <a:pt x="10" y="0"/>
                    <a:pt x="12" y="2"/>
                  </a:cubicBezTo>
                  <a:cubicBezTo>
                    <a:pt x="14" y="3"/>
                    <a:pt x="16" y="2"/>
                    <a:pt x="19" y="3"/>
                  </a:cubicBezTo>
                  <a:cubicBezTo>
                    <a:pt x="14" y="7"/>
                    <a:pt x="8" y="12"/>
                    <a:pt x="13" y="19"/>
                  </a:cubicBezTo>
                  <a:cubicBezTo>
                    <a:pt x="12" y="21"/>
                    <a:pt x="10" y="21"/>
                    <a:pt x="8" y="20"/>
                  </a:cubicBezTo>
                  <a:cubicBezTo>
                    <a:pt x="2" y="18"/>
                    <a:pt x="0" y="11"/>
                    <a:pt x="4" y="5"/>
                  </a:cubicBezTo>
                  <a:cubicBezTo>
                    <a:pt x="4" y="4"/>
                    <a:pt x="5" y="3"/>
                    <a:pt x="6" y="2"/>
                  </a:cubicBezTo>
                  <a:close/>
                </a:path>
              </a:pathLst>
            </a:custGeom>
            <a:solidFill>
              <a:srgbClr val="E29A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214">
              <a:extLst>
                <a:ext uri="{FF2B5EF4-FFF2-40B4-BE49-F238E27FC236}">
                  <a16:creationId xmlns:a16="http://schemas.microsoft.com/office/drawing/2014/main" id="{BB8F6F9C-CB77-338E-75C7-27658E2A9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0676" y="3621088"/>
              <a:ext cx="68263" cy="63500"/>
            </a:xfrm>
            <a:custGeom>
              <a:avLst/>
              <a:gdLst>
                <a:gd name="T0" fmla="*/ 10 w 18"/>
                <a:gd name="T1" fmla="*/ 0 h 17"/>
                <a:gd name="T2" fmla="*/ 18 w 18"/>
                <a:gd name="T3" fmla="*/ 8 h 17"/>
                <a:gd name="T4" fmla="*/ 10 w 18"/>
                <a:gd name="T5" fmla="*/ 17 h 17"/>
                <a:gd name="T6" fmla="*/ 1 w 18"/>
                <a:gd name="T7" fmla="*/ 9 h 17"/>
                <a:gd name="T8" fmla="*/ 10 w 1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7">
                  <a:moveTo>
                    <a:pt x="10" y="0"/>
                  </a:moveTo>
                  <a:cubicBezTo>
                    <a:pt x="15" y="0"/>
                    <a:pt x="18" y="3"/>
                    <a:pt x="18" y="8"/>
                  </a:cubicBezTo>
                  <a:cubicBezTo>
                    <a:pt x="18" y="13"/>
                    <a:pt x="14" y="17"/>
                    <a:pt x="10" y="17"/>
                  </a:cubicBezTo>
                  <a:cubicBezTo>
                    <a:pt x="5" y="17"/>
                    <a:pt x="1" y="13"/>
                    <a:pt x="1" y="9"/>
                  </a:cubicBezTo>
                  <a:cubicBezTo>
                    <a:pt x="0" y="4"/>
                    <a:pt x="4" y="0"/>
                    <a:pt x="10" y="0"/>
                  </a:cubicBezTo>
                  <a:close/>
                </a:path>
              </a:pathLst>
            </a:custGeom>
            <a:solidFill>
              <a:srgbClr val="E29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215">
              <a:extLst>
                <a:ext uri="{FF2B5EF4-FFF2-40B4-BE49-F238E27FC236}">
                  <a16:creationId xmlns:a16="http://schemas.microsoft.com/office/drawing/2014/main" id="{5CA5E0E4-633E-0CFC-4C1D-DB3737920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751" y="1749425"/>
              <a:ext cx="60325" cy="60325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16 h 16"/>
                <a:gd name="T4" fmla="*/ 0 w 16"/>
                <a:gd name="T5" fmla="*/ 8 h 16"/>
                <a:gd name="T6" fmla="*/ 8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3" y="16"/>
                    <a:pt x="8" y="16"/>
                  </a:cubicBezTo>
                  <a:cubicBezTo>
                    <a:pt x="4" y="16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E29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216">
              <a:extLst>
                <a:ext uri="{FF2B5EF4-FFF2-40B4-BE49-F238E27FC236}">
                  <a16:creationId xmlns:a16="http://schemas.microsoft.com/office/drawing/2014/main" id="{03A77508-2285-5B19-F5BB-0D29CA2F0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963" y="1858963"/>
              <a:ext cx="60325" cy="63500"/>
            </a:xfrm>
            <a:custGeom>
              <a:avLst/>
              <a:gdLst>
                <a:gd name="T0" fmla="*/ 8 w 16"/>
                <a:gd name="T1" fmla="*/ 17 h 17"/>
                <a:gd name="T2" fmla="*/ 0 w 16"/>
                <a:gd name="T3" fmla="*/ 8 h 17"/>
                <a:gd name="T4" fmla="*/ 8 w 16"/>
                <a:gd name="T5" fmla="*/ 0 h 17"/>
                <a:gd name="T6" fmla="*/ 16 w 16"/>
                <a:gd name="T7" fmla="*/ 8 h 17"/>
                <a:gd name="T8" fmla="*/ 8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8" y="17"/>
                  </a:moveTo>
                  <a:cubicBezTo>
                    <a:pt x="3" y="17"/>
                    <a:pt x="0" y="13"/>
                    <a:pt x="0" y="8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12" y="0"/>
                    <a:pt x="16" y="5"/>
                    <a:pt x="16" y="8"/>
                  </a:cubicBezTo>
                  <a:cubicBezTo>
                    <a:pt x="16" y="13"/>
                    <a:pt x="13" y="17"/>
                    <a:pt x="8" y="17"/>
                  </a:cubicBezTo>
                  <a:close/>
                </a:path>
              </a:pathLst>
            </a:custGeom>
            <a:solidFill>
              <a:srgbClr val="E19A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17">
              <a:extLst>
                <a:ext uri="{FF2B5EF4-FFF2-40B4-BE49-F238E27FC236}">
                  <a16:creationId xmlns:a16="http://schemas.microsoft.com/office/drawing/2014/main" id="{C6C4B1A9-1E75-E7AB-6D09-517B86990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2439988"/>
              <a:ext cx="60325" cy="63500"/>
            </a:xfrm>
            <a:custGeom>
              <a:avLst/>
              <a:gdLst>
                <a:gd name="T0" fmla="*/ 16 w 16"/>
                <a:gd name="T1" fmla="*/ 8 h 17"/>
                <a:gd name="T2" fmla="*/ 8 w 16"/>
                <a:gd name="T3" fmla="*/ 17 h 17"/>
                <a:gd name="T4" fmla="*/ 0 w 16"/>
                <a:gd name="T5" fmla="*/ 8 h 17"/>
                <a:gd name="T6" fmla="*/ 8 w 16"/>
                <a:gd name="T7" fmla="*/ 0 h 17"/>
                <a:gd name="T8" fmla="*/ 16 w 16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8"/>
                  </a:moveTo>
                  <a:cubicBezTo>
                    <a:pt x="16" y="13"/>
                    <a:pt x="12" y="17"/>
                    <a:pt x="8" y="17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E1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8">
              <a:extLst>
                <a:ext uri="{FF2B5EF4-FFF2-40B4-BE49-F238E27FC236}">
                  <a16:creationId xmlns:a16="http://schemas.microsoft.com/office/drawing/2014/main" id="{94D04D5F-5FD0-C71E-6262-19E60C36F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701" y="2590800"/>
              <a:ext cx="60325" cy="60325"/>
            </a:xfrm>
            <a:custGeom>
              <a:avLst/>
              <a:gdLst>
                <a:gd name="T0" fmla="*/ 8 w 16"/>
                <a:gd name="T1" fmla="*/ 16 h 16"/>
                <a:gd name="T2" fmla="*/ 0 w 16"/>
                <a:gd name="T3" fmla="*/ 8 h 16"/>
                <a:gd name="T4" fmla="*/ 8 w 16"/>
                <a:gd name="T5" fmla="*/ 0 h 16"/>
                <a:gd name="T6" fmla="*/ 16 w 16"/>
                <a:gd name="T7" fmla="*/ 8 h 16"/>
                <a:gd name="T8" fmla="*/ 8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cubicBezTo>
                    <a:pt x="4" y="16"/>
                    <a:pt x="0" y="13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ubicBezTo>
                    <a:pt x="16" y="12"/>
                    <a:pt x="13" y="16"/>
                    <a:pt x="8" y="16"/>
                  </a:cubicBezTo>
                  <a:close/>
                </a:path>
              </a:pathLst>
            </a:custGeom>
            <a:solidFill>
              <a:srgbClr val="E3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9">
              <a:extLst>
                <a:ext uri="{FF2B5EF4-FFF2-40B4-BE49-F238E27FC236}">
                  <a16:creationId xmlns:a16="http://schemas.microsoft.com/office/drawing/2014/main" id="{B349734D-DC39-027F-1A40-9AA9EBB3F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2813050"/>
              <a:ext cx="60325" cy="60325"/>
            </a:xfrm>
            <a:custGeom>
              <a:avLst/>
              <a:gdLst>
                <a:gd name="T0" fmla="*/ 8 w 16"/>
                <a:gd name="T1" fmla="*/ 16 h 16"/>
                <a:gd name="T2" fmla="*/ 0 w 16"/>
                <a:gd name="T3" fmla="*/ 9 h 16"/>
                <a:gd name="T4" fmla="*/ 8 w 16"/>
                <a:gd name="T5" fmla="*/ 0 h 16"/>
                <a:gd name="T6" fmla="*/ 16 w 16"/>
                <a:gd name="T7" fmla="*/ 9 h 16"/>
                <a:gd name="T8" fmla="*/ 8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cubicBezTo>
                    <a:pt x="3" y="16"/>
                    <a:pt x="0" y="13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6" y="4"/>
                    <a:pt x="16" y="9"/>
                  </a:cubicBezTo>
                  <a:cubicBezTo>
                    <a:pt x="16" y="14"/>
                    <a:pt x="13" y="16"/>
                    <a:pt x="8" y="16"/>
                  </a:cubicBezTo>
                  <a:close/>
                </a:path>
              </a:pathLst>
            </a:custGeom>
            <a:solidFill>
              <a:srgbClr val="E19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0">
              <a:extLst>
                <a:ext uri="{FF2B5EF4-FFF2-40B4-BE49-F238E27FC236}">
                  <a16:creationId xmlns:a16="http://schemas.microsoft.com/office/drawing/2014/main" id="{DA736B9A-E548-7F6B-F14F-068507BD8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726" y="1506538"/>
              <a:ext cx="60325" cy="65088"/>
            </a:xfrm>
            <a:custGeom>
              <a:avLst/>
              <a:gdLst>
                <a:gd name="T0" fmla="*/ 0 w 16"/>
                <a:gd name="T1" fmla="*/ 8 h 17"/>
                <a:gd name="T2" fmla="*/ 9 w 16"/>
                <a:gd name="T3" fmla="*/ 0 h 17"/>
                <a:gd name="T4" fmla="*/ 16 w 16"/>
                <a:gd name="T5" fmla="*/ 8 h 17"/>
                <a:gd name="T6" fmla="*/ 8 w 16"/>
                <a:gd name="T7" fmla="*/ 17 h 17"/>
                <a:gd name="T8" fmla="*/ 0 w 16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0" y="8"/>
                  </a:moveTo>
                  <a:cubicBezTo>
                    <a:pt x="0" y="4"/>
                    <a:pt x="5" y="0"/>
                    <a:pt x="9" y="0"/>
                  </a:cubicBezTo>
                  <a:cubicBezTo>
                    <a:pt x="13" y="0"/>
                    <a:pt x="16" y="4"/>
                    <a:pt x="16" y="8"/>
                  </a:cubicBezTo>
                  <a:cubicBezTo>
                    <a:pt x="16" y="13"/>
                    <a:pt x="12" y="17"/>
                    <a:pt x="8" y="17"/>
                  </a:cubicBezTo>
                  <a:cubicBezTo>
                    <a:pt x="3" y="16"/>
                    <a:pt x="0" y="13"/>
                    <a:pt x="0" y="8"/>
                  </a:cubicBezTo>
                  <a:close/>
                </a:path>
              </a:pathLst>
            </a:custGeom>
            <a:solidFill>
              <a:srgbClr val="E29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1">
              <a:extLst>
                <a:ext uri="{FF2B5EF4-FFF2-40B4-BE49-F238E27FC236}">
                  <a16:creationId xmlns:a16="http://schemas.microsoft.com/office/drawing/2014/main" id="{F39E7B9F-5E26-1318-52DD-D49BA1D37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926" y="4035425"/>
              <a:ext cx="60325" cy="61913"/>
            </a:xfrm>
            <a:custGeom>
              <a:avLst/>
              <a:gdLst>
                <a:gd name="T0" fmla="*/ 16 w 16"/>
                <a:gd name="T1" fmla="*/ 8 h 16"/>
                <a:gd name="T2" fmla="*/ 9 w 16"/>
                <a:gd name="T3" fmla="*/ 16 h 16"/>
                <a:gd name="T4" fmla="*/ 0 w 16"/>
                <a:gd name="T5" fmla="*/ 8 h 16"/>
                <a:gd name="T6" fmla="*/ 8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3" y="16"/>
                    <a:pt x="9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E19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2">
              <a:extLst>
                <a:ext uri="{FF2B5EF4-FFF2-40B4-BE49-F238E27FC236}">
                  <a16:creationId xmlns:a16="http://schemas.microsoft.com/office/drawing/2014/main" id="{27E21561-DF69-2F43-CFBB-68C032AF3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551" y="2081213"/>
              <a:ext cx="60325" cy="60325"/>
            </a:xfrm>
            <a:custGeom>
              <a:avLst/>
              <a:gdLst>
                <a:gd name="T0" fmla="*/ 16 w 16"/>
                <a:gd name="T1" fmla="*/ 8 h 16"/>
                <a:gd name="T2" fmla="*/ 8 w 16"/>
                <a:gd name="T3" fmla="*/ 16 h 16"/>
                <a:gd name="T4" fmla="*/ 0 w 16"/>
                <a:gd name="T5" fmla="*/ 8 h 16"/>
                <a:gd name="T6" fmla="*/ 9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3"/>
                    <a:pt x="13" y="16"/>
                    <a:pt x="8" y="16"/>
                  </a:cubicBezTo>
                  <a:cubicBezTo>
                    <a:pt x="4" y="16"/>
                    <a:pt x="0" y="13"/>
                    <a:pt x="0" y="8"/>
                  </a:cubicBezTo>
                  <a:cubicBezTo>
                    <a:pt x="0" y="3"/>
                    <a:pt x="3" y="0"/>
                    <a:pt x="9" y="0"/>
                  </a:cubicBezTo>
                  <a:cubicBezTo>
                    <a:pt x="13" y="0"/>
                    <a:pt x="16" y="3"/>
                    <a:pt x="16" y="8"/>
                  </a:cubicBezTo>
                  <a:close/>
                </a:path>
              </a:pathLst>
            </a:custGeom>
            <a:solidFill>
              <a:srgbClr val="E39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3">
              <a:extLst>
                <a:ext uri="{FF2B5EF4-FFF2-40B4-BE49-F238E27FC236}">
                  <a16:creationId xmlns:a16="http://schemas.microsoft.com/office/drawing/2014/main" id="{07F7DCF9-A3A2-018E-BEE9-426121E0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826" y="3813175"/>
              <a:ext cx="65088" cy="60325"/>
            </a:xfrm>
            <a:custGeom>
              <a:avLst/>
              <a:gdLst>
                <a:gd name="T0" fmla="*/ 9 w 17"/>
                <a:gd name="T1" fmla="*/ 16 h 16"/>
                <a:gd name="T2" fmla="*/ 0 w 17"/>
                <a:gd name="T3" fmla="*/ 8 h 16"/>
                <a:gd name="T4" fmla="*/ 8 w 17"/>
                <a:gd name="T5" fmla="*/ 0 h 16"/>
                <a:gd name="T6" fmla="*/ 17 w 17"/>
                <a:gd name="T7" fmla="*/ 8 h 16"/>
                <a:gd name="T8" fmla="*/ 9 w 17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9" y="16"/>
                  </a:moveTo>
                  <a:cubicBezTo>
                    <a:pt x="4" y="16"/>
                    <a:pt x="0" y="13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7" y="13"/>
                    <a:pt x="13" y="16"/>
                    <a:pt x="9" y="16"/>
                  </a:cubicBezTo>
                  <a:close/>
                </a:path>
              </a:pathLst>
            </a:custGeom>
            <a:solidFill>
              <a:srgbClr val="E09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24">
              <a:extLst>
                <a:ext uri="{FF2B5EF4-FFF2-40B4-BE49-F238E27FC236}">
                  <a16:creationId xmlns:a16="http://schemas.microsoft.com/office/drawing/2014/main" id="{04B69C13-691B-45CB-B9F4-B0FBAB7AF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051" y="2386013"/>
              <a:ext cx="65088" cy="65088"/>
            </a:xfrm>
            <a:custGeom>
              <a:avLst/>
              <a:gdLst>
                <a:gd name="T0" fmla="*/ 9 w 17"/>
                <a:gd name="T1" fmla="*/ 16 h 17"/>
                <a:gd name="T2" fmla="*/ 0 w 17"/>
                <a:gd name="T3" fmla="*/ 8 h 17"/>
                <a:gd name="T4" fmla="*/ 9 w 17"/>
                <a:gd name="T5" fmla="*/ 0 h 17"/>
                <a:gd name="T6" fmla="*/ 17 w 17"/>
                <a:gd name="T7" fmla="*/ 8 h 17"/>
                <a:gd name="T8" fmla="*/ 9 w 17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9" y="16"/>
                  </a:moveTo>
                  <a:cubicBezTo>
                    <a:pt x="4" y="16"/>
                    <a:pt x="0" y="13"/>
                    <a:pt x="0" y="8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7" y="11"/>
                    <a:pt x="14" y="17"/>
                    <a:pt x="9" y="16"/>
                  </a:cubicBezTo>
                  <a:close/>
                </a:path>
              </a:pathLst>
            </a:custGeom>
            <a:solidFill>
              <a:srgbClr val="E1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5">
              <a:extLst>
                <a:ext uri="{FF2B5EF4-FFF2-40B4-BE49-F238E27FC236}">
                  <a16:creationId xmlns:a16="http://schemas.microsoft.com/office/drawing/2014/main" id="{86E7F783-76FA-8F9D-061E-D2FB3D217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463" y="2470150"/>
              <a:ext cx="63500" cy="60325"/>
            </a:xfrm>
            <a:custGeom>
              <a:avLst/>
              <a:gdLst>
                <a:gd name="T0" fmla="*/ 0 w 17"/>
                <a:gd name="T1" fmla="*/ 8 h 16"/>
                <a:gd name="T2" fmla="*/ 8 w 17"/>
                <a:gd name="T3" fmla="*/ 0 h 16"/>
                <a:gd name="T4" fmla="*/ 17 w 17"/>
                <a:gd name="T5" fmla="*/ 8 h 16"/>
                <a:gd name="T6" fmla="*/ 8 w 17"/>
                <a:gd name="T7" fmla="*/ 16 h 16"/>
                <a:gd name="T8" fmla="*/ 0 w 17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0" y="8"/>
                  </a:moveTo>
                  <a:cubicBezTo>
                    <a:pt x="0" y="3"/>
                    <a:pt x="4" y="0"/>
                    <a:pt x="8" y="0"/>
                  </a:cubicBezTo>
                  <a:cubicBezTo>
                    <a:pt x="13" y="0"/>
                    <a:pt x="17" y="3"/>
                    <a:pt x="17" y="8"/>
                  </a:cubicBezTo>
                  <a:cubicBezTo>
                    <a:pt x="17" y="13"/>
                    <a:pt x="13" y="16"/>
                    <a:pt x="8" y="16"/>
                  </a:cubicBezTo>
                  <a:cubicBezTo>
                    <a:pt x="3" y="16"/>
                    <a:pt x="0" y="13"/>
                    <a:pt x="0" y="8"/>
                  </a:cubicBezTo>
                  <a:close/>
                </a:path>
              </a:pathLst>
            </a:custGeom>
            <a:solidFill>
              <a:srgbClr val="E39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26">
              <a:extLst>
                <a:ext uri="{FF2B5EF4-FFF2-40B4-BE49-F238E27FC236}">
                  <a16:creationId xmlns:a16="http://schemas.microsoft.com/office/drawing/2014/main" id="{CC3655E6-E0E3-A9FB-804B-018B8FF39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063" y="2979738"/>
              <a:ext cx="60325" cy="63500"/>
            </a:xfrm>
            <a:custGeom>
              <a:avLst/>
              <a:gdLst>
                <a:gd name="T0" fmla="*/ 16 w 16"/>
                <a:gd name="T1" fmla="*/ 9 h 17"/>
                <a:gd name="T2" fmla="*/ 8 w 16"/>
                <a:gd name="T3" fmla="*/ 17 h 17"/>
                <a:gd name="T4" fmla="*/ 0 w 16"/>
                <a:gd name="T5" fmla="*/ 9 h 17"/>
                <a:gd name="T6" fmla="*/ 9 w 16"/>
                <a:gd name="T7" fmla="*/ 0 h 17"/>
                <a:gd name="T8" fmla="*/ 16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9"/>
                  </a:moveTo>
                  <a:cubicBezTo>
                    <a:pt x="16" y="14"/>
                    <a:pt x="13" y="17"/>
                    <a:pt x="8" y="17"/>
                  </a:cubicBezTo>
                  <a:cubicBezTo>
                    <a:pt x="4" y="17"/>
                    <a:pt x="0" y="13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3" y="1"/>
                    <a:pt x="16" y="4"/>
                    <a:pt x="16" y="9"/>
                  </a:cubicBezTo>
                  <a:close/>
                </a:path>
              </a:pathLst>
            </a:custGeom>
            <a:solidFill>
              <a:srgbClr val="E19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27">
              <a:extLst>
                <a:ext uri="{FF2B5EF4-FFF2-40B4-BE49-F238E27FC236}">
                  <a16:creationId xmlns:a16="http://schemas.microsoft.com/office/drawing/2014/main" id="{E69FDA60-95C1-8BFC-ED8A-BCA26898E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201" y="3292475"/>
              <a:ext cx="63500" cy="60325"/>
            </a:xfrm>
            <a:custGeom>
              <a:avLst/>
              <a:gdLst>
                <a:gd name="T0" fmla="*/ 9 w 17"/>
                <a:gd name="T1" fmla="*/ 0 h 16"/>
                <a:gd name="T2" fmla="*/ 17 w 17"/>
                <a:gd name="T3" fmla="*/ 8 h 16"/>
                <a:gd name="T4" fmla="*/ 9 w 17"/>
                <a:gd name="T5" fmla="*/ 16 h 16"/>
                <a:gd name="T6" fmla="*/ 0 w 17"/>
                <a:gd name="T7" fmla="*/ 8 h 16"/>
                <a:gd name="T8" fmla="*/ 9 w 17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9" y="0"/>
                  </a:moveTo>
                  <a:cubicBezTo>
                    <a:pt x="14" y="0"/>
                    <a:pt x="17" y="4"/>
                    <a:pt x="17" y="8"/>
                  </a:cubicBezTo>
                  <a:cubicBezTo>
                    <a:pt x="17" y="13"/>
                    <a:pt x="13" y="16"/>
                    <a:pt x="9" y="16"/>
                  </a:cubicBezTo>
                  <a:cubicBezTo>
                    <a:pt x="4" y="16"/>
                    <a:pt x="0" y="13"/>
                    <a:pt x="0" y="8"/>
                  </a:cubicBezTo>
                  <a:cubicBezTo>
                    <a:pt x="0" y="4"/>
                    <a:pt x="5" y="0"/>
                    <a:pt x="9" y="0"/>
                  </a:cubicBezTo>
                  <a:close/>
                </a:path>
              </a:pathLst>
            </a:custGeom>
            <a:solidFill>
              <a:srgbClr val="E29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28">
              <a:extLst>
                <a:ext uri="{FF2B5EF4-FFF2-40B4-BE49-F238E27FC236}">
                  <a16:creationId xmlns:a16="http://schemas.microsoft.com/office/drawing/2014/main" id="{435C008C-670E-F44F-7CEF-20BBA26C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1319213"/>
              <a:ext cx="60325" cy="63500"/>
            </a:xfrm>
            <a:custGeom>
              <a:avLst/>
              <a:gdLst>
                <a:gd name="T0" fmla="*/ 0 w 16"/>
                <a:gd name="T1" fmla="*/ 9 h 17"/>
                <a:gd name="T2" fmla="*/ 8 w 16"/>
                <a:gd name="T3" fmla="*/ 0 h 17"/>
                <a:gd name="T4" fmla="*/ 16 w 16"/>
                <a:gd name="T5" fmla="*/ 9 h 17"/>
                <a:gd name="T6" fmla="*/ 8 w 16"/>
                <a:gd name="T7" fmla="*/ 17 h 17"/>
                <a:gd name="T8" fmla="*/ 0 w 16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0" y="9"/>
                  </a:moveTo>
                  <a:cubicBezTo>
                    <a:pt x="0" y="4"/>
                    <a:pt x="3" y="0"/>
                    <a:pt x="8" y="0"/>
                  </a:cubicBezTo>
                  <a:cubicBezTo>
                    <a:pt x="13" y="0"/>
                    <a:pt x="16" y="4"/>
                    <a:pt x="16" y="9"/>
                  </a:cubicBezTo>
                  <a:cubicBezTo>
                    <a:pt x="16" y="13"/>
                    <a:pt x="13" y="16"/>
                    <a:pt x="8" y="17"/>
                  </a:cubicBezTo>
                  <a:cubicBezTo>
                    <a:pt x="4" y="17"/>
                    <a:pt x="0" y="13"/>
                    <a:pt x="0" y="9"/>
                  </a:cubicBezTo>
                  <a:close/>
                </a:path>
              </a:pathLst>
            </a:custGeom>
            <a:solidFill>
              <a:srgbClr val="E39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29">
              <a:extLst>
                <a:ext uri="{FF2B5EF4-FFF2-40B4-BE49-F238E27FC236}">
                  <a16:creationId xmlns:a16="http://schemas.microsoft.com/office/drawing/2014/main" id="{85C98E0F-188B-A042-D6CB-FA892AF8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0238" y="3952875"/>
              <a:ext cx="65088" cy="65088"/>
            </a:xfrm>
            <a:custGeom>
              <a:avLst/>
              <a:gdLst>
                <a:gd name="T0" fmla="*/ 17 w 17"/>
                <a:gd name="T1" fmla="*/ 8 h 17"/>
                <a:gd name="T2" fmla="*/ 9 w 17"/>
                <a:gd name="T3" fmla="*/ 17 h 17"/>
                <a:gd name="T4" fmla="*/ 0 w 17"/>
                <a:gd name="T5" fmla="*/ 9 h 17"/>
                <a:gd name="T6" fmla="*/ 8 w 17"/>
                <a:gd name="T7" fmla="*/ 0 h 17"/>
                <a:gd name="T8" fmla="*/ 17 w 17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8"/>
                  </a:moveTo>
                  <a:cubicBezTo>
                    <a:pt x="17" y="12"/>
                    <a:pt x="13" y="16"/>
                    <a:pt x="9" y="17"/>
                  </a:cubicBezTo>
                  <a:cubicBezTo>
                    <a:pt x="5" y="17"/>
                    <a:pt x="0" y="13"/>
                    <a:pt x="0" y="9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3"/>
                    <a:pt x="17" y="8"/>
                  </a:cubicBezTo>
                  <a:close/>
                </a:path>
              </a:pathLst>
            </a:custGeom>
            <a:solidFill>
              <a:srgbClr val="E39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30">
              <a:extLst>
                <a:ext uri="{FF2B5EF4-FFF2-40B4-BE49-F238E27FC236}">
                  <a16:creationId xmlns:a16="http://schemas.microsoft.com/office/drawing/2014/main" id="{CDBE8863-0D9C-3243-D2FF-9EAAFD8C8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976" y="1711325"/>
              <a:ext cx="65088" cy="60325"/>
            </a:xfrm>
            <a:custGeom>
              <a:avLst/>
              <a:gdLst>
                <a:gd name="T0" fmla="*/ 9 w 17"/>
                <a:gd name="T1" fmla="*/ 16 h 16"/>
                <a:gd name="T2" fmla="*/ 0 w 17"/>
                <a:gd name="T3" fmla="*/ 9 h 16"/>
                <a:gd name="T4" fmla="*/ 9 w 17"/>
                <a:gd name="T5" fmla="*/ 0 h 16"/>
                <a:gd name="T6" fmla="*/ 17 w 17"/>
                <a:gd name="T7" fmla="*/ 8 h 16"/>
                <a:gd name="T8" fmla="*/ 9 w 17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6">
                  <a:moveTo>
                    <a:pt x="9" y="16"/>
                  </a:moveTo>
                  <a:cubicBezTo>
                    <a:pt x="4" y="16"/>
                    <a:pt x="0" y="13"/>
                    <a:pt x="0" y="9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3" y="0"/>
                    <a:pt x="17" y="4"/>
                    <a:pt x="17" y="8"/>
                  </a:cubicBezTo>
                  <a:cubicBezTo>
                    <a:pt x="17" y="13"/>
                    <a:pt x="14" y="16"/>
                    <a:pt x="9" y="16"/>
                  </a:cubicBezTo>
                  <a:close/>
                </a:path>
              </a:pathLst>
            </a:custGeom>
            <a:solidFill>
              <a:srgbClr val="E39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31">
              <a:extLst>
                <a:ext uri="{FF2B5EF4-FFF2-40B4-BE49-F238E27FC236}">
                  <a16:creationId xmlns:a16="http://schemas.microsoft.com/office/drawing/2014/main" id="{36395A33-69E9-65BE-644B-3A2100070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288" y="2160588"/>
              <a:ext cx="60325" cy="63500"/>
            </a:xfrm>
            <a:custGeom>
              <a:avLst/>
              <a:gdLst>
                <a:gd name="T0" fmla="*/ 16 w 16"/>
                <a:gd name="T1" fmla="*/ 8 h 17"/>
                <a:gd name="T2" fmla="*/ 8 w 16"/>
                <a:gd name="T3" fmla="*/ 17 h 17"/>
                <a:gd name="T4" fmla="*/ 0 w 16"/>
                <a:gd name="T5" fmla="*/ 9 h 17"/>
                <a:gd name="T6" fmla="*/ 8 w 16"/>
                <a:gd name="T7" fmla="*/ 0 h 17"/>
                <a:gd name="T8" fmla="*/ 16 w 16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8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3" y="17"/>
                    <a:pt x="0" y="13"/>
                    <a:pt x="0" y="9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E2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32">
              <a:extLst>
                <a:ext uri="{FF2B5EF4-FFF2-40B4-BE49-F238E27FC236}">
                  <a16:creationId xmlns:a16="http://schemas.microsoft.com/office/drawing/2014/main" id="{7F065245-83EB-666F-413C-D8F9CFC1D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1" y="3198813"/>
              <a:ext cx="60325" cy="63500"/>
            </a:xfrm>
            <a:custGeom>
              <a:avLst/>
              <a:gdLst>
                <a:gd name="T0" fmla="*/ 8 w 16"/>
                <a:gd name="T1" fmla="*/ 17 h 17"/>
                <a:gd name="T2" fmla="*/ 0 w 16"/>
                <a:gd name="T3" fmla="*/ 9 h 17"/>
                <a:gd name="T4" fmla="*/ 8 w 16"/>
                <a:gd name="T5" fmla="*/ 0 h 17"/>
                <a:gd name="T6" fmla="*/ 16 w 16"/>
                <a:gd name="T7" fmla="*/ 9 h 17"/>
                <a:gd name="T8" fmla="*/ 8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8" y="17"/>
                  </a:moveTo>
                  <a:cubicBezTo>
                    <a:pt x="3" y="17"/>
                    <a:pt x="0" y="13"/>
                    <a:pt x="0" y="9"/>
                  </a:cubicBezTo>
                  <a:cubicBezTo>
                    <a:pt x="0" y="5"/>
                    <a:pt x="4" y="0"/>
                    <a:pt x="8" y="0"/>
                  </a:cubicBezTo>
                  <a:cubicBezTo>
                    <a:pt x="13" y="0"/>
                    <a:pt x="16" y="4"/>
                    <a:pt x="16" y="9"/>
                  </a:cubicBezTo>
                  <a:cubicBezTo>
                    <a:pt x="16" y="14"/>
                    <a:pt x="13" y="17"/>
                    <a:pt x="8" y="17"/>
                  </a:cubicBezTo>
                  <a:close/>
                </a:path>
              </a:pathLst>
            </a:custGeom>
            <a:solidFill>
              <a:srgbClr val="E2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33">
              <a:extLst>
                <a:ext uri="{FF2B5EF4-FFF2-40B4-BE49-F238E27FC236}">
                  <a16:creationId xmlns:a16="http://schemas.microsoft.com/office/drawing/2014/main" id="{5F55A2BC-19CC-D279-7B0F-9CA89D263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401" y="3292475"/>
              <a:ext cx="63500" cy="63500"/>
            </a:xfrm>
            <a:custGeom>
              <a:avLst/>
              <a:gdLst>
                <a:gd name="T0" fmla="*/ 17 w 17"/>
                <a:gd name="T1" fmla="*/ 9 h 17"/>
                <a:gd name="T2" fmla="*/ 9 w 17"/>
                <a:gd name="T3" fmla="*/ 17 h 17"/>
                <a:gd name="T4" fmla="*/ 0 w 17"/>
                <a:gd name="T5" fmla="*/ 9 h 17"/>
                <a:gd name="T6" fmla="*/ 9 w 17"/>
                <a:gd name="T7" fmla="*/ 0 h 17"/>
                <a:gd name="T8" fmla="*/ 17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17" y="9"/>
                  </a:moveTo>
                  <a:cubicBezTo>
                    <a:pt x="17" y="13"/>
                    <a:pt x="13" y="17"/>
                    <a:pt x="9" y="17"/>
                  </a:cubicBezTo>
                  <a:cubicBezTo>
                    <a:pt x="4" y="17"/>
                    <a:pt x="0" y="13"/>
                    <a:pt x="0" y="9"/>
                  </a:cubicBezTo>
                  <a:cubicBezTo>
                    <a:pt x="0" y="4"/>
                    <a:pt x="5" y="0"/>
                    <a:pt x="9" y="0"/>
                  </a:cubicBezTo>
                  <a:cubicBezTo>
                    <a:pt x="13" y="0"/>
                    <a:pt x="17" y="4"/>
                    <a:pt x="17" y="9"/>
                  </a:cubicBezTo>
                  <a:close/>
                </a:path>
              </a:pathLst>
            </a:custGeom>
            <a:solidFill>
              <a:srgbClr val="E29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34">
              <a:extLst>
                <a:ext uri="{FF2B5EF4-FFF2-40B4-BE49-F238E27FC236}">
                  <a16:creationId xmlns:a16="http://schemas.microsoft.com/office/drawing/2014/main" id="{5FAAEEE9-E226-A969-EED9-8D8BD04CC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051" y="2695575"/>
              <a:ext cx="65088" cy="65088"/>
            </a:xfrm>
            <a:custGeom>
              <a:avLst/>
              <a:gdLst>
                <a:gd name="T0" fmla="*/ 9 w 17"/>
                <a:gd name="T1" fmla="*/ 16 h 17"/>
                <a:gd name="T2" fmla="*/ 0 w 17"/>
                <a:gd name="T3" fmla="*/ 8 h 17"/>
                <a:gd name="T4" fmla="*/ 8 w 17"/>
                <a:gd name="T5" fmla="*/ 0 h 17"/>
                <a:gd name="T6" fmla="*/ 17 w 17"/>
                <a:gd name="T7" fmla="*/ 7 h 17"/>
                <a:gd name="T8" fmla="*/ 9 w 17"/>
                <a:gd name="T9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9" y="16"/>
                  </a:moveTo>
                  <a:cubicBezTo>
                    <a:pt x="4" y="16"/>
                    <a:pt x="0" y="13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3"/>
                    <a:pt x="17" y="7"/>
                  </a:cubicBezTo>
                  <a:cubicBezTo>
                    <a:pt x="17" y="12"/>
                    <a:pt x="13" y="17"/>
                    <a:pt x="9" y="16"/>
                  </a:cubicBezTo>
                  <a:close/>
                </a:path>
              </a:pathLst>
            </a:custGeom>
            <a:solidFill>
              <a:srgbClr val="E19A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35">
              <a:extLst>
                <a:ext uri="{FF2B5EF4-FFF2-40B4-BE49-F238E27FC236}">
                  <a16:creationId xmlns:a16="http://schemas.microsoft.com/office/drawing/2014/main" id="{B8EBA37A-F84F-7AEF-51D4-3A8CAC22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138" y="3065463"/>
              <a:ext cx="65088" cy="65088"/>
            </a:xfrm>
            <a:custGeom>
              <a:avLst/>
              <a:gdLst>
                <a:gd name="T0" fmla="*/ 0 w 17"/>
                <a:gd name="T1" fmla="*/ 9 h 17"/>
                <a:gd name="T2" fmla="*/ 8 w 17"/>
                <a:gd name="T3" fmla="*/ 0 h 17"/>
                <a:gd name="T4" fmla="*/ 17 w 17"/>
                <a:gd name="T5" fmla="*/ 9 h 17"/>
                <a:gd name="T6" fmla="*/ 8 w 17"/>
                <a:gd name="T7" fmla="*/ 17 h 17"/>
                <a:gd name="T8" fmla="*/ 0 w 17"/>
                <a:gd name="T9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7">
                  <a:moveTo>
                    <a:pt x="0" y="9"/>
                  </a:moveTo>
                  <a:cubicBezTo>
                    <a:pt x="0" y="4"/>
                    <a:pt x="4" y="0"/>
                    <a:pt x="8" y="0"/>
                  </a:cubicBezTo>
                  <a:cubicBezTo>
                    <a:pt x="13" y="0"/>
                    <a:pt x="17" y="4"/>
                    <a:pt x="17" y="9"/>
                  </a:cubicBezTo>
                  <a:cubicBezTo>
                    <a:pt x="17" y="13"/>
                    <a:pt x="13" y="17"/>
                    <a:pt x="8" y="17"/>
                  </a:cubicBezTo>
                  <a:cubicBezTo>
                    <a:pt x="3" y="17"/>
                    <a:pt x="0" y="14"/>
                    <a:pt x="0" y="9"/>
                  </a:cubicBezTo>
                  <a:close/>
                </a:path>
              </a:pathLst>
            </a:custGeom>
            <a:solidFill>
              <a:srgbClr val="E3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36">
              <a:extLst>
                <a:ext uri="{FF2B5EF4-FFF2-40B4-BE49-F238E27FC236}">
                  <a16:creationId xmlns:a16="http://schemas.microsoft.com/office/drawing/2014/main" id="{EFA14107-7495-266A-9B1F-EBA80DF01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763" y="3519488"/>
              <a:ext cx="60325" cy="63500"/>
            </a:xfrm>
            <a:custGeom>
              <a:avLst/>
              <a:gdLst>
                <a:gd name="T0" fmla="*/ 16 w 16"/>
                <a:gd name="T1" fmla="*/ 8 h 17"/>
                <a:gd name="T2" fmla="*/ 8 w 16"/>
                <a:gd name="T3" fmla="*/ 17 h 17"/>
                <a:gd name="T4" fmla="*/ 0 w 16"/>
                <a:gd name="T5" fmla="*/ 8 h 17"/>
                <a:gd name="T6" fmla="*/ 8 w 16"/>
                <a:gd name="T7" fmla="*/ 0 h 17"/>
                <a:gd name="T8" fmla="*/ 16 w 16"/>
                <a:gd name="T9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16" y="8"/>
                  </a:moveTo>
                  <a:cubicBezTo>
                    <a:pt x="16" y="13"/>
                    <a:pt x="13" y="17"/>
                    <a:pt x="8" y="17"/>
                  </a:cubicBezTo>
                  <a:cubicBezTo>
                    <a:pt x="3" y="17"/>
                    <a:pt x="0" y="13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E29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37">
              <a:extLst>
                <a:ext uri="{FF2B5EF4-FFF2-40B4-BE49-F238E27FC236}">
                  <a16:creationId xmlns:a16="http://schemas.microsoft.com/office/drawing/2014/main" id="{D9C57ED0-A7F2-6653-FA0F-C3F642ED3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101" y="4410075"/>
              <a:ext cx="60325" cy="60325"/>
            </a:xfrm>
            <a:custGeom>
              <a:avLst/>
              <a:gdLst>
                <a:gd name="T0" fmla="*/ 8 w 16"/>
                <a:gd name="T1" fmla="*/ 0 h 16"/>
                <a:gd name="T2" fmla="*/ 16 w 16"/>
                <a:gd name="T3" fmla="*/ 8 h 16"/>
                <a:gd name="T4" fmla="*/ 7 w 16"/>
                <a:gd name="T5" fmla="*/ 16 h 16"/>
                <a:gd name="T6" fmla="*/ 0 w 16"/>
                <a:gd name="T7" fmla="*/ 8 h 16"/>
                <a:gd name="T8" fmla="*/ 8 w 16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cubicBezTo>
                    <a:pt x="12" y="0"/>
                    <a:pt x="16" y="3"/>
                    <a:pt x="16" y="8"/>
                  </a:cubicBezTo>
                  <a:cubicBezTo>
                    <a:pt x="16" y="13"/>
                    <a:pt x="12" y="16"/>
                    <a:pt x="7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lose/>
                </a:path>
              </a:pathLst>
            </a:custGeom>
            <a:solidFill>
              <a:srgbClr val="E29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38">
              <a:extLst>
                <a:ext uri="{FF2B5EF4-FFF2-40B4-BE49-F238E27FC236}">
                  <a16:creationId xmlns:a16="http://schemas.microsoft.com/office/drawing/2014/main" id="{19F677A3-6AD3-7D8F-38F6-E953F917F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601" y="3629025"/>
              <a:ext cx="60325" cy="63500"/>
            </a:xfrm>
            <a:custGeom>
              <a:avLst/>
              <a:gdLst>
                <a:gd name="T0" fmla="*/ 8 w 16"/>
                <a:gd name="T1" fmla="*/ 17 h 17"/>
                <a:gd name="T2" fmla="*/ 0 w 16"/>
                <a:gd name="T3" fmla="*/ 9 h 17"/>
                <a:gd name="T4" fmla="*/ 8 w 16"/>
                <a:gd name="T5" fmla="*/ 0 h 17"/>
                <a:gd name="T6" fmla="*/ 16 w 16"/>
                <a:gd name="T7" fmla="*/ 8 h 17"/>
                <a:gd name="T8" fmla="*/ 8 w 16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8" y="17"/>
                  </a:moveTo>
                  <a:cubicBezTo>
                    <a:pt x="3" y="17"/>
                    <a:pt x="0" y="14"/>
                    <a:pt x="0" y="9"/>
                  </a:cubicBezTo>
                  <a:cubicBezTo>
                    <a:pt x="0" y="4"/>
                    <a:pt x="3" y="1"/>
                    <a:pt x="8" y="0"/>
                  </a:cubicBezTo>
                  <a:cubicBezTo>
                    <a:pt x="11" y="0"/>
                    <a:pt x="16" y="5"/>
                    <a:pt x="16" y="8"/>
                  </a:cubicBezTo>
                  <a:cubicBezTo>
                    <a:pt x="16" y="13"/>
                    <a:pt x="12" y="17"/>
                    <a:pt x="8" y="17"/>
                  </a:cubicBezTo>
                  <a:close/>
                </a:path>
              </a:pathLst>
            </a:custGeom>
            <a:solidFill>
              <a:srgbClr val="E29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39">
              <a:extLst>
                <a:ext uri="{FF2B5EF4-FFF2-40B4-BE49-F238E27FC236}">
                  <a16:creationId xmlns:a16="http://schemas.microsoft.com/office/drawing/2014/main" id="{2704E904-AFB1-8E8F-7BA4-E16590FD9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3405188"/>
              <a:ext cx="61913" cy="60325"/>
            </a:xfrm>
            <a:custGeom>
              <a:avLst/>
              <a:gdLst>
                <a:gd name="T0" fmla="*/ 7 w 16"/>
                <a:gd name="T1" fmla="*/ 0 h 16"/>
                <a:gd name="T2" fmla="*/ 16 w 16"/>
                <a:gd name="T3" fmla="*/ 8 h 16"/>
                <a:gd name="T4" fmla="*/ 8 w 16"/>
                <a:gd name="T5" fmla="*/ 16 h 16"/>
                <a:gd name="T6" fmla="*/ 0 w 16"/>
                <a:gd name="T7" fmla="*/ 8 h 16"/>
                <a:gd name="T8" fmla="*/ 7 w 16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7" y="0"/>
                  </a:moveTo>
                  <a:cubicBezTo>
                    <a:pt x="12" y="0"/>
                    <a:pt x="16" y="3"/>
                    <a:pt x="16" y="8"/>
                  </a:cubicBezTo>
                  <a:cubicBezTo>
                    <a:pt x="16" y="12"/>
                    <a:pt x="12" y="16"/>
                    <a:pt x="8" y="16"/>
                  </a:cubicBezTo>
                  <a:cubicBezTo>
                    <a:pt x="4" y="16"/>
                    <a:pt x="0" y="12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lose/>
                </a:path>
              </a:pathLst>
            </a:custGeom>
            <a:solidFill>
              <a:srgbClr val="E29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240">
              <a:extLst>
                <a:ext uri="{FF2B5EF4-FFF2-40B4-BE49-F238E27FC236}">
                  <a16:creationId xmlns:a16="http://schemas.microsoft.com/office/drawing/2014/main" id="{40E7FD01-FBB5-3C3F-4B60-FF485D3BB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351" y="4194175"/>
              <a:ext cx="60325" cy="60325"/>
            </a:xfrm>
            <a:custGeom>
              <a:avLst/>
              <a:gdLst>
                <a:gd name="T0" fmla="*/ 8 w 16"/>
                <a:gd name="T1" fmla="*/ 16 h 16"/>
                <a:gd name="T2" fmla="*/ 0 w 16"/>
                <a:gd name="T3" fmla="*/ 9 h 16"/>
                <a:gd name="T4" fmla="*/ 8 w 16"/>
                <a:gd name="T5" fmla="*/ 0 h 16"/>
                <a:gd name="T6" fmla="*/ 16 w 16"/>
                <a:gd name="T7" fmla="*/ 9 h 16"/>
                <a:gd name="T8" fmla="*/ 8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8" y="16"/>
                  </a:moveTo>
                  <a:cubicBezTo>
                    <a:pt x="4" y="16"/>
                    <a:pt x="0" y="13"/>
                    <a:pt x="0" y="9"/>
                  </a:cubicBezTo>
                  <a:cubicBezTo>
                    <a:pt x="0" y="4"/>
                    <a:pt x="3" y="0"/>
                    <a:pt x="8" y="0"/>
                  </a:cubicBezTo>
                  <a:cubicBezTo>
                    <a:pt x="12" y="0"/>
                    <a:pt x="16" y="4"/>
                    <a:pt x="16" y="9"/>
                  </a:cubicBezTo>
                  <a:cubicBezTo>
                    <a:pt x="16" y="13"/>
                    <a:pt x="12" y="16"/>
                    <a:pt x="8" y="16"/>
                  </a:cubicBezTo>
                  <a:close/>
                </a:path>
              </a:pathLst>
            </a:custGeom>
            <a:solidFill>
              <a:srgbClr val="E398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800" name="Google Shape;1800;p51"/>
          <p:cNvSpPr txBox="1">
            <a:spLocks noGrp="1"/>
          </p:cNvSpPr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PERHAPS YOU NEED MORE INFOGRAPHICS!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1801" name="Google Shape;1801;p51"/>
          <p:cNvSpPr txBox="1">
            <a:spLocks noGrp="1"/>
          </p:cNvSpPr>
          <p:nvPr>
            <p:ph type="ctrTitle" idx="4294967295"/>
          </p:nvPr>
        </p:nvSpPr>
        <p:spPr>
          <a:xfrm flipH="1">
            <a:off x="6528456" y="2888646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1802" name="Google Shape;1802;p51"/>
          <p:cNvSpPr txBox="1">
            <a:spLocks noGrp="1"/>
          </p:cNvSpPr>
          <p:nvPr>
            <p:ph type="subTitle" idx="4294967295"/>
          </p:nvPr>
        </p:nvSpPr>
        <p:spPr>
          <a:xfrm flipH="1">
            <a:off x="6528456" y="3320104"/>
            <a:ext cx="18240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1803" name="Google Shape;1803;p51"/>
          <p:cNvSpPr txBox="1">
            <a:spLocks noGrp="1"/>
          </p:cNvSpPr>
          <p:nvPr>
            <p:ph type="ctrTitle" idx="4294967295"/>
          </p:nvPr>
        </p:nvSpPr>
        <p:spPr>
          <a:xfrm flipH="1">
            <a:off x="1054934" y="2888646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Jupiter</a:t>
            </a:r>
            <a:endParaRPr sz="1800"/>
          </a:p>
        </p:txBody>
      </p:sp>
      <p:sp>
        <p:nvSpPr>
          <p:cNvPr id="1804" name="Google Shape;1804;p51"/>
          <p:cNvSpPr txBox="1">
            <a:spLocks noGrp="1"/>
          </p:cNvSpPr>
          <p:nvPr>
            <p:ph type="subTitle" idx="4294967295"/>
          </p:nvPr>
        </p:nvSpPr>
        <p:spPr>
          <a:xfrm flipH="1">
            <a:off x="791534" y="3320104"/>
            <a:ext cx="18240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1805" name="Google Shape;1805;p51"/>
          <p:cNvSpPr txBox="1">
            <a:spLocks noGrp="1"/>
          </p:cNvSpPr>
          <p:nvPr>
            <p:ph type="ctrTitle" idx="4294967295"/>
          </p:nvPr>
        </p:nvSpPr>
        <p:spPr>
          <a:xfrm flipH="1">
            <a:off x="6528456" y="1542951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1806" name="Google Shape;1806;p51"/>
          <p:cNvSpPr txBox="1">
            <a:spLocks noGrp="1"/>
          </p:cNvSpPr>
          <p:nvPr>
            <p:ph type="subTitle" idx="4294967295"/>
          </p:nvPr>
        </p:nvSpPr>
        <p:spPr>
          <a:xfrm flipH="1">
            <a:off x="6528466" y="1973922"/>
            <a:ext cx="18240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planet and a gas giant</a:t>
            </a:r>
            <a:endParaRPr sz="1400"/>
          </a:p>
        </p:txBody>
      </p:sp>
      <p:sp>
        <p:nvSpPr>
          <p:cNvPr id="1807" name="Google Shape;1807;p51"/>
          <p:cNvSpPr txBox="1">
            <a:spLocks noGrp="1"/>
          </p:cNvSpPr>
          <p:nvPr>
            <p:ph type="ctrTitle" idx="4294967295"/>
          </p:nvPr>
        </p:nvSpPr>
        <p:spPr>
          <a:xfrm flipH="1">
            <a:off x="791534" y="1542951"/>
            <a:ext cx="1824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Neptune</a:t>
            </a:r>
            <a:endParaRPr sz="1800"/>
          </a:p>
        </p:txBody>
      </p:sp>
      <p:sp>
        <p:nvSpPr>
          <p:cNvPr id="1808" name="Google Shape;1808;p51"/>
          <p:cNvSpPr txBox="1">
            <a:spLocks noGrp="1"/>
          </p:cNvSpPr>
          <p:nvPr>
            <p:ph type="subTitle" idx="4294967295"/>
          </p:nvPr>
        </p:nvSpPr>
        <p:spPr>
          <a:xfrm flipH="1">
            <a:off x="860541" y="1973922"/>
            <a:ext cx="17550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1809" name="Google Shape;1809;p51"/>
          <p:cNvSpPr/>
          <p:nvPr/>
        </p:nvSpPr>
        <p:spPr>
          <a:xfrm>
            <a:off x="481430" y="4474772"/>
            <a:ext cx="71619" cy="68085"/>
          </a:xfrm>
          <a:custGeom>
            <a:avLst/>
            <a:gdLst/>
            <a:ahLst/>
            <a:cxnLst/>
            <a:rect l="l" t="t" r="r" b="b"/>
            <a:pathLst>
              <a:path w="2270" h="2158" extrusionOk="0">
                <a:moveTo>
                  <a:pt x="1102" y="0"/>
                </a:moveTo>
                <a:cubicBezTo>
                  <a:pt x="519" y="0"/>
                  <a:pt x="1" y="501"/>
                  <a:pt x="65" y="1149"/>
                </a:cubicBezTo>
                <a:lnTo>
                  <a:pt x="124" y="1416"/>
                </a:lnTo>
                <a:cubicBezTo>
                  <a:pt x="182" y="1578"/>
                  <a:pt x="286" y="1729"/>
                  <a:pt x="425" y="1845"/>
                </a:cubicBezTo>
                <a:lnTo>
                  <a:pt x="483" y="1915"/>
                </a:lnTo>
                <a:lnTo>
                  <a:pt x="716" y="2054"/>
                </a:lnTo>
                <a:cubicBezTo>
                  <a:pt x="864" y="2125"/>
                  <a:pt x="1017" y="2157"/>
                  <a:pt x="1166" y="2157"/>
                </a:cubicBezTo>
                <a:cubicBezTo>
                  <a:pt x="1749" y="2157"/>
                  <a:pt x="2269" y="1657"/>
                  <a:pt x="2214" y="1009"/>
                </a:cubicBezTo>
                <a:lnTo>
                  <a:pt x="2156" y="742"/>
                </a:lnTo>
                <a:cubicBezTo>
                  <a:pt x="2086" y="580"/>
                  <a:pt x="1981" y="429"/>
                  <a:pt x="1842" y="313"/>
                </a:cubicBezTo>
                <a:lnTo>
                  <a:pt x="1784" y="243"/>
                </a:lnTo>
                <a:lnTo>
                  <a:pt x="1552" y="104"/>
                </a:lnTo>
                <a:cubicBezTo>
                  <a:pt x="1403" y="33"/>
                  <a:pt x="1251" y="0"/>
                  <a:pt x="110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1810" name="Google Shape;1810;p51"/>
          <p:cNvCxnSpPr/>
          <p:nvPr/>
        </p:nvCxnSpPr>
        <p:spPr>
          <a:xfrm>
            <a:off x="2762043" y="1863125"/>
            <a:ext cx="875700" cy="3582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811" name="Google Shape;1811;p51"/>
          <p:cNvCxnSpPr/>
          <p:nvPr/>
        </p:nvCxnSpPr>
        <p:spPr>
          <a:xfrm rot="-5400000" flipH="1">
            <a:off x="2704743" y="3302025"/>
            <a:ext cx="624900" cy="5103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812" name="Google Shape;1812;p51"/>
          <p:cNvCxnSpPr/>
          <p:nvPr/>
        </p:nvCxnSpPr>
        <p:spPr>
          <a:xfrm flipH="1">
            <a:off x="4872793" y="1863125"/>
            <a:ext cx="1591500" cy="2070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813" name="Google Shape;1813;p51"/>
          <p:cNvCxnSpPr/>
          <p:nvPr/>
        </p:nvCxnSpPr>
        <p:spPr>
          <a:xfrm flipH="1">
            <a:off x="5828293" y="3244725"/>
            <a:ext cx="636000" cy="545100"/>
          </a:xfrm>
          <a:prstGeom prst="curvedConnector3">
            <a:avLst>
              <a:gd name="adj1" fmla="val 50000"/>
            </a:avLst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6" name="Freeform 5">
            <a:extLst>
              <a:ext uri="{FF2B5EF4-FFF2-40B4-BE49-F238E27FC236}">
                <a16:creationId xmlns:a16="http://schemas.microsoft.com/office/drawing/2014/main" id="{CFF9E23C-4ABA-4798-9E12-6C63A3EEDBBD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2F296EB1-C12B-4373-93D1-F744B712E4BC}"/>
              </a:ext>
            </a:extLst>
          </p:cNvPr>
          <p:cNvSpPr/>
          <p:nvPr/>
        </p:nvSpPr>
        <p:spPr>
          <a:xfrm>
            <a:off x="0" y="4864100"/>
            <a:ext cx="9144000" cy="279400"/>
          </a:xfrm>
          <a:prstGeom prst="rect">
            <a:avLst/>
          </a:prstGeom>
          <a:solidFill>
            <a:srgbClr val="447C3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p34"/>
          <p:cNvSpPr txBox="1">
            <a:spLocks noGrp="1"/>
          </p:cNvSpPr>
          <p:nvPr>
            <p:ph type="subTitle" idx="1"/>
          </p:nvPr>
        </p:nvSpPr>
        <p:spPr>
          <a:xfrm flipH="1">
            <a:off x="1855361" y="4142595"/>
            <a:ext cx="5433300" cy="75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 could be the part of the presentation where you can introduce yourself, write your email…</a:t>
            </a:r>
            <a:endParaRPr/>
          </a:p>
        </p:txBody>
      </p:sp>
      <p:sp>
        <p:nvSpPr>
          <p:cNvPr id="779" name="Google Shape;779;p34"/>
          <p:cNvSpPr txBox="1">
            <a:spLocks noGrp="1"/>
          </p:cNvSpPr>
          <p:nvPr>
            <p:ph type="title"/>
          </p:nvPr>
        </p:nvSpPr>
        <p:spPr>
          <a:xfrm>
            <a:off x="2865756" y="3440224"/>
            <a:ext cx="36159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WHOA!</a:t>
            </a:r>
            <a:endParaRPr dirty="0">
              <a:solidFill>
                <a:srgbClr val="FFC000"/>
              </a:solidFill>
            </a:endParaRPr>
          </a:p>
        </p:txBody>
      </p:sp>
      <p:grpSp>
        <p:nvGrpSpPr>
          <p:cNvPr id="75" name="Grupo 74">
            <a:extLst>
              <a:ext uri="{FF2B5EF4-FFF2-40B4-BE49-F238E27FC236}">
                <a16:creationId xmlns:a16="http://schemas.microsoft.com/office/drawing/2014/main" id="{03B9AF8C-3354-401F-9EC2-198C77C7F3F6}"/>
              </a:ext>
            </a:extLst>
          </p:cNvPr>
          <p:cNvGrpSpPr/>
          <p:nvPr/>
        </p:nvGrpSpPr>
        <p:grpSpPr>
          <a:xfrm>
            <a:off x="7262382" y="1806405"/>
            <a:ext cx="1874893" cy="3585037"/>
            <a:chOff x="6700457" y="510087"/>
            <a:chExt cx="1874893" cy="3585037"/>
          </a:xfrm>
        </p:grpSpPr>
        <p:sp>
          <p:nvSpPr>
            <p:cNvPr id="76" name="Google Shape;306;p32">
              <a:extLst>
                <a:ext uri="{FF2B5EF4-FFF2-40B4-BE49-F238E27FC236}">
                  <a16:creationId xmlns:a16="http://schemas.microsoft.com/office/drawing/2014/main" id="{DBFF5FB0-A01D-471C-9239-0E88A9EEE036}"/>
                </a:ext>
              </a:extLst>
            </p:cNvPr>
            <p:cNvSpPr/>
            <p:nvPr/>
          </p:nvSpPr>
          <p:spPr>
            <a:xfrm rot="20403886" flipH="1">
              <a:off x="8182759" y="1871225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193" y="0"/>
                  </a:moveTo>
                  <a:cubicBezTo>
                    <a:pt x="378" y="0"/>
                    <a:pt x="0" y="590"/>
                    <a:pt x="453" y="932"/>
                  </a:cubicBezTo>
                  <a:cubicBezTo>
                    <a:pt x="582" y="986"/>
                    <a:pt x="707" y="1009"/>
                    <a:pt x="827" y="1009"/>
                  </a:cubicBezTo>
                  <a:cubicBezTo>
                    <a:pt x="1538" y="1009"/>
                    <a:pt x="2046" y="189"/>
                    <a:pt x="1974" y="158"/>
                  </a:cubicBezTo>
                  <a:cubicBezTo>
                    <a:pt x="1685" y="47"/>
                    <a:pt x="1422" y="0"/>
                    <a:pt x="1193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307;p32">
              <a:extLst>
                <a:ext uri="{FF2B5EF4-FFF2-40B4-BE49-F238E27FC236}">
                  <a16:creationId xmlns:a16="http://schemas.microsoft.com/office/drawing/2014/main" id="{D9A3E515-9E63-429B-9B89-F5B10C71C43C}"/>
                </a:ext>
              </a:extLst>
            </p:cNvPr>
            <p:cNvSpPr/>
            <p:nvPr/>
          </p:nvSpPr>
          <p:spPr>
            <a:xfrm rot="20403886" flipH="1">
              <a:off x="8245713" y="1918943"/>
              <a:ext cx="122889" cy="41177"/>
            </a:xfrm>
            <a:custGeom>
              <a:avLst/>
              <a:gdLst/>
              <a:ahLst/>
              <a:cxnLst/>
              <a:rect l="l" t="t" r="r" b="b"/>
              <a:pathLst>
                <a:path w="952" h="319" fill="none" extrusionOk="0">
                  <a:moveTo>
                    <a:pt x="951" y="0"/>
                  </a:moveTo>
                  <a:lnTo>
                    <a:pt x="1" y="319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308;p32">
              <a:extLst>
                <a:ext uri="{FF2B5EF4-FFF2-40B4-BE49-F238E27FC236}">
                  <a16:creationId xmlns:a16="http://schemas.microsoft.com/office/drawing/2014/main" id="{C68016B2-E6D5-476E-A894-34EC803F53A2}"/>
                </a:ext>
              </a:extLst>
            </p:cNvPr>
            <p:cNvSpPr/>
            <p:nvPr/>
          </p:nvSpPr>
          <p:spPr>
            <a:xfrm rot="20403886" flipH="1">
              <a:off x="8142543" y="1727854"/>
              <a:ext cx="177879" cy="180973"/>
            </a:xfrm>
            <a:custGeom>
              <a:avLst/>
              <a:gdLst/>
              <a:ahLst/>
              <a:cxnLst/>
              <a:rect l="l" t="t" r="r" b="b"/>
              <a:pathLst>
                <a:path w="1378" h="1402" extrusionOk="0">
                  <a:moveTo>
                    <a:pt x="401" y="0"/>
                  </a:moveTo>
                  <a:cubicBezTo>
                    <a:pt x="205" y="0"/>
                    <a:pt x="46" y="124"/>
                    <a:pt x="1" y="369"/>
                  </a:cubicBezTo>
                  <a:cubicBezTo>
                    <a:pt x="56" y="1175"/>
                    <a:pt x="977" y="1402"/>
                    <a:pt x="1280" y="1402"/>
                  </a:cubicBezTo>
                  <a:cubicBezTo>
                    <a:pt x="1341" y="1402"/>
                    <a:pt x="1377" y="1392"/>
                    <a:pt x="1376" y="1377"/>
                  </a:cubicBezTo>
                  <a:cubicBezTo>
                    <a:pt x="1285" y="455"/>
                    <a:pt x="777" y="0"/>
                    <a:pt x="401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309;p32">
              <a:extLst>
                <a:ext uri="{FF2B5EF4-FFF2-40B4-BE49-F238E27FC236}">
                  <a16:creationId xmlns:a16="http://schemas.microsoft.com/office/drawing/2014/main" id="{323539D1-6810-4A7D-B51D-CC3E7E27B7B0}"/>
                </a:ext>
              </a:extLst>
            </p:cNvPr>
            <p:cNvSpPr/>
            <p:nvPr/>
          </p:nvSpPr>
          <p:spPr>
            <a:xfrm rot="20403886" flipH="1">
              <a:off x="8190146" y="1776346"/>
              <a:ext cx="91909" cy="92035"/>
            </a:xfrm>
            <a:custGeom>
              <a:avLst/>
              <a:gdLst/>
              <a:ahLst/>
              <a:cxnLst/>
              <a:rect l="l" t="t" r="r" b="b"/>
              <a:pathLst>
                <a:path w="712" h="713" fill="none" extrusionOk="0">
                  <a:moveTo>
                    <a:pt x="712" y="712"/>
                  </a:moveTo>
                  <a:lnTo>
                    <a:pt x="0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310;p32">
              <a:extLst>
                <a:ext uri="{FF2B5EF4-FFF2-40B4-BE49-F238E27FC236}">
                  <a16:creationId xmlns:a16="http://schemas.microsoft.com/office/drawing/2014/main" id="{AB06FA0B-F6AF-4422-A194-F5B084B55B7A}"/>
                </a:ext>
              </a:extLst>
            </p:cNvPr>
            <p:cNvSpPr/>
            <p:nvPr/>
          </p:nvSpPr>
          <p:spPr>
            <a:xfrm rot="20403886" flipH="1">
              <a:off x="8227688" y="1962849"/>
              <a:ext cx="32658" cy="127275"/>
            </a:xfrm>
            <a:custGeom>
              <a:avLst/>
              <a:gdLst/>
              <a:ahLst/>
              <a:cxnLst/>
              <a:rect l="l" t="t" r="r" b="b"/>
              <a:pathLst>
                <a:path w="253" h="986" fill="none" extrusionOk="0">
                  <a:moveTo>
                    <a:pt x="253" y="0"/>
                  </a:moveTo>
                  <a:lnTo>
                    <a:pt x="1" y="986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312;p32">
              <a:extLst>
                <a:ext uri="{FF2B5EF4-FFF2-40B4-BE49-F238E27FC236}">
                  <a16:creationId xmlns:a16="http://schemas.microsoft.com/office/drawing/2014/main" id="{5E2E4F56-FE27-4CB5-B6FF-600F8892F85D}"/>
                </a:ext>
              </a:extLst>
            </p:cNvPr>
            <p:cNvSpPr/>
            <p:nvPr/>
          </p:nvSpPr>
          <p:spPr>
            <a:xfrm rot="20403886" flipH="1">
              <a:off x="7962129" y="1969057"/>
              <a:ext cx="297541" cy="465856"/>
            </a:xfrm>
            <a:custGeom>
              <a:avLst/>
              <a:gdLst/>
              <a:ahLst/>
              <a:cxnLst/>
              <a:rect l="l" t="t" r="r" b="b"/>
              <a:pathLst>
                <a:path w="2305" h="3609" extrusionOk="0">
                  <a:moveTo>
                    <a:pt x="14" y="0"/>
                  </a:moveTo>
                  <a:lnTo>
                    <a:pt x="1" y="14"/>
                  </a:lnTo>
                  <a:cubicBezTo>
                    <a:pt x="1" y="14"/>
                    <a:pt x="49" y="62"/>
                    <a:pt x="129" y="146"/>
                  </a:cubicBezTo>
                  <a:cubicBezTo>
                    <a:pt x="164" y="191"/>
                    <a:pt x="217" y="239"/>
                    <a:pt x="270" y="301"/>
                  </a:cubicBezTo>
                  <a:lnTo>
                    <a:pt x="447" y="509"/>
                  </a:lnTo>
                  <a:cubicBezTo>
                    <a:pt x="513" y="584"/>
                    <a:pt x="580" y="672"/>
                    <a:pt x="651" y="765"/>
                  </a:cubicBezTo>
                  <a:cubicBezTo>
                    <a:pt x="721" y="854"/>
                    <a:pt x="801" y="947"/>
                    <a:pt x="872" y="1053"/>
                  </a:cubicBezTo>
                  <a:lnTo>
                    <a:pt x="1093" y="1367"/>
                  </a:lnTo>
                  <a:cubicBezTo>
                    <a:pt x="1172" y="1473"/>
                    <a:pt x="1239" y="1592"/>
                    <a:pt x="1309" y="1703"/>
                  </a:cubicBezTo>
                  <a:lnTo>
                    <a:pt x="1522" y="2043"/>
                  </a:lnTo>
                  <a:cubicBezTo>
                    <a:pt x="1592" y="2154"/>
                    <a:pt x="1650" y="2273"/>
                    <a:pt x="1707" y="2383"/>
                  </a:cubicBezTo>
                  <a:cubicBezTo>
                    <a:pt x="1765" y="2494"/>
                    <a:pt x="1822" y="2600"/>
                    <a:pt x="1875" y="2702"/>
                  </a:cubicBezTo>
                  <a:cubicBezTo>
                    <a:pt x="1928" y="2795"/>
                    <a:pt x="1972" y="2892"/>
                    <a:pt x="2017" y="2994"/>
                  </a:cubicBezTo>
                  <a:lnTo>
                    <a:pt x="2282" y="3608"/>
                  </a:lnTo>
                  <a:lnTo>
                    <a:pt x="2304" y="3599"/>
                  </a:lnTo>
                  <a:cubicBezTo>
                    <a:pt x="2255" y="3378"/>
                    <a:pt x="2202" y="3157"/>
                    <a:pt x="2132" y="2941"/>
                  </a:cubicBezTo>
                  <a:cubicBezTo>
                    <a:pt x="2105" y="2834"/>
                    <a:pt x="2065" y="2733"/>
                    <a:pt x="2021" y="2631"/>
                  </a:cubicBezTo>
                  <a:cubicBezTo>
                    <a:pt x="1977" y="2525"/>
                    <a:pt x="1928" y="2410"/>
                    <a:pt x="1871" y="2295"/>
                  </a:cubicBezTo>
                  <a:lnTo>
                    <a:pt x="1791" y="2118"/>
                  </a:lnTo>
                  <a:cubicBezTo>
                    <a:pt x="1765" y="2056"/>
                    <a:pt x="1734" y="1994"/>
                    <a:pt x="1698" y="1941"/>
                  </a:cubicBezTo>
                  <a:lnTo>
                    <a:pt x="1491" y="1592"/>
                  </a:lnTo>
                  <a:cubicBezTo>
                    <a:pt x="1415" y="1473"/>
                    <a:pt x="1340" y="1362"/>
                    <a:pt x="1261" y="1252"/>
                  </a:cubicBezTo>
                  <a:cubicBezTo>
                    <a:pt x="1185" y="1141"/>
                    <a:pt x="1101" y="1039"/>
                    <a:pt x="1022" y="938"/>
                  </a:cubicBezTo>
                  <a:cubicBezTo>
                    <a:pt x="947" y="845"/>
                    <a:pt x="863" y="752"/>
                    <a:pt x="779" y="664"/>
                  </a:cubicBezTo>
                  <a:cubicBezTo>
                    <a:pt x="699" y="580"/>
                    <a:pt x="624" y="496"/>
                    <a:pt x="549" y="429"/>
                  </a:cubicBezTo>
                  <a:cubicBezTo>
                    <a:pt x="474" y="359"/>
                    <a:pt x="399" y="297"/>
                    <a:pt x="341" y="239"/>
                  </a:cubicBezTo>
                  <a:cubicBezTo>
                    <a:pt x="279" y="186"/>
                    <a:pt x="217" y="142"/>
                    <a:pt x="169" y="107"/>
                  </a:cubicBezTo>
                  <a:cubicBezTo>
                    <a:pt x="124" y="71"/>
                    <a:pt x="85" y="45"/>
                    <a:pt x="58" y="27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313;p32">
              <a:extLst>
                <a:ext uri="{FF2B5EF4-FFF2-40B4-BE49-F238E27FC236}">
                  <a16:creationId xmlns:a16="http://schemas.microsoft.com/office/drawing/2014/main" id="{512871EF-EFF7-451B-8CD5-ADE1C82D6F74}"/>
                </a:ext>
              </a:extLst>
            </p:cNvPr>
            <p:cNvSpPr/>
            <p:nvPr/>
          </p:nvSpPr>
          <p:spPr>
            <a:xfrm rot="20403886" flipH="1">
              <a:off x="7241230" y="911581"/>
              <a:ext cx="857382" cy="3183543"/>
            </a:xfrm>
            <a:custGeom>
              <a:avLst/>
              <a:gdLst/>
              <a:ahLst/>
              <a:cxnLst/>
              <a:rect l="l" t="t" r="r" b="b"/>
              <a:pathLst>
                <a:path w="6642" h="24663" extrusionOk="0">
                  <a:moveTo>
                    <a:pt x="6628" y="1"/>
                  </a:moveTo>
                  <a:lnTo>
                    <a:pt x="6403" y="213"/>
                  </a:lnTo>
                  <a:cubicBezTo>
                    <a:pt x="6257" y="350"/>
                    <a:pt x="6036" y="544"/>
                    <a:pt x="5757" y="792"/>
                  </a:cubicBezTo>
                  <a:cubicBezTo>
                    <a:pt x="5479" y="1044"/>
                    <a:pt x="5134" y="1340"/>
                    <a:pt x="4745" y="1685"/>
                  </a:cubicBezTo>
                  <a:cubicBezTo>
                    <a:pt x="4351" y="2030"/>
                    <a:pt x="3909" y="2415"/>
                    <a:pt x="3445" y="2866"/>
                  </a:cubicBezTo>
                  <a:cubicBezTo>
                    <a:pt x="2941" y="3343"/>
                    <a:pt x="2468" y="3856"/>
                    <a:pt x="2030" y="4395"/>
                  </a:cubicBezTo>
                  <a:cubicBezTo>
                    <a:pt x="1531" y="5005"/>
                    <a:pt x="1115" y="5673"/>
                    <a:pt x="788" y="6385"/>
                  </a:cubicBezTo>
                  <a:cubicBezTo>
                    <a:pt x="447" y="7154"/>
                    <a:pt x="217" y="7972"/>
                    <a:pt x="116" y="8808"/>
                  </a:cubicBezTo>
                  <a:cubicBezTo>
                    <a:pt x="1" y="9661"/>
                    <a:pt x="23" y="10536"/>
                    <a:pt x="116" y="11399"/>
                  </a:cubicBezTo>
                  <a:cubicBezTo>
                    <a:pt x="164" y="11832"/>
                    <a:pt x="240" y="12256"/>
                    <a:pt x="324" y="12681"/>
                  </a:cubicBezTo>
                  <a:cubicBezTo>
                    <a:pt x="372" y="12888"/>
                    <a:pt x="421" y="13101"/>
                    <a:pt x="469" y="13309"/>
                  </a:cubicBezTo>
                  <a:lnTo>
                    <a:pt x="633" y="13923"/>
                  </a:lnTo>
                  <a:lnTo>
                    <a:pt x="792" y="14529"/>
                  </a:lnTo>
                  <a:cubicBezTo>
                    <a:pt x="845" y="14732"/>
                    <a:pt x="903" y="14931"/>
                    <a:pt x="947" y="15130"/>
                  </a:cubicBezTo>
                  <a:cubicBezTo>
                    <a:pt x="1027" y="15532"/>
                    <a:pt x="1128" y="15921"/>
                    <a:pt x="1181" y="16315"/>
                  </a:cubicBezTo>
                  <a:cubicBezTo>
                    <a:pt x="1212" y="16514"/>
                    <a:pt x="1256" y="16704"/>
                    <a:pt x="1279" y="16899"/>
                  </a:cubicBezTo>
                  <a:cubicBezTo>
                    <a:pt x="1296" y="17093"/>
                    <a:pt x="1318" y="17288"/>
                    <a:pt x="1345" y="17473"/>
                  </a:cubicBezTo>
                  <a:cubicBezTo>
                    <a:pt x="1371" y="17663"/>
                    <a:pt x="1385" y="17854"/>
                    <a:pt x="1398" y="18039"/>
                  </a:cubicBezTo>
                  <a:cubicBezTo>
                    <a:pt x="1407" y="18225"/>
                    <a:pt x="1429" y="18411"/>
                    <a:pt x="1433" y="18592"/>
                  </a:cubicBezTo>
                  <a:cubicBezTo>
                    <a:pt x="1455" y="19277"/>
                    <a:pt x="1433" y="19962"/>
                    <a:pt x="1358" y="20639"/>
                  </a:cubicBezTo>
                  <a:cubicBezTo>
                    <a:pt x="1310" y="20953"/>
                    <a:pt x="1274" y="21258"/>
                    <a:pt x="1212" y="21541"/>
                  </a:cubicBezTo>
                  <a:cubicBezTo>
                    <a:pt x="1181" y="21682"/>
                    <a:pt x="1159" y="21824"/>
                    <a:pt x="1124" y="21956"/>
                  </a:cubicBezTo>
                  <a:cubicBezTo>
                    <a:pt x="1088" y="22089"/>
                    <a:pt x="1053" y="22217"/>
                    <a:pt x="1022" y="22341"/>
                  </a:cubicBezTo>
                  <a:cubicBezTo>
                    <a:pt x="996" y="22469"/>
                    <a:pt x="951" y="22589"/>
                    <a:pt x="912" y="22699"/>
                  </a:cubicBezTo>
                  <a:cubicBezTo>
                    <a:pt x="876" y="22814"/>
                    <a:pt x="845" y="22929"/>
                    <a:pt x="801" y="23031"/>
                  </a:cubicBezTo>
                  <a:cubicBezTo>
                    <a:pt x="722" y="23243"/>
                    <a:pt x="655" y="23438"/>
                    <a:pt x="576" y="23606"/>
                  </a:cubicBezTo>
                  <a:cubicBezTo>
                    <a:pt x="531" y="23690"/>
                    <a:pt x="496" y="23769"/>
                    <a:pt x="465" y="23844"/>
                  </a:cubicBezTo>
                  <a:cubicBezTo>
                    <a:pt x="430" y="23920"/>
                    <a:pt x="390" y="23990"/>
                    <a:pt x="359" y="24057"/>
                  </a:cubicBezTo>
                  <a:cubicBezTo>
                    <a:pt x="297" y="24185"/>
                    <a:pt x="240" y="24295"/>
                    <a:pt x="191" y="24379"/>
                  </a:cubicBezTo>
                  <a:lnTo>
                    <a:pt x="36" y="24649"/>
                  </a:lnTo>
                  <a:lnTo>
                    <a:pt x="54" y="24662"/>
                  </a:lnTo>
                  <a:lnTo>
                    <a:pt x="213" y="24401"/>
                  </a:lnTo>
                  <a:cubicBezTo>
                    <a:pt x="271" y="24317"/>
                    <a:pt x="328" y="24207"/>
                    <a:pt x="394" y="24079"/>
                  </a:cubicBezTo>
                  <a:cubicBezTo>
                    <a:pt x="430" y="24017"/>
                    <a:pt x="469" y="23946"/>
                    <a:pt x="505" y="23875"/>
                  </a:cubicBezTo>
                  <a:lnTo>
                    <a:pt x="620" y="23632"/>
                  </a:lnTo>
                  <a:cubicBezTo>
                    <a:pt x="708" y="23469"/>
                    <a:pt x="779" y="23274"/>
                    <a:pt x="867" y="23062"/>
                  </a:cubicBezTo>
                  <a:cubicBezTo>
                    <a:pt x="912" y="22960"/>
                    <a:pt x="947" y="22850"/>
                    <a:pt x="987" y="22730"/>
                  </a:cubicBezTo>
                  <a:cubicBezTo>
                    <a:pt x="1022" y="22615"/>
                    <a:pt x="1071" y="22500"/>
                    <a:pt x="1106" y="22372"/>
                  </a:cubicBezTo>
                  <a:cubicBezTo>
                    <a:pt x="1270" y="21811"/>
                    <a:pt x="1398" y="21240"/>
                    <a:pt x="1478" y="20661"/>
                  </a:cubicBezTo>
                  <a:cubicBezTo>
                    <a:pt x="1562" y="19971"/>
                    <a:pt x="1597" y="19282"/>
                    <a:pt x="1584" y="18592"/>
                  </a:cubicBezTo>
                  <a:cubicBezTo>
                    <a:pt x="1584" y="18406"/>
                    <a:pt x="1566" y="18221"/>
                    <a:pt x="1557" y="18030"/>
                  </a:cubicBezTo>
                  <a:cubicBezTo>
                    <a:pt x="1548" y="17845"/>
                    <a:pt x="1535" y="17655"/>
                    <a:pt x="1513" y="17460"/>
                  </a:cubicBezTo>
                  <a:cubicBezTo>
                    <a:pt x="1491" y="17270"/>
                    <a:pt x="1478" y="17075"/>
                    <a:pt x="1451" y="16876"/>
                  </a:cubicBezTo>
                  <a:cubicBezTo>
                    <a:pt x="1424" y="16682"/>
                    <a:pt x="1389" y="16487"/>
                    <a:pt x="1358" y="16288"/>
                  </a:cubicBezTo>
                  <a:cubicBezTo>
                    <a:pt x="1305" y="15891"/>
                    <a:pt x="1208" y="15493"/>
                    <a:pt x="1128" y="15090"/>
                  </a:cubicBezTo>
                  <a:cubicBezTo>
                    <a:pt x="1035" y="14684"/>
                    <a:pt x="925" y="14281"/>
                    <a:pt x="819" y="13874"/>
                  </a:cubicBezTo>
                  <a:cubicBezTo>
                    <a:pt x="589" y="13052"/>
                    <a:pt x="425" y="12221"/>
                    <a:pt x="324" y="11376"/>
                  </a:cubicBezTo>
                  <a:cubicBezTo>
                    <a:pt x="226" y="10528"/>
                    <a:pt x="204" y="9665"/>
                    <a:pt x="310" y="8834"/>
                  </a:cubicBezTo>
                  <a:cubicBezTo>
                    <a:pt x="408" y="8016"/>
                    <a:pt x="624" y="7216"/>
                    <a:pt x="956" y="6460"/>
                  </a:cubicBezTo>
                  <a:cubicBezTo>
                    <a:pt x="1270" y="5757"/>
                    <a:pt x="1672" y="5098"/>
                    <a:pt x="2150" y="4493"/>
                  </a:cubicBezTo>
                  <a:cubicBezTo>
                    <a:pt x="2578" y="3953"/>
                    <a:pt x="3038" y="3436"/>
                    <a:pt x="3533" y="2954"/>
                  </a:cubicBezTo>
                  <a:cubicBezTo>
                    <a:pt x="3989" y="2503"/>
                    <a:pt x="4422" y="2105"/>
                    <a:pt x="4802" y="1751"/>
                  </a:cubicBezTo>
                  <a:cubicBezTo>
                    <a:pt x="5187" y="1398"/>
                    <a:pt x="5523" y="1093"/>
                    <a:pt x="5793" y="836"/>
                  </a:cubicBezTo>
                  <a:cubicBezTo>
                    <a:pt x="6067" y="580"/>
                    <a:pt x="6279" y="376"/>
                    <a:pt x="6421" y="235"/>
                  </a:cubicBezTo>
                  <a:lnTo>
                    <a:pt x="6642" y="18"/>
                  </a:lnTo>
                  <a:lnTo>
                    <a:pt x="66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314;p32">
              <a:extLst>
                <a:ext uri="{FF2B5EF4-FFF2-40B4-BE49-F238E27FC236}">
                  <a16:creationId xmlns:a16="http://schemas.microsoft.com/office/drawing/2014/main" id="{5416A353-FD3B-4D61-937A-E8EA7314A9F3}"/>
                </a:ext>
              </a:extLst>
            </p:cNvPr>
            <p:cNvSpPr/>
            <p:nvPr/>
          </p:nvSpPr>
          <p:spPr>
            <a:xfrm rot="20403886" flipH="1">
              <a:off x="7705002" y="976612"/>
              <a:ext cx="133087" cy="1007999"/>
            </a:xfrm>
            <a:custGeom>
              <a:avLst/>
              <a:gdLst/>
              <a:ahLst/>
              <a:cxnLst/>
              <a:rect l="l" t="t" r="r" b="b"/>
              <a:pathLst>
                <a:path w="1031" h="780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36"/>
                    <a:pt x="44" y="89"/>
                  </a:cubicBezTo>
                  <a:cubicBezTo>
                    <a:pt x="67" y="142"/>
                    <a:pt x="102" y="217"/>
                    <a:pt x="142" y="319"/>
                  </a:cubicBezTo>
                  <a:cubicBezTo>
                    <a:pt x="164" y="367"/>
                    <a:pt x="181" y="425"/>
                    <a:pt x="204" y="487"/>
                  </a:cubicBezTo>
                  <a:cubicBezTo>
                    <a:pt x="226" y="544"/>
                    <a:pt x="248" y="615"/>
                    <a:pt x="265" y="686"/>
                  </a:cubicBezTo>
                  <a:cubicBezTo>
                    <a:pt x="310" y="827"/>
                    <a:pt x="349" y="995"/>
                    <a:pt x="394" y="1172"/>
                  </a:cubicBezTo>
                  <a:cubicBezTo>
                    <a:pt x="411" y="1265"/>
                    <a:pt x="429" y="1358"/>
                    <a:pt x="451" y="1455"/>
                  </a:cubicBezTo>
                  <a:cubicBezTo>
                    <a:pt x="473" y="1552"/>
                    <a:pt x="495" y="1654"/>
                    <a:pt x="513" y="1756"/>
                  </a:cubicBezTo>
                  <a:cubicBezTo>
                    <a:pt x="531" y="1862"/>
                    <a:pt x="553" y="1968"/>
                    <a:pt x="566" y="2078"/>
                  </a:cubicBezTo>
                  <a:cubicBezTo>
                    <a:pt x="579" y="2189"/>
                    <a:pt x="597" y="2299"/>
                    <a:pt x="615" y="2414"/>
                  </a:cubicBezTo>
                  <a:cubicBezTo>
                    <a:pt x="650" y="2644"/>
                    <a:pt x="668" y="2883"/>
                    <a:pt x="699" y="3122"/>
                  </a:cubicBezTo>
                  <a:cubicBezTo>
                    <a:pt x="725" y="3365"/>
                    <a:pt x="739" y="3608"/>
                    <a:pt x="761" y="3856"/>
                  </a:cubicBezTo>
                  <a:cubicBezTo>
                    <a:pt x="783" y="4099"/>
                    <a:pt x="792" y="4346"/>
                    <a:pt x="809" y="4590"/>
                  </a:cubicBezTo>
                  <a:cubicBezTo>
                    <a:pt x="827" y="4833"/>
                    <a:pt x="831" y="5072"/>
                    <a:pt x="840" y="5301"/>
                  </a:cubicBezTo>
                  <a:cubicBezTo>
                    <a:pt x="849" y="5536"/>
                    <a:pt x="858" y="5757"/>
                    <a:pt x="862" y="5969"/>
                  </a:cubicBezTo>
                  <a:cubicBezTo>
                    <a:pt x="867" y="6181"/>
                    <a:pt x="867" y="6385"/>
                    <a:pt x="876" y="6570"/>
                  </a:cubicBezTo>
                  <a:cubicBezTo>
                    <a:pt x="884" y="6756"/>
                    <a:pt x="884" y="6924"/>
                    <a:pt x="884" y="7079"/>
                  </a:cubicBezTo>
                  <a:cubicBezTo>
                    <a:pt x="889" y="7229"/>
                    <a:pt x="893" y="7357"/>
                    <a:pt x="893" y="7468"/>
                  </a:cubicBezTo>
                  <a:cubicBezTo>
                    <a:pt x="898" y="7684"/>
                    <a:pt x="902" y="7808"/>
                    <a:pt x="902" y="7808"/>
                  </a:cubicBezTo>
                  <a:cubicBezTo>
                    <a:pt x="902" y="7808"/>
                    <a:pt x="915" y="7684"/>
                    <a:pt x="933" y="7468"/>
                  </a:cubicBezTo>
                  <a:cubicBezTo>
                    <a:pt x="942" y="7362"/>
                    <a:pt x="955" y="7229"/>
                    <a:pt x="964" y="7079"/>
                  </a:cubicBezTo>
                  <a:cubicBezTo>
                    <a:pt x="977" y="6928"/>
                    <a:pt x="995" y="6756"/>
                    <a:pt x="999" y="6570"/>
                  </a:cubicBezTo>
                  <a:cubicBezTo>
                    <a:pt x="1004" y="6385"/>
                    <a:pt x="1013" y="6186"/>
                    <a:pt x="1021" y="5969"/>
                  </a:cubicBezTo>
                  <a:cubicBezTo>
                    <a:pt x="1021" y="5858"/>
                    <a:pt x="1030" y="5748"/>
                    <a:pt x="1030" y="5637"/>
                  </a:cubicBezTo>
                  <a:lnTo>
                    <a:pt x="1030" y="5297"/>
                  </a:lnTo>
                  <a:cubicBezTo>
                    <a:pt x="1026" y="5063"/>
                    <a:pt x="1030" y="4824"/>
                    <a:pt x="1017" y="4576"/>
                  </a:cubicBezTo>
                  <a:cubicBezTo>
                    <a:pt x="1004" y="4333"/>
                    <a:pt x="999" y="4086"/>
                    <a:pt x="977" y="3838"/>
                  </a:cubicBezTo>
                  <a:cubicBezTo>
                    <a:pt x="951" y="3590"/>
                    <a:pt x="937" y="3338"/>
                    <a:pt x="902" y="3095"/>
                  </a:cubicBezTo>
                  <a:cubicBezTo>
                    <a:pt x="871" y="2852"/>
                    <a:pt x="845" y="2613"/>
                    <a:pt x="800" y="2383"/>
                  </a:cubicBezTo>
                  <a:cubicBezTo>
                    <a:pt x="778" y="2264"/>
                    <a:pt x="765" y="2153"/>
                    <a:pt x="739" y="2043"/>
                  </a:cubicBezTo>
                  <a:cubicBezTo>
                    <a:pt x="716" y="1932"/>
                    <a:pt x="690" y="1826"/>
                    <a:pt x="668" y="1720"/>
                  </a:cubicBezTo>
                  <a:cubicBezTo>
                    <a:pt x="624" y="1512"/>
                    <a:pt x="571" y="1318"/>
                    <a:pt x="513" y="1137"/>
                  </a:cubicBezTo>
                  <a:cubicBezTo>
                    <a:pt x="456" y="960"/>
                    <a:pt x="403" y="796"/>
                    <a:pt x="341" y="655"/>
                  </a:cubicBezTo>
                  <a:cubicBezTo>
                    <a:pt x="314" y="584"/>
                    <a:pt x="288" y="522"/>
                    <a:pt x="257" y="460"/>
                  </a:cubicBezTo>
                  <a:cubicBezTo>
                    <a:pt x="230" y="398"/>
                    <a:pt x="208" y="341"/>
                    <a:pt x="181" y="297"/>
                  </a:cubicBezTo>
                  <a:cubicBezTo>
                    <a:pt x="142" y="217"/>
                    <a:pt x="102" y="146"/>
                    <a:pt x="53" y="76"/>
                  </a:cubicBezTo>
                  <a:cubicBezTo>
                    <a:pt x="18" y="2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315;p32">
              <a:extLst>
                <a:ext uri="{FF2B5EF4-FFF2-40B4-BE49-F238E27FC236}">
                  <a16:creationId xmlns:a16="http://schemas.microsoft.com/office/drawing/2014/main" id="{1E9536A8-2034-472E-A1E9-0773A4369200}"/>
                </a:ext>
              </a:extLst>
            </p:cNvPr>
            <p:cNvSpPr/>
            <p:nvPr/>
          </p:nvSpPr>
          <p:spPr>
            <a:xfrm rot="20403886" flipH="1">
              <a:off x="7281461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316;p32">
              <a:extLst>
                <a:ext uri="{FF2B5EF4-FFF2-40B4-BE49-F238E27FC236}">
                  <a16:creationId xmlns:a16="http://schemas.microsoft.com/office/drawing/2014/main" id="{DDA1B9B2-EA01-4209-A05A-059CA63206EE}"/>
                </a:ext>
              </a:extLst>
            </p:cNvPr>
            <p:cNvSpPr/>
            <p:nvPr/>
          </p:nvSpPr>
          <p:spPr>
            <a:xfrm rot="20403886" flipH="1">
              <a:off x="7440649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317;p32">
              <a:extLst>
                <a:ext uri="{FF2B5EF4-FFF2-40B4-BE49-F238E27FC236}">
                  <a16:creationId xmlns:a16="http://schemas.microsoft.com/office/drawing/2014/main" id="{1F071393-880D-4DEC-A97B-6C40BDDC12A7}"/>
                </a:ext>
              </a:extLst>
            </p:cNvPr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318;p32">
              <a:extLst>
                <a:ext uri="{FF2B5EF4-FFF2-40B4-BE49-F238E27FC236}">
                  <a16:creationId xmlns:a16="http://schemas.microsoft.com/office/drawing/2014/main" id="{945F9089-FA91-4640-91B5-B8BEDD241E2A}"/>
                </a:ext>
              </a:extLst>
            </p:cNvPr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319;p32">
              <a:extLst>
                <a:ext uri="{FF2B5EF4-FFF2-40B4-BE49-F238E27FC236}">
                  <a16:creationId xmlns:a16="http://schemas.microsoft.com/office/drawing/2014/main" id="{3AA01E38-AD92-4DBD-8477-3B7E1AE5750C}"/>
                </a:ext>
              </a:extLst>
            </p:cNvPr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320;p32">
              <a:extLst>
                <a:ext uri="{FF2B5EF4-FFF2-40B4-BE49-F238E27FC236}">
                  <a16:creationId xmlns:a16="http://schemas.microsoft.com/office/drawing/2014/main" id="{9C71467E-A350-4ACA-B9D9-42EEA1C752FB}"/>
                </a:ext>
              </a:extLst>
            </p:cNvPr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321;p32">
              <a:extLst>
                <a:ext uri="{FF2B5EF4-FFF2-40B4-BE49-F238E27FC236}">
                  <a16:creationId xmlns:a16="http://schemas.microsoft.com/office/drawing/2014/main" id="{A6F9AD51-EF0C-4C5C-B4CE-F61C177664BA}"/>
                </a:ext>
              </a:extLst>
            </p:cNvPr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322;p32">
              <a:extLst>
                <a:ext uri="{FF2B5EF4-FFF2-40B4-BE49-F238E27FC236}">
                  <a16:creationId xmlns:a16="http://schemas.microsoft.com/office/drawing/2014/main" id="{798834DE-BB1C-49F0-BBF5-978D9BB987E0}"/>
                </a:ext>
              </a:extLst>
            </p:cNvPr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323;p32">
              <a:extLst>
                <a:ext uri="{FF2B5EF4-FFF2-40B4-BE49-F238E27FC236}">
                  <a16:creationId xmlns:a16="http://schemas.microsoft.com/office/drawing/2014/main" id="{FDF754E6-8A01-40D2-A14D-1E8B2A610571}"/>
                </a:ext>
              </a:extLst>
            </p:cNvPr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324;p32">
              <a:extLst>
                <a:ext uri="{FF2B5EF4-FFF2-40B4-BE49-F238E27FC236}">
                  <a16:creationId xmlns:a16="http://schemas.microsoft.com/office/drawing/2014/main" id="{B2B2F374-5BEB-4510-8D2D-C8106832F5D6}"/>
                </a:ext>
              </a:extLst>
            </p:cNvPr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325;p32">
              <a:extLst>
                <a:ext uri="{FF2B5EF4-FFF2-40B4-BE49-F238E27FC236}">
                  <a16:creationId xmlns:a16="http://schemas.microsoft.com/office/drawing/2014/main" id="{2D7461F0-A912-4563-B003-A38073F491E8}"/>
                </a:ext>
              </a:extLst>
            </p:cNvPr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326;p32">
              <a:extLst>
                <a:ext uri="{FF2B5EF4-FFF2-40B4-BE49-F238E27FC236}">
                  <a16:creationId xmlns:a16="http://schemas.microsoft.com/office/drawing/2014/main" id="{DA89436F-C244-40C0-939D-3689D9B6E678}"/>
                </a:ext>
              </a:extLst>
            </p:cNvPr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327;p32">
              <a:extLst>
                <a:ext uri="{FF2B5EF4-FFF2-40B4-BE49-F238E27FC236}">
                  <a16:creationId xmlns:a16="http://schemas.microsoft.com/office/drawing/2014/main" id="{6661F087-4EC8-4930-8654-F6E285BAE6F5}"/>
                </a:ext>
              </a:extLst>
            </p:cNvPr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328;p32">
              <a:extLst>
                <a:ext uri="{FF2B5EF4-FFF2-40B4-BE49-F238E27FC236}">
                  <a16:creationId xmlns:a16="http://schemas.microsoft.com/office/drawing/2014/main" id="{8AD71581-93ED-451C-9909-B1C69A9DA475}"/>
                </a:ext>
              </a:extLst>
            </p:cNvPr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329;p32">
              <a:extLst>
                <a:ext uri="{FF2B5EF4-FFF2-40B4-BE49-F238E27FC236}">
                  <a16:creationId xmlns:a16="http://schemas.microsoft.com/office/drawing/2014/main" id="{AF84E60A-9F9D-4099-96B8-172E5E724ED9}"/>
                </a:ext>
              </a:extLst>
            </p:cNvPr>
            <p:cNvSpPr/>
            <p:nvPr/>
          </p:nvSpPr>
          <p:spPr>
            <a:xfrm rot="20403886" flipH="1">
              <a:off x="7658232" y="927960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2398" y="1"/>
                  </a:moveTo>
                  <a:cubicBezTo>
                    <a:pt x="2396" y="1"/>
                    <a:pt x="2394" y="1"/>
                    <a:pt x="2392" y="2"/>
                  </a:cubicBezTo>
                  <a:cubicBezTo>
                    <a:pt x="46" y="967"/>
                    <a:pt x="0" y="3002"/>
                    <a:pt x="1209" y="3002"/>
                  </a:cubicBezTo>
                  <a:cubicBezTo>
                    <a:pt x="1251" y="3002"/>
                    <a:pt x="1294" y="3000"/>
                    <a:pt x="1339" y="2995"/>
                  </a:cubicBezTo>
                  <a:cubicBezTo>
                    <a:pt x="3007" y="2353"/>
                    <a:pt x="2558" y="1"/>
                    <a:pt x="23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330;p32">
              <a:extLst>
                <a:ext uri="{FF2B5EF4-FFF2-40B4-BE49-F238E27FC236}">
                  <a16:creationId xmlns:a16="http://schemas.microsoft.com/office/drawing/2014/main" id="{75CDE951-A159-48B6-9793-D789D9F56946}"/>
                </a:ext>
              </a:extLst>
            </p:cNvPr>
            <p:cNvSpPr/>
            <p:nvPr/>
          </p:nvSpPr>
          <p:spPr>
            <a:xfrm rot="20403886" flipH="1">
              <a:off x="7761600" y="995049"/>
              <a:ext cx="125729" cy="189621"/>
            </a:xfrm>
            <a:custGeom>
              <a:avLst/>
              <a:gdLst/>
              <a:ahLst/>
              <a:cxnLst/>
              <a:rect l="l" t="t" r="r" b="b"/>
              <a:pathLst>
                <a:path w="974" h="1469" fill="none" extrusionOk="0">
                  <a:moveTo>
                    <a:pt x="1" y="1093"/>
                  </a:moveTo>
                  <a:lnTo>
                    <a:pt x="974" y="1"/>
                  </a:lnTo>
                  <a:lnTo>
                    <a:pt x="470" y="1468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331;p32">
              <a:extLst>
                <a:ext uri="{FF2B5EF4-FFF2-40B4-BE49-F238E27FC236}">
                  <a16:creationId xmlns:a16="http://schemas.microsoft.com/office/drawing/2014/main" id="{0BDEE03D-B1DC-4FF7-A0B7-B6D8483B8FEC}"/>
                </a:ext>
              </a:extLst>
            </p:cNvPr>
            <p:cNvSpPr/>
            <p:nvPr/>
          </p:nvSpPr>
          <p:spPr>
            <a:xfrm rot="20403886" flipH="1">
              <a:off x="7281461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332;p32">
              <a:extLst>
                <a:ext uri="{FF2B5EF4-FFF2-40B4-BE49-F238E27FC236}">
                  <a16:creationId xmlns:a16="http://schemas.microsoft.com/office/drawing/2014/main" id="{2476AC80-D634-4B77-B89D-FA5DA67C596A}"/>
                </a:ext>
              </a:extLst>
            </p:cNvPr>
            <p:cNvSpPr/>
            <p:nvPr/>
          </p:nvSpPr>
          <p:spPr>
            <a:xfrm rot="20403886" flipH="1">
              <a:off x="7440649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333;p32">
              <a:extLst>
                <a:ext uri="{FF2B5EF4-FFF2-40B4-BE49-F238E27FC236}">
                  <a16:creationId xmlns:a16="http://schemas.microsoft.com/office/drawing/2014/main" id="{0754EF9D-6930-4A76-B4CF-A7EA3B93F5AA}"/>
                </a:ext>
              </a:extLst>
            </p:cNvPr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334;p32">
              <a:extLst>
                <a:ext uri="{FF2B5EF4-FFF2-40B4-BE49-F238E27FC236}">
                  <a16:creationId xmlns:a16="http://schemas.microsoft.com/office/drawing/2014/main" id="{8AB97DA5-E836-4D63-8972-AD1A56895787}"/>
                </a:ext>
              </a:extLst>
            </p:cNvPr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335;p32">
              <a:extLst>
                <a:ext uri="{FF2B5EF4-FFF2-40B4-BE49-F238E27FC236}">
                  <a16:creationId xmlns:a16="http://schemas.microsoft.com/office/drawing/2014/main" id="{29DFC13A-DE63-47DB-8C8B-986BE6AB2B84}"/>
                </a:ext>
              </a:extLst>
            </p:cNvPr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336;p32">
              <a:extLst>
                <a:ext uri="{FF2B5EF4-FFF2-40B4-BE49-F238E27FC236}">
                  <a16:creationId xmlns:a16="http://schemas.microsoft.com/office/drawing/2014/main" id="{DEA8B6DB-CF04-4272-81C8-DA0399A262DC}"/>
                </a:ext>
              </a:extLst>
            </p:cNvPr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337;p32">
              <a:extLst>
                <a:ext uri="{FF2B5EF4-FFF2-40B4-BE49-F238E27FC236}">
                  <a16:creationId xmlns:a16="http://schemas.microsoft.com/office/drawing/2014/main" id="{D4A0A0DD-92E6-4F9B-9EF7-6145217E4D61}"/>
                </a:ext>
              </a:extLst>
            </p:cNvPr>
            <p:cNvSpPr/>
            <p:nvPr/>
          </p:nvSpPr>
          <p:spPr>
            <a:xfrm rot="20403886" flipH="1">
              <a:off x="7626418" y="633659"/>
              <a:ext cx="397840" cy="277397"/>
            </a:xfrm>
            <a:custGeom>
              <a:avLst/>
              <a:gdLst/>
              <a:ahLst/>
              <a:cxnLst/>
              <a:rect l="l" t="t" r="r" b="b"/>
              <a:pathLst>
                <a:path w="3082" h="2149" extrusionOk="0">
                  <a:moveTo>
                    <a:pt x="873" y="0"/>
                  </a:moveTo>
                  <a:cubicBezTo>
                    <a:pt x="361" y="0"/>
                    <a:pt x="0" y="336"/>
                    <a:pt x="65" y="913"/>
                  </a:cubicBezTo>
                  <a:cubicBezTo>
                    <a:pt x="445" y="1906"/>
                    <a:pt x="1433" y="2148"/>
                    <a:pt x="2171" y="2148"/>
                  </a:cubicBezTo>
                  <a:cubicBezTo>
                    <a:pt x="2688" y="2148"/>
                    <a:pt x="3081" y="2029"/>
                    <a:pt x="3054" y="1965"/>
                  </a:cubicBezTo>
                  <a:cubicBezTo>
                    <a:pt x="2485" y="584"/>
                    <a:pt x="1548" y="0"/>
                    <a:pt x="8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338;p32">
              <a:extLst>
                <a:ext uri="{FF2B5EF4-FFF2-40B4-BE49-F238E27FC236}">
                  <a16:creationId xmlns:a16="http://schemas.microsoft.com/office/drawing/2014/main" id="{B354514A-1D7B-4BD0-BD35-96A8169A4C78}"/>
                </a:ext>
              </a:extLst>
            </p:cNvPr>
            <p:cNvSpPr/>
            <p:nvPr/>
          </p:nvSpPr>
          <p:spPr>
            <a:xfrm rot="20403886" flipH="1">
              <a:off x="7697101" y="738300"/>
              <a:ext cx="189626" cy="125726"/>
            </a:xfrm>
            <a:custGeom>
              <a:avLst/>
              <a:gdLst/>
              <a:ahLst/>
              <a:cxnLst/>
              <a:rect l="l" t="t" r="r" b="b"/>
              <a:pathLst>
                <a:path w="1469" h="974" fill="none" extrusionOk="0">
                  <a:moveTo>
                    <a:pt x="376" y="1"/>
                  </a:moveTo>
                  <a:lnTo>
                    <a:pt x="1468" y="973"/>
                  </a:lnTo>
                  <a:lnTo>
                    <a:pt x="0" y="469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339;p32">
              <a:extLst>
                <a:ext uri="{FF2B5EF4-FFF2-40B4-BE49-F238E27FC236}">
                  <a16:creationId xmlns:a16="http://schemas.microsoft.com/office/drawing/2014/main" id="{0B28DB52-80A2-4F91-B410-79AAC84A6F5D}"/>
                </a:ext>
              </a:extLst>
            </p:cNvPr>
            <p:cNvSpPr/>
            <p:nvPr/>
          </p:nvSpPr>
          <p:spPr>
            <a:xfrm rot="20403886" flipH="1">
              <a:off x="7303506" y="1012892"/>
              <a:ext cx="397840" cy="277138"/>
            </a:xfrm>
            <a:custGeom>
              <a:avLst/>
              <a:gdLst/>
              <a:ahLst/>
              <a:cxnLst/>
              <a:rect l="l" t="t" r="r" b="b"/>
              <a:pathLst>
                <a:path w="3082" h="2147" extrusionOk="0">
                  <a:moveTo>
                    <a:pt x="909" y="0"/>
                  </a:moveTo>
                  <a:cubicBezTo>
                    <a:pt x="393" y="0"/>
                    <a:pt x="1" y="118"/>
                    <a:pt x="28" y="180"/>
                  </a:cubicBezTo>
                  <a:cubicBezTo>
                    <a:pt x="597" y="1562"/>
                    <a:pt x="1535" y="2147"/>
                    <a:pt x="2210" y="2147"/>
                  </a:cubicBezTo>
                  <a:cubicBezTo>
                    <a:pt x="2721" y="2147"/>
                    <a:pt x="3082" y="1811"/>
                    <a:pt x="3017" y="1232"/>
                  </a:cubicBezTo>
                  <a:cubicBezTo>
                    <a:pt x="2637" y="241"/>
                    <a:pt x="1647" y="0"/>
                    <a:pt x="9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340;p32">
              <a:extLst>
                <a:ext uri="{FF2B5EF4-FFF2-40B4-BE49-F238E27FC236}">
                  <a16:creationId xmlns:a16="http://schemas.microsoft.com/office/drawing/2014/main" id="{D3A85D5C-C5DC-40C9-839A-C14330EE3200}"/>
                </a:ext>
              </a:extLst>
            </p:cNvPr>
            <p:cNvSpPr/>
            <p:nvPr/>
          </p:nvSpPr>
          <p:spPr>
            <a:xfrm rot="20403886" flipH="1">
              <a:off x="7441427" y="1059466"/>
              <a:ext cx="189109" cy="125597"/>
            </a:xfrm>
            <a:custGeom>
              <a:avLst/>
              <a:gdLst/>
              <a:ahLst/>
              <a:cxnLst/>
              <a:rect l="l" t="t" r="r" b="b"/>
              <a:pathLst>
                <a:path w="1465" h="973" fill="none" extrusionOk="0">
                  <a:moveTo>
                    <a:pt x="1088" y="973"/>
                  </a:moveTo>
                  <a:lnTo>
                    <a:pt x="1" y="0"/>
                  </a:lnTo>
                  <a:lnTo>
                    <a:pt x="1464" y="504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341;p32">
              <a:extLst>
                <a:ext uri="{FF2B5EF4-FFF2-40B4-BE49-F238E27FC236}">
                  <a16:creationId xmlns:a16="http://schemas.microsoft.com/office/drawing/2014/main" id="{E4EB6A6F-4CBD-4234-9FFC-07FA96E2DA6B}"/>
                </a:ext>
              </a:extLst>
            </p:cNvPr>
            <p:cNvSpPr/>
            <p:nvPr/>
          </p:nvSpPr>
          <p:spPr>
            <a:xfrm rot="20403886" flipH="1">
              <a:off x="7489158" y="510087"/>
              <a:ext cx="367892" cy="414998"/>
            </a:xfrm>
            <a:custGeom>
              <a:avLst/>
              <a:gdLst/>
              <a:ahLst/>
              <a:cxnLst/>
              <a:rect l="l" t="t" r="r" b="b"/>
              <a:pathLst>
                <a:path w="2850" h="3215" extrusionOk="0">
                  <a:moveTo>
                    <a:pt x="1327" y="1"/>
                  </a:moveTo>
                  <a:cubicBezTo>
                    <a:pt x="1106" y="1"/>
                    <a:pt x="884" y="110"/>
                    <a:pt x="696" y="346"/>
                  </a:cubicBezTo>
                  <a:cubicBezTo>
                    <a:pt x="0" y="1909"/>
                    <a:pt x="1799" y="3214"/>
                    <a:pt x="2042" y="3214"/>
                  </a:cubicBezTo>
                  <a:cubicBezTo>
                    <a:pt x="2055" y="3214"/>
                    <a:pt x="2063" y="3210"/>
                    <a:pt x="2067" y="3202"/>
                  </a:cubicBezTo>
                  <a:cubicBezTo>
                    <a:pt x="2850" y="1320"/>
                    <a:pt x="2096" y="1"/>
                    <a:pt x="13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342;p32">
              <a:extLst>
                <a:ext uri="{FF2B5EF4-FFF2-40B4-BE49-F238E27FC236}">
                  <a16:creationId xmlns:a16="http://schemas.microsoft.com/office/drawing/2014/main" id="{74FAC6B1-153A-43C7-869D-2765284AB893}"/>
                </a:ext>
              </a:extLst>
            </p:cNvPr>
            <p:cNvSpPr/>
            <p:nvPr/>
          </p:nvSpPr>
          <p:spPr>
            <a:xfrm rot="20403886" flipH="1">
              <a:off x="7622619" y="672225"/>
              <a:ext cx="87907" cy="189105"/>
            </a:xfrm>
            <a:custGeom>
              <a:avLst/>
              <a:gdLst/>
              <a:ahLst/>
              <a:cxnLst/>
              <a:rect l="l" t="t" r="r" b="b"/>
              <a:pathLst>
                <a:path w="681" h="1465" fill="none" extrusionOk="0">
                  <a:moveTo>
                    <a:pt x="597" y="1"/>
                  </a:moveTo>
                  <a:lnTo>
                    <a:pt x="681" y="1464"/>
                  </a:lnTo>
                  <a:lnTo>
                    <a:pt x="0" y="72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343;p32">
              <a:extLst>
                <a:ext uri="{FF2B5EF4-FFF2-40B4-BE49-F238E27FC236}">
                  <a16:creationId xmlns:a16="http://schemas.microsoft.com/office/drawing/2014/main" id="{0EE4ECBC-FAFB-4F00-B4A9-D146C17BBC41}"/>
                </a:ext>
              </a:extLst>
            </p:cNvPr>
            <p:cNvSpPr/>
            <p:nvPr/>
          </p:nvSpPr>
          <p:spPr>
            <a:xfrm rot="20403886" flipH="1">
              <a:off x="7470688" y="998457"/>
              <a:ext cx="368021" cy="415385"/>
            </a:xfrm>
            <a:custGeom>
              <a:avLst/>
              <a:gdLst/>
              <a:ahLst/>
              <a:cxnLst/>
              <a:rect l="l" t="t" r="r" b="b"/>
              <a:pathLst>
                <a:path w="2851" h="3218" extrusionOk="0">
                  <a:moveTo>
                    <a:pt x="809" y="0"/>
                  </a:moveTo>
                  <a:cubicBezTo>
                    <a:pt x="796" y="0"/>
                    <a:pt x="787" y="4"/>
                    <a:pt x="784" y="12"/>
                  </a:cubicBezTo>
                  <a:cubicBezTo>
                    <a:pt x="1" y="1895"/>
                    <a:pt x="755" y="3217"/>
                    <a:pt x="1525" y="3217"/>
                  </a:cubicBezTo>
                  <a:cubicBezTo>
                    <a:pt x="1746" y="3217"/>
                    <a:pt x="1968" y="3108"/>
                    <a:pt x="2155" y="2873"/>
                  </a:cubicBezTo>
                  <a:cubicBezTo>
                    <a:pt x="2850" y="1306"/>
                    <a:pt x="1051" y="0"/>
                    <a:pt x="8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344;p32">
              <a:extLst>
                <a:ext uri="{FF2B5EF4-FFF2-40B4-BE49-F238E27FC236}">
                  <a16:creationId xmlns:a16="http://schemas.microsoft.com/office/drawing/2014/main" id="{C51D23F5-A919-4BBA-BA59-EE483A24DD7E}"/>
                </a:ext>
              </a:extLst>
            </p:cNvPr>
            <p:cNvSpPr/>
            <p:nvPr/>
          </p:nvSpPr>
          <p:spPr>
            <a:xfrm rot="20403886" flipH="1">
              <a:off x="7617212" y="1062728"/>
              <a:ext cx="88036" cy="188459"/>
            </a:xfrm>
            <a:custGeom>
              <a:avLst/>
              <a:gdLst/>
              <a:ahLst/>
              <a:cxnLst/>
              <a:rect l="l" t="t" r="r" b="b"/>
              <a:pathLst>
                <a:path w="682" h="1460" fill="none" extrusionOk="0">
                  <a:moveTo>
                    <a:pt x="85" y="1459"/>
                  </a:moveTo>
                  <a:lnTo>
                    <a:pt x="1" y="0"/>
                  </a:lnTo>
                  <a:lnTo>
                    <a:pt x="682" y="1393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345;p32">
              <a:extLst>
                <a:ext uri="{FF2B5EF4-FFF2-40B4-BE49-F238E27FC236}">
                  <a16:creationId xmlns:a16="http://schemas.microsoft.com/office/drawing/2014/main" id="{2584D722-0E96-48E2-8C0C-FBE9EA202E10}"/>
                </a:ext>
              </a:extLst>
            </p:cNvPr>
            <p:cNvSpPr/>
            <p:nvPr/>
          </p:nvSpPr>
          <p:spPr>
            <a:xfrm rot="20403886" flipH="1">
              <a:off x="7519245" y="822641"/>
              <a:ext cx="346851" cy="294177"/>
            </a:xfrm>
            <a:custGeom>
              <a:avLst/>
              <a:gdLst/>
              <a:ahLst/>
              <a:cxnLst/>
              <a:rect l="l" t="t" r="r" b="b"/>
              <a:pathLst>
                <a:path w="2687" h="2279" extrusionOk="0">
                  <a:moveTo>
                    <a:pt x="1399" y="1"/>
                  </a:moveTo>
                  <a:cubicBezTo>
                    <a:pt x="608" y="1"/>
                    <a:pt x="1" y="847"/>
                    <a:pt x="378" y="1633"/>
                  </a:cubicBezTo>
                  <a:cubicBezTo>
                    <a:pt x="588" y="2067"/>
                    <a:pt x="996" y="2279"/>
                    <a:pt x="1403" y="2279"/>
                  </a:cubicBezTo>
                  <a:cubicBezTo>
                    <a:pt x="1853" y="2279"/>
                    <a:pt x="2302" y="2020"/>
                    <a:pt x="2479" y="1518"/>
                  </a:cubicBezTo>
                  <a:cubicBezTo>
                    <a:pt x="2686" y="926"/>
                    <a:pt x="2377" y="276"/>
                    <a:pt x="1784" y="68"/>
                  </a:cubicBezTo>
                  <a:cubicBezTo>
                    <a:pt x="1653" y="22"/>
                    <a:pt x="1524" y="1"/>
                    <a:pt x="1399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346;p32">
              <a:extLst>
                <a:ext uri="{FF2B5EF4-FFF2-40B4-BE49-F238E27FC236}">
                  <a16:creationId xmlns:a16="http://schemas.microsoft.com/office/drawing/2014/main" id="{9B1EE4C4-8FB1-4104-B430-92CB11F8C4ED}"/>
                </a:ext>
              </a:extLst>
            </p:cNvPr>
            <p:cNvSpPr/>
            <p:nvPr/>
          </p:nvSpPr>
          <p:spPr>
            <a:xfrm rot="20403886" flipH="1">
              <a:off x="7597486" y="2057872"/>
              <a:ext cx="340913" cy="797338"/>
            </a:xfrm>
            <a:custGeom>
              <a:avLst/>
              <a:gdLst/>
              <a:ahLst/>
              <a:cxnLst/>
              <a:rect l="l" t="t" r="r" b="b"/>
              <a:pathLst>
                <a:path w="2641" h="6177" extrusionOk="0">
                  <a:moveTo>
                    <a:pt x="2640" y="0"/>
                  </a:moveTo>
                  <a:lnTo>
                    <a:pt x="2640" y="0"/>
                  </a:lnTo>
                  <a:cubicBezTo>
                    <a:pt x="2640" y="0"/>
                    <a:pt x="2614" y="5"/>
                    <a:pt x="2552" y="27"/>
                  </a:cubicBezTo>
                  <a:cubicBezTo>
                    <a:pt x="2525" y="40"/>
                    <a:pt x="2494" y="49"/>
                    <a:pt x="2463" y="62"/>
                  </a:cubicBezTo>
                  <a:cubicBezTo>
                    <a:pt x="2423" y="80"/>
                    <a:pt x="2388" y="98"/>
                    <a:pt x="2348" y="120"/>
                  </a:cubicBezTo>
                  <a:cubicBezTo>
                    <a:pt x="2247" y="173"/>
                    <a:pt x="2149" y="239"/>
                    <a:pt x="2052" y="305"/>
                  </a:cubicBezTo>
                  <a:lnTo>
                    <a:pt x="1889" y="443"/>
                  </a:lnTo>
                  <a:cubicBezTo>
                    <a:pt x="1827" y="487"/>
                    <a:pt x="1774" y="549"/>
                    <a:pt x="1716" y="606"/>
                  </a:cubicBezTo>
                  <a:cubicBezTo>
                    <a:pt x="1685" y="637"/>
                    <a:pt x="1654" y="664"/>
                    <a:pt x="1623" y="695"/>
                  </a:cubicBezTo>
                  <a:lnTo>
                    <a:pt x="1539" y="796"/>
                  </a:lnTo>
                  <a:cubicBezTo>
                    <a:pt x="1482" y="867"/>
                    <a:pt x="1420" y="938"/>
                    <a:pt x="1362" y="1013"/>
                  </a:cubicBezTo>
                  <a:cubicBezTo>
                    <a:pt x="1243" y="1176"/>
                    <a:pt x="1137" y="1344"/>
                    <a:pt x="1040" y="1521"/>
                  </a:cubicBezTo>
                  <a:cubicBezTo>
                    <a:pt x="991" y="1610"/>
                    <a:pt x="929" y="1698"/>
                    <a:pt x="885" y="1795"/>
                  </a:cubicBezTo>
                  <a:cubicBezTo>
                    <a:pt x="841" y="1893"/>
                    <a:pt x="796" y="1994"/>
                    <a:pt x="752" y="2092"/>
                  </a:cubicBezTo>
                  <a:lnTo>
                    <a:pt x="686" y="2242"/>
                  </a:lnTo>
                  <a:cubicBezTo>
                    <a:pt x="668" y="2291"/>
                    <a:pt x="651" y="2344"/>
                    <a:pt x="628" y="2397"/>
                  </a:cubicBezTo>
                  <a:cubicBezTo>
                    <a:pt x="593" y="2503"/>
                    <a:pt x="558" y="2604"/>
                    <a:pt x="518" y="2711"/>
                  </a:cubicBezTo>
                  <a:cubicBezTo>
                    <a:pt x="500" y="2759"/>
                    <a:pt x="478" y="2812"/>
                    <a:pt x="465" y="2865"/>
                  </a:cubicBezTo>
                  <a:lnTo>
                    <a:pt x="421" y="3025"/>
                  </a:lnTo>
                  <a:cubicBezTo>
                    <a:pt x="390" y="3131"/>
                    <a:pt x="363" y="3237"/>
                    <a:pt x="332" y="3343"/>
                  </a:cubicBezTo>
                  <a:cubicBezTo>
                    <a:pt x="270" y="3551"/>
                    <a:pt x="244" y="3763"/>
                    <a:pt x="200" y="3966"/>
                  </a:cubicBezTo>
                  <a:cubicBezTo>
                    <a:pt x="182" y="4068"/>
                    <a:pt x="160" y="4165"/>
                    <a:pt x="147" y="4267"/>
                  </a:cubicBezTo>
                  <a:cubicBezTo>
                    <a:pt x="129" y="4364"/>
                    <a:pt x="120" y="4461"/>
                    <a:pt x="107" y="4554"/>
                  </a:cubicBezTo>
                  <a:cubicBezTo>
                    <a:pt x="85" y="4740"/>
                    <a:pt x="71" y="4917"/>
                    <a:pt x="49" y="5080"/>
                  </a:cubicBezTo>
                  <a:cubicBezTo>
                    <a:pt x="27" y="5244"/>
                    <a:pt x="27" y="5399"/>
                    <a:pt x="23" y="5531"/>
                  </a:cubicBezTo>
                  <a:cubicBezTo>
                    <a:pt x="14" y="5664"/>
                    <a:pt x="9" y="5783"/>
                    <a:pt x="9" y="5876"/>
                  </a:cubicBezTo>
                  <a:cubicBezTo>
                    <a:pt x="1" y="6066"/>
                    <a:pt x="1" y="6177"/>
                    <a:pt x="1" y="6177"/>
                  </a:cubicBezTo>
                  <a:cubicBezTo>
                    <a:pt x="1" y="6177"/>
                    <a:pt x="18" y="6071"/>
                    <a:pt x="49" y="5881"/>
                  </a:cubicBezTo>
                  <a:cubicBezTo>
                    <a:pt x="63" y="5788"/>
                    <a:pt x="80" y="5673"/>
                    <a:pt x="102" y="5540"/>
                  </a:cubicBezTo>
                  <a:cubicBezTo>
                    <a:pt x="111" y="5474"/>
                    <a:pt x="120" y="5403"/>
                    <a:pt x="133" y="5328"/>
                  </a:cubicBezTo>
                  <a:cubicBezTo>
                    <a:pt x="142" y="5257"/>
                    <a:pt x="151" y="5178"/>
                    <a:pt x="169" y="5098"/>
                  </a:cubicBezTo>
                  <a:cubicBezTo>
                    <a:pt x="200" y="4934"/>
                    <a:pt x="231" y="4762"/>
                    <a:pt x="266" y="4576"/>
                  </a:cubicBezTo>
                  <a:cubicBezTo>
                    <a:pt x="284" y="4488"/>
                    <a:pt x="297" y="4391"/>
                    <a:pt x="319" y="4298"/>
                  </a:cubicBezTo>
                  <a:cubicBezTo>
                    <a:pt x="341" y="4201"/>
                    <a:pt x="363" y="4103"/>
                    <a:pt x="385" y="4002"/>
                  </a:cubicBezTo>
                  <a:cubicBezTo>
                    <a:pt x="434" y="3807"/>
                    <a:pt x="474" y="3599"/>
                    <a:pt x="536" y="3396"/>
                  </a:cubicBezTo>
                  <a:cubicBezTo>
                    <a:pt x="567" y="3294"/>
                    <a:pt x="598" y="3188"/>
                    <a:pt x="624" y="3086"/>
                  </a:cubicBezTo>
                  <a:lnTo>
                    <a:pt x="668" y="2932"/>
                  </a:lnTo>
                  <a:cubicBezTo>
                    <a:pt x="686" y="2879"/>
                    <a:pt x="708" y="2830"/>
                    <a:pt x="726" y="2777"/>
                  </a:cubicBezTo>
                  <a:lnTo>
                    <a:pt x="832" y="2472"/>
                  </a:lnTo>
                  <a:cubicBezTo>
                    <a:pt x="850" y="2423"/>
                    <a:pt x="867" y="2370"/>
                    <a:pt x="885" y="2322"/>
                  </a:cubicBezTo>
                  <a:lnTo>
                    <a:pt x="951" y="2176"/>
                  </a:lnTo>
                  <a:cubicBezTo>
                    <a:pt x="991" y="2074"/>
                    <a:pt x="1031" y="1981"/>
                    <a:pt x="1075" y="1884"/>
                  </a:cubicBezTo>
                  <a:cubicBezTo>
                    <a:pt x="1115" y="1787"/>
                    <a:pt x="1168" y="1698"/>
                    <a:pt x="1212" y="1605"/>
                  </a:cubicBezTo>
                  <a:cubicBezTo>
                    <a:pt x="1300" y="1424"/>
                    <a:pt x="1407" y="1260"/>
                    <a:pt x="1499" y="1106"/>
                  </a:cubicBezTo>
                  <a:cubicBezTo>
                    <a:pt x="1548" y="1022"/>
                    <a:pt x="1610" y="955"/>
                    <a:pt x="1659" y="885"/>
                  </a:cubicBezTo>
                  <a:lnTo>
                    <a:pt x="1734" y="779"/>
                  </a:lnTo>
                  <a:cubicBezTo>
                    <a:pt x="1756" y="743"/>
                    <a:pt x="1787" y="717"/>
                    <a:pt x="1813" y="686"/>
                  </a:cubicBezTo>
                  <a:cubicBezTo>
                    <a:pt x="1866" y="624"/>
                    <a:pt x="1915" y="566"/>
                    <a:pt x="1964" y="509"/>
                  </a:cubicBezTo>
                  <a:lnTo>
                    <a:pt x="2114" y="363"/>
                  </a:lnTo>
                  <a:cubicBezTo>
                    <a:pt x="2198" y="288"/>
                    <a:pt x="2286" y="217"/>
                    <a:pt x="2379" y="151"/>
                  </a:cubicBezTo>
                  <a:cubicBezTo>
                    <a:pt x="2441" y="106"/>
                    <a:pt x="2503" y="67"/>
                    <a:pt x="2569" y="31"/>
                  </a:cubicBezTo>
                  <a:cubicBezTo>
                    <a:pt x="2591" y="22"/>
                    <a:pt x="2614" y="9"/>
                    <a:pt x="26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347;p32">
              <a:extLst>
                <a:ext uri="{FF2B5EF4-FFF2-40B4-BE49-F238E27FC236}">
                  <a16:creationId xmlns:a16="http://schemas.microsoft.com/office/drawing/2014/main" id="{6AB317A2-D2BB-46F3-8B56-497E69B01105}"/>
                </a:ext>
              </a:extLst>
            </p:cNvPr>
            <p:cNvSpPr/>
            <p:nvPr/>
          </p:nvSpPr>
          <p:spPr>
            <a:xfrm rot="20403886" flipH="1">
              <a:off x="7428736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348;p32">
              <a:extLst>
                <a:ext uri="{FF2B5EF4-FFF2-40B4-BE49-F238E27FC236}">
                  <a16:creationId xmlns:a16="http://schemas.microsoft.com/office/drawing/2014/main" id="{55694BE6-A0E6-463A-B9C3-AF322669EA90}"/>
                </a:ext>
              </a:extLst>
            </p:cNvPr>
            <p:cNvSpPr/>
            <p:nvPr/>
          </p:nvSpPr>
          <p:spPr>
            <a:xfrm rot="20403886" flipH="1">
              <a:off x="7504894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349;p32">
              <a:extLst>
                <a:ext uri="{FF2B5EF4-FFF2-40B4-BE49-F238E27FC236}">
                  <a16:creationId xmlns:a16="http://schemas.microsoft.com/office/drawing/2014/main" id="{E56C300B-91CD-4DE2-BE62-133F89F49F98}"/>
                </a:ext>
              </a:extLst>
            </p:cNvPr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350;p32">
              <a:extLst>
                <a:ext uri="{FF2B5EF4-FFF2-40B4-BE49-F238E27FC236}">
                  <a16:creationId xmlns:a16="http://schemas.microsoft.com/office/drawing/2014/main" id="{970F070C-AD1A-49C8-9C75-068460A9BE9A}"/>
                </a:ext>
              </a:extLst>
            </p:cNvPr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351;p32">
              <a:extLst>
                <a:ext uri="{FF2B5EF4-FFF2-40B4-BE49-F238E27FC236}">
                  <a16:creationId xmlns:a16="http://schemas.microsoft.com/office/drawing/2014/main" id="{2E5A0A2C-B4E2-4BB8-95BB-8072C9769B10}"/>
                </a:ext>
              </a:extLst>
            </p:cNvPr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352;p32">
              <a:extLst>
                <a:ext uri="{FF2B5EF4-FFF2-40B4-BE49-F238E27FC236}">
                  <a16:creationId xmlns:a16="http://schemas.microsoft.com/office/drawing/2014/main" id="{0465F6F8-9D3C-4F64-B85E-E041EC16077E}"/>
                </a:ext>
              </a:extLst>
            </p:cNvPr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353;p32">
              <a:extLst>
                <a:ext uri="{FF2B5EF4-FFF2-40B4-BE49-F238E27FC236}">
                  <a16:creationId xmlns:a16="http://schemas.microsoft.com/office/drawing/2014/main" id="{19723B88-AC53-4D12-85A5-A96FFFF95E48}"/>
                </a:ext>
              </a:extLst>
            </p:cNvPr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354;p32">
              <a:extLst>
                <a:ext uri="{FF2B5EF4-FFF2-40B4-BE49-F238E27FC236}">
                  <a16:creationId xmlns:a16="http://schemas.microsoft.com/office/drawing/2014/main" id="{22813D05-1DC2-4C86-B8A5-4854EB81EC38}"/>
                </a:ext>
              </a:extLst>
            </p:cNvPr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355;p32">
              <a:extLst>
                <a:ext uri="{FF2B5EF4-FFF2-40B4-BE49-F238E27FC236}">
                  <a16:creationId xmlns:a16="http://schemas.microsoft.com/office/drawing/2014/main" id="{2D82A163-1257-46DD-A8BE-45658955A082}"/>
                </a:ext>
              </a:extLst>
            </p:cNvPr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356;p32">
              <a:extLst>
                <a:ext uri="{FF2B5EF4-FFF2-40B4-BE49-F238E27FC236}">
                  <a16:creationId xmlns:a16="http://schemas.microsoft.com/office/drawing/2014/main" id="{39949621-C4E7-4751-8247-C792A8E9B7E3}"/>
                </a:ext>
              </a:extLst>
            </p:cNvPr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357;p32">
              <a:extLst>
                <a:ext uri="{FF2B5EF4-FFF2-40B4-BE49-F238E27FC236}">
                  <a16:creationId xmlns:a16="http://schemas.microsoft.com/office/drawing/2014/main" id="{50376A7B-4C60-4533-BC16-34588216C50F}"/>
                </a:ext>
              </a:extLst>
            </p:cNvPr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358;p32">
              <a:extLst>
                <a:ext uri="{FF2B5EF4-FFF2-40B4-BE49-F238E27FC236}">
                  <a16:creationId xmlns:a16="http://schemas.microsoft.com/office/drawing/2014/main" id="{6AB32749-940E-4A91-9AF0-9C334E7C877B}"/>
                </a:ext>
              </a:extLst>
            </p:cNvPr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359;p32">
              <a:extLst>
                <a:ext uri="{FF2B5EF4-FFF2-40B4-BE49-F238E27FC236}">
                  <a16:creationId xmlns:a16="http://schemas.microsoft.com/office/drawing/2014/main" id="{558B4DE6-C17F-4936-807B-214B8293E2C0}"/>
                </a:ext>
              </a:extLst>
            </p:cNvPr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360;p32">
              <a:extLst>
                <a:ext uri="{FF2B5EF4-FFF2-40B4-BE49-F238E27FC236}">
                  <a16:creationId xmlns:a16="http://schemas.microsoft.com/office/drawing/2014/main" id="{399A78D2-6CCE-40A6-80C9-28959C54B2AA}"/>
                </a:ext>
              </a:extLst>
            </p:cNvPr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361;p32">
              <a:extLst>
                <a:ext uri="{FF2B5EF4-FFF2-40B4-BE49-F238E27FC236}">
                  <a16:creationId xmlns:a16="http://schemas.microsoft.com/office/drawing/2014/main" id="{BEA49CE5-C384-40F0-9B59-BFA434A27681}"/>
                </a:ext>
              </a:extLst>
            </p:cNvPr>
            <p:cNvSpPr/>
            <p:nvPr/>
          </p:nvSpPr>
          <p:spPr>
            <a:xfrm rot="20403886" flipH="1">
              <a:off x="7609762" y="2132240"/>
              <a:ext cx="186528" cy="186136"/>
            </a:xfrm>
            <a:custGeom>
              <a:avLst/>
              <a:gdLst/>
              <a:ahLst/>
              <a:cxnLst/>
              <a:rect l="l" t="t" r="r" b="b"/>
              <a:pathLst>
                <a:path w="1445" h="1442" extrusionOk="0">
                  <a:moveTo>
                    <a:pt x="1153" y="1"/>
                  </a:moveTo>
                  <a:cubicBezTo>
                    <a:pt x="1152" y="1"/>
                    <a:pt x="1151" y="1"/>
                    <a:pt x="1150" y="1"/>
                  </a:cubicBezTo>
                  <a:cubicBezTo>
                    <a:pt x="21" y="463"/>
                    <a:pt x="1" y="1442"/>
                    <a:pt x="584" y="1442"/>
                  </a:cubicBezTo>
                  <a:cubicBezTo>
                    <a:pt x="604" y="1442"/>
                    <a:pt x="625" y="1440"/>
                    <a:pt x="646" y="1438"/>
                  </a:cubicBezTo>
                  <a:cubicBezTo>
                    <a:pt x="1444" y="1128"/>
                    <a:pt x="1231" y="1"/>
                    <a:pt x="11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362;p32">
              <a:extLst>
                <a:ext uri="{FF2B5EF4-FFF2-40B4-BE49-F238E27FC236}">
                  <a16:creationId xmlns:a16="http://schemas.microsoft.com/office/drawing/2014/main" id="{541BE437-3E3E-4271-A2A8-3BA0EADE3044}"/>
                </a:ext>
              </a:extLst>
            </p:cNvPr>
            <p:cNvSpPr/>
            <p:nvPr/>
          </p:nvSpPr>
          <p:spPr>
            <a:xfrm rot="20403886" flipH="1">
              <a:off x="7659396" y="2163960"/>
              <a:ext cx="60025" cy="91519"/>
            </a:xfrm>
            <a:custGeom>
              <a:avLst/>
              <a:gdLst/>
              <a:ahLst/>
              <a:cxnLst/>
              <a:rect l="l" t="t" r="r" b="b"/>
              <a:pathLst>
                <a:path w="465" h="709" fill="none" extrusionOk="0">
                  <a:moveTo>
                    <a:pt x="1" y="527"/>
                  </a:moveTo>
                  <a:lnTo>
                    <a:pt x="465" y="1"/>
                  </a:lnTo>
                  <a:lnTo>
                    <a:pt x="226" y="70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363;p32">
              <a:extLst>
                <a:ext uri="{FF2B5EF4-FFF2-40B4-BE49-F238E27FC236}">
                  <a16:creationId xmlns:a16="http://schemas.microsoft.com/office/drawing/2014/main" id="{002EA6EA-198D-4E39-AA04-6DCC6C62A6CA}"/>
                </a:ext>
              </a:extLst>
            </p:cNvPr>
            <p:cNvSpPr/>
            <p:nvPr/>
          </p:nvSpPr>
          <p:spPr>
            <a:xfrm rot="20403886" flipH="1">
              <a:off x="7428736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364;p32">
              <a:extLst>
                <a:ext uri="{FF2B5EF4-FFF2-40B4-BE49-F238E27FC236}">
                  <a16:creationId xmlns:a16="http://schemas.microsoft.com/office/drawing/2014/main" id="{4FA10FC3-88A4-42D3-A11D-BC327128E945}"/>
                </a:ext>
              </a:extLst>
            </p:cNvPr>
            <p:cNvSpPr/>
            <p:nvPr/>
          </p:nvSpPr>
          <p:spPr>
            <a:xfrm rot="20403886" flipH="1">
              <a:off x="7504894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365;p32">
              <a:extLst>
                <a:ext uri="{FF2B5EF4-FFF2-40B4-BE49-F238E27FC236}">
                  <a16:creationId xmlns:a16="http://schemas.microsoft.com/office/drawing/2014/main" id="{ED55D5EA-5359-41E2-967A-9E3E78DE13A4}"/>
                </a:ext>
              </a:extLst>
            </p:cNvPr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366;p32">
              <a:extLst>
                <a:ext uri="{FF2B5EF4-FFF2-40B4-BE49-F238E27FC236}">
                  <a16:creationId xmlns:a16="http://schemas.microsoft.com/office/drawing/2014/main" id="{958C5568-DD7F-4A6C-B097-A8A9566361A5}"/>
                </a:ext>
              </a:extLst>
            </p:cNvPr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367;p32">
              <a:extLst>
                <a:ext uri="{FF2B5EF4-FFF2-40B4-BE49-F238E27FC236}">
                  <a16:creationId xmlns:a16="http://schemas.microsoft.com/office/drawing/2014/main" id="{D0086073-AF48-404E-89D0-064EE922CB94}"/>
                </a:ext>
              </a:extLst>
            </p:cNvPr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368;p32">
              <a:extLst>
                <a:ext uri="{FF2B5EF4-FFF2-40B4-BE49-F238E27FC236}">
                  <a16:creationId xmlns:a16="http://schemas.microsoft.com/office/drawing/2014/main" id="{38FBD048-5300-4072-9623-2142DC90935D}"/>
                </a:ext>
              </a:extLst>
            </p:cNvPr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369;p32">
              <a:extLst>
                <a:ext uri="{FF2B5EF4-FFF2-40B4-BE49-F238E27FC236}">
                  <a16:creationId xmlns:a16="http://schemas.microsoft.com/office/drawing/2014/main" id="{D17D22CE-0EF3-4B83-BAEF-C6A94B156364}"/>
                </a:ext>
              </a:extLst>
            </p:cNvPr>
            <p:cNvSpPr/>
            <p:nvPr/>
          </p:nvSpPr>
          <p:spPr>
            <a:xfrm rot="20403886" flipH="1">
              <a:off x="7594298" y="1990709"/>
              <a:ext cx="191304" cy="133212"/>
            </a:xfrm>
            <a:custGeom>
              <a:avLst/>
              <a:gdLst/>
              <a:ahLst/>
              <a:cxnLst/>
              <a:rect l="l" t="t" r="r" b="b"/>
              <a:pathLst>
                <a:path w="1482" h="1032" extrusionOk="0">
                  <a:moveTo>
                    <a:pt x="421" y="1"/>
                  </a:moveTo>
                  <a:cubicBezTo>
                    <a:pt x="175" y="1"/>
                    <a:pt x="1" y="162"/>
                    <a:pt x="31" y="440"/>
                  </a:cubicBezTo>
                  <a:cubicBezTo>
                    <a:pt x="216" y="915"/>
                    <a:pt x="691" y="1032"/>
                    <a:pt x="1045" y="1032"/>
                  </a:cubicBezTo>
                  <a:cubicBezTo>
                    <a:pt x="1293" y="1032"/>
                    <a:pt x="1481" y="975"/>
                    <a:pt x="1468" y="944"/>
                  </a:cubicBezTo>
                  <a:cubicBezTo>
                    <a:pt x="1197" y="282"/>
                    <a:pt x="746" y="1"/>
                    <a:pt x="4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370;p32">
              <a:extLst>
                <a:ext uri="{FF2B5EF4-FFF2-40B4-BE49-F238E27FC236}">
                  <a16:creationId xmlns:a16="http://schemas.microsoft.com/office/drawing/2014/main" id="{20D965B2-73C7-45B9-9FDA-C23776C70535}"/>
                </a:ext>
              </a:extLst>
            </p:cNvPr>
            <p:cNvSpPr/>
            <p:nvPr/>
          </p:nvSpPr>
          <p:spPr>
            <a:xfrm rot="20403886" flipH="1">
              <a:off x="7628277" y="2041225"/>
              <a:ext cx="90876" cy="60023"/>
            </a:xfrm>
            <a:custGeom>
              <a:avLst/>
              <a:gdLst/>
              <a:ahLst/>
              <a:cxnLst/>
              <a:rect l="l" t="t" r="r" b="b"/>
              <a:pathLst>
                <a:path w="704" h="465" fill="none" extrusionOk="0">
                  <a:moveTo>
                    <a:pt x="182" y="0"/>
                  </a:moveTo>
                  <a:lnTo>
                    <a:pt x="703" y="465"/>
                  </a:lnTo>
                  <a:lnTo>
                    <a:pt x="0" y="226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371;p32">
              <a:extLst>
                <a:ext uri="{FF2B5EF4-FFF2-40B4-BE49-F238E27FC236}">
                  <a16:creationId xmlns:a16="http://schemas.microsoft.com/office/drawing/2014/main" id="{A52192E5-B5F2-48A9-8BF8-9743E0E0A4E5}"/>
                </a:ext>
              </a:extLst>
            </p:cNvPr>
            <p:cNvSpPr/>
            <p:nvPr/>
          </p:nvSpPr>
          <p:spPr>
            <a:xfrm rot="20403886" flipH="1">
              <a:off x="7439158" y="2172866"/>
              <a:ext cx="191433" cy="133212"/>
            </a:xfrm>
            <a:custGeom>
              <a:avLst/>
              <a:gdLst/>
              <a:ahLst/>
              <a:cxnLst/>
              <a:rect l="l" t="t" r="r" b="b"/>
              <a:pathLst>
                <a:path w="1483" h="1032" extrusionOk="0">
                  <a:moveTo>
                    <a:pt x="438" y="0"/>
                  </a:moveTo>
                  <a:cubicBezTo>
                    <a:pt x="190" y="0"/>
                    <a:pt x="0" y="58"/>
                    <a:pt x="13" y="89"/>
                  </a:cubicBezTo>
                  <a:cubicBezTo>
                    <a:pt x="287" y="751"/>
                    <a:pt x="739" y="1031"/>
                    <a:pt x="1064" y="1031"/>
                  </a:cubicBezTo>
                  <a:cubicBezTo>
                    <a:pt x="1310" y="1031"/>
                    <a:pt x="1482" y="871"/>
                    <a:pt x="1450" y="593"/>
                  </a:cubicBezTo>
                  <a:cubicBezTo>
                    <a:pt x="1268" y="117"/>
                    <a:pt x="793" y="0"/>
                    <a:pt x="4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372;p32">
              <a:extLst>
                <a:ext uri="{FF2B5EF4-FFF2-40B4-BE49-F238E27FC236}">
                  <a16:creationId xmlns:a16="http://schemas.microsoft.com/office/drawing/2014/main" id="{9B89EFED-9296-4368-864F-5C901E497E66}"/>
                </a:ext>
              </a:extLst>
            </p:cNvPr>
            <p:cNvSpPr/>
            <p:nvPr/>
          </p:nvSpPr>
          <p:spPr>
            <a:xfrm rot="20403886" flipH="1">
              <a:off x="7505143" y="2195106"/>
              <a:ext cx="91392" cy="60539"/>
            </a:xfrm>
            <a:custGeom>
              <a:avLst/>
              <a:gdLst/>
              <a:ahLst/>
              <a:cxnLst/>
              <a:rect l="l" t="t" r="r" b="b"/>
              <a:pathLst>
                <a:path w="708" h="469" fill="none" extrusionOk="0">
                  <a:moveTo>
                    <a:pt x="526" y="469"/>
                  </a:moveTo>
                  <a:lnTo>
                    <a:pt x="0" y="0"/>
                  </a:lnTo>
                  <a:lnTo>
                    <a:pt x="708" y="243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373;p32">
              <a:extLst>
                <a:ext uri="{FF2B5EF4-FFF2-40B4-BE49-F238E27FC236}">
                  <a16:creationId xmlns:a16="http://schemas.microsoft.com/office/drawing/2014/main" id="{B568D559-83F2-41A7-9E27-A0CEF971BC4D}"/>
                </a:ext>
              </a:extLst>
            </p:cNvPr>
            <p:cNvSpPr/>
            <p:nvPr/>
          </p:nvSpPr>
          <p:spPr>
            <a:xfrm rot="20403886" flipH="1">
              <a:off x="7528205" y="1931441"/>
              <a:ext cx="177363" cy="199431"/>
            </a:xfrm>
            <a:custGeom>
              <a:avLst/>
              <a:gdLst/>
              <a:ahLst/>
              <a:cxnLst/>
              <a:rect l="l" t="t" r="r" b="b"/>
              <a:pathLst>
                <a:path w="1374" h="1545" extrusionOk="0">
                  <a:moveTo>
                    <a:pt x="638" y="1"/>
                  </a:moveTo>
                  <a:cubicBezTo>
                    <a:pt x="532" y="1"/>
                    <a:pt x="426" y="53"/>
                    <a:pt x="337" y="164"/>
                  </a:cubicBezTo>
                  <a:cubicBezTo>
                    <a:pt x="1" y="920"/>
                    <a:pt x="870" y="1545"/>
                    <a:pt x="984" y="1545"/>
                  </a:cubicBezTo>
                  <a:cubicBezTo>
                    <a:pt x="990" y="1545"/>
                    <a:pt x="994" y="1543"/>
                    <a:pt x="996" y="1540"/>
                  </a:cubicBezTo>
                  <a:cubicBezTo>
                    <a:pt x="1374" y="635"/>
                    <a:pt x="1008" y="1"/>
                    <a:pt x="6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374;p32">
              <a:extLst>
                <a:ext uri="{FF2B5EF4-FFF2-40B4-BE49-F238E27FC236}">
                  <a16:creationId xmlns:a16="http://schemas.microsoft.com/office/drawing/2014/main" id="{61C4D748-11DD-407D-B260-8E9FEBB7EE27}"/>
                </a:ext>
              </a:extLst>
            </p:cNvPr>
            <p:cNvSpPr/>
            <p:nvPr/>
          </p:nvSpPr>
          <p:spPr>
            <a:xfrm rot="20403886" flipH="1">
              <a:off x="7592840" y="2009213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288" y="1"/>
                  </a:moveTo>
                  <a:lnTo>
                    <a:pt x="328" y="703"/>
                  </a:lnTo>
                  <a:lnTo>
                    <a:pt x="0" y="3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375;p32">
              <a:extLst>
                <a:ext uri="{FF2B5EF4-FFF2-40B4-BE49-F238E27FC236}">
                  <a16:creationId xmlns:a16="http://schemas.microsoft.com/office/drawing/2014/main" id="{945E5195-97DC-4054-85F9-1CE8CEB15E2E}"/>
                </a:ext>
              </a:extLst>
            </p:cNvPr>
            <p:cNvSpPr/>
            <p:nvPr/>
          </p:nvSpPr>
          <p:spPr>
            <a:xfrm rot="20403886" flipH="1">
              <a:off x="7519454" y="2165938"/>
              <a:ext cx="176846" cy="199431"/>
            </a:xfrm>
            <a:custGeom>
              <a:avLst/>
              <a:gdLst/>
              <a:ahLst/>
              <a:cxnLst/>
              <a:rect l="l" t="t" r="r" b="b"/>
              <a:pathLst>
                <a:path w="1370" h="1545" extrusionOk="0">
                  <a:moveTo>
                    <a:pt x="386" y="1"/>
                  </a:moveTo>
                  <a:cubicBezTo>
                    <a:pt x="380" y="1"/>
                    <a:pt x="376" y="2"/>
                    <a:pt x="375" y="6"/>
                  </a:cubicBezTo>
                  <a:cubicBezTo>
                    <a:pt x="0" y="910"/>
                    <a:pt x="363" y="1545"/>
                    <a:pt x="733" y="1545"/>
                  </a:cubicBezTo>
                  <a:cubicBezTo>
                    <a:pt x="838" y="1545"/>
                    <a:pt x="944" y="1493"/>
                    <a:pt x="1034" y="1381"/>
                  </a:cubicBezTo>
                  <a:cubicBezTo>
                    <a:pt x="1370" y="625"/>
                    <a:pt x="501" y="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376;p32">
              <a:extLst>
                <a:ext uri="{FF2B5EF4-FFF2-40B4-BE49-F238E27FC236}">
                  <a16:creationId xmlns:a16="http://schemas.microsoft.com/office/drawing/2014/main" id="{E3F1B00D-C26C-4205-8698-7FA64939C042}"/>
                </a:ext>
              </a:extLst>
            </p:cNvPr>
            <p:cNvSpPr/>
            <p:nvPr/>
          </p:nvSpPr>
          <p:spPr>
            <a:xfrm rot="20403886" flipH="1">
              <a:off x="7589826" y="2196635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41" y="704"/>
                  </a:moveTo>
                  <a:lnTo>
                    <a:pt x="1" y="1"/>
                  </a:lnTo>
                  <a:lnTo>
                    <a:pt x="328" y="673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377;p32">
              <a:extLst>
                <a:ext uri="{FF2B5EF4-FFF2-40B4-BE49-F238E27FC236}">
                  <a16:creationId xmlns:a16="http://schemas.microsoft.com/office/drawing/2014/main" id="{15101D5D-7E95-4588-9528-C8AF81C7E085}"/>
                </a:ext>
              </a:extLst>
            </p:cNvPr>
            <p:cNvSpPr/>
            <p:nvPr/>
          </p:nvSpPr>
          <p:spPr>
            <a:xfrm rot="20403886" flipH="1">
              <a:off x="7542859" y="2081420"/>
              <a:ext cx="166391" cy="141215"/>
            </a:xfrm>
            <a:custGeom>
              <a:avLst/>
              <a:gdLst/>
              <a:ahLst/>
              <a:cxnLst/>
              <a:rect l="l" t="t" r="r" b="b"/>
              <a:pathLst>
                <a:path w="1289" h="1094" extrusionOk="0">
                  <a:moveTo>
                    <a:pt x="672" y="1"/>
                  </a:moveTo>
                  <a:cubicBezTo>
                    <a:pt x="293" y="1"/>
                    <a:pt x="0" y="404"/>
                    <a:pt x="183" y="781"/>
                  </a:cubicBezTo>
                  <a:cubicBezTo>
                    <a:pt x="282" y="992"/>
                    <a:pt x="479" y="1094"/>
                    <a:pt x="675" y="1094"/>
                  </a:cubicBezTo>
                  <a:cubicBezTo>
                    <a:pt x="890" y="1094"/>
                    <a:pt x="1106" y="971"/>
                    <a:pt x="1191" y="732"/>
                  </a:cubicBezTo>
                  <a:cubicBezTo>
                    <a:pt x="1289" y="445"/>
                    <a:pt x="1143" y="135"/>
                    <a:pt x="860" y="34"/>
                  </a:cubicBezTo>
                  <a:cubicBezTo>
                    <a:pt x="796" y="11"/>
                    <a:pt x="733" y="1"/>
                    <a:pt x="672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378;p32">
              <a:extLst>
                <a:ext uri="{FF2B5EF4-FFF2-40B4-BE49-F238E27FC236}">
                  <a16:creationId xmlns:a16="http://schemas.microsoft.com/office/drawing/2014/main" id="{DE43C2FD-7514-43CD-B344-9F459E3C192F}"/>
                </a:ext>
              </a:extLst>
            </p:cNvPr>
            <p:cNvSpPr/>
            <p:nvPr/>
          </p:nvSpPr>
          <p:spPr>
            <a:xfrm rot="20403886" flipH="1">
              <a:off x="7499694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379;p32">
              <a:extLst>
                <a:ext uri="{FF2B5EF4-FFF2-40B4-BE49-F238E27FC236}">
                  <a16:creationId xmlns:a16="http://schemas.microsoft.com/office/drawing/2014/main" id="{2F9E2040-F5B5-4368-A395-810587E31972}"/>
                </a:ext>
              </a:extLst>
            </p:cNvPr>
            <p:cNvSpPr/>
            <p:nvPr/>
          </p:nvSpPr>
          <p:spPr>
            <a:xfrm rot="20403886" flipH="1">
              <a:off x="760861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380;p32">
              <a:extLst>
                <a:ext uri="{FF2B5EF4-FFF2-40B4-BE49-F238E27FC236}">
                  <a16:creationId xmlns:a16="http://schemas.microsoft.com/office/drawing/2014/main" id="{B4A8BB41-4EE2-4F10-A071-DECB3110DE99}"/>
                </a:ext>
              </a:extLst>
            </p:cNvPr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381;p32">
              <a:extLst>
                <a:ext uri="{FF2B5EF4-FFF2-40B4-BE49-F238E27FC236}">
                  <a16:creationId xmlns:a16="http://schemas.microsoft.com/office/drawing/2014/main" id="{5156C247-8A56-41D7-BC3D-C4DEEBA405F5}"/>
                </a:ext>
              </a:extLst>
            </p:cNvPr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382;p32">
              <a:extLst>
                <a:ext uri="{FF2B5EF4-FFF2-40B4-BE49-F238E27FC236}">
                  <a16:creationId xmlns:a16="http://schemas.microsoft.com/office/drawing/2014/main" id="{E84BC725-9749-4C40-B405-0C6C3D3247D1}"/>
                </a:ext>
              </a:extLst>
            </p:cNvPr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383;p32">
              <a:extLst>
                <a:ext uri="{FF2B5EF4-FFF2-40B4-BE49-F238E27FC236}">
                  <a16:creationId xmlns:a16="http://schemas.microsoft.com/office/drawing/2014/main" id="{F75A680D-9154-49AC-BE25-879796E1F789}"/>
                </a:ext>
              </a:extLst>
            </p:cNvPr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384;p32">
              <a:extLst>
                <a:ext uri="{FF2B5EF4-FFF2-40B4-BE49-F238E27FC236}">
                  <a16:creationId xmlns:a16="http://schemas.microsoft.com/office/drawing/2014/main" id="{2691F412-9DEB-4765-99D0-A9867837C7DB}"/>
                </a:ext>
              </a:extLst>
            </p:cNvPr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385;p32">
              <a:extLst>
                <a:ext uri="{FF2B5EF4-FFF2-40B4-BE49-F238E27FC236}">
                  <a16:creationId xmlns:a16="http://schemas.microsoft.com/office/drawing/2014/main" id="{02243C2E-0524-41E8-8F8A-D7674C81FDFA}"/>
                </a:ext>
              </a:extLst>
            </p:cNvPr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386;p32">
              <a:extLst>
                <a:ext uri="{FF2B5EF4-FFF2-40B4-BE49-F238E27FC236}">
                  <a16:creationId xmlns:a16="http://schemas.microsoft.com/office/drawing/2014/main" id="{2EB615E8-8244-4227-B055-7D6CF8844E1D}"/>
                </a:ext>
              </a:extLst>
            </p:cNvPr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387;p32">
              <a:extLst>
                <a:ext uri="{FF2B5EF4-FFF2-40B4-BE49-F238E27FC236}">
                  <a16:creationId xmlns:a16="http://schemas.microsoft.com/office/drawing/2014/main" id="{99F2A61F-5F18-4BB0-8619-1FB2598D9A33}"/>
                </a:ext>
              </a:extLst>
            </p:cNvPr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388;p32">
              <a:extLst>
                <a:ext uri="{FF2B5EF4-FFF2-40B4-BE49-F238E27FC236}">
                  <a16:creationId xmlns:a16="http://schemas.microsoft.com/office/drawing/2014/main" id="{6FFCC9E2-72E2-481A-BECC-DFC5F4A96967}"/>
                </a:ext>
              </a:extLst>
            </p:cNvPr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389;p32">
              <a:extLst>
                <a:ext uri="{FF2B5EF4-FFF2-40B4-BE49-F238E27FC236}">
                  <a16:creationId xmlns:a16="http://schemas.microsoft.com/office/drawing/2014/main" id="{95816D52-5294-4FB0-A966-B00FEE19917B}"/>
                </a:ext>
              </a:extLst>
            </p:cNvPr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390;p32">
              <a:extLst>
                <a:ext uri="{FF2B5EF4-FFF2-40B4-BE49-F238E27FC236}">
                  <a16:creationId xmlns:a16="http://schemas.microsoft.com/office/drawing/2014/main" id="{F5F51981-3AFF-4F7C-9A68-64C29D45AAD9}"/>
                </a:ext>
              </a:extLst>
            </p:cNvPr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391;p32">
              <a:extLst>
                <a:ext uri="{FF2B5EF4-FFF2-40B4-BE49-F238E27FC236}">
                  <a16:creationId xmlns:a16="http://schemas.microsoft.com/office/drawing/2014/main" id="{BFF897EA-5E95-4265-B812-3B17E59AAF74}"/>
                </a:ext>
              </a:extLst>
            </p:cNvPr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392;p32">
              <a:extLst>
                <a:ext uri="{FF2B5EF4-FFF2-40B4-BE49-F238E27FC236}">
                  <a16:creationId xmlns:a16="http://schemas.microsoft.com/office/drawing/2014/main" id="{C0DEE500-ABF1-4CE0-A62E-A561E9D8F19E}"/>
                </a:ext>
              </a:extLst>
            </p:cNvPr>
            <p:cNvSpPr/>
            <p:nvPr/>
          </p:nvSpPr>
          <p:spPr>
            <a:xfrm rot="20403886" flipH="1">
              <a:off x="7757479" y="3458853"/>
              <a:ext cx="265786" cy="265134"/>
            </a:xfrm>
            <a:custGeom>
              <a:avLst/>
              <a:gdLst/>
              <a:ahLst/>
              <a:cxnLst/>
              <a:rect l="l" t="t" r="r" b="b"/>
              <a:pathLst>
                <a:path w="2059" h="2054" extrusionOk="0">
                  <a:moveTo>
                    <a:pt x="1640" y="0"/>
                  </a:moveTo>
                  <a:cubicBezTo>
                    <a:pt x="1639" y="0"/>
                    <a:pt x="1637" y="1"/>
                    <a:pt x="1636" y="1"/>
                  </a:cubicBezTo>
                  <a:cubicBezTo>
                    <a:pt x="33" y="664"/>
                    <a:pt x="0" y="2053"/>
                    <a:pt x="831" y="2053"/>
                  </a:cubicBezTo>
                  <a:cubicBezTo>
                    <a:pt x="859" y="2053"/>
                    <a:pt x="889" y="2052"/>
                    <a:pt x="920" y="2048"/>
                  </a:cubicBezTo>
                  <a:cubicBezTo>
                    <a:pt x="2058" y="1612"/>
                    <a:pt x="1750" y="0"/>
                    <a:pt x="16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393;p32">
              <a:extLst>
                <a:ext uri="{FF2B5EF4-FFF2-40B4-BE49-F238E27FC236}">
                  <a16:creationId xmlns:a16="http://schemas.microsoft.com/office/drawing/2014/main" id="{82D32CA4-D8EE-4D13-92F8-C5CF0E119238}"/>
                </a:ext>
              </a:extLst>
            </p:cNvPr>
            <p:cNvSpPr/>
            <p:nvPr/>
          </p:nvSpPr>
          <p:spPr>
            <a:xfrm rot="20403886" flipH="1">
              <a:off x="7828003" y="3504769"/>
              <a:ext cx="86229" cy="129598"/>
            </a:xfrm>
            <a:custGeom>
              <a:avLst/>
              <a:gdLst/>
              <a:ahLst/>
              <a:cxnLst/>
              <a:rect l="l" t="t" r="r" b="b"/>
              <a:pathLst>
                <a:path w="668" h="1004" fill="none" extrusionOk="0">
                  <a:moveTo>
                    <a:pt x="0" y="747"/>
                  </a:moveTo>
                  <a:lnTo>
                    <a:pt x="668" y="0"/>
                  </a:lnTo>
                  <a:lnTo>
                    <a:pt x="323" y="1004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394;p32">
              <a:extLst>
                <a:ext uri="{FF2B5EF4-FFF2-40B4-BE49-F238E27FC236}">
                  <a16:creationId xmlns:a16="http://schemas.microsoft.com/office/drawing/2014/main" id="{57439830-EC61-4E16-AF09-82EF49FE509A}"/>
                </a:ext>
              </a:extLst>
            </p:cNvPr>
            <p:cNvSpPr/>
            <p:nvPr/>
          </p:nvSpPr>
          <p:spPr>
            <a:xfrm rot="20403886" flipH="1">
              <a:off x="7499694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395;p32">
              <a:extLst>
                <a:ext uri="{FF2B5EF4-FFF2-40B4-BE49-F238E27FC236}">
                  <a16:creationId xmlns:a16="http://schemas.microsoft.com/office/drawing/2014/main" id="{9DE3A264-36DD-4DDF-9175-B68594B20651}"/>
                </a:ext>
              </a:extLst>
            </p:cNvPr>
            <p:cNvSpPr/>
            <p:nvPr/>
          </p:nvSpPr>
          <p:spPr>
            <a:xfrm rot="20403886" flipH="1">
              <a:off x="760861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396;p32">
              <a:extLst>
                <a:ext uri="{FF2B5EF4-FFF2-40B4-BE49-F238E27FC236}">
                  <a16:creationId xmlns:a16="http://schemas.microsoft.com/office/drawing/2014/main" id="{894A2095-D31B-45AB-AA4B-BF78DD33DFA6}"/>
                </a:ext>
              </a:extLst>
            </p:cNvPr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397;p32">
              <a:extLst>
                <a:ext uri="{FF2B5EF4-FFF2-40B4-BE49-F238E27FC236}">
                  <a16:creationId xmlns:a16="http://schemas.microsoft.com/office/drawing/2014/main" id="{7D40DA3F-40CF-4D3E-BBC6-9E4CD80AFDAB}"/>
                </a:ext>
              </a:extLst>
            </p:cNvPr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398;p32">
              <a:extLst>
                <a:ext uri="{FF2B5EF4-FFF2-40B4-BE49-F238E27FC236}">
                  <a16:creationId xmlns:a16="http://schemas.microsoft.com/office/drawing/2014/main" id="{8FF576CC-B6FE-4700-8B43-839B25E02253}"/>
                </a:ext>
              </a:extLst>
            </p:cNvPr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399;p32">
              <a:extLst>
                <a:ext uri="{FF2B5EF4-FFF2-40B4-BE49-F238E27FC236}">
                  <a16:creationId xmlns:a16="http://schemas.microsoft.com/office/drawing/2014/main" id="{42FB25F4-F0B9-4B18-938B-D17F45F44161}"/>
                </a:ext>
              </a:extLst>
            </p:cNvPr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00;p32">
              <a:extLst>
                <a:ext uri="{FF2B5EF4-FFF2-40B4-BE49-F238E27FC236}">
                  <a16:creationId xmlns:a16="http://schemas.microsoft.com/office/drawing/2014/main" id="{B2BD0DB1-FD35-4DD6-BDD9-494C5627D657}"/>
                </a:ext>
              </a:extLst>
            </p:cNvPr>
            <p:cNvSpPr/>
            <p:nvPr/>
          </p:nvSpPr>
          <p:spPr>
            <a:xfrm rot="20403886" flipH="1">
              <a:off x="7735756" y="3257920"/>
              <a:ext cx="271982" cy="189492"/>
            </a:xfrm>
            <a:custGeom>
              <a:avLst/>
              <a:gdLst/>
              <a:ahLst/>
              <a:cxnLst/>
              <a:rect l="l" t="t" r="r" b="b"/>
              <a:pathLst>
                <a:path w="2107" h="1468" extrusionOk="0">
                  <a:moveTo>
                    <a:pt x="597" y="1"/>
                  </a:moveTo>
                  <a:cubicBezTo>
                    <a:pt x="247" y="1"/>
                    <a:pt x="0" y="230"/>
                    <a:pt x="46" y="625"/>
                  </a:cubicBezTo>
                  <a:cubicBezTo>
                    <a:pt x="305" y="1302"/>
                    <a:pt x="978" y="1468"/>
                    <a:pt x="1481" y="1468"/>
                  </a:cubicBezTo>
                  <a:cubicBezTo>
                    <a:pt x="1836" y="1468"/>
                    <a:pt x="2107" y="1385"/>
                    <a:pt x="2088" y="1341"/>
                  </a:cubicBezTo>
                  <a:cubicBezTo>
                    <a:pt x="1699" y="399"/>
                    <a:pt x="1058" y="1"/>
                    <a:pt x="5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01;p32">
              <a:extLst>
                <a:ext uri="{FF2B5EF4-FFF2-40B4-BE49-F238E27FC236}">
                  <a16:creationId xmlns:a16="http://schemas.microsoft.com/office/drawing/2014/main" id="{1606A693-0CCE-4499-B3D9-F49CA01CE5E6}"/>
                </a:ext>
              </a:extLst>
            </p:cNvPr>
            <p:cNvSpPr/>
            <p:nvPr/>
          </p:nvSpPr>
          <p:spPr>
            <a:xfrm rot="20403886" flipH="1">
              <a:off x="7783982" y="3329259"/>
              <a:ext cx="129730" cy="86356"/>
            </a:xfrm>
            <a:custGeom>
              <a:avLst/>
              <a:gdLst/>
              <a:ahLst/>
              <a:cxnLst/>
              <a:rect l="l" t="t" r="r" b="b"/>
              <a:pathLst>
                <a:path w="1005" h="669" fill="none" extrusionOk="0">
                  <a:moveTo>
                    <a:pt x="257" y="1"/>
                  </a:moveTo>
                  <a:lnTo>
                    <a:pt x="1005" y="668"/>
                  </a:lnTo>
                  <a:lnTo>
                    <a:pt x="1" y="323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02;p32">
              <a:extLst>
                <a:ext uri="{FF2B5EF4-FFF2-40B4-BE49-F238E27FC236}">
                  <a16:creationId xmlns:a16="http://schemas.microsoft.com/office/drawing/2014/main" id="{4790115B-866F-4670-93A1-CC9D1BFAC5B2}"/>
                </a:ext>
              </a:extLst>
            </p:cNvPr>
            <p:cNvSpPr/>
            <p:nvPr/>
          </p:nvSpPr>
          <p:spPr>
            <a:xfrm rot="20403886" flipH="1">
              <a:off x="7514781" y="3517051"/>
              <a:ext cx="272369" cy="189621"/>
            </a:xfrm>
            <a:custGeom>
              <a:avLst/>
              <a:gdLst/>
              <a:ahLst/>
              <a:cxnLst/>
              <a:rect l="l" t="t" r="r" b="b"/>
              <a:pathLst>
                <a:path w="2110" h="1469" extrusionOk="0">
                  <a:moveTo>
                    <a:pt x="624" y="1"/>
                  </a:moveTo>
                  <a:cubicBezTo>
                    <a:pt x="270" y="1"/>
                    <a:pt x="0" y="82"/>
                    <a:pt x="19" y="126"/>
                  </a:cubicBezTo>
                  <a:cubicBezTo>
                    <a:pt x="408" y="1069"/>
                    <a:pt x="1050" y="1468"/>
                    <a:pt x="1512" y="1468"/>
                  </a:cubicBezTo>
                  <a:cubicBezTo>
                    <a:pt x="1862" y="1468"/>
                    <a:pt x="2109" y="1239"/>
                    <a:pt x="2066" y="842"/>
                  </a:cubicBezTo>
                  <a:cubicBezTo>
                    <a:pt x="1806" y="166"/>
                    <a:pt x="1129" y="1"/>
                    <a:pt x="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03;p32">
              <a:extLst>
                <a:ext uri="{FF2B5EF4-FFF2-40B4-BE49-F238E27FC236}">
                  <a16:creationId xmlns:a16="http://schemas.microsoft.com/office/drawing/2014/main" id="{E90430E6-2C2F-4C61-ACE4-BED6080FAD30}"/>
                </a:ext>
              </a:extLst>
            </p:cNvPr>
            <p:cNvSpPr/>
            <p:nvPr/>
          </p:nvSpPr>
          <p:spPr>
            <a:xfrm rot="20403886" flipH="1">
              <a:off x="7609227" y="3549290"/>
              <a:ext cx="129730" cy="85710"/>
            </a:xfrm>
            <a:custGeom>
              <a:avLst/>
              <a:gdLst/>
              <a:ahLst/>
              <a:cxnLst/>
              <a:rect l="l" t="t" r="r" b="b"/>
              <a:pathLst>
                <a:path w="1005" h="664" fill="none" extrusionOk="0">
                  <a:moveTo>
                    <a:pt x="748" y="664"/>
                  </a:moveTo>
                  <a:lnTo>
                    <a:pt x="0" y="0"/>
                  </a:lnTo>
                  <a:lnTo>
                    <a:pt x="1004" y="34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04;p32">
              <a:extLst>
                <a:ext uri="{FF2B5EF4-FFF2-40B4-BE49-F238E27FC236}">
                  <a16:creationId xmlns:a16="http://schemas.microsoft.com/office/drawing/2014/main" id="{59313410-0F8D-457D-BFB5-4DBE0B46F70F}"/>
                </a:ext>
              </a:extLst>
            </p:cNvPr>
            <p:cNvSpPr/>
            <p:nvPr/>
          </p:nvSpPr>
          <p:spPr>
            <a:xfrm rot="20403886" flipH="1">
              <a:off x="7641811" y="3173123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909" y="0"/>
                  </a:moveTo>
                  <a:cubicBezTo>
                    <a:pt x="758" y="0"/>
                    <a:pt x="606" y="74"/>
                    <a:pt x="478" y="235"/>
                  </a:cubicBezTo>
                  <a:cubicBezTo>
                    <a:pt x="0" y="1304"/>
                    <a:pt x="1231" y="2197"/>
                    <a:pt x="1398" y="2197"/>
                  </a:cubicBezTo>
                  <a:cubicBezTo>
                    <a:pt x="1407" y="2197"/>
                    <a:pt x="1413" y="2195"/>
                    <a:pt x="1415" y="2189"/>
                  </a:cubicBezTo>
                  <a:cubicBezTo>
                    <a:pt x="1952" y="904"/>
                    <a:pt x="1435" y="0"/>
                    <a:pt x="9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05;p32">
              <a:extLst>
                <a:ext uri="{FF2B5EF4-FFF2-40B4-BE49-F238E27FC236}">
                  <a16:creationId xmlns:a16="http://schemas.microsoft.com/office/drawing/2014/main" id="{C5FA5521-7EE5-488C-BB96-D4D70A807ED3}"/>
                </a:ext>
              </a:extLst>
            </p:cNvPr>
            <p:cNvSpPr/>
            <p:nvPr/>
          </p:nvSpPr>
          <p:spPr>
            <a:xfrm rot="20403886" flipH="1">
              <a:off x="7733210" y="3284528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412" y="0"/>
                  </a:moveTo>
                  <a:lnTo>
                    <a:pt x="469" y="999"/>
                  </a:lnTo>
                  <a:lnTo>
                    <a:pt x="1" y="44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06;p32">
              <a:extLst>
                <a:ext uri="{FF2B5EF4-FFF2-40B4-BE49-F238E27FC236}">
                  <a16:creationId xmlns:a16="http://schemas.microsoft.com/office/drawing/2014/main" id="{39C02776-F0B6-42AE-8D32-A7A399C16541}"/>
                </a:ext>
              </a:extLst>
            </p:cNvPr>
            <p:cNvSpPr/>
            <p:nvPr/>
          </p:nvSpPr>
          <p:spPr>
            <a:xfrm rot="20403886" flipH="1">
              <a:off x="7629044" y="3507434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554" y="1"/>
                  </a:moveTo>
                  <a:cubicBezTo>
                    <a:pt x="545" y="1"/>
                    <a:pt x="539" y="4"/>
                    <a:pt x="537" y="9"/>
                  </a:cubicBezTo>
                  <a:cubicBezTo>
                    <a:pt x="1" y="1295"/>
                    <a:pt x="517" y="2198"/>
                    <a:pt x="1044" y="2198"/>
                  </a:cubicBezTo>
                  <a:cubicBezTo>
                    <a:pt x="1194" y="2198"/>
                    <a:pt x="1346" y="2124"/>
                    <a:pt x="1474" y="1963"/>
                  </a:cubicBezTo>
                  <a:cubicBezTo>
                    <a:pt x="1952" y="895"/>
                    <a:pt x="721" y="1"/>
                    <a:pt x="5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07;p32">
              <a:extLst>
                <a:ext uri="{FF2B5EF4-FFF2-40B4-BE49-F238E27FC236}">
                  <a16:creationId xmlns:a16="http://schemas.microsoft.com/office/drawing/2014/main" id="{E58ECD63-0F7B-48FB-A5B4-0145467DDBBC}"/>
                </a:ext>
              </a:extLst>
            </p:cNvPr>
            <p:cNvSpPr/>
            <p:nvPr/>
          </p:nvSpPr>
          <p:spPr>
            <a:xfrm rot="20403886" flipH="1">
              <a:off x="7729169" y="3551276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58" y="999"/>
                  </a:moveTo>
                  <a:lnTo>
                    <a:pt x="1" y="0"/>
                  </a:lnTo>
                  <a:lnTo>
                    <a:pt x="469" y="95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08;p32">
              <a:extLst>
                <a:ext uri="{FF2B5EF4-FFF2-40B4-BE49-F238E27FC236}">
                  <a16:creationId xmlns:a16="http://schemas.microsoft.com/office/drawing/2014/main" id="{6B154713-C3AE-430F-B94F-BF5D3A01C036}"/>
                </a:ext>
              </a:extLst>
            </p:cNvPr>
            <p:cNvSpPr/>
            <p:nvPr/>
          </p:nvSpPr>
          <p:spPr>
            <a:xfrm rot="20403886" flipH="1">
              <a:off x="7662220" y="3387076"/>
              <a:ext cx="237387" cy="201109"/>
            </a:xfrm>
            <a:custGeom>
              <a:avLst/>
              <a:gdLst/>
              <a:ahLst/>
              <a:cxnLst/>
              <a:rect l="l" t="t" r="r" b="b"/>
              <a:pathLst>
                <a:path w="1839" h="1558" extrusionOk="0">
                  <a:moveTo>
                    <a:pt x="956" y="1"/>
                  </a:moveTo>
                  <a:cubicBezTo>
                    <a:pt x="416" y="1"/>
                    <a:pt x="1" y="578"/>
                    <a:pt x="260" y="1117"/>
                  </a:cubicBezTo>
                  <a:cubicBezTo>
                    <a:pt x="403" y="1413"/>
                    <a:pt x="681" y="1557"/>
                    <a:pt x="959" y="1557"/>
                  </a:cubicBezTo>
                  <a:cubicBezTo>
                    <a:pt x="1266" y="1557"/>
                    <a:pt x="1572" y="1380"/>
                    <a:pt x="1693" y="1037"/>
                  </a:cubicBezTo>
                  <a:cubicBezTo>
                    <a:pt x="1838" y="635"/>
                    <a:pt x="1622" y="188"/>
                    <a:pt x="1219" y="47"/>
                  </a:cubicBezTo>
                  <a:cubicBezTo>
                    <a:pt x="1130" y="15"/>
                    <a:pt x="1041" y="1"/>
                    <a:pt x="956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09;p32">
              <a:extLst>
                <a:ext uri="{FF2B5EF4-FFF2-40B4-BE49-F238E27FC236}">
                  <a16:creationId xmlns:a16="http://schemas.microsoft.com/office/drawing/2014/main" id="{1608B084-631C-4931-8CA7-DF00DA6259E3}"/>
                </a:ext>
              </a:extLst>
            </p:cNvPr>
            <p:cNvSpPr/>
            <p:nvPr/>
          </p:nvSpPr>
          <p:spPr>
            <a:xfrm rot="20403886" flipH="1">
              <a:off x="7906824" y="1875188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223" y="0"/>
                  </a:moveTo>
                  <a:cubicBezTo>
                    <a:pt x="511" y="0"/>
                    <a:pt x="1" y="823"/>
                    <a:pt x="73" y="849"/>
                  </a:cubicBezTo>
                  <a:cubicBezTo>
                    <a:pt x="363" y="962"/>
                    <a:pt x="628" y="1010"/>
                    <a:pt x="857" y="1010"/>
                  </a:cubicBezTo>
                  <a:cubicBezTo>
                    <a:pt x="1669" y="1010"/>
                    <a:pt x="2045" y="420"/>
                    <a:pt x="1594" y="76"/>
                  </a:cubicBezTo>
                  <a:cubicBezTo>
                    <a:pt x="1466" y="23"/>
                    <a:pt x="1342" y="0"/>
                    <a:pt x="1223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10;p32">
              <a:extLst>
                <a:ext uri="{FF2B5EF4-FFF2-40B4-BE49-F238E27FC236}">
                  <a16:creationId xmlns:a16="http://schemas.microsoft.com/office/drawing/2014/main" id="{E0C30A85-A964-4021-B6EB-D012ECCA0BBE}"/>
                </a:ext>
              </a:extLst>
            </p:cNvPr>
            <p:cNvSpPr/>
            <p:nvPr/>
          </p:nvSpPr>
          <p:spPr>
            <a:xfrm rot="20403886" flipH="1">
              <a:off x="8004303" y="1919808"/>
              <a:ext cx="123405" cy="46857"/>
            </a:xfrm>
            <a:custGeom>
              <a:avLst/>
              <a:gdLst/>
              <a:ahLst/>
              <a:cxnLst/>
              <a:rect l="l" t="t" r="r" b="b"/>
              <a:pathLst>
                <a:path w="956" h="363" fill="none" extrusionOk="0">
                  <a:moveTo>
                    <a:pt x="1" y="363"/>
                  </a:moveTo>
                  <a:lnTo>
                    <a:pt x="956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11;p32">
              <a:extLst>
                <a:ext uri="{FF2B5EF4-FFF2-40B4-BE49-F238E27FC236}">
                  <a16:creationId xmlns:a16="http://schemas.microsoft.com/office/drawing/2014/main" id="{A3F993B6-4CD8-4853-8694-9725301F070D}"/>
                </a:ext>
              </a:extLst>
            </p:cNvPr>
            <p:cNvSpPr/>
            <p:nvPr/>
          </p:nvSpPr>
          <p:spPr>
            <a:xfrm rot="20403886" flipH="1">
              <a:off x="8033145" y="1967988"/>
              <a:ext cx="177234" cy="181102"/>
            </a:xfrm>
            <a:custGeom>
              <a:avLst/>
              <a:gdLst/>
              <a:ahLst/>
              <a:cxnLst/>
              <a:rect l="l" t="t" r="r" b="b"/>
              <a:pathLst>
                <a:path w="1373" h="1403" extrusionOk="0">
                  <a:moveTo>
                    <a:pt x="91" y="1"/>
                  </a:moveTo>
                  <a:cubicBezTo>
                    <a:pt x="34" y="1"/>
                    <a:pt x="0" y="10"/>
                    <a:pt x="1" y="24"/>
                  </a:cubicBezTo>
                  <a:cubicBezTo>
                    <a:pt x="89" y="949"/>
                    <a:pt x="597" y="1403"/>
                    <a:pt x="972" y="1403"/>
                  </a:cubicBezTo>
                  <a:cubicBezTo>
                    <a:pt x="1167" y="1403"/>
                    <a:pt x="1327" y="1280"/>
                    <a:pt x="1372" y="1036"/>
                  </a:cubicBezTo>
                  <a:cubicBezTo>
                    <a:pt x="1317" y="226"/>
                    <a:pt x="388" y="1"/>
                    <a:pt x="91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12;p32">
              <a:extLst>
                <a:ext uri="{FF2B5EF4-FFF2-40B4-BE49-F238E27FC236}">
                  <a16:creationId xmlns:a16="http://schemas.microsoft.com/office/drawing/2014/main" id="{2595EE6C-63BE-42CD-A252-B25536CE569B}"/>
                </a:ext>
              </a:extLst>
            </p:cNvPr>
            <p:cNvSpPr/>
            <p:nvPr/>
          </p:nvSpPr>
          <p:spPr>
            <a:xfrm rot="20403886" flipH="1">
              <a:off x="8083211" y="1994501"/>
              <a:ext cx="96556" cy="89712"/>
            </a:xfrm>
            <a:custGeom>
              <a:avLst/>
              <a:gdLst/>
              <a:ahLst/>
              <a:cxnLst/>
              <a:rect l="l" t="t" r="r" b="b"/>
              <a:pathLst>
                <a:path w="748" h="695" fill="none" extrusionOk="0">
                  <a:moveTo>
                    <a:pt x="1" y="1"/>
                  </a:moveTo>
                  <a:lnTo>
                    <a:pt x="748" y="695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13;p32">
              <a:extLst>
                <a:ext uri="{FF2B5EF4-FFF2-40B4-BE49-F238E27FC236}">
                  <a16:creationId xmlns:a16="http://schemas.microsoft.com/office/drawing/2014/main" id="{705F798E-EAAF-478D-BD9A-1664384541EF}"/>
                </a:ext>
              </a:extLst>
            </p:cNvPr>
            <p:cNvSpPr/>
            <p:nvPr/>
          </p:nvSpPr>
          <p:spPr>
            <a:xfrm rot="20403886" flipH="1">
              <a:off x="7996471" y="1729132"/>
              <a:ext cx="212087" cy="222537"/>
            </a:xfrm>
            <a:custGeom>
              <a:avLst/>
              <a:gdLst/>
              <a:ahLst/>
              <a:cxnLst/>
              <a:rect l="l" t="t" r="r" b="b"/>
              <a:pathLst>
                <a:path w="1643" h="1724" extrusionOk="0">
                  <a:moveTo>
                    <a:pt x="972" y="1"/>
                  </a:moveTo>
                  <a:cubicBezTo>
                    <a:pt x="919" y="1"/>
                    <a:pt x="863" y="10"/>
                    <a:pt x="802" y="29"/>
                  </a:cubicBezTo>
                  <a:cubicBezTo>
                    <a:pt x="0" y="540"/>
                    <a:pt x="478" y="1724"/>
                    <a:pt x="568" y="1724"/>
                  </a:cubicBezTo>
                  <a:cubicBezTo>
                    <a:pt x="569" y="1724"/>
                    <a:pt x="571" y="1723"/>
                    <a:pt x="572" y="1722"/>
                  </a:cubicBezTo>
                  <a:cubicBezTo>
                    <a:pt x="1643" y="1003"/>
                    <a:pt x="1529" y="1"/>
                    <a:pt x="972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14;p32">
              <a:extLst>
                <a:ext uri="{FF2B5EF4-FFF2-40B4-BE49-F238E27FC236}">
                  <a16:creationId xmlns:a16="http://schemas.microsoft.com/office/drawing/2014/main" id="{E48212B7-FFCB-4ACD-A355-2AA220270E7A}"/>
                </a:ext>
              </a:extLst>
            </p:cNvPr>
            <p:cNvSpPr/>
            <p:nvPr/>
          </p:nvSpPr>
          <p:spPr>
            <a:xfrm rot="20403886" flipH="1">
              <a:off x="8084742" y="1769200"/>
              <a:ext cx="36531" cy="123918"/>
            </a:xfrm>
            <a:custGeom>
              <a:avLst/>
              <a:gdLst/>
              <a:ahLst/>
              <a:cxnLst/>
              <a:rect l="l" t="t" r="r" b="b"/>
              <a:pathLst>
                <a:path w="283" h="960" fill="none" extrusionOk="0">
                  <a:moveTo>
                    <a:pt x="0" y="960"/>
                  </a:moveTo>
                  <a:lnTo>
                    <a:pt x="283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15;p32">
              <a:extLst>
                <a:ext uri="{FF2B5EF4-FFF2-40B4-BE49-F238E27FC236}">
                  <a16:creationId xmlns:a16="http://schemas.microsoft.com/office/drawing/2014/main" id="{ADBF6B97-70E7-4945-9BEB-2EC23182F055}"/>
                </a:ext>
              </a:extLst>
            </p:cNvPr>
            <p:cNvSpPr/>
            <p:nvPr/>
          </p:nvSpPr>
          <p:spPr>
            <a:xfrm rot="20403886" flipH="1">
              <a:off x="8145043" y="1925459"/>
              <a:ext cx="211828" cy="222150"/>
            </a:xfrm>
            <a:custGeom>
              <a:avLst/>
              <a:gdLst/>
              <a:ahLst/>
              <a:cxnLst/>
              <a:rect l="l" t="t" r="r" b="b"/>
              <a:pathLst>
                <a:path w="1641" h="1721" extrusionOk="0">
                  <a:moveTo>
                    <a:pt x="1077" y="1"/>
                  </a:moveTo>
                  <a:cubicBezTo>
                    <a:pt x="1075" y="1"/>
                    <a:pt x="1074" y="1"/>
                    <a:pt x="1073" y="2"/>
                  </a:cubicBezTo>
                  <a:cubicBezTo>
                    <a:pt x="0" y="719"/>
                    <a:pt x="111" y="1720"/>
                    <a:pt x="666" y="1720"/>
                  </a:cubicBezTo>
                  <a:cubicBezTo>
                    <a:pt x="719" y="1720"/>
                    <a:pt x="777" y="1711"/>
                    <a:pt x="838" y="1691"/>
                  </a:cubicBezTo>
                  <a:cubicBezTo>
                    <a:pt x="1640" y="1179"/>
                    <a:pt x="1163" y="1"/>
                    <a:pt x="1077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16;p32">
              <a:extLst>
                <a:ext uri="{FF2B5EF4-FFF2-40B4-BE49-F238E27FC236}">
                  <a16:creationId xmlns:a16="http://schemas.microsoft.com/office/drawing/2014/main" id="{2866E3A7-8C4E-44D7-A890-7ECC089160AD}"/>
                </a:ext>
              </a:extLst>
            </p:cNvPr>
            <p:cNvSpPr/>
            <p:nvPr/>
          </p:nvSpPr>
          <p:spPr>
            <a:xfrm rot="20403886" flipH="1">
              <a:off x="8104563" y="1868362"/>
              <a:ext cx="187173" cy="158254"/>
            </a:xfrm>
            <a:custGeom>
              <a:avLst/>
              <a:gdLst/>
              <a:ahLst/>
              <a:cxnLst/>
              <a:rect l="l" t="t" r="r" b="b"/>
              <a:pathLst>
                <a:path w="1450" h="1226" extrusionOk="0">
                  <a:moveTo>
                    <a:pt x="755" y="1"/>
                  </a:moveTo>
                  <a:cubicBezTo>
                    <a:pt x="323" y="1"/>
                    <a:pt x="0" y="465"/>
                    <a:pt x="216" y="890"/>
                  </a:cubicBezTo>
                  <a:cubicBezTo>
                    <a:pt x="332" y="1116"/>
                    <a:pt x="547" y="1226"/>
                    <a:pt x="761" y="1226"/>
                  </a:cubicBezTo>
                  <a:cubicBezTo>
                    <a:pt x="1007" y="1226"/>
                    <a:pt x="1252" y="1082"/>
                    <a:pt x="1344" y="806"/>
                  </a:cubicBezTo>
                  <a:cubicBezTo>
                    <a:pt x="1450" y="483"/>
                    <a:pt x="1273" y="134"/>
                    <a:pt x="950" y="32"/>
                  </a:cubicBezTo>
                  <a:cubicBezTo>
                    <a:pt x="884" y="11"/>
                    <a:pt x="818" y="1"/>
                    <a:pt x="7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30;p32">
              <a:extLst>
                <a:ext uri="{FF2B5EF4-FFF2-40B4-BE49-F238E27FC236}">
                  <a16:creationId xmlns:a16="http://schemas.microsoft.com/office/drawing/2014/main" id="{F391D4EE-AE35-449B-8FE5-7479B4D2C325}"/>
                </a:ext>
              </a:extLst>
            </p:cNvPr>
            <p:cNvSpPr/>
            <p:nvPr/>
          </p:nvSpPr>
          <p:spPr>
            <a:xfrm rot="20403886" flipH="1">
              <a:off x="6814200" y="1097852"/>
              <a:ext cx="290054" cy="311345"/>
            </a:xfrm>
            <a:custGeom>
              <a:avLst/>
              <a:gdLst/>
              <a:ahLst/>
              <a:cxnLst/>
              <a:rect l="l" t="t" r="r" b="b"/>
              <a:pathLst>
                <a:path w="2247" h="2412" extrusionOk="0">
                  <a:moveTo>
                    <a:pt x="1062" y="0"/>
                  </a:moveTo>
                  <a:lnTo>
                    <a:pt x="1062" y="0"/>
                  </a:lnTo>
                  <a:cubicBezTo>
                    <a:pt x="10" y="863"/>
                    <a:pt x="1" y="2282"/>
                    <a:pt x="1" y="2282"/>
                  </a:cubicBezTo>
                  <a:cubicBezTo>
                    <a:pt x="207" y="2371"/>
                    <a:pt x="414" y="2412"/>
                    <a:pt x="615" y="2412"/>
                  </a:cubicBezTo>
                  <a:cubicBezTo>
                    <a:pt x="1297" y="2412"/>
                    <a:pt x="1916" y="1951"/>
                    <a:pt x="2247" y="1398"/>
                  </a:cubicBezTo>
                  <a:lnTo>
                    <a:pt x="2247" y="1398"/>
                  </a:lnTo>
                  <a:cubicBezTo>
                    <a:pt x="1906" y="1655"/>
                    <a:pt x="1574" y="1856"/>
                    <a:pt x="1310" y="1856"/>
                  </a:cubicBezTo>
                  <a:cubicBezTo>
                    <a:pt x="1129" y="1856"/>
                    <a:pt x="980" y="1761"/>
                    <a:pt x="881" y="1526"/>
                  </a:cubicBezTo>
                  <a:cubicBezTo>
                    <a:pt x="757" y="1154"/>
                    <a:pt x="1027" y="571"/>
                    <a:pt x="10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31;p32">
              <a:extLst>
                <a:ext uri="{FF2B5EF4-FFF2-40B4-BE49-F238E27FC236}">
                  <a16:creationId xmlns:a16="http://schemas.microsoft.com/office/drawing/2014/main" id="{716E52BD-7CFD-414A-8617-FC41D8E634B2}"/>
                </a:ext>
              </a:extLst>
            </p:cNvPr>
            <p:cNvSpPr/>
            <p:nvPr/>
          </p:nvSpPr>
          <p:spPr>
            <a:xfrm rot="20403886" flipH="1">
              <a:off x="6700457" y="1051605"/>
              <a:ext cx="285536" cy="323350"/>
            </a:xfrm>
            <a:custGeom>
              <a:avLst/>
              <a:gdLst/>
              <a:ahLst/>
              <a:cxnLst/>
              <a:rect l="l" t="t" r="r" b="b"/>
              <a:pathLst>
                <a:path w="2212" h="2505" extrusionOk="0">
                  <a:moveTo>
                    <a:pt x="2211" y="1"/>
                  </a:moveTo>
                  <a:cubicBezTo>
                    <a:pt x="1349" y="32"/>
                    <a:pt x="739" y="293"/>
                    <a:pt x="306" y="646"/>
                  </a:cubicBezTo>
                  <a:cubicBezTo>
                    <a:pt x="271" y="1217"/>
                    <a:pt x="1" y="1800"/>
                    <a:pt x="125" y="2176"/>
                  </a:cubicBezTo>
                  <a:cubicBezTo>
                    <a:pt x="225" y="2411"/>
                    <a:pt x="374" y="2505"/>
                    <a:pt x="554" y="2505"/>
                  </a:cubicBezTo>
                  <a:cubicBezTo>
                    <a:pt x="818" y="2505"/>
                    <a:pt x="1149" y="2303"/>
                    <a:pt x="1491" y="2048"/>
                  </a:cubicBezTo>
                  <a:cubicBezTo>
                    <a:pt x="1584" y="1893"/>
                    <a:pt x="1654" y="1725"/>
                    <a:pt x="1703" y="1548"/>
                  </a:cubicBezTo>
                  <a:cubicBezTo>
                    <a:pt x="1831" y="1022"/>
                    <a:pt x="2004" y="505"/>
                    <a:pt x="22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32;p32">
              <a:extLst>
                <a:ext uri="{FF2B5EF4-FFF2-40B4-BE49-F238E27FC236}">
                  <a16:creationId xmlns:a16="http://schemas.microsoft.com/office/drawing/2014/main" id="{231EE4A0-FB00-4A9A-8286-818E9F8CAE4A}"/>
                </a:ext>
              </a:extLst>
            </p:cNvPr>
            <p:cNvSpPr/>
            <p:nvPr/>
          </p:nvSpPr>
          <p:spPr>
            <a:xfrm rot="20403886" flipH="1">
              <a:off x="7251810" y="1401869"/>
              <a:ext cx="204987" cy="176326"/>
            </a:xfrm>
            <a:custGeom>
              <a:avLst/>
              <a:gdLst/>
              <a:ahLst/>
              <a:cxnLst/>
              <a:rect l="l" t="t" r="r" b="b"/>
              <a:pathLst>
                <a:path w="1588" h="1366" extrusionOk="0">
                  <a:moveTo>
                    <a:pt x="1486" y="1"/>
                  </a:moveTo>
                  <a:lnTo>
                    <a:pt x="1486" y="1"/>
                  </a:lnTo>
                  <a:cubicBezTo>
                    <a:pt x="566" y="72"/>
                    <a:pt x="1" y="854"/>
                    <a:pt x="1" y="854"/>
                  </a:cubicBezTo>
                  <a:cubicBezTo>
                    <a:pt x="220" y="1218"/>
                    <a:pt x="595" y="1366"/>
                    <a:pt x="971" y="1366"/>
                  </a:cubicBezTo>
                  <a:cubicBezTo>
                    <a:pt x="1185" y="1366"/>
                    <a:pt x="1400" y="1318"/>
                    <a:pt x="1588" y="1234"/>
                  </a:cubicBezTo>
                  <a:lnTo>
                    <a:pt x="1588" y="1234"/>
                  </a:lnTo>
                  <a:cubicBezTo>
                    <a:pt x="1549" y="1235"/>
                    <a:pt x="1510" y="1236"/>
                    <a:pt x="1472" y="1236"/>
                  </a:cubicBezTo>
                  <a:cubicBezTo>
                    <a:pt x="1038" y="1236"/>
                    <a:pt x="698" y="1157"/>
                    <a:pt x="783" y="775"/>
                  </a:cubicBezTo>
                  <a:cubicBezTo>
                    <a:pt x="863" y="523"/>
                    <a:pt x="1243" y="306"/>
                    <a:pt x="1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33;p32">
              <a:extLst>
                <a:ext uri="{FF2B5EF4-FFF2-40B4-BE49-F238E27FC236}">
                  <a16:creationId xmlns:a16="http://schemas.microsoft.com/office/drawing/2014/main" id="{3FA5EA9D-5375-49D2-B62B-0DEF34114573}"/>
                </a:ext>
              </a:extLst>
            </p:cNvPr>
            <p:cNvSpPr/>
            <p:nvPr/>
          </p:nvSpPr>
          <p:spPr>
            <a:xfrm rot="20403886" flipH="1">
              <a:off x="7100942" y="1443679"/>
              <a:ext cx="270304" cy="160190"/>
            </a:xfrm>
            <a:custGeom>
              <a:avLst/>
              <a:gdLst/>
              <a:ahLst/>
              <a:cxnLst/>
              <a:rect l="l" t="t" r="r" b="b"/>
              <a:pathLst>
                <a:path w="2094" h="1241" extrusionOk="0">
                  <a:moveTo>
                    <a:pt x="916" y="0"/>
                  </a:moveTo>
                  <a:cubicBezTo>
                    <a:pt x="873" y="0"/>
                    <a:pt x="831" y="2"/>
                    <a:pt x="789" y="5"/>
                  </a:cubicBezTo>
                  <a:cubicBezTo>
                    <a:pt x="546" y="310"/>
                    <a:pt x="166" y="527"/>
                    <a:pt x="86" y="779"/>
                  </a:cubicBezTo>
                  <a:cubicBezTo>
                    <a:pt x="1" y="1161"/>
                    <a:pt x="341" y="1240"/>
                    <a:pt x="775" y="1240"/>
                  </a:cubicBezTo>
                  <a:cubicBezTo>
                    <a:pt x="813" y="1240"/>
                    <a:pt x="852" y="1239"/>
                    <a:pt x="891" y="1238"/>
                  </a:cubicBezTo>
                  <a:cubicBezTo>
                    <a:pt x="1001" y="1190"/>
                    <a:pt x="1107" y="1123"/>
                    <a:pt x="1200" y="1044"/>
                  </a:cubicBezTo>
                  <a:cubicBezTo>
                    <a:pt x="1483" y="805"/>
                    <a:pt x="1779" y="584"/>
                    <a:pt x="2093" y="385"/>
                  </a:cubicBezTo>
                  <a:cubicBezTo>
                    <a:pt x="1660" y="102"/>
                    <a:pt x="1266" y="0"/>
                    <a:pt x="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34;p32">
              <a:extLst>
                <a:ext uri="{FF2B5EF4-FFF2-40B4-BE49-F238E27FC236}">
                  <a16:creationId xmlns:a16="http://schemas.microsoft.com/office/drawing/2014/main" id="{12B877E9-FC64-48F1-BEF4-410EA6EFC4E5}"/>
                </a:ext>
              </a:extLst>
            </p:cNvPr>
            <p:cNvSpPr/>
            <p:nvPr/>
          </p:nvSpPr>
          <p:spPr>
            <a:xfrm rot="20403886" flipH="1">
              <a:off x="8251811" y="2987080"/>
              <a:ext cx="255201" cy="777459"/>
            </a:xfrm>
            <a:custGeom>
              <a:avLst/>
              <a:gdLst/>
              <a:ahLst/>
              <a:cxnLst/>
              <a:rect l="l" t="t" r="r" b="b"/>
              <a:pathLst>
                <a:path w="1977" h="6023" extrusionOk="0">
                  <a:moveTo>
                    <a:pt x="14" y="0"/>
                  </a:moveTo>
                  <a:lnTo>
                    <a:pt x="0" y="18"/>
                  </a:lnTo>
                  <a:cubicBezTo>
                    <a:pt x="75" y="76"/>
                    <a:pt x="151" y="138"/>
                    <a:pt x="221" y="199"/>
                  </a:cubicBezTo>
                  <a:cubicBezTo>
                    <a:pt x="407" y="367"/>
                    <a:pt x="579" y="553"/>
                    <a:pt x="734" y="748"/>
                  </a:cubicBezTo>
                  <a:cubicBezTo>
                    <a:pt x="840" y="876"/>
                    <a:pt x="938" y="1013"/>
                    <a:pt x="1030" y="1154"/>
                  </a:cubicBezTo>
                  <a:cubicBezTo>
                    <a:pt x="1132" y="1309"/>
                    <a:pt x="1225" y="1473"/>
                    <a:pt x="1305" y="1641"/>
                  </a:cubicBezTo>
                  <a:cubicBezTo>
                    <a:pt x="1393" y="1818"/>
                    <a:pt x="1468" y="2003"/>
                    <a:pt x="1534" y="2193"/>
                  </a:cubicBezTo>
                  <a:cubicBezTo>
                    <a:pt x="1601" y="2388"/>
                    <a:pt x="1649" y="2587"/>
                    <a:pt x="1689" y="2790"/>
                  </a:cubicBezTo>
                  <a:cubicBezTo>
                    <a:pt x="1729" y="2994"/>
                    <a:pt x="1751" y="3197"/>
                    <a:pt x="1764" y="3405"/>
                  </a:cubicBezTo>
                  <a:cubicBezTo>
                    <a:pt x="1769" y="3507"/>
                    <a:pt x="1769" y="3608"/>
                    <a:pt x="1769" y="3705"/>
                  </a:cubicBezTo>
                  <a:cubicBezTo>
                    <a:pt x="1769" y="3807"/>
                    <a:pt x="1760" y="3904"/>
                    <a:pt x="1756" y="4002"/>
                  </a:cubicBezTo>
                  <a:cubicBezTo>
                    <a:pt x="1738" y="4187"/>
                    <a:pt x="1716" y="4373"/>
                    <a:pt x="1680" y="4554"/>
                  </a:cubicBezTo>
                  <a:cubicBezTo>
                    <a:pt x="1667" y="4643"/>
                    <a:pt x="1645" y="4727"/>
                    <a:pt x="1623" y="4806"/>
                  </a:cubicBezTo>
                  <a:cubicBezTo>
                    <a:pt x="1601" y="4890"/>
                    <a:pt x="1588" y="4970"/>
                    <a:pt x="1561" y="5041"/>
                  </a:cubicBezTo>
                  <a:cubicBezTo>
                    <a:pt x="1517" y="5191"/>
                    <a:pt x="1473" y="5328"/>
                    <a:pt x="1428" y="5447"/>
                  </a:cubicBezTo>
                  <a:cubicBezTo>
                    <a:pt x="1384" y="5562"/>
                    <a:pt x="1349" y="5669"/>
                    <a:pt x="1309" y="5753"/>
                  </a:cubicBezTo>
                  <a:lnTo>
                    <a:pt x="1194" y="6013"/>
                  </a:lnTo>
                  <a:lnTo>
                    <a:pt x="1216" y="6022"/>
                  </a:lnTo>
                  <a:lnTo>
                    <a:pt x="1252" y="5956"/>
                  </a:lnTo>
                  <a:cubicBezTo>
                    <a:pt x="1278" y="5916"/>
                    <a:pt x="1318" y="5850"/>
                    <a:pt x="1362" y="5775"/>
                  </a:cubicBezTo>
                  <a:cubicBezTo>
                    <a:pt x="1411" y="5695"/>
                    <a:pt x="1459" y="5593"/>
                    <a:pt x="1517" y="5478"/>
                  </a:cubicBezTo>
                  <a:cubicBezTo>
                    <a:pt x="1579" y="5346"/>
                    <a:pt x="1636" y="5213"/>
                    <a:pt x="1685" y="5076"/>
                  </a:cubicBezTo>
                  <a:cubicBezTo>
                    <a:pt x="1716" y="5005"/>
                    <a:pt x="1738" y="4926"/>
                    <a:pt x="1764" y="4842"/>
                  </a:cubicBezTo>
                  <a:cubicBezTo>
                    <a:pt x="1795" y="4758"/>
                    <a:pt x="1817" y="4674"/>
                    <a:pt x="1840" y="4585"/>
                  </a:cubicBezTo>
                  <a:cubicBezTo>
                    <a:pt x="1857" y="4497"/>
                    <a:pt x="1884" y="4404"/>
                    <a:pt x="1901" y="4307"/>
                  </a:cubicBezTo>
                  <a:cubicBezTo>
                    <a:pt x="1915" y="4214"/>
                    <a:pt x="1937" y="4117"/>
                    <a:pt x="1946" y="4015"/>
                  </a:cubicBezTo>
                  <a:cubicBezTo>
                    <a:pt x="1950" y="3913"/>
                    <a:pt x="1968" y="3812"/>
                    <a:pt x="1968" y="3710"/>
                  </a:cubicBezTo>
                  <a:cubicBezTo>
                    <a:pt x="1968" y="3604"/>
                    <a:pt x="1977" y="3498"/>
                    <a:pt x="1968" y="3392"/>
                  </a:cubicBezTo>
                  <a:cubicBezTo>
                    <a:pt x="1959" y="3175"/>
                    <a:pt x="1937" y="2963"/>
                    <a:pt x="1897" y="2751"/>
                  </a:cubicBezTo>
                  <a:cubicBezTo>
                    <a:pt x="1857" y="2538"/>
                    <a:pt x="1800" y="2330"/>
                    <a:pt x="1729" y="2127"/>
                  </a:cubicBezTo>
                  <a:cubicBezTo>
                    <a:pt x="1689" y="2025"/>
                    <a:pt x="1658" y="1924"/>
                    <a:pt x="1610" y="1831"/>
                  </a:cubicBezTo>
                  <a:lnTo>
                    <a:pt x="1543" y="1689"/>
                  </a:lnTo>
                  <a:lnTo>
                    <a:pt x="1473" y="1557"/>
                  </a:lnTo>
                  <a:cubicBezTo>
                    <a:pt x="1428" y="1464"/>
                    <a:pt x="1380" y="1380"/>
                    <a:pt x="1327" y="1296"/>
                  </a:cubicBezTo>
                  <a:cubicBezTo>
                    <a:pt x="1269" y="1216"/>
                    <a:pt x="1221" y="1137"/>
                    <a:pt x="1163" y="1066"/>
                  </a:cubicBezTo>
                  <a:cubicBezTo>
                    <a:pt x="1061" y="925"/>
                    <a:pt x="951" y="792"/>
                    <a:pt x="831" y="664"/>
                  </a:cubicBezTo>
                  <a:cubicBezTo>
                    <a:pt x="734" y="558"/>
                    <a:pt x="628" y="456"/>
                    <a:pt x="518" y="363"/>
                  </a:cubicBezTo>
                  <a:cubicBezTo>
                    <a:pt x="420" y="279"/>
                    <a:pt x="332" y="213"/>
                    <a:pt x="257" y="155"/>
                  </a:cubicBezTo>
                  <a:cubicBezTo>
                    <a:pt x="182" y="98"/>
                    <a:pt x="120" y="62"/>
                    <a:pt x="80" y="36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35;p32">
              <a:extLst>
                <a:ext uri="{FF2B5EF4-FFF2-40B4-BE49-F238E27FC236}">
                  <a16:creationId xmlns:a16="http://schemas.microsoft.com/office/drawing/2014/main" id="{D24430E9-D2FD-4AD0-B713-856FA2E25ECB}"/>
                </a:ext>
              </a:extLst>
            </p:cNvPr>
            <p:cNvSpPr/>
            <p:nvPr/>
          </p:nvSpPr>
          <p:spPr>
            <a:xfrm rot="20403886" flipH="1">
              <a:off x="8202037" y="2724779"/>
              <a:ext cx="343753" cy="295726"/>
            </a:xfrm>
            <a:custGeom>
              <a:avLst/>
              <a:gdLst/>
              <a:ahLst/>
              <a:cxnLst/>
              <a:rect l="l" t="t" r="r" b="b"/>
              <a:pathLst>
                <a:path w="2663" h="2291" extrusionOk="0">
                  <a:moveTo>
                    <a:pt x="1464" y="1"/>
                  </a:moveTo>
                  <a:cubicBezTo>
                    <a:pt x="1862" y="598"/>
                    <a:pt x="2110" y="1155"/>
                    <a:pt x="1517" y="1371"/>
                  </a:cubicBezTo>
                  <a:cubicBezTo>
                    <a:pt x="1463" y="1386"/>
                    <a:pt x="1405" y="1392"/>
                    <a:pt x="1344" y="1392"/>
                  </a:cubicBezTo>
                  <a:cubicBezTo>
                    <a:pt x="976" y="1392"/>
                    <a:pt x="490" y="1163"/>
                    <a:pt x="1" y="1106"/>
                  </a:cubicBezTo>
                  <a:lnTo>
                    <a:pt x="1" y="1106"/>
                  </a:lnTo>
                  <a:cubicBezTo>
                    <a:pt x="806" y="2207"/>
                    <a:pt x="2220" y="2291"/>
                    <a:pt x="2220" y="2291"/>
                  </a:cubicBezTo>
                  <a:cubicBezTo>
                    <a:pt x="2662" y="1407"/>
                    <a:pt x="2154" y="469"/>
                    <a:pt x="14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36;p32">
              <a:extLst>
                <a:ext uri="{FF2B5EF4-FFF2-40B4-BE49-F238E27FC236}">
                  <a16:creationId xmlns:a16="http://schemas.microsoft.com/office/drawing/2014/main" id="{9D168570-7582-46C1-BBD7-D19E15287A30}"/>
                </a:ext>
              </a:extLst>
            </p:cNvPr>
            <p:cNvSpPr/>
            <p:nvPr/>
          </p:nvSpPr>
          <p:spPr>
            <a:xfrm rot="20403886" flipH="1">
              <a:off x="8231080" y="2599771"/>
              <a:ext cx="344270" cy="287078"/>
            </a:xfrm>
            <a:custGeom>
              <a:avLst/>
              <a:gdLst/>
              <a:ahLst/>
              <a:cxnLst/>
              <a:rect l="l" t="t" r="r" b="b"/>
              <a:pathLst>
                <a:path w="2667" h="2224" extrusionOk="0">
                  <a:moveTo>
                    <a:pt x="18" y="1"/>
                  </a:moveTo>
                  <a:lnTo>
                    <a:pt x="18" y="1"/>
                  </a:lnTo>
                  <a:cubicBezTo>
                    <a:pt x="1" y="858"/>
                    <a:pt x="226" y="1486"/>
                    <a:pt x="558" y="1937"/>
                  </a:cubicBezTo>
                  <a:cubicBezTo>
                    <a:pt x="1047" y="1994"/>
                    <a:pt x="1533" y="2223"/>
                    <a:pt x="1901" y="2223"/>
                  </a:cubicBezTo>
                  <a:cubicBezTo>
                    <a:pt x="1962" y="2223"/>
                    <a:pt x="2020" y="2217"/>
                    <a:pt x="2074" y="2202"/>
                  </a:cubicBezTo>
                  <a:cubicBezTo>
                    <a:pt x="2667" y="1986"/>
                    <a:pt x="2419" y="1429"/>
                    <a:pt x="2021" y="832"/>
                  </a:cubicBezTo>
                  <a:cubicBezTo>
                    <a:pt x="1871" y="730"/>
                    <a:pt x="1707" y="651"/>
                    <a:pt x="1539" y="593"/>
                  </a:cubicBezTo>
                  <a:cubicBezTo>
                    <a:pt x="828" y="372"/>
                    <a:pt x="823" y="412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37;p32">
              <a:extLst>
                <a:ext uri="{FF2B5EF4-FFF2-40B4-BE49-F238E27FC236}">
                  <a16:creationId xmlns:a16="http://schemas.microsoft.com/office/drawing/2014/main" id="{8EE782BE-077E-47FF-8287-FC4CA8C1C196}"/>
                </a:ext>
              </a:extLst>
            </p:cNvPr>
            <p:cNvSpPr/>
            <p:nvPr/>
          </p:nvSpPr>
          <p:spPr>
            <a:xfrm rot="20403886" flipH="1">
              <a:off x="8232710" y="3163809"/>
              <a:ext cx="230804" cy="176067"/>
            </a:xfrm>
            <a:custGeom>
              <a:avLst/>
              <a:gdLst/>
              <a:ahLst/>
              <a:cxnLst/>
              <a:rect l="l" t="t" r="r" b="b"/>
              <a:pathLst>
                <a:path w="1788" h="1364" extrusionOk="0">
                  <a:moveTo>
                    <a:pt x="713" y="1"/>
                  </a:moveTo>
                  <a:lnTo>
                    <a:pt x="713" y="1"/>
                  </a:lnTo>
                  <a:cubicBezTo>
                    <a:pt x="1097" y="301"/>
                    <a:pt x="1376" y="611"/>
                    <a:pt x="1035" y="867"/>
                  </a:cubicBezTo>
                  <a:cubicBezTo>
                    <a:pt x="814" y="1013"/>
                    <a:pt x="386" y="938"/>
                    <a:pt x="1" y="1013"/>
                  </a:cubicBezTo>
                  <a:cubicBezTo>
                    <a:pt x="396" y="1297"/>
                    <a:pt x="843" y="1364"/>
                    <a:pt x="1177" y="1364"/>
                  </a:cubicBezTo>
                  <a:cubicBezTo>
                    <a:pt x="1479" y="1364"/>
                    <a:pt x="1690" y="1309"/>
                    <a:pt x="1690" y="1309"/>
                  </a:cubicBezTo>
                  <a:cubicBezTo>
                    <a:pt x="1787" y="655"/>
                    <a:pt x="1261" y="160"/>
                    <a:pt x="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38;p32">
              <a:extLst>
                <a:ext uri="{FF2B5EF4-FFF2-40B4-BE49-F238E27FC236}">
                  <a16:creationId xmlns:a16="http://schemas.microsoft.com/office/drawing/2014/main" id="{05FC436F-3CBC-4C6C-8744-04C46D1ECE05}"/>
                </a:ext>
              </a:extLst>
            </p:cNvPr>
            <p:cNvSpPr/>
            <p:nvPr/>
          </p:nvSpPr>
          <p:spPr>
            <a:xfrm rot="20403886" flipH="1">
              <a:off x="8271144" y="3125060"/>
              <a:ext cx="275209" cy="145733"/>
            </a:xfrm>
            <a:custGeom>
              <a:avLst/>
              <a:gdLst/>
              <a:ahLst/>
              <a:cxnLst/>
              <a:rect l="l" t="t" r="r" b="b"/>
              <a:pathLst>
                <a:path w="2132" h="1129" extrusionOk="0">
                  <a:moveTo>
                    <a:pt x="1" y="1"/>
                  </a:moveTo>
                  <a:lnTo>
                    <a:pt x="1" y="1"/>
                  </a:lnTo>
                  <a:cubicBezTo>
                    <a:pt x="173" y="553"/>
                    <a:pt x="452" y="907"/>
                    <a:pt x="761" y="1128"/>
                  </a:cubicBezTo>
                  <a:cubicBezTo>
                    <a:pt x="1142" y="1053"/>
                    <a:pt x="1570" y="1128"/>
                    <a:pt x="1796" y="982"/>
                  </a:cubicBezTo>
                  <a:cubicBezTo>
                    <a:pt x="2132" y="726"/>
                    <a:pt x="1853" y="416"/>
                    <a:pt x="1473" y="116"/>
                  </a:cubicBezTo>
                  <a:cubicBezTo>
                    <a:pt x="1354" y="85"/>
                    <a:pt x="1230" y="67"/>
                    <a:pt x="1106" y="67"/>
                  </a:cubicBezTo>
                  <a:cubicBezTo>
                    <a:pt x="1076" y="67"/>
                    <a:pt x="1045" y="67"/>
                    <a:pt x="1014" y="67"/>
                  </a:cubicBezTo>
                  <a:cubicBezTo>
                    <a:pt x="677" y="67"/>
                    <a:pt x="337" y="4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" name="Grupo 194">
            <a:extLst>
              <a:ext uri="{FF2B5EF4-FFF2-40B4-BE49-F238E27FC236}">
                <a16:creationId xmlns:a16="http://schemas.microsoft.com/office/drawing/2014/main" id="{053FB218-CE0E-49A5-9451-F766A6E7E181}"/>
              </a:ext>
            </a:extLst>
          </p:cNvPr>
          <p:cNvGrpSpPr/>
          <p:nvPr/>
        </p:nvGrpSpPr>
        <p:grpSpPr>
          <a:xfrm>
            <a:off x="20284" y="1857190"/>
            <a:ext cx="1874893" cy="3585037"/>
            <a:chOff x="568656" y="510087"/>
            <a:chExt cx="1874893" cy="3585037"/>
          </a:xfrm>
        </p:grpSpPr>
        <p:sp>
          <p:nvSpPr>
            <p:cNvPr id="196" name="Google Shape;440;p32">
              <a:extLst>
                <a:ext uri="{FF2B5EF4-FFF2-40B4-BE49-F238E27FC236}">
                  <a16:creationId xmlns:a16="http://schemas.microsoft.com/office/drawing/2014/main" id="{0E2A31B2-FB63-4056-BC14-6E1A217DE9C8}"/>
                </a:ext>
              </a:extLst>
            </p:cNvPr>
            <p:cNvSpPr/>
            <p:nvPr/>
          </p:nvSpPr>
          <p:spPr>
            <a:xfrm rot="1196114">
              <a:off x="697139" y="1871225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193" y="0"/>
                  </a:moveTo>
                  <a:cubicBezTo>
                    <a:pt x="378" y="0"/>
                    <a:pt x="0" y="590"/>
                    <a:pt x="453" y="932"/>
                  </a:cubicBezTo>
                  <a:cubicBezTo>
                    <a:pt x="582" y="986"/>
                    <a:pt x="707" y="1009"/>
                    <a:pt x="827" y="1009"/>
                  </a:cubicBezTo>
                  <a:cubicBezTo>
                    <a:pt x="1538" y="1009"/>
                    <a:pt x="2046" y="189"/>
                    <a:pt x="1974" y="158"/>
                  </a:cubicBezTo>
                  <a:cubicBezTo>
                    <a:pt x="1685" y="47"/>
                    <a:pt x="1422" y="0"/>
                    <a:pt x="1193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41;p32">
              <a:extLst>
                <a:ext uri="{FF2B5EF4-FFF2-40B4-BE49-F238E27FC236}">
                  <a16:creationId xmlns:a16="http://schemas.microsoft.com/office/drawing/2014/main" id="{2A6E0DC6-5DE3-4C2E-8A8A-6F3BA840B9CD}"/>
                </a:ext>
              </a:extLst>
            </p:cNvPr>
            <p:cNvSpPr/>
            <p:nvPr/>
          </p:nvSpPr>
          <p:spPr>
            <a:xfrm rot="1196114">
              <a:off x="775405" y="1918943"/>
              <a:ext cx="122889" cy="41177"/>
            </a:xfrm>
            <a:custGeom>
              <a:avLst/>
              <a:gdLst/>
              <a:ahLst/>
              <a:cxnLst/>
              <a:rect l="l" t="t" r="r" b="b"/>
              <a:pathLst>
                <a:path w="952" h="319" fill="none" extrusionOk="0">
                  <a:moveTo>
                    <a:pt x="951" y="0"/>
                  </a:moveTo>
                  <a:lnTo>
                    <a:pt x="1" y="319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42;p32">
              <a:extLst>
                <a:ext uri="{FF2B5EF4-FFF2-40B4-BE49-F238E27FC236}">
                  <a16:creationId xmlns:a16="http://schemas.microsoft.com/office/drawing/2014/main" id="{A0E8BFD3-99C0-4317-880E-F60C9FE87D4A}"/>
                </a:ext>
              </a:extLst>
            </p:cNvPr>
            <p:cNvSpPr/>
            <p:nvPr/>
          </p:nvSpPr>
          <p:spPr>
            <a:xfrm rot="1196114">
              <a:off x="823584" y="1727854"/>
              <a:ext cx="177879" cy="180973"/>
            </a:xfrm>
            <a:custGeom>
              <a:avLst/>
              <a:gdLst/>
              <a:ahLst/>
              <a:cxnLst/>
              <a:rect l="l" t="t" r="r" b="b"/>
              <a:pathLst>
                <a:path w="1378" h="1402" extrusionOk="0">
                  <a:moveTo>
                    <a:pt x="401" y="0"/>
                  </a:moveTo>
                  <a:cubicBezTo>
                    <a:pt x="205" y="0"/>
                    <a:pt x="46" y="124"/>
                    <a:pt x="1" y="369"/>
                  </a:cubicBezTo>
                  <a:cubicBezTo>
                    <a:pt x="56" y="1175"/>
                    <a:pt x="977" y="1402"/>
                    <a:pt x="1280" y="1402"/>
                  </a:cubicBezTo>
                  <a:cubicBezTo>
                    <a:pt x="1341" y="1402"/>
                    <a:pt x="1377" y="1392"/>
                    <a:pt x="1376" y="1377"/>
                  </a:cubicBezTo>
                  <a:cubicBezTo>
                    <a:pt x="1285" y="455"/>
                    <a:pt x="777" y="0"/>
                    <a:pt x="401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43;p32">
              <a:extLst>
                <a:ext uri="{FF2B5EF4-FFF2-40B4-BE49-F238E27FC236}">
                  <a16:creationId xmlns:a16="http://schemas.microsoft.com/office/drawing/2014/main" id="{79491899-3C5B-48D6-8F14-B45DBB84ABC1}"/>
                </a:ext>
              </a:extLst>
            </p:cNvPr>
            <p:cNvSpPr/>
            <p:nvPr/>
          </p:nvSpPr>
          <p:spPr>
            <a:xfrm rot="1196114">
              <a:off x="861951" y="1776346"/>
              <a:ext cx="91909" cy="92035"/>
            </a:xfrm>
            <a:custGeom>
              <a:avLst/>
              <a:gdLst/>
              <a:ahLst/>
              <a:cxnLst/>
              <a:rect l="l" t="t" r="r" b="b"/>
              <a:pathLst>
                <a:path w="712" h="713" fill="none" extrusionOk="0">
                  <a:moveTo>
                    <a:pt x="712" y="712"/>
                  </a:moveTo>
                  <a:lnTo>
                    <a:pt x="0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44;p32">
              <a:extLst>
                <a:ext uri="{FF2B5EF4-FFF2-40B4-BE49-F238E27FC236}">
                  <a16:creationId xmlns:a16="http://schemas.microsoft.com/office/drawing/2014/main" id="{9AC77F9B-5A07-4907-AA6D-CBDA78977F91}"/>
                </a:ext>
              </a:extLst>
            </p:cNvPr>
            <p:cNvSpPr/>
            <p:nvPr/>
          </p:nvSpPr>
          <p:spPr>
            <a:xfrm rot="1196114">
              <a:off x="883659" y="1962849"/>
              <a:ext cx="32658" cy="127275"/>
            </a:xfrm>
            <a:custGeom>
              <a:avLst/>
              <a:gdLst/>
              <a:ahLst/>
              <a:cxnLst/>
              <a:rect l="l" t="t" r="r" b="b"/>
              <a:pathLst>
                <a:path w="253" h="986" fill="none" extrusionOk="0">
                  <a:moveTo>
                    <a:pt x="253" y="0"/>
                  </a:moveTo>
                  <a:lnTo>
                    <a:pt x="1" y="986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46;p32">
              <a:extLst>
                <a:ext uri="{FF2B5EF4-FFF2-40B4-BE49-F238E27FC236}">
                  <a16:creationId xmlns:a16="http://schemas.microsoft.com/office/drawing/2014/main" id="{E7199F5D-54A0-472A-94A0-59970D78F445}"/>
                </a:ext>
              </a:extLst>
            </p:cNvPr>
            <p:cNvSpPr/>
            <p:nvPr/>
          </p:nvSpPr>
          <p:spPr>
            <a:xfrm rot="1196114">
              <a:off x="884336" y="1969057"/>
              <a:ext cx="297541" cy="465856"/>
            </a:xfrm>
            <a:custGeom>
              <a:avLst/>
              <a:gdLst/>
              <a:ahLst/>
              <a:cxnLst/>
              <a:rect l="l" t="t" r="r" b="b"/>
              <a:pathLst>
                <a:path w="2305" h="3609" extrusionOk="0">
                  <a:moveTo>
                    <a:pt x="14" y="0"/>
                  </a:moveTo>
                  <a:lnTo>
                    <a:pt x="1" y="14"/>
                  </a:lnTo>
                  <a:cubicBezTo>
                    <a:pt x="1" y="14"/>
                    <a:pt x="49" y="62"/>
                    <a:pt x="129" y="146"/>
                  </a:cubicBezTo>
                  <a:cubicBezTo>
                    <a:pt x="164" y="191"/>
                    <a:pt x="217" y="239"/>
                    <a:pt x="270" y="301"/>
                  </a:cubicBezTo>
                  <a:lnTo>
                    <a:pt x="447" y="509"/>
                  </a:lnTo>
                  <a:cubicBezTo>
                    <a:pt x="513" y="584"/>
                    <a:pt x="580" y="672"/>
                    <a:pt x="651" y="765"/>
                  </a:cubicBezTo>
                  <a:cubicBezTo>
                    <a:pt x="721" y="854"/>
                    <a:pt x="801" y="947"/>
                    <a:pt x="872" y="1053"/>
                  </a:cubicBezTo>
                  <a:lnTo>
                    <a:pt x="1093" y="1367"/>
                  </a:lnTo>
                  <a:cubicBezTo>
                    <a:pt x="1172" y="1473"/>
                    <a:pt x="1239" y="1592"/>
                    <a:pt x="1309" y="1703"/>
                  </a:cubicBezTo>
                  <a:lnTo>
                    <a:pt x="1522" y="2043"/>
                  </a:lnTo>
                  <a:cubicBezTo>
                    <a:pt x="1592" y="2154"/>
                    <a:pt x="1650" y="2273"/>
                    <a:pt x="1707" y="2383"/>
                  </a:cubicBezTo>
                  <a:cubicBezTo>
                    <a:pt x="1765" y="2494"/>
                    <a:pt x="1822" y="2600"/>
                    <a:pt x="1875" y="2702"/>
                  </a:cubicBezTo>
                  <a:cubicBezTo>
                    <a:pt x="1928" y="2795"/>
                    <a:pt x="1972" y="2892"/>
                    <a:pt x="2017" y="2994"/>
                  </a:cubicBezTo>
                  <a:lnTo>
                    <a:pt x="2282" y="3608"/>
                  </a:lnTo>
                  <a:lnTo>
                    <a:pt x="2304" y="3599"/>
                  </a:lnTo>
                  <a:cubicBezTo>
                    <a:pt x="2255" y="3378"/>
                    <a:pt x="2202" y="3157"/>
                    <a:pt x="2132" y="2941"/>
                  </a:cubicBezTo>
                  <a:cubicBezTo>
                    <a:pt x="2105" y="2834"/>
                    <a:pt x="2065" y="2733"/>
                    <a:pt x="2021" y="2631"/>
                  </a:cubicBezTo>
                  <a:cubicBezTo>
                    <a:pt x="1977" y="2525"/>
                    <a:pt x="1928" y="2410"/>
                    <a:pt x="1871" y="2295"/>
                  </a:cubicBezTo>
                  <a:lnTo>
                    <a:pt x="1791" y="2118"/>
                  </a:lnTo>
                  <a:cubicBezTo>
                    <a:pt x="1765" y="2056"/>
                    <a:pt x="1734" y="1994"/>
                    <a:pt x="1698" y="1941"/>
                  </a:cubicBezTo>
                  <a:lnTo>
                    <a:pt x="1491" y="1592"/>
                  </a:lnTo>
                  <a:cubicBezTo>
                    <a:pt x="1415" y="1473"/>
                    <a:pt x="1340" y="1362"/>
                    <a:pt x="1261" y="1252"/>
                  </a:cubicBezTo>
                  <a:cubicBezTo>
                    <a:pt x="1185" y="1141"/>
                    <a:pt x="1101" y="1039"/>
                    <a:pt x="1022" y="938"/>
                  </a:cubicBezTo>
                  <a:cubicBezTo>
                    <a:pt x="947" y="845"/>
                    <a:pt x="863" y="752"/>
                    <a:pt x="779" y="664"/>
                  </a:cubicBezTo>
                  <a:cubicBezTo>
                    <a:pt x="699" y="580"/>
                    <a:pt x="624" y="496"/>
                    <a:pt x="549" y="429"/>
                  </a:cubicBezTo>
                  <a:cubicBezTo>
                    <a:pt x="474" y="359"/>
                    <a:pt x="399" y="297"/>
                    <a:pt x="341" y="239"/>
                  </a:cubicBezTo>
                  <a:cubicBezTo>
                    <a:pt x="279" y="186"/>
                    <a:pt x="217" y="142"/>
                    <a:pt x="169" y="107"/>
                  </a:cubicBezTo>
                  <a:cubicBezTo>
                    <a:pt x="124" y="71"/>
                    <a:pt x="85" y="45"/>
                    <a:pt x="58" y="27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47;p32">
              <a:extLst>
                <a:ext uri="{FF2B5EF4-FFF2-40B4-BE49-F238E27FC236}">
                  <a16:creationId xmlns:a16="http://schemas.microsoft.com/office/drawing/2014/main" id="{A31FA2BB-BEF8-40A3-923D-C74890C0AD19}"/>
                </a:ext>
              </a:extLst>
            </p:cNvPr>
            <p:cNvSpPr/>
            <p:nvPr/>
          </p:nvSpPr>
          <p:spPr>
            <a:xfrm rot="1196114">
              <a:off x="1045394" y="911581"/>
              <a:ext cx="857382" cy="3183543"/>
            </a:xfrm>
            <a:custGeom>
              <a:avLst/>
              <a:gdLst/>
              <a:ahLst/>
              <a:cxnLst/>
              <a:rect l="l" t="t" r="r" b="b"/>
              <a:pathLst>
                <a:path w="6642" h="24663" extrusionOk="0">
                  <a:moveTo>
                    <a:pt x="6628" y="1"/>
                  </a:moveTo>
                  <a:lnTo>
                    <a:pt x="6403" y="213"/>
                  </a:lnTo>
                  <a:cubicBezTo>
                    <a:pt x="6257" y="350"/>
                    <a:pt x="6036" y="544"/>
                    <a:pt x="5757" y="792"/>
                  </a:cubicBezTo>
                  <a:cubicBezTo>
                    <a:pt x="5479" y="1044"/>
                    <a:pt x="5134" y="1340"/>
                    <a:pt x="4745" y="1685"/>
                  </a:cubicBezTo>
                  <a:cubicBezTo>
                    <a:pt x="4351" y="2030"/>
                    <a:pt x="3909" y="2415"/>
                    <a:pt x="3445" y="2866"/>
                  </a:cubicBezTo>
                  <a:cubicBezTo>
                    <a:pt x="2941" y="3343"/>
                    <a:pt x="2468" y="3856"/>
                    <a:pt x="2030" y="4395"/>
                  </a:cubicBezTo>
                  <a:cubicBezTo>
                    <a:pt x="1531" y="5005"/>
                    <a:pt x="1115" y="5673"/>
                    <a:pt x="788" y="6385"/>
                  </a:cubicBezTo>
                  <a:cubicBezTo>
                    <a:pt x="447" y="7154"/>
                    <a:pt x="217" y="7972"/>
                    <a:pt x="116" y="8808"/>
                  </a:cubicBezTo>
                  <a:cubicBezTo>
                    <a:pt x="1" y="9661"/>
                    <a:pt x="23" y="10536"/>
                    <a:pt x="116" y="11399"/>
                  </a:cubicBezTo>
                  <a:cubicBezTo>
                    <a:pt x="164" y="11832"/>
                    <a:pt x="240" y="12256"/>
                    <a:pt x="324" y="12681"/>
                  </a:cubicBezTo>
                  <a:cubicBezTo>
                    <a:pt x="372" y="12888"/>
                    <a:pt x="421" y="13101"/>
                    <a:pt x="469" y="13309"/>
                  </a:cubicBezTo>
                  <a:lnTo>
                    <a:pt x="633" y="13923"/>
                  </a:lnTo>
                  <a:lnTo>
                    <a:pt x="792" y="14529"/>
                  </a:lnTo>
                  <a:cubicBezTo>
                    <a:pt x="845" y="14732"/>
                    <a:pt x="903" y="14931"/>
                    <a:pt x="947" y="15130"/>
                  </a:cubicBezTo>
                  <a:cubicBezTo>
                    <a:pt x="1027" y="15532"/>
                    <a:pt x="1128" y="15921"/>
                    <a:pt x="1181" y="16315"/>
                  </a:cubicBezTo>
                  <a:cubicBezTo>
                    <a:pt x="1212" y="16514"/>
                    <a:pt x="1256" y="16704"/>
                    <a:pt x="1279" y="16899"/>
                  </a:cubicBezTo>
                  <a:cubicBezTo>
                    <a:pt x="1296" y="17093"/>
                    <a:pt x="1318" y="17288"/>
                    <a:pt x="1345" y="17473"/>
                  </a:cubicBezTo>
                  <a:cubicBezTo>
                    <a:pt x="1371" y="17663"/>
                    <a:pt x="1385" y="17854"/>
                    <a:pt x="1398" y="18039"/>
                  </a:cubicBezTo>
                  <a:cubicBezTo>
                    <a:pt x="1407" y="18225"/>
                    <a:pt x="1429" y="18411"/>
                    <a:pt x="1433" y="18592"/>
                  </a:cubicBezTo>
                  <a:cubicBezTo>
                    <a:pt x="1455" y="19277"/>
                    <a:pt x="1433" y="19962"/>
                    <a:pt x="1358" y="20639"/>
                  </a:cubicBezTo>
                  <a:cubicBezTo>
                    <a:pt x="1310" y="20953"/>
                    <a:pt x="1274" y="21258"/>
                    <a:pt x="1212" y="21541"/>
                  </a:cubicBezTo>
                  <a:cubicBezTo>
                    <a:pt x="1181" y="21682"/>
                    <a:pt x="1159" y="21824"/>
                    <a:pt x="1124" y="21956"/>
                  </a:cubicBezTo>
                  <a:cubicBezTo>
                    <a:pt x="1088" y="22089"/>
                    <a:pt x="1053" y="22217"/>
                    <a:pt x="1022" y="22341"/>
                  </a:cubicBezTo>
                  <a:cubicBezTo>
                    <a:pt x="996" y="22469"/>
                    <a:pt x="951" y="22589"/>
                    <a:pt x="912" y="22699"/>
                  </a:cubicBezTo>
                  <a:cubicBezTo>
                    <a:pt x="876" y="22814"/>
                    <a:pt x="845" y="22929"/>
                    <a:pt x="801" y="23031"/>
                  </a:cubicBezTo>
                  <a:cubicBezTo>
                    <a:pt x="722" y="23243"/>
                    <a:pt x="655" y="23438"/>
                    <a:pt x="576" y="23606"/>
                  </a:cubicBezTo>
                  <a:cubicBezTo>
                    <a:pt x="531" y="23690"/>
                    <a:pt x="496" y="23769"/>
                    <a:pt x="465" y="23844"/>
                  </a:cubicBezTo>
                  <a:cubicBezTo>
                    <a:pt x="430" y="23920"/>
                    <a:pt x="390" y="23990"/>
                    <a:pt x="359" y="24057"/>
                  </a:cubicBezTo>
                  <a:cubicBezTo>
                    <a:pt x="297" y="24185"/>
                    <a:pt x="240" y="24295"/>
                    <a:pt x="191" y="24379"/>
                  </a:cubicBezTo>
                  <a:lnTo>
                    <a:pt x="36" y="24649"/>
                  </a:lnTo>
                  <a:lnTo>
                    <a:pt x="54" y="24662"/>
                  </a:lnTo>
                  <a:lnTo>
                    <a:pt x="213" y="24401"/>
                  </a:lnTo>
                  <a:cubicBezTo>
                    <a:pt x="271" y="24317"/>
                    <a:pt x="328" y="24207"/>
                    <a:pt x="394" y="24079"/>
                  </a:cubicBezTo>
                  <a:cubicBezTo>
                    <a:pt x="430" y="24017"/>
                    <a:pt x="469" y="23946"/>
                    <a:pt x="505" y="23875"/>
                  </a:cubicBezTo>
                  <a:lnTo>
                    <a:pt x="620" y="23632"/>
                  </a:lnTo>
                  <a:cubicBezTo>
                    <a:pt x="708" y="23469"/>
                    <a:pt x="779" y="23274"/>
                    <a:pt x="867" y="23062"/>
                  </a:cubicBezTo>
                  <a:cubicBezTo>
                    <a:pt x="912" y="22960"/>
                    <a:pt x="947" y="22850"/>
                    <a:pt x="987" y="22730"/>
                  </a:cubicBezTo>
                  <a:cubicBezTo>
                    <a:pt x="1022" y="22615"/>
                    <a:pt x="1071" y="22500"/>
                    <a:pt x="1106" y="22372"/>
                  </a:cubicBezTo>
                  <a:cubicBezTo>
                    <a:pt x="1270" y="21811"/>
                    <a:pt x="1398" y="21240"/>
                    <a:pt x="1478" y="20661"/>
                  </a:cubicBezTo>
                  <a:cubicBezTo>
                    <a:pt x="1562" y="19971"/>
                    <a:pt x="1597" y="19282"/>
                    <a:pt x="1584" y="18592"/>
                  </a:cubicBezTo>
                  <a:cubicBezTo>
                    <a:pt x="1584" y="18406"/>
                    <a:pt x="1566" y="18221"/>
                    <a:pt x="1557" y="18030"/>
                  </a:cubicBezTo>
                  <a:cubicBezTo>
                    <a:pt x="1548" y="17845"/>
                    <a:pt x="1535" y="17655"/>
                    <a:pt x="1513" y="17460"/>
                  </a:cubicBezTo>
                  <a:cubicBezTo>
                    <a:pt x="1491" y="17270"/>
                    <a:pt x="1478" y="17075"/>
                    <a:pt x="1451" y="16876"/>
                  </a:cubicBezTo>
                  <a:cubicBezTo>
                    <a:pt x="1424" y="16682"/>
                    <a:pt x="1389" y="16487"/>
                    <a:pt x="1358" y="16288"/>
                  </a:cubicBezTo>
                  <a:cubicBezTo>
                    <a:pt x="1305" y="15891"/>
                    <a:pt x="1208" y="15493"/>
                    <a:pt x="1128" y="15090"/>
                  </a:cubicBezTo>
                  <a:cubicBezTo>
                    <a:pt x="1035" y="14684"/>
                    <a:pt x="925" y="14281"/>
                    <a:pt x="819" y="13874"/>
                  </a:cubicBezTo>
                  <a:cubicBezTo>
                    <a:pt x="589" y="13052"/>
                    <a:pt x="425" y="12221"/>
                    <a:pt x="324" y="11376"/>
                  </a:cubicBezTo>
                  <a:cubicBezTo>
                    <a:pt x="226" y="10528"/>
                    <a:pt x="204" y="9665"/>
                    <a:pt x="310" y="8834"/>
                  </a:cubicBezTo>
                  <a:cubicBezTo>
                    <a:pt x="408" y="8016"/>
                    <a:pt x="624" y="7216"/>
                    <a:pt x="956" y="6460"/>
                  </a:cubicBezTo>
                  <a:cubicBezTo>
                    <a:pt x="1270" y="5757"/>
                    <a:pt x="1672" y="5098"/>
                    <a:pt x="2150" y="4493"/>
                  </a:cubicBezTo>
                  <a:cubicBezTo>
                    <a:pt x="2578" y="3953"/>
                    <a:pt x="3038" y="3436"/>
                    <a:pt x="3533" y="2954"/>
                  </a:cubicBezTo>
                  <a:cubicBezTo>
                    <a:pt x="3989" y="2503"/>
                    <a:pt x="4422" y="2105"/>
                    <a:pt x="4802" y="1751"/>
                  </a:cubicBezTo>
                  <a:cubicBezTo>
                    <a:pt x="5187" y="1398"/>
                    <a:pt x="5523" y="1093"/>
                    <a:pt x="5793" y="836"/>
                  </a:cubicBezTo>
                  <a:cubicBezTo>
                    <a:pt x="6067" y="580"/>
                    <a:pt x="6279" y="376"/>
                    <a:pt x="6421" y="235"/>
                  </a:cubicBezTo>
                  <a:lnTo>
                    <a:pt x="6642" y="18"/>
                  </a:lnTo>
                  <a:lnTo>
                    <a:pt x="66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48;p32">
              <a:extLst>
                <a:ext uri="{FF2B5EF4-FFF2-40B4-BE49-F238E27FC236}">
                  <a16:creationId xmlns:a16="http://schemas.microsoft.com/office/drawing/2014/main" id="{B52CBBE8-7F24-43F3-BA11-18C2B84EF011}"/>
                </a:ext>
              </a:extLst>
            </p:cNvPr>
            <p:cNvSpPr/>
            <p:nvPr/>
          </p:nvSpPr>
          <p:spPr>
            <a:xfrm rot="1196114">
              <a:off x="1305918" y="976612"/>
              <a:ext cx="133087" cy="1007999"/>
            </a:xfrm>
            <a:custGeom>
              <a:avLst/>
              <a:gdLst/>
              <a:ahLst/>
              <a:cxnLst/>
              <a:rect l="l" t="t" r="r" b="b"/>
              <a:pathLst>
                <a:path w="1031" h="780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36"/>
                    <a:pt x="44" y="89"/>
                  </a:cubicBezTo>
                  <a:cubicBezTo>
                    <a:pt x="67" y="142"/>
                    <a:pt x="102" y="217"/>
                    <a:pt x="142" y="319"/>
                  </a:cubicBezTo>
                  <a:cubicBezTo>
                    <a:pt x="164" y="367"/>
                    <a:pt x="181" y="425"/>
                    <a:pt x="204" y="487"/>
                  </a:cubicBezTo>
                  <a:cubicBezTo>
                    <a:pt x="226" y="544"/>
                    <a:pt x="248" y="615"/>
                    <a:pt x="265" y="686"/>
                  </a:cubicBezTo>
                  <a:cubicBezTo>
                    <a:pt x="310" y="827"/>
                    <a:pt x="349" y="995"/>
                    <a:pt x="394" y="1172"/>
                  </a:cubicBezTo>
                  <a:cubicBezTo>
                    <a:pt x="411" y="1265"/>
                    <a:pt x="429" y="1358"/>
                    <a:pt x="451" y="1455"/>
                  </a:cubicBezTo>
                  <a:cubicBezTo>
                    <a:pt x="473" y="1552"/>
                    <a:pt x="495" y="1654"/>
                    <a:pt x="513" y="1756"/>
                  </a:cubicBezTo>
                  <a:cubicBezTo>
                    <a:pt x="531" y="1862"/>
                    <a:pt x="553" y="1968"/>
                    <a:pt x="566" y="2078"/>
                  </a:cubicBezTo>
                  <a:cubicBezTo>
                    <a:pt x="579" y="2189"/>
                    <a:pt x="597" y="2299"/>
                    <a:pt x="615" y="2414"/>
                  </a:cubicBezTo>
                  <a:cubicBezTo>
                    <a:pt x="650" y="2644"/>
                    <a:pt x="668" y="2883"/>
                    <a:pt x="699" y="3122"/>
                  </a:cubicBezTo>
                  <a:cubicBezTo>
                    <a:pt x="725" y="3365"/>
                    <a:pt x="739" y="3608"/>
                    <a:pt x="761" y="3856"/>
                  </a:cubicBezTo>
                  <a:cubicBezTo>
                    <a:pt x="783" y="4099"/>
                    <a:pt x="792" y="4346"/>
                    <a:pt x="809" y="4590"/>
                  </a:cubicBezTo>
                  <a:cubicBezTo>
                    <a:pt x="827" y="4833"/>
                    <a:pt x="831" y="5072"/>
                    <a:pt x="840" y="5301"/>
                  </a:cubicBezTo>
                  <a:cubicBezTo>
                    <a:pt x="849" y="5536"/>
                    <a:pt x="858" y="5757"/>
                    <a:pt x="862" y="5969"/>
                  </a:cubicBezTo>
                  <a:cubicBezTo>
                    <a:pt x="867" y="6181"/>
                    <a:pt x="867" y="6385"/>
                    <a:pt x="876" y="6570"/>
                  </a:cubicBezTo>
                  <a:cubicBezTo>
                    <a:pt x="884" y="6756"/>
                    <a:pt x="884" y="6924"/>
                    <a:pt x="884" y="7079"/>
                  </a:cubicBezTo>
                  <a:cubicBezTo>
                    <a:pt x="889" y="7229"/>
                    <a:pt x="893" y="7357"/>
                    <a:pt x="893" y="7468"/>
                  </a:cubicBezTo>
                  <a:cubicBezTo>
                    <a:pt x="898" y="7684"/>
                    <a:pt x="902" y="7808"/>
                    <a:pt x="902" y="7808"/>
                  </a:cubicBezTo>
                  <a:cubicBezTo>
                    <a:pt x="902" y="7808"/>
                    <a:pt x="915" y="7684"/>
                    <a:pt x="933" y="7468"/>
                  </a:cubicBezTo>
                  <a:cubicBezTo>
                    <a:pt x="942" y="7362"/>
                    <a:pt x="955" y="7229"/>
                    <a:pt x="964" y="7079"/>
                  </a:cubicBezTo>
                  <a:cubicBezTo>
                    <a:pt x="977" y="6928"/>
                    <a:pt x="995" y="6756"/>
                    <a:pt x="999" y="6570"/>
                  </a:cubicBezTo>
                  <a:cubicBezTo>
                    <a:pt x="1004" y="6385"/>
                    <a:pt x="1013" y="6186"/>
                    <a:pt x="1021" y="5969"/>
                  </a:cubicBezTo>
                  <a:cubicBezTo>
                    <a:pt x="1021" y="5858"/>
                    <a:pt x="1030" y="5748"/>
                    <a:pt x="1030" y="5637"/>
                  </a:cubicBezTo>
                  <a:lnTo>
                    <a:pt x="1030" y="5297"/>
                  </a:lnTo>
                  <a:cubicBezTo>
                    <a:pt x="1026" y="5063"/>
                    <a:pt x="1030" y="4824"/>
                    <a:pt x="1017" y="4576"/>
                  </a:cubicBezTo>
                  <a:cubicBezTo>
                    <a:pt x="1004" y="4333"/>
                    <a:pt x="999" y="4086"/>
                    <a:pt x="977" y="3838"/>
                  </a:cubicBezTo>
                  <a:cubicBezTo>
                    <a:pt x="951" y="3590"/>
                    <a:pt x="937" y="3338"/>
                    <a:pt x="902" y="3095"/>
                  </a:cubicBezTo>
                  <a:cubicBezTo>
                    <a:pt x="871" y="2852"/>
                    <a:pt x="845" y="2613"/>
                    <a:pt x="800" y="2383"/>
                  </a:cubicBezTo>
                  <a:cubicBezTo>
                    <a:pt x="778" y="2264"/>
                    <a:pt x="765" y="2153"/>
                    <a:pt x="739" y="2043"/>
                  </a:cubicBezTo>
                  <a:cubicBezTo>
                    <a:pt x="716" y="1932"/>
                    <a:pt x="690" y="1826"/>
                    <a:pt x="668" y="1720"/>
                  </a:cubicBezTo>
                  <a:cubicBezTo>
                    <a:pt x="624" y="1512"/>
                    <a:pt x="571" y="1318"/>
                    <a:pt x="513" y="1137"/>
                  </a:cubicBezTo>
                  <a:cubicBezTo>
                    <a:pt x="456" y="960"/>
                    <a:pt x="403" y="796"/>
                    <a:pt x="341" y="655"/>
                  </a:cubicBezTo>
                  <a:cubicBezTo>
                    <a:pt x="314" y="584"/>
                    <a:pt x="288" y="522"/>
                    <a:pt x="257" y="460"/>
                  </a:cubicBezTo>
                  <a:cubicBezTo>
                    <a:pt x="230" y="398"/>
                    <a:pt x="208" y="341"/>
                    <a:pt x="181" y="297"/>
                  </a:cubicBezTo>
                  <a:cubicBezTo>
                    <a:pt x="142" y="217"/>
                    <a:pt x="102" y="146"/>
                    <a:pt x="53" y="76"/>
                  </a:cubicBezTo>
                  <a:cubicBezTo>
                    <a:pt x="18" y="2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49;p32">
              <a:extLst>
                <a:ext uri="{FF2B5EF4-FFF2-40B4-BE49-F238E27FC236}">
                  <a16:creationId xmlns:a16="http://schemas.microsoft.com/office/drawing/2014/main" id="{E4547D1A-3E89-411E-958B-4A1E641A9C80}"/>
                </a:ext>
              </a:extLst>
            </p:cNvPr>
            <p:cNvSpPr/>
            <p:nvPr/>
          </p:nvSpPr>
          <p:spPr>
            <a:xfrm rot="1196114">
              <a:off x="1474386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50;p32">
              <a:extLst>
                <a:ext uri="{FF2B5EF4-FFF2-40B4-BE49-F238E27FC236}">
                  <a16:creationId xmlns:a16="http://schemas.microsoft.com/office/drawing/2014/main" id="{75EAC981-742B-4B45-9CCD-CEC774DD5C8C}"/>
                </a:ext>
              </a:extLst>
            </p:cNvPr>
            <p:cNvSpPr/>
            <p:nvPr/>
          </p:nvSpPr>
          <p:spPr>
            <a:xfrm rot="1196114">
              <a:off x="1577758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451;p32">
              <a:extLst>
                <a:ext uri="{FF2B5EF4-FFF2-40B4-BE49-F238E27FC236}">
                  <a16:creationId xmlns:a16="http://schemas.microsoft.com/office/drawing/2014/main" id="{FFC805CD-E223-4DD4-B701-58F010B28104}"/>
                </a:ext>
              </a:extLst>
            </p:cNvPr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452;p32">
              <a:extLst>
                <a:ext uri="{FF2B5EF4-FFF2-40B4-BE49-F238E27FC236}">
                  <a16:creationId xmlns:a16="http://schemas.microsoft.com/office/drawing/2014/main" id="{661159ED-8105-47BB-8B67-D13744DC7B9F}"/>
                </a:ext>
              </a:extLst>
            </p:cNvPr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453;p32">
              <a:extLst>
                <a:ext uri="{FF2B5EF4-FFF2-40B4-BE49-F238E27FC236}">
                  <a16:creationId xmlns:a16="http://schemas.microsoft.com/office/drawing/2014/main" id="{00E3124F-B884-451F-8717-42AE0E9DBF86}"/>
                </a:ext>
              </a:extLst>
            </p:cNvPr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454;p32">
              <a:extLst>
                <a:ext uri="{FF2B5EF4-FFF2-40B4-BE49-F238E27FC236}">
                  <a16:creationId xmlns:a16="http://schemas.microsoft.com/office/drawing/2014/main" id="{19998067-04B7-4927-8BC6-E84552477FB6}"/>
                </a:ext>
              </a:extLst>
            </p:cNvPr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455;p32">
              <a:extLst>
                <a:ext uri="{FF2B5EF4-FFF2-40B4-BE49-F238E27FC236}">
                  <a16:creationId xmlns:a16="http://schemas.microsoft.com/office/drawing/2014/main" id="{1104992B-2906-4F05-9029-51C1F04AF630}"/>
                </a:ext>
              </a:extLst>
            </p:cNvPr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456;p32">
              <a:extLst>
                <a:ext uri="{FF2B5EF4-FFF2-40B4-BE49-F238E27FC236}">
                  <a16:creationId xmlns:a16="http://schemas.microsoft.com/office/drawing/2014/main" id="{F45EC607-6372-4832-8D17-433631099569}"/>
                </a:ext>
              </a:extLst>
            </p:cNvPr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457;p32">
              <a:extLst>
                <a:ext uri="{FF2B5EF4-FFF2-40B4-BE49-F238E27FC236}">
                  <a16:creationId xmlns:a16="http://schemas.microsoft.com/office/drawing/2014/main" id="{191D71AC-66FD-486B-8FCD-D9EA23770E1E}"/>
                </a:ext>
              </a:extLst>
            </p:cNvPr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458;p32">
              <a:extLst>
                <a:ext uri="{FF2B5EF4-FFF2-40B4-BE49-F238E27FC236}">
                  <a16:creationId xmlns:a16="http://schemas.microsoft.com/office/drawing/2014/main" id="{E8EDDED3-630B-42F1-89B1-BCE96E94E6C1}"/>
                </a:ext>
              </a:extLst>
            </p:cNvPr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459;p32">
              <a:extLst>
                <a:ext uri="{FF2B5EF4-FFF2-40B4-BE49-F238E27FC236}">
                  <a16:creationId xmlns:a16="http://schemas.microsoft.com/office/drawing/2014/main" id="{37140D75-6DD0-488A-958C-1992504D87E3}"/>
                </a:ext>
              </a:extLst>
            </p:cNvPr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460;p32">
              <a:extLst>
                <a:ext uri="{FF2B5EF4-FFF2-40B4-BE49-F238E27FC236}">
                  <a16:creationId xmlns:a16="http://schemas.microsoft.com/office/drawing/2014/main" id="{766F8B6D-46B2-4D4F-AD7E-9D4E08398691}"/>
                </a:ext>
              </a:extLst>
            </p:cNvPr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461;p32">
              <a:extLst>
                <a:ext uri="{FF2B5EF4-FFF2-40B4-BE49-F238E27FC236}">
                  <a16:creationId xmlns:a16="http://schemas.microsoft.com/office/drawing/2014/main" id="{3060F7BA-44A2-4A57-84D6-B918CC51F63B}"/>
                </a:ext>
              </a:extLst>
            </p:cNvPr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462;p32">
              <a:extLst>
                <a:ext uri="{FF2B5EF4-FFF2-40B4-BE49-F238E27FC236}">
                  <a16:creationId xmlns:a16="http://schemas.microsoft.com/office/drawing/2014/main" id="{62540013-48B7-4E41-93F3-6D16A5B2CBF7}"/>
                </a:ext>
              </a:extLst>
            </p:cNvPr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463;p32">
              <a:extLst>
                <a:ext uri="{FF2B5EF4-FFF2-40B4-BE49-F238E27FC236}">
                  <a16:creationId xmlns:a16="http://schemas.microsoft.com/office/drawing/2014/main" id="{3D3513C3-6F28-488D-A187-EFC8E8CD1B12}"/>
                </a:ext>
              </a:extLst>
            </p:cNvPr>
            <p:cNvSpPr/>
            <p:nvPr/>
          </p:nvSpPr>
          <p:spPr>
            <a:xfrm rot="1196114">
              <a:off x="1097615" y="927960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2398" y="1"/>
                  </a:moveTo>
                  <a:cubicBezTo>
                    <a:pt x="2396" y="1"/>
                    <a:pt x="2394" y="1"/>
                    <a:pt x="2392" y="2"/>
                  </a:cubicBezTo>
                  <a:cubicBezTo>
                    <a:pt x="46" y="967"/>
                    <a:pt x="0" y="3002"/>
                    <a:pt x="1209" y="3002"/>
                  </a:cubicBezTo>
                  <a:cubicBezTo>
                    <a:pt x="1251" y="3002"/>
                    <a:pt x="1294" y="3000"/>
                    <a:pt x="1339" y="2995"/>
                  </a:cubicBezTo>
                  <a:cubicBezTo>
                    <a:pt x="3007" y="2353"/>
                    <a:pt x="2558" y="1"/>
                    <a:pt x="23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464;p32">
              <a:extLst>
                <a:ext uri="{FF2B5EF4-FFF2-40B4-BE49-F238E27FC236}">
                  <a16:creationId xmlns:a16="http://schemas.microsoft.com/office/drawing/2014/main" id="{FFC6DFBA-7ADF-4B09-A2A1-E630C354C39E}"/>
                </a:ext>
              </a:extLst>
            </p:cNvPr>
            <p:cNvSpPr/>
            <p:nvPr/>
          </p:nvSpPr>
          <p:spPr>
            <a:xfrm rot="1196114">
              <a:off x="1256678" y="995049"/>
              <a:ext cx="125729" cy="189621"/>
            </a:xfrm>
            <a:custGeom>
              <a:avLst/>
              <a:gdLst/>
              <a:ahLst/>
              <a:cxnLst/>
              <a:rect l="l" t="t" r="r" b="b"/>
              <a:pathLst>
                <a:path w="974" h="1469" fill="none" extrusionOk="0">
                  <a:moveTo>
                    <a:pt x="1" y="1093"/>
                  </a:moveTo>
                  <a:lnTo>
                    <a:pt x="974" y="1"/>
                  </a:lnTo>
                  <a:lnTo>
                    <a:pt x="470" y="1468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465;p32">
              <a:extLst>
                <a:ext uri="{FF2B5EF4-FFF2-40B4-BE49-F238E27FC236}">
                  <a16:creationId xmlns:a16="http://schemas.microsoft.com/office/drawing/2014/main" id="{8171FBD1-8BCE-41DF-AB44-CF67F08A3563}"/>
                </a:ext>
              </a:extLst>
            </p:cNvPr>
            <p:cNvSpPr/>
            <p:nvPr/>
          </p:nvSpPr>
          <p:spPr>
            <a:xfrm rot="1196114">
              <a:off x="1474386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466;p32">
              <a:extLst>
                <a:ext uri="{FF2B5EF4-FFF2-40B4-BE49-F238E27FC236}">
                  <a16:creationId xmlns:a16="http://schemas.microsoft.com/office/drawing/2014/main" id="{65EAFB00-89BA-48F9-9A6C-A1DB4DE486AE}"/>
                </a:ext>
              </a:extLst>
            </p:cNvPr>
            <p:cNvSpPr/>
            <p:nvPr/>
          </p:nvSpPr>
          <p:spPr>
            <a:xfrm rot="1196114">
              <a:off x="1577758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467;p32">
              <a:extLst>
                <a:ext uri="{FF2B5EF4-FFF2-40B4-BE49-F238E27FC236}">
                  <a16:creationId xmlns:a16="http://schemas.microsoft.com/office/drawing/2014/main" id="{C6260268-4651-44F0-9BC0-0B21F3C50195}"/>
                </a:ext>
              </a:extLst>
            </p:cNvPr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468;p32">
              <a:extLst>
                <a:ext uri="{FF2B5EF4-FFF2-40B4-BE49-F238E27FC236}">
                  <a16:creationId xmlns:a16="http://schemas.microsoft.com/office/drawing/2014/main" id="{7B7737C4-E78D-471C-B737-558D7A88CCF2}"/>
                </a:ext>
              </a:extLst>
            </p:cNvPr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469;p32">
              <a:extLst>
                <a:ext uri="{FF2B5EF4-FFF2-40B4-BE49-F238E27FC236}">
                  <a16:creationId xmlns:a16="http://schemas.microsoft.com/office/drawing/2014/main" id="{733F6C24-75EA-43B4-85E4-B34D2046C7A0}"/>
                </a:ext>
              </a:extLst>
            </p:cNvPr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470;p32">
              <a:extLst>
                <a:ext uri="{FF2B5EF4-FFF2-40B4-BE49-F238E27FC236}">
                  <a16:creationId xmlns:a16="http://schemas.microsoft.com/office/drawing/2014/main" id="{AF9F53BE-EADA-4D25-8688-8F1C547D4909}"/>
                </a:ext>
              </a:extLst>
            </p:cNvPr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471;p32">
              <a:extLst>
                <a:ext uri="{FF2B5EF4-FFF2-40B4-BE49-F238E27FC236}">
                  <a16:creationId xmlns:a16="http://schemas.microsoft.com/office/drawing/2014/main" id="{1EE5C531-776C-421C-AC33-39D243502480}"/>
                </a:ext>
              </a:extLst>
            </p:cNvPr>
            <p:cNvSpPr/>
            <p:nvPr/>
          </p:nvSpPr>
          <p:spPr>
            <a:xfrm rot="1196114">
              <a:off x="1119748" y="633659"/>
              <a:ext cx="397840" cy="277397"/>
            </a:xfrm>
            <a:custGeom>
              <a:avLst/>
              <a:gdLst/>
              <a:ahLst/>
              <a:cxnLst/>
              <a:rect l="l" t="t" r="r" b="b"/>
              <a:pathLst>
                <a:path w="3082" h="2149" extrusionOk="0">
                  <a:moveTo>
                    <a:pt x="873" y="0"/>
                  </a:moveTo>
                  <a:cubicBezTo>
                    <a:pt x="361" y="0"/>
                    <a:pt x="0" y="336"/>
                    <a:pt x="65" y="913"/>
                  </a:cubicBezTo>
                  <a:cubicBezTo>
                    <a:pt x="445" y="1906"/>
                    <a:pt x="1433" y="2148"/>
                    <a:pt x="2171" y="2148"/>
                  </a:cubicBezTo>
                  <a:cubicBezTo>
                    <a:pt x="2688" y="2148"/>
                    <a:pt x="3081" y="2029"/>
                    <a:pt x="3054" y="1965"/>
                  </a:cubicBezTo>
                  <a:cubicBezTo>
                    <a:pt x="2485" y="584"/>
                    <a:pt x="1548" y="0"/>
                    <a:pt x="8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472;p32">
              <a:extLst>
                <a:ext uri="{FF2B5EF4-FFF2-40B4-BE49-F238E27FC236}">
                  <a16:creationId xmlns:a16="http://schemas.microsoft.com/office/drawing/2014/main" id="{F5E30F15-F7E0-4563-966F-9EB4BFEF4BDD}"/>
                </a:ext>
              </a:extLst>
            </p:cNvPr>
            <p:cNvSpPr/>
            <p:nvPr/>
          </p:nvSpPr>
          <p:spPr>
            <a:xfrm rot="1196114">
              <a:off x="1257279" y="738300"/>
              <a:ext cx="189626" cy="125726"/>
            </a:xfrm>
            <a:custGeom>
              <a:avLst/>
              <a:gdLst/>
              <a:ahLst/>
              <a:cxnLst/>
              <a:rect l="l" t="t" r="r" b="b"/>
              <a:pathLst>
                <a:path w="1469" h="974" fill="none" extrusionOk="0">
                  <a:moveTo>
                    <a:pt x="376" y="1"/>
                  </a:moveTo>
                  <a:lnTo>
                    <a:pt x="1468" y="973"/>
                  </a:lnTo>
                  <a:lnTo>
                    <a:pt x="0" y="469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473;p32">
              <a:extLst>
                <a:ext uri="{FF2B5EF4-FFF2-40B4-BE49-F238E27FC236}">
                  <a16:creationId xmlns:a16="http://schemas.microsoft.com/office/drawing/2014/main" id="{84D1602B-2420-4F6C-BC18-2C234F8BD231}"/>
                </a:ext>
              </a:extLst>
            </p:cNvPr>
            <p:cNvSpPr/>
            <p:nvPr/>
          </p:nvSpPr>
          <p:spPr>
            <a:xfrm rot="1196114">
              <a:off x="1442661" y="1012892"/>
              <a:ext cx="397840" cy="277138"/>
            </a:xfrm>
            <a:custGeom>
              <a:avLst/>
              <a:gdLst/>
              <a:ahLst/>
              <a:cxnLst/>
              <a:rect l="l" t="t" r="r" b="b"/>
              <a:pathLst>
                <a:path w="3082" h="2147" extrusionOk="0">
                  <a:moveTo>
                    <a:pt x="909" y="0"/>
                  </a:moveTo>
                  <a:cubicBezTo>
                    <a:pt x="393" y="0"/>
                    <a:pt x="1" y="118"/>
                    <a:pt x="28" y="180"/>
                  </a:cubicBezTo>
                  <a:cubicBezTo>
                    <a:pt x="597" y="1562"/>
                    <a:pt x="1535" y="2147"/>
                    <a:pt x="2210" y="2147"/>
                  </a:cubicBezTo>
                  <a:cubicBezTo>
                    <a:pt x="2721" y="2147"/>
                    <a:pt x="3082" y="1811"/>
                    <a:pt x="3017" y="1232"/>
                  </a:cubicBezTo>
                  <a:cubicBezTo>
                    <a:pt x="2637" y="241"/>
                    <a:pt x="1647" y="0"/>
                    <a:pt x="9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474;p32">
              <a:extLst>
                <a:ext uri="{FF2B5EF4-FFF2-40B4-BE49-F238E27FC236}">
                  <a16:creationId xmlns:a16="http://schemas.microsoft.com/office/drawing/2014/main" id="{F81C17F2-B33D-482D-8038-182877D262E0}"/>
                </a:ext>
              </a:extLst>
            </p:cNvPr>
            <p:cNvSpPr/>
            <p:nvPr/>
          </p:nvSpPr>
          <p:spPr>
            <a:xfrm rot="1196114">
              <a:off x="1513469" y="1059466"/>
              <a:ext cx="189109" cy="125597"/>
            </a:xfrm>
            <a:custGeom>
              <a:avLst/>
              <a:gdLst/>
              <a:ahLst/>
              <a:cxnLst/>
              <a:rect l="l" t="t" r="r" b="b"/>
              <a:pathLst>
                <a:path w="1465" h="973" fill="none" extrusionOk="0">
                  <a:moveTo>
                    <a:pt x="1088" y="973"/>
                  </a:moveTo>
                  <a:lnTo>
                    <a:pt x="1" y="0"/>
                  </a:lnTo>
                  <a:lnTo>
                    <a:pt x="1464" y="504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475;p32">
              <a:extLst>
                <a:ext uri="{FF2B5EF4-FFF2-40B4-BE49-F238E27FC236}">
                  <a16:creationId xmlns:a16="http://schemas.microsoft.com/office/drawing/2014/main" id="{A3B5C34D-03EB-4804-86D5-43F83F1FBED7}"/>
                </a:ext>
              </a:extLst>
            </p:cNvPr>
            <p:cNvSpPr/>
            <p:nvPr/>
          </p:nvSpPr>
          <p:spPr>
            <a:xfrm rot="1196114">
              <a:off x="1286956" y="510087"/>
              <a:ext cx="367892" cy="414998"/>
            </a:xfrm>
            <a:custGeom>
              <a:avLst/>
              <a:gdLst/>
              <a:ahLst/>
              <a:cxnLst/>
              <a:rect l="l" t="t" r="r" b="b"/>
              <a:pathLst>
                <a:path w="2850" h="3215" extrusionOk="0">
                  <a:moveTo>
                    <a:pt x="1327" y="1"/>
                  </a:moveTo>
                  <a:cubicBezTo>
                    <a:pt x="1106" y="1"/>
                    <a:pt x="884" y="110"/>
                    <a:pt x="696" y="346"/>
                  </a:cubicBezTo>
                  <a:cubicBezTo>
                    <a:pt x="0" y="1909"/>
                    <a:pt x="1799" y="3214"/>
                    <a:pt x="2042" y="3214"/>
                  </a:cubicBezTo>
                  <a:cubicBezTo>
                    <a:pt x="2055" y="3214"/>
                    <a:pt x="2063" y="3210"/>
                    <a:pt x="2067" y="3202"/>
                  </a:cubicBezTo>
                  <a:cubicBezTo>
                    <a:pt x="2850" y="1320"/>
                    <a:pt x="2096" y="1"/>
                    <a:pt x="13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476;p32">
              <a:extLst>
                <a:ext uri="{FF2B5EF4-FFF2-40B4-BE49-F238E27FC236}">
                  <a16:creationId xmlns:a16="http://schemas.microsoft.com/office/drawing/2014/main" id="{F2591786-6212-445C-869B-FD3CE73A0C7F}"/>
                </a:ext>
              </a:extLst>
            </p:cNvPr>
            <p:cNvSpPr/>
            <p:nvPr/>
          </p:nvSpPr>
          <p:spPr>
            <a:xfrm rot="1196114">
              <a:off x="1433481" y="672225"/>
              <a:ext cx="87907" cy="189105"/>
            </a:xfrm>
            <a:custGeom>
              <a:avLst/>
              <a:gdLst/>
              <a:ahLst/>
              <a:cxnLst/>
              <a:rect l="l" t="t" r="r" b="b"/>
              <a:pathLst>
                <a:path w="681" h="1465" fill="none" extrusionOk="0">
                  <a:moveTo>
                    <a:pt x="597" y="1"/>
                  </a:moveTo>
                  <a:lnTo>
                    <a:pt x="681" y="1464"/>
                  </a:lnTo>
                  <a:lnTo>
                    <a:pt x="0" y="72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477;p32">
              <a:extLst>
                <a:ext uri="{FF2B5EF4-FFF2-40B4-BE49-F238E27FC236}">
                  <a16:creationId xmlns:a16="http://schemas.microsoft.com/office/drawing/2014/main" id="{F0DC7BC3-DF09-4FD9-9749-25C5B291564A}"/>
                </a:ext>
              </a:extLst>
            </p:cNvPr>
            <p:cNvSpPr/>
            <p:nvPr/>
          </p:nvSpPr>
          <p:spPr>
            <a:xfrm rot="1196114">
              <a:off x="1305297" y="998457"/>
              <a:ext cx="368021" cy="415385"/>
            </a:xfrm>
            <a:custGeom>
              <a:avLst/>
              <a:gdLst/>
              <a:ahLst/>
              <a:cxnLst/>
              <a:rect l="l" t="t" r="r" b="b"/>
              <a:pathLst>
                <a:path w="2851" h="3218" extrusionOk="0">
                  <a:moveTo>
                    <a:pt x="809" y="0"/>
                  </a:moveTo>
                  <a:cubicBezTo>
                    <a:pt x="796" y="0"/>
                    <a:pt x="787" y="4"/>
                    <a:pt x="784" y="12"/>
                  </a:cubicBezTo>
                  <a:cubicBezTo>
                    <a:pt x="1" y="1895"/>
                    <a:pt x="755" y="3217"/>
                    <a:pt x="1525" y="3217"/>
                  </a:cubicBezTo>
                  <a:cubicBezTo>
                    <a:pt x="1746" y="3217"/>
                    <a:pt x="1968" y="3108"/>
                    <a:pt x="2155" y="2873"/>
                  </a:cubicBezTo>
                  <a:cubicBezTo>
                    <a:pt x="2850" y="1306"/>
                    <a:pt x="1051" y="0"/>
                    <a:pt x="8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478;p32">
              <a:extLst>
                <a:ext uri="{FF2B5EF4-FFF2-40B4-BE49-F238E27FC236}">
                  <a16:creationId xmlns:a16="http://schemas.microsoft.com/office/drawing/2014/main" id="{80232F15-CED0-444D-A6E1-D3AC0C679C8F}"/>
                </a:ext>
              </a:extLst>
            </p:cNvPr>
            <p:cNvSpPr/>
            <p:nvPr/>
          </p:nvSpPr>
          <p:spPr>
            <a:xfrm rot="1196114">
              <a:off x="1438758" y="1062728"/>
              <a:ext cx="88036" cy="188459"/>
            </a:xfrm>
            <a:custGeom>
              <a:avLst/>
              <a:gdLst/>
              <a:ahLst/>
              <a:cxnLst/>
              <a:rect l="l" t="t" r="r" b="b"/>
              <a:pathLst>
                <a:path w="682" h="1460" fill="none" extrusionOk="0">
                  <a:moveTo>
                    <a:pt x="85" y="1459"/>
                  </a:moveTo>
                  <a:lnTo>
                    <a:pt x="1" y="0"/>
                  </a:lnTo>
                  <a:lnTo>
                    <a:pt x="682" y="1393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479;p32">
              <a:extLst>
                <a:ext uri="{FF2B5EF4-FFF2-40B4-BE49-F238E27FC236}">
                  <a16:creationId xmlns:a16="http://schemas.microsoft.com/office/drawing/2014/main" id="{2D4C5CD7-AEB2-42E7-A7E1-1D9DBEA55C37}"/>
                </a:ext>
              </a:extLst>
            </p:cNvPr>
            <p:cNvSpPr/>
            <p:nvPr/>
          </p:nvSpPr>
          <p:spPr>
            <a:xfrm rot="1196114">
              <a:off x="1277910" y="822641"/>
              <a:ext cx="346851" cy="294177"/>
            </a:xfrm>
            <a:custGeom>
              <a:avLst/>
              <a:gdLst/>
              <a:ahLst/>
              <a:cxnLst/>
              <a:rect l="l" t="t" r="r" b="b"/>
              <a:pathLst>
                <a:path w="2687" h="2279" extrusionOk="0">
                  <a:moveTo>
                    <a:pt x="1399" y="1"/>
                  </a:moveTo>
                  <a:cubicBezTo>
                    <a:pt x="608" y="1"/>
                    <a:pt x="1" y="847"/>
                    <a:pt x="378" y="1633"/>
                  </a:cubicBezTo>
                  <a:cubicBezTo>
                    <a:pt x="588" y="2067"/>
                    <a:pt x="996" y="2279"/>
                    <a:pt x="1403" y="2279"/>
                  </a:cubicBezTo>
                  <a:cubicBezTo>
                    <a:pt x="1853" y="2279"/>
                    <a:pt x="2302" y="2020"/>
                    <a:pt x="2479" y="1518"/>
                  </a:cubicBezTo>
                  <a:cubicBezTo>
                    <a:pt x="2686" y="926"/>
                    <a:pt x="2377" y="276"/>
                    <a:pt x="1784" y="68"/>
                  </a:cubicBezTo>
                  <a:cubicBezTo>
                    <a:pt x="1653" y="22"/>
                    <a:pt x="1524" y="1"/>
                    <a:pt x="1399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480;p32">
              <a:extLst>
                <a:ext uri="{FF2B5EF4-FFF2-40B4-BE49-F238E27FC236}">
                  <a16:creationId xmlns:a16="http://schemas.microsoft.com/office/drawing/2014/main" id="{3D823D95-A893-4DC9-9161-0AD814BA911E}"/>
                </a:ext>
              </a:extLst>
            </p:cNvPr>
            <p:cNvSpPr/>
            <p:nvPr/>
          </p:nvSpPr>
          <p:spPr>
            <a:xfrm rot="1196114">
              <a:off x="1205607" y="2057872"/>
              <a:ext cx="340913" cy="797338"/>
            </a:xfrm>
            <a:custGeom>
              <a:avLst/>
              <a:gdLst/>
              <a:ahLst/>
              <a:cxnLst/>
              <a:rect l="l" t="t" r="r" b="b"/>
              <a:pathLst>
                <a:path w="2641" h="6177" extrusionOk="0">
                  <a:moveTo>
                    <a:pt x="2640" y="0"/>
                  </a:moveTo>
                  <a:lnTo>
                    <a:pt x="2640" y="0"/>
                  </a:lnTo>
                  <a:cubicBezTo>
                    <a:pt x="2640" y="0"/>
                    <a:pt x="2614" y="5"/>
                    <a:pt x="2552" y="27"/>
                  </a:cubicBezTo>
                  <a:cubicBezTo>
                    <a:pt x="2525" y="40"/>
                    <a:pt x="2494" y="49"/>
                    <a:pt x="2463" y="62"/>
                  </a:cubicBezTo>
                  <a:cubicBezTo>
                    <a:pt x="2423" y="80"/>
                    <a:pt x="2388" y="98"/>
                    <a:pt x="2348" y="120"/>
                  </a:cubicBezTo>
                  <a:cubicBezTo>
                    <a:pt x="2247" y="173"/>
                    <a:pt x="2149" y="239"/>
                    <a:pt x="2052" y="305"/>
                  </a:cubicBezTo>
                  <a:lnTo>
                    <a:pt x="1889" y="443"/>
                  </a:lnTo>
                  <a:cubicBezTo>
                    <a:pt x="1827" y="487"/>
                    <a:pt x="1774" y="549"/>
                    <a:pt x="1716" y="606"/>
                  </a:cubicBezTo>
                  <a:cubicBezTo>
                    <a:pt x="1685" y="637"/>
                    <a:pt x="1654" y="664"/>
                    <a:pt x="1623" y="695"/>
                  </a:cubicBezTo>
                  <a:lnTo>
                    <a:pt x="1539" y="796"/>
                  </a:lnTo>
                  <a:cubicBezTo>
                    <a:pt x="1482" y="867"/>
                    <a:pt x="1420" y="938"/>
                    <a:pt x="1362" y="1013"/>
                  </a:cubicBezTo>
                  <a:cubicBezTo>
                    <a:pt x="1243" y="1176"/>
                    <a:pt x="1137" y="1344"/>
                    <a:pt x="1040" y="1521"/>
                  </a:cubicBezTo>
                  <a:cubicBezTo>
                    <a:pt x="991" y="1610"/>
                    <a:pt x="929" y="1698"/>
                    <a:pt x="885" y="1795"/>
                  </a:cubicBezTo>
                  <a:cubicBezTo>
                    <a:pt x="841" y="1893"/>
                    <a:pt x="796" y="1994"/>
                    <a:pt x="752" y="2092"/>
                  </a:cubicBezTo>
                  <a:lnTo>
                    <a:pt x="686" y="2242"/>
                  </a:lnTo>
                  <a:cubicBezTo>
                    <a:pt x="668" y="2291"/>
                    <a:pt x="651" y="2344"/>
                    <a:pt x="628" y="2397"/>
                  </a:cubicBezTo>
                  <a:cubicBezTo>
                    <a:pt x="593" y="2503"/>
                    <a:pt x="558" y="2604"/>
                    <a:pt x="518" y="2711"/>
                  </a:cubicBezTo>
                  <a:cubicBezTo>
                    <a:pt x="500" y="2759"/>
                    <a:pt x="478" y="2812"/>
                    <a:pt x="465" y="2865"/>
                  </a:cubicBezTo>
                  <a:lnTo>
                    <a:pt x="421" y="3025"/>
                  </a:lnTo>
                  <a:cubicBezTo>
                    <a:pt x="390" y="3131"/>
                    <a:pt x="363" y="3237"/>
                    <a:pt x="332" y="3343"/>
                  </a:cubicBezTo>
                  <a:cubicBezTo>
                    <a:pt x="270" y="3551"/>
                    <a:pt x="244" y="3763"/>
                    <a:pt x="200" y="3966"/>
                  </a:cubicBezTo>
                  <a:cubicBezTo>
                    <a:pt x="182" y="4068"/>
                    <a:pt x="160" y="4165"/>
                    <a:pt x="147" y="4267"/>
                  </a:cubicBezTo>
                  <a:cubicBezTo>
                    <a:pt x="129" y="4364"/>
                    <a:pt x="120" y="4461"/>
                    <a:pt x="107" y="4554"/>
                  </a:cubicBezTo>
                  <a:cubicBezTo>
                    <a:pt x="85" y="4740"/>
                    <a:pt x="71" y="4917"/>
                    <a:pt x="49" y="5080"/>
                  </a:cubicBezTo>
                  <a:cubicBezTo>
                    <a:pt x="27" y="5244"/>
                    <a:pt x="27" y="5399"/>
                    <a:pt x="23" y="5531"/>
                  </a:cubicBezTo>
                  <a:cubicBezTo>
                    <a:pt x="14" y="5664"/>
                    <a:pt x="9" y="5783"/>
                    <a:pt x="9" y="5876"/>
                  </a:cubicBezTo>
                  <a:cubicBezTo>
                    <a:pt x="1" y="6066"/>
                    <a:pt x="1" y="6177"/>
                    <a:pt x="1" y="6177"/>
                  </a:cubicBezTo>
                  <a:cubicBezTo>
                    <a:pt x="1" y="6177"/>
                    <a:pt x="18" y="6071"/>
                    <a:pt x="49" y="5881"/>
                  </a:cubicBezTo>
                  <a:cubicBezTo>
                    <a:pt x="63" y="5788"/>
                    <a:pt x="80" y="5673"/>
                    <a:pt x="102" y="5540"/>
                  </a:cubicBezTo>
                  <a:cubicBezTo>
                    <a:pt x="111" y="5474"/>
                    <a:pt x="120" y="5403"/>
                    <a:pt x="133" y="5328"/>
                  </a:cubicBezTo>
                  <a:cubicBezTo>
                    <a:pt x="142" y="5257"/>
                    <a:pt x="151" y="5178"/>
                    <a:pt x="169" y="5098"/>
                  </a:cubicBezTo>
                  <a:cubicBezTo>
                    <a:pt x="200" y="4934"/>
                    <a:pt x="231" y="4762"/>
                    <a:pt x="266" y="4576"/>
                  </a:cubicBezTo>
                  <a:cubicBezTo>
                    <a:pt x="284" y="4488"/>
                    <a:pt x="297" y="4391"/>
                    <a:pt x="319" y="4298"/>
                  </a:cubicBezTo>
                  <a:cubicBezTo>
                    <a:pt x="341" y="4201"/>
                    <a:pt x="363" y="4103"/>
                    <a:pt x="385" y="4002"/>
                  </a:cubicBezTo>
                  <a:cubicBezTo>
                    <a:pt x="434" y="3807"/>
                    <a:pt x="474" y="3599"/>
                    <a:pt x="536" y="3396"/>
                  </a:cubicBezTo>
                  <a:cubicBezTo>
                    <a:pt x="567" y="3294"/>
                    <a:pt x="598" y="3188"/>
                    <a:pt x="624" y="3086"/>
                  </a:cubicBezTo>
                  <a:lnTo>
                    <a:pt x="668" y="2932"/>
                  </a:lnTo>
                  <a:cubicBezTo>
                    <a:pt x="686" y="2879"/>
                    <a:pt x="708" y="2830"/>
                    <a:pt x="726" y="2777"/>
                  </a:cubicBezTo>
                  <a:lnTo>
                    <a:pt x="832" y="2472"/>
                  </a:lnTo>
                  <a:cubicBezTo>
                    <a:pt x="850" y="2423"/>
                    <a:pt x="867" y="2370"/>
                    <a:pt x="885" y="2322"/>
                  </a:cubicBezTo>
                  <a:lnTo>
                    <a:pt x="951" y="2176"/>
                  </a:lnTo>
                  <a:cubicBezTo>
                    <a:pt x="991" y="2074"/>
                    <a:pt x="1031" y="1981"/>
                    <a:pt x="1075" y="1884"/>
                  </a:cubicBezTo>
                  <a:cubicBezTo>
                    <a:pt x="1115" y="1787"/>
                    <a:pt x="1168" y="1698"/>
                    <a:pt x="1212" y="1605"/>
                  </a:cubicBezTo>
                  <a:cubicBezTo>
                    <a:pt x="1300" y="1424"/>
                    <a:pt x="1407" y="1260"/>
                    <a:pt x="1499" y="1106"/>
                  </a:cubicBezTo>
                  <a:cubicBezTo>
                    <a:pt x="1548" y="1022"/>
                    <a:pt x="1610" y="955"/>
                    <a:pt x="1659" y="885"/>
                  </a:cubicBezTo>
                  <a:lnTo>
                    <a:pt x="1734" y="779"/>
                  </a:lnTo>
                  <a:cubicBezTo>
                    <a:pt x="1756" y="743"/>
                    <a:pt x="1787" y="717"/>
                    <a:pt x="1813" y="686"/>
                  </a:cubicBezTo>
                  <a:cubicBezTo>
                    <a:pt x="1866" y="624"/>
                    <a:pt x="1915" y="566"/>
                    <a:pt x="1964" y="509"/>
                  </a:cubicBezTo>
                  <a:lnTo>
                    <a:pt x="2114" y="363"/>
                  </a:lnTo>
                  <a:cubicBezTo>
                    <a:pt x="2198" y="288"/>
                    <a:pt x="2286" y="217"/>
                    <a:pt x="2379" y="151"/>
                  </a:cubicBezTo>
                  <a:cubicBezTo>
                    <a:pt x="2441" y="106"/>
                    <a:pt x="2503" y="67"/>
                    <a:pt x="2569" y="31"/>
                  </a:cubicBezTo>
                  <a:cubicBezTo>
                    <a:pt x="2591" y="22"/>
                    <a:pt x="2614" y="9"/>
                    <a:pt x="26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481;p32">
              <a:extLst>
                <a:ext uri="{FF2B5EF4-FFF2-40B4-BE49-F238E27FC236}">
                  <a16:creationId xmlns:a16="http://schemas.microsoft.com/office/drawing/2014/main" id="{5B8B0BD5-87DF-4A3F-BE83-8C2C1EAD2BD4}"/>
                </a:ext>
              </a:extLst>
            </p:cNvPr>
            <p:cNvSpPr/>
            <p:nvPr/>
          </p:nvSpPr>
          <p:spPr>
            <a:xfrm rot="1196114">
              <a:off x="1529388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482;p32">
              <a:extLst>
                <a:ext uri="{FF2B5EF4-FFF2-40B4-BE49-F238E27FC236}">
                  <a16:creationId xmlns:a16="http://schemas.microsoft.com/office/drawing/2014/main" id="{7E5B10C6-7E0D-4049-960D-76F7C3E86459}"/>
                </a:ext>
              </a:extLst>
            </p:cNvPr>
            <p:cNvSpPr/>
            <p:nvPr/>
          </p:nvSpPr>
          <p:spPr>
            <a:xfrm rot="1196114">
              <a:off x="1578442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483;p32">
              <a:extLst>
                <a:ext uri="{FF2B5EF4-FFF2-40B4-BE49-F238E27FC236}">
                  <a16:creationId xmlns:a16="http://schemas.microsoft.com/office/drawing/2014/main" id="{145BFD44-DF78-4403-BD9E-E881FD942074}"/>
                </a:ext>
              </a:extLst>
            </p:cNvPr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484;p32">
              <a:extLst>
                <a:ext uri="{FF2B5EF4-FFF2-40B4-BE49-F238E27FC236}">
                  <a16:creationId xmlns:a16="http://schemas.microsoft.com/office/drawing/2014/main" id="{EB24DBB4-53E2-4E2D-A70D-269177FD7AA7}"/>
                </a:ext>
              </a:extLst>
            </p:cNvPr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485;p32">
              <a:extLst>
                <a:ext uri="{FF2B5EF4-FFF2-40B4-BE49-F238E27FC236}">
                  <a16:creationId xmlns:a16="http://schemas.microsoft.com/office/drawing/2014/main" id="{FDE288C0-05D8-4897-A167-1F1FA77D1710}"/>
                </a:ext>
              </a:extLst>
            </p:cNvPr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486;p32">
              <a:extLst>
                <a:ext uri="{FF2B5EF4-FFF2-40B4-BE49-F238E27FC236}">
                  <a16:creationId xmlns:a16="http://schemas.microsoft.com/office/drawing/2014/main" id="{80F3A04D-00B3-44F6-8A74-972DB58566EA}"/>
                </a:ext>
              </a:extLst>
            </p:cNvPr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487;p32">
              <a:extLst>
                <a:ext uri="{FF2B5EF4-FFF2-40B4-BE49-F238E27FC236}">
                  <a16:creationId xmlns:a16="http://schemas.microsoft.com/office/drawing/2014/main" id="{6D902765-3A70-4DCE-829B-ECFE04EE00BF}"/>
                </a:ext>
              </a:extLst>
            </p:cNvPr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488;p32">
              <a:extLst>
                <a:ext uri="{FF2B5EF4-FFF2-40B4-BE49-F238E27FC236}">
                  <a16:creationId xmlns:a16="http://schemas.microsoft.com/office/drawing/2014/main" id="{43DBBC90-FE13-48AC-8065-8E089D74A635}"/>
                </a:ext>
              </a:extLst>
            </p:cNvPr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489;p32">
              <a:extLst>
                <a:ext uri="{FF2B5EF4-FFF2-40B4-BE49-F238E27FC236}">
                  <a16:creationId xmlns:a16="http://schemas.microsoft.com/office/drawing/2014/main" id="{005BC664-3934-4691-A13A-B4B78A84E524}"/>
                </a:ext>
              </a:extLst>
            </p:cNvPr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490;p32">
              <a:extLst>
                <a:ext uri="{FF2B5EF4-FFF2-40B4-BE49-F238E27FC236}">
                  <a16:creationId xmlns:a16="http://schemas.microsoft.com/office/drawing/2014/main" id="{3C0448AE-8C8B-4B3E-8490-015E2A3619D9}"/>
                </a:ext>
              </a:extLst>
            </p:cNvPr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491;p32">
              <a:extLst>
                <a:ext uri="{FF2B5EF4-FFF2-40B4-BE49-F238E27FC236}">
                  <a16:creationId xmlns:a16="http://schemas.microsoft.com/office/drawing/2014/main" id="{3E3A76EC-D636-452D-B5BA-8B224B0985D5}"/>
                </a:ext>
              </a:extLst>
            </p:cNvPr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492;p32">
              <a:extLst>
                <a:ext uri="{FF2B5EF4-FFF2-40B4-BE49-F238E27FC236}">
                  <a16:creationId xmlns:a16="http://schemas.microsoft.com/office/drawing/2014/main" id="{45DFDDF8-A5BF-470E-8ABF-0B321B6477BE}"/>
                </a:ext>
              </a:extLst>
            </p:cNvPr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493;p32">
              <a:extLst>
                <a:ext uri="{FF2B5EF4-FFF2-40B4-BE49-F238E27FC236}">
                  <a16:creationId xmlns:a16="http://schemas.microsoft.com/office/drawing/2014/main" id="{5BA56829-E8A5-4D13-B722-7BF84B8ED70F}"/>
                </a:ext>
              </a:extLst>
            </p:cNvPr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494;p32">
              <a:extLst>
                <a:ext uri="{FF2B5EF4-FFF2-40B4-BE49-F238E27FC236}">
                  <a16:creationId xmlns:a16="http://schemas.microsoft.com/office/drawing/2014/main" id="{3CF3C518-FA29-457E-A6D7-7636586F7E3C}"/>
                </a:ext>
              </a:extLst>
            </p:cNvPr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495;p32">
              <a:extLst>
                <a:ext uri="{FF2B5EF4-FFF2-40B4-BE49-F238E27FC236}">
                  <a16:creationId xmlns:a16="http://schemas.microsoft.com/office/drawing/2014/main" id="{21F269ED-7900-4361-8647-15F4780C8EB6}"/>
                </a:ext>
              </a:extLst>
            </p:cNvPr>
            <p:cNvSpPr/>
            <p:nvPr/>
          </p:nvSpPr>
          <p:spPr>
            <a:xfrm rot="1196114">
              <a:off x="1347716" y="2132240"/>
              <a:ext cx="186528" cy="186136"/>
            </a:xfrm>
            <a:custGeom>
              <a:avLst/>
              <a:gdLst/>
              <a:ahLst/>
              <a:cxnLst/>
              <a:rect l="l" t="t" r="r" b="b"/>
              <a:pathLst>
                <a:path w="1445" h="1442" extrusionOk="0">
                  <a:moveTo>
                    <a:pt x="1153" y="1"/>
                  </a:moveTo>
                  <a:cubicBezTo>
                    <a:pt x="1152" y="1"/>
                    <a:pt x="1151" y="1"/>
                    <a:pt x="1150" y="1"/>
                  </a:cubicBezTo>
                  <a:cubicBezTo>
                    <a:pt x="21" y="463"/>
                    <a:pt x="1" y="1442"/>
                    <a:pt x="584" y="1442"/>
                  </a:cubicBezTo>
                  <a:cubicBezTo>
                    <a:pt x="604" y="1442"/>
                    <a:pt x="625" y="1440"/>
                    <a:pt x="646" y="1438"/>
                  </a:cubicBezTo>
                  <a:cubicBezTo>
                    <a:pt x="1444" y="1128"/>
                    <a:pt x="1231" y="1"/>
                    <a:pt x="11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496;p32">
              <a:extLst>
                <a:ext uri="{FF2B5EF4-FFF2-40B4-BE49-F238E27FC236}">
                  <a16:creationId xmlns:a16="http://schemas.microsoft.com/office/drawing/2014/main" id="{9F2D24A7-D41A-4CA4-9BC7-AC0EC5A9A543}"/>
                </a:ext>
              </a:extLst>
            </p:cNvPr>
            <p:cNvSpPr/>
            <p:nvPr/>
          </p:nvSpPr>
          <p:spPr>
            <a:xfrm rot="1196114">
              <a:off x="1424586" y="2163960"/>
              <a:ext cx="60025" cy="91519"/>
            </a:xfrm>
            <a:custGeom>
              <a:avLst/>
              <a:gdLst/>
              <a:ahLst/>
              <a:cxnLst/>
              <a:rect l="l" t="t" r="r" b="b"/>
              <a:pathLst>
                <a:path w="465" h="709" fill="none" extrusionOk="0">
                  <a:moveTo>
                    <a:pt x="1" y="527"/>
                  </a:moveTo>
                  <a:lnTo>
                    <a:pt x="465" y="1"/>
                  </a:lnTo>
                  <a:lnTo>
                    <a:pt x="226" y="70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497;p32">
              <a:extLst>
                <a:ext uri="{FF2B5EF4-FFF2-40B4-BE49-F238E27FC236}">
                  <a16:creationId xmlns:a16="http://schemas.microsoft.com/office/drawing/2014/main" id="{3AFA628F-45A1-4782-8A5B-EE0D8DA402A5}"/>
                </a:ext>
              </a:extLst>
            </p:cNvPr>
            <p:cNvSpPr/>
            <p:nvPr/>
          </p:nvSpPr>
          <p:spPr>
            <a:xfrm rot="1196114">
              <a:off x="1529388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498;p32">
              <a:extLst>
                <a:ext uri="{FF2B5EF4-FFF2-40B4-BE49-F238E27FC236}">
                  <a16:creationId xmlns:a16="http://schemas.microsoft.com/office/drawing/2014/main" id="{F500FFF8-1DEB-424F-989F-FB2205823392}"/>
                </a:ext>
              </a:extLst>
            </p:cNvPr>
            <p:cNvSpPr/>
            <p:nvPr/>
          </p:nvSpPr>
          <p:spPr>
            <a:xfrm rot="1196114">
              <a:off x="1578442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499;p32">
              <a:extLst>
                <a:ext uri="{FF2B5EF4-FFF2-40B4-BE49-F238E27FC236}">
                  <a16:creationId xmlns:a16="http://schemas.microsoft.com/office/drawing/2014/main" id="{6317FB5B-987F-419F-914C-2D52F3D5C551}"/>
                </a:ext>
              </a:extLst>
            </p:cNvPr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500;p32">
              <a:extLst>
                <a:ext uri="{FF2B5EF4-FFF2-40B4-BE49-F238E27FC236}">
                  <a16:creationId xmlns:a16="http://schemas.microsoft.com/office/drawing/2014/main" id="{81D3A592-085C-42EB-A437-2F0263354198}"/>
                </a:ext>
              </a:extLst>
            </p:cNvPr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501;p32">
              <a:extLst>
                <a:ext uri="{FF2B5EF4-FFF2-40B4-BE49-F238E27FC236}">
                  <a16:creationId xmlns:a16="http://schemas.microsoft.com/office/drawing/2014/main" id="{52C62114-9AC4-4AD1-85E4-BEC14AA7CD9B}"/>
                </a:ext>
              </a:extLst>
            </p:cNvPr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502;p32">
              <a:extLst>
                <a:ext uri="{FF2B5EF4-FFF2-40B4-BE49-F238E27FC236}">
                  <a16:creationId xmlns:a16="http://schemas.microsoft.com/office/drawing/2014/main" id="{1CD44A3D-8D25-4D2F-90E2-85B4BAF37ED8}"/>
                </a:ext>
              </a:extLst>
            </p:cNvPr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503;p32">
              <a:extLst>
                <a:ext uri="{FF2B5EF4-FFF2-40B4-BE49-F238E27FC236}">
                  <a16:creationId xmlns:a16="http://schemas.microsoft.com/office/drawing/2014/main" id="{07BDE112-C137-4000-8EDB-4588752134D7}"/>
                </a:ext>
              </a:extLst>
            </p:cNvPr>
            <p:cNvSpPr/>
            <p:nvPr/>
          </p:nvSpPr>
          <p:spPr>
            <a:xfrm rot="1196114">
              <a:off x="1358404" y="1990709"/>
              <a:ext cx="191304" cy="133212"/>
            </a:xfrm>
            <a:custGeom>
              <a:avLst/>
              <a:gdLst/>
              <a:ahLst/>
              <a:cxnLst/>
              <a:rect l="l" t="t" r="r" b="b"/>
              <a:pathLst>
                <a:path w="1482" h="1032" extrusionOk="0">
                  <a:moveTo>
                    <a:pt x="421" y="1"/>
                  </a:moveTo>
                  <a:cubicBezTo>
                    <a:pt x="175" y="1"/>
                    <a:pt x="1" y="162"/>
                    <a:pt x="31" y="440"/>
                  </a:cubicBezTo>
                  <a:cubicBezTo>
                    <a:pt x="216" y="915"/>
                    <a:pt x="691" y="1032"/>
                    <a:pt x="1045" y="1032"/>
                  </a:cubicBezTo>
                  <a:cubicBezTo>
                    <a:pt x="1293" y="1032"/>
                    <a:pt x="1481" y="975"/>
                    <a:pt x="1468" y="944"/>
                  </a:cubicBezTo>
                  <a:cubicBezTo>
                    <a:pt x="1197" y="282"/>
                    <a:pt x="746" y="1"/>
                    <a:pt x="4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504;p32">
              <a:extLst>
                <a:ext uri="{FF2B5EF4-FFF2-40B4-BE49-F238E27FC236}">
                  <a16:creationId xmlns:a16="http://schemas.microsoft.com/office/drawing/2014/main" id="{BFA251FD-E2D9-4C91-9E3A-FA116E22ABCE}"/>
                </a:ext>
              </a:extLst>
            </p:cNvPr>
            <p:cNvSpPr/>
            <p:nvPr/>
          </p:nvSpPr>
          <p:spPr>
            <a:xfrm rot="1196114">
              <a:off x="1424853" y="2041225"/>
              <a:ext cx="90876" cy="60023"/>
            </a:xfrm>
            <a:custGeom>
              <a:avLst/>
              <a:gdLst/>
              <a:ahLst/>
              <a:cxnLst/>
              <a:rect l="l" t="t" r="r" b="b"/>
              <a:pathLst>
                <a:path w="704" h="465" fill="none" extrusionOk="0">
                  <a:moveTo>
                    <a:pt x="182" y="0"/>
                  </a:moveTo>
                  <a:lnTo>
                    <a:pt x="703" y="465"/>
                  </a:lnTo>
                  <a:lnTo>
                    <a:pt x="0" y="226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505;p32">
              <a:extLst>
                <a:ext uri="{FF2B5EF4-FFF2-40B4-BE49-F238E27FC236}">
                  <a16:creationId xmlns:a16="http://schemas.microsoft.com/office/drawing/2014/main" id="{185CE7E9-1756-437A-96B8-933B49A0D0B0}"/>
                </a:ext>
              </a:extLst>
            </p:cNvPr>
            <p:cNvSpPr/>
            <p:nvPr/>
          </p:nvSpPr>
          <p:spPr>
            <a:xfrm rot="1196114">
              <a:off x="1513415" y="2172866"/>
              <a:ext cx="191433" cy="133212"/>
            </a:xfrm>
            <a:custGeom>
              <a:avLst/>
              <a:gdLst/>
              <a:ahLst/>
              <a:cxnLst/>
              <a:rect l="l" t="t" r="r" b="b"/>
              <a:pathLst>
                <a:path w="1483" h="1032" extrusionOk="0">
                  <a:moveTo>
                    <a:pt x="438" y="0"/>
                  </a:moveTo>
                  <a:cubicBezTo>
                    <a:pt x="190" y="0"/>
                    <a:pt x="0" y="58"/>
                    <a:pt x="13" y="89"/>
                  </a:cubicBezTo>
                  <a:cubicBezTo>
                    <a:pt x="287" y="751"/>
                    <a:pt x="739" y="1031"/>
                    <a:pt x="1064" y="1031"/>
                  </a:cubicBezTo>
                  <a:cubicBezTo>
                    <a:pt x="1310" y="1031"/>
                    <a:pt x="1482" y="871"/>
                    <a:pt x="1450" y="593"/>
                  </a:cubicBezTo>
                  <a:cubicBezTo>
                    <a:pt x="1268" y="117"/>
                    <a:pt x="793" y="0"/>
                    <a:pt x="4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506;p32">
              <a:extLst>
                <a:ext uri="{FF2B5EF4-FFF2-40B4-BE49-F238E27FC236}">
                  <a16:creationId xmlns:a16="http://schemas.microsoft.com/office/drawing/2014/main" id="{5860E160-DF94-4797-992D-DF70DAF82761}"/>
                </a:ext>
              </a:extLst>
            </p:cNvPr>
            <p:cNvSpPr/>
            <p:nvPr/>
          </p:nvSpPr>
          <p:spPr>
            <a:xfrm rot="1196114">
              <a:off x="1547471" y="2195106"/>
              <a:ext cx="91392" cy="60539"/>
            </a:xfrm>
            <a:custGeom>
              <a:avLst/>
              <a:gdLst/>
              <a:ahLst/>
              <a:cxnLst/>
              <a:rect l="l" t="t" r="r" b="b"/>
              <a:pathLst>
                <a:path w="708" h="469" fill="none" extrusionOk="0">
                  <a:moveTo>
                    <a:pt x="526" y="469"/>
                  </a:moveTo>
                  <a:lnTo>
                    <a:pt x="0" y="0"/>
                  </a:lnTo>
                  <a:lnTo>
                    <a:pt x="708" y="243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507;p32">
              <a:extLst>
                <a:ext uri="{FF2B5EF4-FFF2-40B4-BE49-F238E27FC236}">
                  <a16:creationId xmlns:a16="http://schemas.microsoft.com/office/drawing/2014/main" id="{15DAE68A-9D35-4709-9F61-DD9A2A81F72F}"/>
                </a:ext>
              </a:extLst>
            </p:cNvPr>
            <p:cNvSpPr/>
            <p:nvPr/>
          </p:nvSpPr>
          <p:spPr>
            <a:xfrm rot="1196114">
              <a:off x="1438438" y="1931441"/>
              <a:ext cx="177363" cy="199431"/>
            </a:xfrm>
            <a:custGeom>
              <a:avLst/>
              <a:gdLst/>
              <a:ahLst/>
              <a:cxnLst/>
              <a:rect l="l" t="t" r="r" b="b"/>
              <a:pathLst>
                <a:path w="1374" h="1545" extrusionOk="0">
                  <a:moveTo>
                    <a:pt x="638" y="1"/>
                  </a:moveTo>
                  <a:cubicBezTo>
                    <a:pt x="532" y="1"/>
                    <a:pt x="426" y="53"/>
                    <a:pt x="337" y="164"/>
                  </a:cubicBezTo>
                  <a:cubicBezTo>
                    <a:pt x="1" y="920"/>
                    <a:pt x="870" y="1545"/>
                    <a:pt x="984" y="1545"/>
                  </a:cubicBezTo>
                  <a:cubicBezTo>
                    <a:pt x="990" y="1545"/>
                    <a:pt x="994" y="1543"/>
                    <a:pt x="996" y="1540"/>
                  </a:cubicBezTo>
                  <a:cubicBezTo>
                    <a:pt x="1374" y="635"/>
                    <a:pt x="1008" y="1"/>
                    <a:pt x="6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508;p32">
              <a:extLst>
                <a:ext uri="{FF2B5EF4-FFF2-40B4-BE49-F238E27FC236}">
                  <a16:creationId xmlns:a16="http://schemas.microsoft.com/office/drawing/2014/main" id="{DD63A732-4D5E-4239-B260-822D1A2BF78E}"/>
                </a:ext>
              </a:extLst>
            </p:cNvPr>
            <p:cNvSpPr/>
            <p:nvPr/>
          </p:nvSpPr>
          <p:spPr>
            <a:xfrm rot="1196114">
              <a:off x="1508826" y="2009213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288" y="1"/>
                  </a:moveTo>
                  <a:lnTo>
                    <a:pt x="328" y="703"/>
                  </a:lnTo>
                  <a:lnTo>
                    <a:pt x="0" y="3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509;p32">
              <a:extLst>
                <a:ext uri="{FF2B5EF4-FFF2-40B4-BE49-F238E27FC236}">
                  <a16:creationId xmlns:a16="http://schemas.microsoft.com/office/drawing/2014/main" id="{3B764C1B-4CA6-4319-800F-F593A6B157E0}"/>
                </a:ext>
              </a:extLst>
            </p:cNvPr>
            <p:cNvSpPr/>
            <p:nvPr/>
          </p:nvSpPr>
          <p:spPr>
            <a:xfrm rot="1196114">
              <a:off x="1447706" y="2165938"/>
              <a:ext cx="176846" cy="199431"/>
            </a:xfrm>
            <a:custGeom>
              <a:avLst/>
              <a:gdLst/>
              <a:ahLst/>
              <a:cxnLst/>
              <a:rect l="l" t="t" r="r" b="b"/>
              <a:pathLst>
                <a:path w="1370" h="1545" extrusionOk="0">
                  <a:moveTo>
                    <a:pt x="386" y="1"/>
                  </a:moveTo>
                  <a:cubicBezTo>
                    <a:pt x="380" y="1"/>
                    <a:pt x="376" y="2"/>
                    <a:pt x="375" y="6"/>
                  </a:cubicBezTo>
                  <a:cubicBezTo>
                    <a:pt x="0" y="910"/>
                    <a:pt x="363" y="1545"/>
                    <a:pt x="733" y="1545"/>
                  </a:cubicBezTo>
                  <a:cubicBezTo>
                    <a:pt x="838" y="1545"/>
                    <a:pt x="944" y="1493"/>
                    <a:pt x="1034" y="1381"/>
                  </a:cubicBezTo>
                  <a:cubicBezTo>
                    <a:pt x="1370" y="625"/>
                    <a:pt x="501" y="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510;p32">
              <a:extLst>
                <a:ext uri="{FF2B5EF4-FFF2-40B4-BE49-F238E27FC236}">
                  <a16:creationId xmlns:a16="http://schemas.microsoft.com/office/drawing/2014/main" id="{11FAC65E-4614-4A6E-BA77-EC8709A18D4A}"/>
                </a:ext>
              </a:extLst>
            </p:cNvPr>
            <p:cNvSpPr/>
            <p:nvPr/>
          </p:nvSpPr>
          <p:spPr>
            <a:xfrm rot="1196114">
              <a:off x="1511840" y="2196635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41" y="704"/>
                  </a:moveTo>
                  <a:lnTo>
                    <a:pt x="1" y="1"/>
                  </a:lnTo>
                  <a:lnTo>
                    <a:pt x="328" y="673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511;p32">
              <a:extLst>
                <a:ext uri="{FF2B5EF4-FFF2-40B4-BE49-F238E27FC236}">
                  <a16:creationId xmlns:a16="http://schemas.microsoft.com/office/drawing/2014/main" id="{D69FD573-022A-4413-BFFE-6C982400296F}"/>
                </a:ext>
              </a:extLst>
            </p:cNvPr>
            <p:cNvSpPr/>
            <p:nvPr/>
          </p:nvSpPr>
          <p:spPr>
            <a:xfrm rot="1196114">
              <a:off x="1434757" y="2081420"/>
              <a:ext cx="166391" cy="141215"/>
            </a:xfrm>
            <a:custGeom>
              <a:avLst/>
              <a:gdLst/>
              <a:ahLst/>
              <a:cxnLst/>
              <a:rect l="l" t="t" r="r" b="b"/>
              <a:pathLst>
                <a:path w="1289" h="1094" extrusionOk="0">
                  <a:moveTo>
                    <a:pt x="672" y="1"/>
                  </a:moveTo>
                  <a:cubicBezTo>
                    <a:pt x="293" y="1"/>
                    <a:pt x="0" y="404"/>
                    <a:pt x="183" y="781"/>
                  </a:cubicBezTo>
                  <a:cubicBezTo>
                    <a:pt x="282" y="992"/>
                    <a:pt x="479" y="1094"/>
                    <a:pt x="675" y="1094"/>
                  </a:cubicBezTo>
                  <a:cubicBezTo>
                    <a:pt x="890" y="1094"/>
                    <a:pt x="1106" y="971"/>
                    <a:pt x="1191" y="732"/>
                  </a:cubicBezTo>
                  <a:cubicBezTo>
                    <a:pt x="1289" y="445"/>
                    <a:pt x="1143" y="135"/>
                    <a:pt x="860" y="34"/>
                  </a:cubicBezTo>
                  <a:cubicBezTo>
                    <a:pt x="796" y="11"/>
                    <a:pt x="733" y="1"/>
                    <a:pt x="672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512;p32">
              <a:extLst>
                <a:ext uri="{FF2B5EF4-FFF2-40B4-BE49-F238E27FC236}">
                  <a16:creationId xmlns:a16="http://schemas.microsoft.com/office/drawing/2014/main" id="{F7EC36E1-CAED-4402-BA2D-0AAA1507446B}"/>
                </a:ext>
              </a:extLst>
            </p:cNvPr>
            <p:cNvSpPr/>
            <p:nvPr/>
          </p:nvSpPr>
          <p:spPr>
            <a:xfrm rot="1196114">
              <a:off x="1379172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513;p32">
              <a:extLst>
                <a:ext uri="{FF2B5EF4-FFF2-40B4-BE49-F238E27FC236}">
                  <a16:creationId xmlns:a16="http://schemas.microsoft.com/office/drawing/2014/main" id="{2C9DCA6D-9730-4F51-B74F-1C3244988674}"/>
                </a:ext>
              </a:extLst>
            </p:cNvPr>
            <p:cNvSpPr/>
            <p:nvPr/>
          </p:nvSpPr>
          <p:spPr>
            <a:xfrm rot="1196114">
              <a:off x="144915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514;p32">
              <a:extLst>
                <a:ext uri="{FF2B5EF4-FFF2-40B4-BE49-F238E27FC236}">
                  <a16:creationId xmlns:a16="http://schemas.microsoft.com/office/drawing/2014/main" id="{137C3237-48CA-4675-BC26-9D4EA102A0AA}"/>
                </a:ext>
              </a:extLst>
            </p:cNvPr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515;p32">
              <a:extLst>
                <a:ext uri="{FF2B5EF4-FFF2-40B4-BE49-F238E27FC236}">
                  <a16:creationId xmlns:a16="http://schemas.microsoft.com/office/drawing/2014/main" id="{6899BDB8-7FA6-4E9C-A2A1-81B040825DCD}"/>
                </a:ext>
              </a:extLst>
            </p:cNvPr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516;p32">
              <a:extLst>
                <a:ext uri="{FF2B5EF4-FFF2-40B4-BE49-F238E27FC236}">
                  <a16:creationId xmlns:a16="http://schemas.microsoft.com/office/drawing/2014/main" id="{EE564F90-D6C1-4A70-9648-8CA6E7946B6A}"/>
                </a:ext>
              </a:extLst>
            </p:cNvPr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517;p32">
              <a:extLst>
                <a:ext uri="{FF2B5EF4-FFF2-40B4-BE49-F238E27FC236}">
                  <a16:creationId xmlns:a16="http://schemas.microsoft.com/office/drawing/2014/main" id="{D1E7907D-69D3-4052-8793-CE5A4B4ADC58}"/>
                </a:ext>
              </a:extLst>
            </p:cNvPr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518;p32">
              <a:extLst>
                <a:ext uri="{FF2B5EF4-FFF2-40B4-BE49-F238E27FC236}">
                  <a16:creationId xmlns:a16="http://schemas.microsoft.com/office/drawing/2014/main" id="{38E2F38A-0E6A-4AFA-900D-04362DBC8801}"/>
                </a:ext>
              </a:extLst>
            </p:cNvPr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519;p32">
              <a:extLst>
                <a:ext uri="{FF2B5EF4-FFF2-40B4-BE49-F238E27FC236}">
                  <a16:creationId xmlns:a16="http://schemas.microsoft.com/office/drawing/2014/main" id="{670B3B00-F222-4874-A8A1-7F7B4C46E63B}"/>
                </a:ext>
              </a:extLst>
            </p:cNvPr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520;p32">
              <a:extLst>
                <a:ext uri="{FF2B5EF4-FFF2-40B4-BE49-F238E27FC236}">
                  <a16:creationId xmlns:a16="http://schemas.microsoft.com/office/drawing/2014/main" id="{27D3B280-D7CD-4AEA-8776-E4E2F10E1671}"/>
                </a:ext>
              </a:extLst>
            </p:cNvPr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521;p32">
              <a:extLst>
                <a:ext uri="{FF2B5EF4-FFF2-40B4-BE49-F238E27FC236}">
                  <a16:creationId xmlns:a16="http://schemas.microsoft.com/office/drawing/2014/main" id="{FE899811-FBD1-4797-B886-1B11386B272D}"/>
                </a:ext>
              </a:extLst>
            </p:cNvPr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522;p32">
              <a:extLst>
                <a:ext uri="{FF2B5EF4-FFF2-40B4-BE49-F238E27FC236}">
                  <a16:creationId xmlns:a16="http://schemas.microsoft.com/office/drawing/2014/main" id="{CE7EB29F-8F8D-4B78-8B95-CA920EFDF99D}"/>
                </a:ext>
              </a:extLst>
            </p:cNvPr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523;p32">
              <a:extLst>
                <a:ext uri="{FF2B5EF4-FFF2-40B4-BE49-F238E27FC236}">
                  <a16:creationId xmlns:a16="http://schemas.microsoft.com/office/drawing/2014/main" id="{98076567-A9D2-429B-8A75-05C7B3AE5AB8}"/>
                </a:ext>
              </a:extLst>
            </p:cNvPr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524;p32">
              <a:extLst>
                <a:ext uri="{FF2B5EF4-FFF2-40B4-BE49-F238E27FC236}">
                  <a16:creationId xmlns:a16="http://schemas.microsoft.com/office/drawing/2014/main" id="{491FCB79-FC43-472C-B245-E63A218961AA}"/>
                </a:ext>
              </a:extLst>
            </p:cNvPr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525;p32">
              <a:extLst>
                <a:ext uri="{FF2B5EF4-FFF2-40B4-BE49-F238E27FC236}">
                  <a16:creationId xmlns:a16="http://schemas.microsoft.com/office/drawing/2014/main" id="{916F00CA-6397-49DB-8CD3-B487860C500C}"/>
                </a:ext>
              </a:extLst>
            </p:cNvPr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526;p32">
              <a:extLst>
                <a:ext uri="{FF2B5EF4-FFF2-40B4-BE49-F238E27FC236}">
                  <a16:creationId xmlns:a16="http://schemas.microsoft.com/office/drawing/2014/main" id="{9A3DB773-F46D-4856-BAFF-CA5D35254068}"/>
                </a:ext>
              </a:extLst>
            </p:cNvPr>
            <p:cNvSpPr/>
            <p:nvPr/>
          </p:nvSpPr>
          <p:spPr>
            <a:xfrm rot="1196114">
              <a:off x="1120741" y="3458853"/>
              <a:ext cx="265786" cy="265134"/>
            </a:xfrm>
            <a:custGeom>
              <a:avLst/>
              <a:gdLst/>
              <a:ahLst/>
              <a:cxnLst/>
              <a:rect l="l" t="t" r="r" b="b"/>
              <a:pathLst>
                <a:path w="2059" h="2054" extrusionOk="0">
                  <a:moveTo>
                    <a:pt x="1640" y="0"/>
                  </a:moveTo>
                  <a:cubicBezTo>
                    <a:pt x="1639" y="0"/>
                    <a:pt x="1637" y="1"/>
                    <a:pt x="1636" y="1"/>
                  </a:cubicBezTo>
                  <a:cubicBezTo>
                    <a:pt x="33" y="664"/>
                    <a:pt x="0" y="2053"/>
                    <a:pt x="831" y="2053"/>
                  </a:cubicBezTo>
                  <a:cubicBezTo>
                    <a:pt x="859" y="2053"/>
                    <a:pt x="889" y="2052"/>
                    <a:pt x="920" y="2048"/>
                  </a:cubicBezTo>
                  <a:cubicBezTo>
                    <a:pt x="2058" y="1612"/>
                    <a:pt x="1750" y="0"/>
                    <a:pt x="16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527;p32">
              <a:extLst>
                <a:ext uri="{FF2B5EF4-FFF2-40B4-BE49-F238E27FC236}">
                  <a16:creationId xmlns:a16="http://schemas.microsoft.com/office/drawing/2014/main" id="{3F236B9B-D270-460D-8EDB-5A6BC121AB44}"/>
                </a:ext>
              </a:extLst>
            </p:cNvPr>
            <p:cNvSpPr/>
            <p:nvPr/>
          </p:nvSpPr>
          <p:spPr>
            <a:xfrm rot="1196114">
              <a:off x="1229774" y="3504769"/>
              <a:ext cx="86229" cy="129598"/>
            </a:xfrm>
            <a:custGeom>
              <a:avLst/>
              <a:gdLst/>
              <a:ahLst/>
              <a:cxnLst/>
              <a:rect l="l" t="t" r="r" b="b"/>
              <a:pathLst>
                <a:path w="668" h="1004" fill="none" extrusionOk="0">
                  <a:moveTo>
                    <a:pt x="0" y="747"/>
                  </a:moveTo>
                  <a:lnTo>
                    <a:pt x="668" y="0"/>
                  </a:lnTo>
                  <a:lnTo>
                    <a:pt x="323" y="1004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528;p32">
              <a:extLst>
                <a:ext uri="{FF2B5EF4-FFF2-40B4-BE49-F238E27FC236}">
                  <a16:creationId xmlns:a16="http://schemas.microsoft.com/office/drawing/2014/main" id="{A1AB99EC-11EA-4756-879D-08801BD4485E}"/>
                </a:ext>
              </a:extLst>
            </p:cNvPr>
            <p:cNvSpPr/>
            <p:nvPr/>
          </p:nvSpPr>
          <p:spPr>
            <a:xfrm rot="1196114">
              <a:off x="1379172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529;p32">
              <a:extLst>
                <a:ext uri="{FF2B5EF4-FFF2-40B4-BE49-F238E27FC236}">
                  <a16:creationId xmlns:a16="http://schemas.microsoft.com/office/drawing/2014/main" id="{1F8721C3-437C-49EC-82DA-AC6171D639C8}"/>
                </a:ext>
              </a:extLst>
            </p:cNvPr>
            <p:cNvSpPr/>
            <p:nvPr/>
          </p:nvSpPr>
          <p:spPr>
            <a:xfrm rot="1196114">
              <a:off x="144915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530;p32">
              <a:extLst>
                <a:ext uri="{FF2B5EF4-FFF2-40B4-BE49-F238E27FC236}">
                  <a16:creationId xmlns:a16="http://schemas.microsoft.com/office/drawing/2014/main" id="{F9CADF00-AD28-456A-9396-7362BFFC1211}"/>
                </a:ext>
              </a:extLst>
            </p:cNvPr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531;p32">
              <a:extLst>
                <a:ext uri="{FF2B5EF4-FFF2-40B4-BE49-F238E27FC236}">
                  <a16:creationId xmlns:a16="http://schemas.microsoft.com/office/drawing/2014/main" id="{536A8A80-51DC-47C3-9797-C6A92DF6C4D7}"/>
                </a:ext>
              </a:extLst>
            </p:cNvPr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532;p32">
              <a:extLst>
                <a:ext uri="{FF2B5EF4-FFF2-40B4-BE49-F238E27FC236}">
                  <a16:creationId xmlns:a16="http://schemas.microsoft.com/office/drawing/2014/main" id="{369C4CCF-EEEC-4389-94AF-59628725BE72}"/>
                </a:ext>
              </a:extLst>
            </p:cNvPr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533;p32">
              <a:extLst>
                <a:ext uri="{FF2B5EF4-FFF2-40B4-BE49-F238E27FC236}">
                  <a16:creationId xmlns:a16="http://schemas.microsoft.com/office/drawing/2014/main" id="{67B3778D-8BE9-4216-A8CF-FA7AA770B5C5}"/>
                </a:ext>
              </a:extLst>
            </p:cNvPr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534;p32">
              <a:extLst>
                <a:ext uri="{FF2B5EF4-FFF2-40B4-BE49-F238E27FC236}">
                  <a16:creationId xmlns:a16="http://schemas.microsoft.com/office/drawing/2014/main" id="{FDED83D9-8811-4D48-8C20-98C127C7086B}"/>
                </a:ext>
              </a:extLst>
            </p:cNvPr>
            <p:cNvSpPr/>
            <p:nvPr/>
          </p:nvSpPr>
          <p:spPr>
            <a:xfrm rot="1196114">
              <a:off x="1136268" y="3257920"/>
              <a:ext cx="271982" cy="189492"/>
            </a:xfrm>
            <a:custGeom>
              <a:avLst/>
              <a:gdLst/>
              <a:ahLst/>
              <a:cxnLst/>
              <a:rect l="l" t="t" r="r" b="b"/>
              <a:pathLst>
                <a:path w="2107" h="1468" extrusionOk="0">
                  <a:moveTo>
                    <a:pt x="597" y="1"/>
                  </a:moveTo>
                  <a:cubicBezTo>
                    <a:pt x="247" y="1"/>
                    <a:pt x="0" y="230"/>
                    <a:pt x="46" y="625"/>
                  </a:cubicBezTo>
                  <a:cubicBezTo>
                    <a:pt x="305" y="1302"/>
                    <a:pt x="978" y="1468"/>
                    <a:pt x="1481" y="1468"/>
                  </a:cubicBezTo>
                  <a:cubicBezTo>
                    <a:pt x="1836" y="1468"/>
                    <a:pt x="2107" y="1385"/>
                    <a:pt x="2088" y="1341"/>
                  </a:cubicBezTo>
                  <a:cubicBezTo>
                    <a:pt x="1699" y="399"/>
                    <a:pt x="1058" y="1"/>
                    <a:pt x="5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535;p32">
              <a:extLst>
                <a:ext uri="{FF2B5EF4-FFF2-40B4-BE49-F238E27FC236}">
                  <a16:creationId xmlns:a16="http://schemas.microsoft.com/office/drawing/2014/main" id="{F8BA05BE-DA74-4524-8CE5-67636D37CF36}"/>
                </a:ext>
              </a:extLst>
            </p:cNvPr>
            <p:cNvSpPr/>
            <p:nvPr/>
          </p:nvSpPr>
          <p:spPr>
            <a:xfrm rot="1196114">
              <a:off x="1230294" y="3329259"/>
              <a:ext cx="129730" cy="86356"/>
            </a:xfrm>
            <a:custGeom>
              <a:avLst/>
              <a:gdLst/>
              <a:ahLst/>
              <a:cxnLst/>
              <a:rect l="l" t="t" r="r" b="b"/>
              <a:pathLst>
                <a:path w="1005" h="669" fill="none" extrusionOk="0">
                  <a:moveTo>
                    <a:pt x="257" y="1"/>
                  </a:moveTo>
                  <a:lnTo>
                    <a:pt x="1005" y="668"/>
                  </a:lnTo>
                  <a:lnTo>
                    <a:pt x="1" y="323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536;p32">
              <a:extLst>
                <a:ext uri="{FF2B5EF4-FFF2-40B4-BE49-F238E27FC236}">
                  <a16:creationId xmlns:a16="http://schemas.microsoft.com/office/drawing/2014/main" id="{3EC992B7-8DFE-4629-9789-7CB677FD41A9}"/>
                </a:ext>
              </a:extLst>
            </p:cNvPr>
            <p:cNvSpPr/>
            <p:nvPr/>
          </p:nvSpPr>
          <p:spPr>
            <a:xfrm rot="1196114">
              <a:off x="1356856" y="3517051"/>
              <a:ext cx="272369" cy="189621"/>
            </a:xfrm>
            <a:custGeom>
              <a:avLst/>
              <a:gdLst/>
              <a:ahLst/>
              <a:cxnLst/>
              <a:rect l="l" t="t" r="r" b="b"/>
              <a:pathLst>
                <a:path w="2110" h="1469" extrusionOk="0">
                  <a:moveTo>
                    <a:pt x="624" y="1"/>
                  </a:moveTo>
                  <a:cubicBezTo>
                    <a:pt x="270" y="1"/>
                    <a:pt x="0" y="82"/>
                    <a:pt x="19" y="126"/>
                  </a:cubicBezTo>
                  <a:cubicBezTo>
                    <a:pt x="408" y="1069"/>
                    <a:pt x="1050" y="1468"/>
                    <a:pt x="1512" y="1468"/>
                  </a:cubicBezTo>
                  <a:cubicBezTo>
                    <a:pt x="1862" y="1468"/>
                    <a:pt x="2109" y="1239"/>
                    <a:pt x="2066" y="842"/>
                  </a:cubicBezTo>
                  <a:cubicBezTo>
                    <a:pt x="1806" y="166"/>
                    <a:pt x="1129" y="1"/>
                    <a:pt x="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537;p32">
              <a:extLst>
                <a:ext uri="{FF2B5EF4-FFF2-40B4-BE49-F238E27FC236}">
                  <a16:creationId xmlns:a16="http://schemas.microsoft.com/office/drawing/2014/main" id="{0C9CD533-467C-4B4A-85CA-DE65CA43DC46}"/>
                </a:ext>
              </a:extLst>
            </p:cNvPr>
            <p:cNvSpPr/>
            <p:nvPr/>
          </p:nvSpPr>
          <p:spPr>
            <a:xfrm rot="1196114">
              <a:off x="1405049" y="3549290"/>
              <a:ext cx="129730" cy="85710"/>
            </a:xfrm>
            <a:custGeom>
              <a:avLst/>
              <a:gdLst/>
              <a:ahLst/>
              <a:cxnLst/>
              <a:rect l="l" t="t" r="r" b="b"/>
              <a:pathLst>
                <a:path w="1005" h="664" fill="none" extrusionOk="0">
                  <a:moveTo>
                    <a:pt x="748" y="664"/>
                  </a:moveTo>
                  <a:lnTo>
                    <a:pt x="0" y="0"/>
                  </a:lnTo>
                  <a:lnTo>
                    <a:pt x="1004" y="34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538;p32">
              <a:extLst>
                <a:ext uri="{FF2B5EF4-FFF2-40B4-BE49-F238E27FC236}">
                  <a16:creationId xmlns:a16="http://schemas.microsoft.com/office/drawing/2014/main" id="{09B7472E-F596-4BF3-8406-3DDD0DBB05A3}"/>
                </a:ext>
              </a:extLst>
            </p:cNvPr>
            <p:cNvSpPr/>
            <p:nvPr/>
          </p:nvSpPr>
          <p:spPr>
            <a:xfrm rot="1196114">
              <a:off x="1250222" y="3173123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909" y="0"/>
                  </a:moveTo>
                  <a:cubicBezTo>
                    <a:pt x="758" y="0"/>
                    <a:pt x="606" y="74"/>
                    <a:pt x="478" y="235"/>
                  </a:cubicBezTo>
                  <a:cubicBezTo>
                    <a:pt x="0" y="1304"/>
                    <a:pt x="1231" y="2197"/>
                    <a:pt x="1398" y="2197"/>
                  </a:cubicBezTo>
                  <a:cubicBezTo>
                    <a:pt x="1407" y="2197"/>
                    <a:pt x="1413" y="2195"/>
                    <a:pt x="1415" y="2189"/>
                  </a:cubicBezTo>
                  <a:cubicBezTo>
                    <a:pt x="1952" y="904"/>
                    <a:pt x="1435" y="0"/>
                    <a:pt x="9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539;p32">
              <a:extLst>
                <a:ext uri="{FF2B5EF4-FFF2-40B4-BE49-F238E27FC236}">
                  <a16:creationId xmlns:a16="http://schemas.microsoft.com/office/drawing/2014/main" id="{DB75291D-558A-470C-9535-FD69BEF3FACF}"/>
                </a:ext>
              </a:extLst>
            </p:cNvPr>
            <p:cNvSpPr/>
            <p:nvPr/>
          </p:nvSpPr>
          <p:spPr>
            <a:xfrm rot="1196114">
              <a:off x="1350126" y="3284528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412" y="0"/>
                  </a:moveTo>
                  <a:lnTo>
                    <a:pt x="469" y="999"/>
                  </a:lnTo>
                  <a:lnTo>
                    <a:pt x="1" y="44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540;p32">
              <a:extLst>
                <a:ext uri="{FF2B5EF4-FFF2-40B4-BE49-F238E27FC236}">
                  <a16:creationId xmlns:a16="http://schemas.microsoft.com/office/drawing/2014/main" id="{9698178E-CF27-48C1-BB58-21FCCF394FB6}"/>
                </a:ext>
              </a:extLst>
            </p:cNvPr>
            <p:cNvSpPr/>
            <p:nvPr/>
          </p:nvSpPr>
          <p:spPr>
            <a:xfrm rot="1196114">
              <a:off x="1262988" y="3507434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554" y="1"/>
                  </a:moveTo>
                  <a:cubicBezTo>
                    <a:pt x="545" y="1"/>
                    <a:pt x="539" y="4"/>
                    <a:pt x="537" y="9"/>
                  </a:cubicBezTo>
                  <a:cubicBezTo>
                    <a:pt x="1" y="1295"/>
                    <a:pt x="517" y="2198"/>
                    <a:pt x="1044" y="2198"/>
                  </a:cubicBezTo>
                  <a:cubicBezTo>
                    <a:pt x="1194" y="2198"/>
                    <a:pt x="1346" y="2124"/>
                    <a:pt x="1474" y="1963"/>
                  </a:cubicBezTo>
                  <a:cubicBezTo>
                    <a:pt x="1952" y="895"/>
                    <a:pt x="721" y="1"/>
                    <a:pt x="5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541;p32">
              <a:extLst>
                <a:ext uri="{FF2B5EF4-FFF2-40B4-BE49-F238E27FC236}">
                  <a16:creationId xmlns:a16="http://schemas.microsoft.com/office/drawing/2014/main" id="{501E6BB0-2434-434A-8DCE-279FB958658A}"/>
                </a:ext>
              </a:extLst>
            </p:cNvPr>
            <p:cNvSpPr/>
            <p:nvPr/>
          </p:nvSpPr>
          <p:spPr>
            <a:xfrm rot="1196114">
              <a:off x="1354167" y="3551276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58" y="999"/>
                  </a:moveTo>
                  <a:lnTo>
                    <a:pt x="1" y="0"/>
                  </a:lnTo>
                  <a:lnTo>
                    <a:pt x="469" y="95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542;p32">
              <a:extLst>
                <a:ext uri="{FF2B5EF4-FFF2-40B4-BE49-F238E27FC236}">
                  <a16:creationId xmlns:a16="http://schemas.microsoft.com/office/drawing/2014/main" id="{CAAF7F08-68C5-419C-BDAC-1CC2F2D764E8}"/>
                </a:ext>
              </a:extLst>
            </p:cNvPr>
            <p:cNvSpPr/>
            <p:nvPr/>
          </p:nvSpPr>
          <p:spPr>
            <a:xfrm rot="1196114">
              <a:off x="1244399" y="3387076"/>
              <a:ext cx="237387" cy="201109"/>
            </a:xfrm>
            <a:custGeom>
              <a:avLst/>
              <a:gdLst/>
              <a:ahLst/>
              <a:cxnLst/>
              <a:rect l="l" t="t" r="r" b="b"/>
              <a:pathLst>
                <a:path w="1839" h="1558" extrusionOk="0">
                  <a:moveTo>
                    <a:pt x="956" y="1"/>
                  </a:moveTo>
                  <a:cubicBezTo>
                    <a:pt x="416" y="1"/>
                    <a:pt x="1" y="578"/>
                    <a:pt x="260" y="1117"/>
                  </a:cubicBezTo>
                  <a:cubicBezTo>
                    <a:pt x="403" y="1413"/>
                    <a:pt x="681" y="1557"/>
                    <a:pt x="959" y="1557"/>
                  </a:cubicBezTo>
                  <a:cubicBezTo>
                    <a:pt x="1266" y="1557"/>
                    <a:pt x="1572" y="1380"/>
                    <a:pt x="1693" y="1037"/>
                  </a:cubicBezTo>
                  <a:cubicBezTo>
                    <a:pt x="1838" y="635"/>
                    <a:pt x="1622" y="188"/>
                    <a:pt x="1219" y="47"/>
                  </a:cubicBezTo>
                  <a:cubicBezTo>
                    <a:pt x="1130" y="15"/>
                    <a:pt x="1041" y="1"/>
                    <a:pt x="956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543;p32">
              <a:extLst>
                <a:ext uri="{FF2B5EF4-FFF2-40B4-BE49-F238E27FC236}">
                  <a16:creationId xmlns:a16="http://schemas.microsoft.com/office/drawing/2014/main" id="{B5CA7C5E-7F70-4DAB-AF20-FBF5A02228A1}"/>
                </a:ext>
              </a:extLst>
            </p:cNvPr>
            <p:cNvSpPr/>
            <p:nvPr/>
          </p:nvSpPr>
          <p:spPr>
            <a:xfrm rot="1196114">
              <a:off x="973074" y="1875188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223" y="0"/>
                  </a:moveTo>
                  <a:cubicBezTo>
                    <a:pt x="511" y="0"/>
                    <a:pt x="1" y="823"/>
                    <a:pt x="73" y="849"/>
                  </a:cubicBezTo>
                  <a:cubicBezTo>
                    <a:pt x="363" y="962"/>
                    <a:pt x="628" y="1010"/>
                    <a:pt x="857" y="1010"/>
                  </a:cubicBezTo>
                  <a:cubicBezTo>
                    <a:pt x="1669" y="1010"/>
                    <a:pt x="2045" y="420"/>
                    <a:pt x="1594" y="76"/>
                  </a:cubicBezTo>
                  <a:cubicBezTo>
                    <a:pt x="1466" y="23"/>
                    <a:pt x="1342" y="0"/>
                    <a:pt x="1223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544;p32">
              <a:extLst>
                <a:ext uri="{FF2B5EF4-FFF2-40B4-BE49-F238E27FC236}">
                  <a16:creationId xmlns:a16="http://schemas.microsoft.com/office/drawing/2014/main" id="{39951FC0-E107-4340-9D72-5E381EBAAFFE}"/>
                </a:ext>
              </a:extLst>
            </p:cNvPr>
            <p:cNvSpPr/>
            <p:nvPr/>
          </p:nvSpPr>
          <p:spPr>
            <a:xfrm rot="1196114">
              <a:off x="1016298" y="1919808"/>
              <a:ext cx="123405" cy="46857"/>
            </a:xfrm>
            <a:custGeom>
              <a:avLst/>
              <a:gdLst/>
              <a:ahLst/>
              <a:cxnLst/>
              <a:rect l="l" t="t" r="r" b="b"/>
              <a:pathLst>
                <a:path w="956" h="363" fill="none" extrusionOk="0">
                  <a:moveTo>
                    <a:pt x="1" y="363"/>
                  </a:moveTo>
                  <a:lnTo>
                    <a:pt x="956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545;p32">
              <a:extLst>
                <a:ext uri="{FF2B5EF4-FFF2-40B4-BE49-F238E27FC236}">
                  <a16:creationId xmlns:a16="http://schemas.microsoft.com/office/drawing/2014/main" id="{AD6760E9-3D68-48F4-A11A-15E8A39FF813}"/>
                </a:ext>
              </a:extLst>
            </p:cNvPr>
            <p:cNvSpPr/>
            <p:nvPr/>
          </p:nvSpPr>
          <p:spPr>
            <a:xfrm rot="1196114">
              <a:off x="933627" y="1967988"/>
              <a:ext cx="177234" cy="181102"/>
            </a:xfrm>
            <a:custGeom>
              <a:avLst/>
              <a:gdLst/>
              <a:ahLst/>
              <a:cxnLst/>
              <a:rect l="l" t="t" r="r" b="b"/>
              <a:pathLst>
                <a:path w="1373" h="1403" extrusionOk="0">
                  <a:moveTo>
                    <a:pt x="91" y="1"/>
                  </a:moveTo>
                  <a:cubicBezTo>
                    <a:pt x="34" y="1"/>
                    <a:pt x="0" y="10"/>
                    <a:pt x="1" y="24"/>
                  </a:cubicBezTo>
                  <a:cubicBezTo>
                    <a:pt x="89" y="949"/>
                    <a:pt x="597" y="1403"/>
                    <a:pt x="972" y="1403"/>
                  </a:cubicBezTo>
                  <a:cubicBezTo>
                    <a:pt x="1167" y="1403"/>
                    <a:pt x="1327" y="1280"/>
                    <a:pt x="1372" y="1036"/>
                  </a:cubicBezTo>
                  <a:cubicBezTo>
                    <a:pt x="1317" y="226"/>
                    <a:pt x="388" y="1"/>
                    <a:pt x="91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546;p32">
              <a:extLst>
                <a:ext uri="{FF2B5EF4-FFF2-40B4-BE49-F238E27FC236}">
                  <a16:creationId xmlns:a16="http://schemas.microsoft.com/office/drawing/2014/main" id="{C869929F-D61B-4A08-AD5F-E10A49912CC4}"/>
                </a:ext>
              </a:extLst>
            </p:cNvPr>
            <p:cNvSpPr/>
            <p:nvPr/>
          </p:nvSpPr>
          <p:spPr>
            <a:xfrm rot="1196114">
              <a:off x="964239" y="1994501"/>
              <a:ext cx="96556" cy="89712"/>
            </a:xfrm>
            <a:custGeom>
              <a:avLst/>
              <a:gdLst/>
              <a:ahLst/>
              <a:cxnLst/>
              <a:rect l="l" t="t" r="r" b="b"/>
              <a:pathLst>
                <a:path w="748" h="695" fill="none" extrusionOk="0">
                  <a:moveTo>
                    <a:pt x="1" y="1"/>
                  </a:moveTo>
                  <a:lnTo>
                    <a:pt x="748" y="695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547;p32">
              <a:extLst>
                <a:ext uri="{FF2B5EF4-FFF2-40B4-BE49-F238E27FC236}">
                  <a16:creationId xmlns:a16="http://schemas.microsoft.com/office/drawing/2014/main" id="{3C81B527-5C3E-426A-BBCB-A69F9810AECA}"/>
                </a:ext>
              </a:extLst>
            </p:cNvPr>
            <p:cNvSpPr/>
            <p:nvPr/>
          </p:nvSpPr>
          <p:spPr>
            <a:xfrm rot="1196114">
              <a:off x="935449" y="1729132"/>
              <a:ext cx="212087" cy="222537"/>
            </a:xfrm>
            <a:custGeom>
              <a:avLst/>
              <a:gdLst/>
              <a:ahLst/>
              <a:cxnLst/>
              <a:rect l="l" t="t" r="r" b="b"/>
              <a:pathLst>
                <a:path w="1643" h="1724" extrusionOk="0">
                  <a:moveTo>
                    <a:pt x="972" y="1"/>
                  </a:moveTo>
                  <a:cubicBezTo>
                    <a:pt x="919" y="1"/>
                    <a:pt x="863" y="10"/>
                    <a:pt x="802" y="29"/>
                  </a:cubicBezTo>
                  <a:cubicBezTo>
                    <a:pt x="0" y="540"/>
                    <a:pt x="478" y="1724"/>
                    <a:pt x="568" y="1724"/>
                  </a:cubicBezTo>
                  <a:cubicBezTo>
                    <a:pt x="569" y="1724"/>
                    <a:pt x="571" y="1723"/>
                    <a:pt x="572" y="1722"/>
                  </a:cubicBezTo>
                  <a:cubicBezTo>
                    <a:pt x="1643" y="1003"/>
                    <a:pt x="1529" y="1"/>
                    <a:pt x="972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548;p32">
              <a:extLst>
                <a:ext uri="{FF2B5EF4-FFF2-40B4-BE49-F238E27FC236}">
                  <a16:creationId xmlns:a16="http://schemas.microsoft.com/office/drawing/2014/main" id="{2D5DF9B5-82BA-466A-A034-D0E9A35A9C68}"/>
                </a:ext>
              </a:extLst>
            </p:cNvPr>
            <p:cNvSpPr/>
            <p:nvPr/>
          </p:nvSpPr>
          <p:spPr>
            <a:xfrm rot="1196114">
              <a:off x="1022733" y="1769200"/>
              <a:ext cx="36531" cy="123918"/>
            </a:xfrm>
            <a:custGeom>
              <a:avLst/>
              <a:gdLst/>
              <a:ahLst/>
              <a:cxnLst/>
              <a:rect l="l" t="t" r="r" b="b"/>
              <a:pathLst>
                <a:path w="283" h="960" fill="none" extrusionOk="0">
                  <a:moveTo>
                    <a:pt x="0" y="960"/>
                  </a:moveTo>
                  <a:lnTo>
                    <a:pt x="283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549;p32">
              <a:extLst>
                <a:ext uri="{FF2B5EF4-FFF2-40B4-BE49-F238E27FC236}">
                  <a16:creationId xmlns:a16="http://schemas.microsoft.com/office/drawing/2014/main" id="{39168117-D0FF-40D9-B94C-80C3D8E7E201}"/>
                </a:ext>
              </a:extLst>
            </p:cNvPr>
            <p:cNvSpPr/>
            <p:nvPr/>
          </p:nvSpPr>
          <p:spPr>
            <a:xfrm rot="1196114">
              <a:off x="787135" y="1925459"/>
              <a:ext cx="211828" cy="222150"/>
            </a:xfrm>
            <a:custGeom>
              <a:avLst/>
              <a:gdLst/>
              <a:ahLst/>
              <a:cxnLst/>
              <a:rect l="l" t="t" r="r" b="b"/>
              <a:pathLst>
                <a:path w="1641" h="1721" extrusionOk="0">
                  <a:moveTo>
                    <a:pt x="1077" y="1"/>
                  </a:moveTo>
                  <a:cubicBezTo>
                    <a:pt x="1075" y="1"/>
                    <a:pt x="1074" y="1"/>
                    <a:pt x="1073" y="2"/>
                  </a:cubicBezTo>
                  <a:cubicBezTo>
                    <a:pt x="0" y="719"/>
                    <a:pt x="111" y="1720"/>
                    <a:pt x="666" y="1720"/>
                  </a:cubicBezTo>
                  <a:cubicBezTo>
                    <a:pt x="719" y="1720"/>
                    <a:pt x="777" y="1711"/>
                    <a:pt x="838" y="1691"/>
                  </a:cubicBezTo>
                  <a:cubicBezTo>
                    <a:pt x="1640" y="1179"/>
                    <a:pt x="1163" y="1"/>
                    <a:pt x="1077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550;p32">
              <a:extLst>
                <a:ext uri="{FF2B5EF4-FFF2-40B4-BE49-F238E27FC236}">
                  <a16:creationId xmlns:a16="http://schemas.microsoft.com/office/drawing/2014/main" id="{666D8544-5495-4227-9B6E-C99FCE6EE84F}"/>
                </a:ext>
              </a:extLst>
            </p:cNvPr>
            <p:cNvSpPr/>
            <p:nvPr/>
          </p:nvSpPr>
          <p:spPr>
            <a:xfrm rot="1196114">
              <a:off x="852270" y="1868362"/>
              <a:ext cx="187173" cy="158254"/>
            </a:xfrm>
            <a:custGeom>
              <a:avLst/>
              <a:gdLst/>
              <a:ahLst/>
              <a:cxnLst/>
              <a:rect l="l" t="t" r="r" b="b"/>
              <a:pathLst>
                <a:path w="1450" h="1226" extrusionOk="0">
                  <a:moveTo>
                    <a:pt x="755" y="1"/>
                  </a:moveTo>
                  <a:cubicBezTo>
                    <a:pt x="323" y="1"/>
                    <a:pt x="0" y="465"/>
                    <a:pt x="216" y="890"/>
                  </a:cubicBezTo>
                  <a:cubicBezTo>
                    <a:pt x="332" y="1116"/>
                    <a:pt x="547" y="1226"/>
                    <a:pt x="761" y="1226"/>
                  </a:cubicBezTo>
                  <a:cubicBezTo>
                    <a:pt x="1007" y="1226"/>
                    <a:pt x="1252" y="1082"/>
                    <a:pt x="1344" y="806"/>
                  </a:cubicBezTo>
                  <a:cubicBezTo>
                    <a:pt x="1450" y="483"/>
                    <a:pt x="1273" y="134"/>
                    <a:pt x="950" y="32"/>
                  </a:cubicBezTo>
                  <a:cubicBezTo>
                    <a:pt x="884" y="11"/>
                    <a:pt x="818" y="1"/>
                    <a:pt x="7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564;p32">
              <a:extLst>
                <a:ext uri="{FF2B5EF4-FFF2-40B4-BE49-F238E27FC236}">
                  <a16:creationId xmlns:a16="http://schemas.microsoft.com/office/drawing/2014/main" id="{17598579-7013-49C5-83C6-2FAD73FF9D9D}"/>
                </a:ext>
              </a:extLst>
            </p:cNvPr>
            <p:cNvSpPr/>
            <p:nvPr/>
          </p:nvSpPr>
          <p:spPr>
            <a:xfrm rot="1196114">
              <a:off x="2039752" y="1097852"/>
              <a:ext cx="290054" cy="311345"/>
            </a:xfrm>
            <a:custGeom>
              <a:avLst/>
              <a:gdLst/>
              <a:ahLst/>
              <a:cxnLst/>
              <a:rect l="l" t="t" r="r" b="b"/>
              <a:pathLst>
                <a:path w="2247" h="2412" extrusionOk="0">
                  <a:moveTo>
                    <a:pt x="1062" y="0"/>
                  </a:moveTo>
                  <a:lnTo>
                    <a:pt x="1062" y="0"/>
                  </a:lnTo>
                  <a:cubicBezTo>
                    <a:pt x="10" y="863"/>
                    <a:pt x="1" y="2282"/>
                    <a:pt x="1" y="2282"/>
                  </a:cubicBezTo>
                  <a:cubicBezTo>
                    <a:pt x="207" y="2371"/>
                    <a:pt x="414" y="2412"/>
                    <a:pt x="615" y="2412"/>
                  </a:cubicBezTo>
                  <a:cubicBezTo>
                    <a:pt x="1297" y="2412"/>
                    <a:pt x="1916" y="1951"/>
                    <a:pt x="2247" y="1398"/>
                  </a:cubicBezTo>
                  <a:lnTo>
                    <a:pt x="2247" y="1398"/>
                  </a:lnTo>
                  <a:cubicBezTo>
                    <a:pt x="1906" y="1655"/>
                    <a:pt x="1574" y="1856"/>
                    <a:pt x="1310" y="1856"/>
                  </a:cubicBezTo>
                  <a:cubicBezTo>
                    <a:pt x="1129" y="1856"/>
                    <a:pt x="980" y="1761"/>
                    <a:pt x="881" y="1526"/>
                  </a:cubicBezTo>
                  <a:cubicBezTo>
                    <a:pt x="757" y="1154"/>
                    <a:pt x="1027" y="571"/>
                    <a:pt x="10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565;p32">
              <a:extLst>
                <a:ext uri="{FF2B5EF4-FFF2-40B4-BE49-F238E27FC236}">
                  <a16:creationId xmlns:a16="http://schemas.microsoft.com/office/drawing/2014/main" id="{3E15298F-DAA6-4785-A527-C99F2FF431E9}"/>
                </a:ext>
              </a:extLst>
            </p:cNvPr>
            <p:cNvSpPr/>
            <p:nvPr/>
          </p:nvSpPr>
          <p:spPr>
            <a:xfrm rot="1196114">
              <a:off x="2158013" y="1051605"/>
              <a:ext cx="285536" cy="323350"/>
            </a:xfrm>
            <a:custGeom>
              <a:avLst/>
              <a:gdLst/>
              <a:ahLst/>
              <a:cxnLst/>
              <a:rect l="l" t="t" r="r" b="b"/>
              <a:pathLst>
                <a:path w="2212" h="2505" extrusionOk="0">
                  <a:moveTo>
                    <a:pt x="2211" y="1"/>
                  </a:moveTo>
                  <a:cubicBezTo>
                    <a:pt x="1349" y="32"/>
                    <a:pt x="739" y="293"/>
                    <a:pt x="306" y="646"/>
                  </a:cubicBezTo>
                  <a:cubicBezTo>
                    <a:pt x="271" y="1217"/>
                    <a:pt x="1" y="1800"/>
                    <a:pt x="125" y="2176"/>
                  </a:cubicBezTo>
                  <a:cubicBezTo>
                    <a:pt x="225" y="2411"/>
                    <a:pt x="374" y="2505"/>
                    <a:pt x="554" y="2505"/>
                  </a:cubicBezTo>
                  <a:cubicBezTo>
                    <a:pt x="818" y="2505"/>
                    <a:pt x="1149" y="2303"/>
                    <a:pt x="1491" y="2048"/>
                  </a:cubicBezTo>
                  <a:cubicBezTo>
                    <a:pt x="1584" y="1893"/>
                    <a:pt x="1654" y="1725"/>
                    <a:pt x="1703" y="1548"/>
                  </a:cubicBezTo>
                  <a:cubicBezTo>
                    <a:pt x="1831" y="1022"/>
                    <a:pt x="2004" y="505"/>
                    <a:pt x="22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566;p32">
              <a:extLst>
                <a:ext uri="{FF2B5EF4-FFF2-40B4-BE49-F238E27FC236}">
                  <a16:creationId xmlns:a16="http://schemas.microsoft.com/office/drawing/2014/main" id="{CD2617BE-49C3-441E-9898-84EB6361869A}"/>
                </a:ext>
              </a:extLst>
            </p:cNvPr>
            <p:cNvSpPr/>
            <p:nvPr/>
          </p:nvSpPr>
          <p:spPr>
            <a:xfrm rot="1196114">
              <a:off x="1687209" y="1401869"/>
              <a:ext cx="204987" cy="176326"/>
            </a:xfrm>
            <a:custGeom>
              <a:avLst/>
              <a:gdLst/>
              <a:ahLst/>
              <a:cxnLst/>
              <a:rect l="l" t="t" r="r" b="b"/>
              <a:pathLst>
                <a:path w="1588" h="1366" extrusionOk="0">
                  <a:moveTo>
                    <a:pt x="1486" y="1"/>
                  </a:moveTo>
                  <a:lnTo>
                    <a:pt x="1486" y="1"/>
                  </a:lnTo>
                  <a:cubicBezTo>
                    <a:pt x="566" y="72"/>
                    <a:pt x="1" y="854"/>
                    <a:pt x="1" y="854"/>
                  </a:cubicBezTo>
                  <a:cubicBezTo>
                    <a:pt x="220" y="1218"/>
                    <a:pt x="595" y="1366"/>
                    <a:pt x="971" y="1366"/>
                  </a:cubicBezTo>
                  <a:cubicBezTo>
                    <a:pt x="1185" y="1366"/>
                    <a:pt x="1400" y="1318"/>
                    <a:pt x="1588" y="1234"/>
                  </a:cubicBezTo>
                  <a:lnTo>
                    <a:pt x="1588" y="1234"/>
                  </a:lnTo>
                  <a:cubicBezTo>
                    <a:pt x="1549" y="1235"/>
                    <a:pt x="1510" y="1236"/>
                    <a:pt x="1472" y="1236"/>
                  </a:cubicBezTo>
                  <a:cubicBezTo>
                    <a:pt x="1038" y="1236"/>
                    <a:pt x="698" y="1157"/>
                    <a:pt x="783" y="775"/>
                  </a:cubicBezTo>
                  <a:cubicBezTo>
                    <a:pt x="863" y="523"/>
                    <a:pt x="1243" y="306"/>
                    <a:pt x="1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567;p32">
              <a:extLst>
                <a:ext uri="{FF2B5EF4-FFF2-40B4-BE49-F238E27FC236}">
                  <a16:creationId xmlns:a16="http://schemas.microsoft.com/office/drawing/2014/main" id="{93F481EE-B1AC-4AD3-8E70-7DEFE38B53EE}"/>
                </a:ext>
              </a:extLst>
            </p:cNvPr>
            <p:cNvSpPr/>
            <p:nvPr/>
          </p:nvSpPr>
          <p:spPr>
            <a:xfrm rot="1196114">
              <a:off x="1772760" y="1443679"/>
              <a:ext cx="270304" cy="160190"/>
            </a:xfrm>
            <a:custGeom>
              <a:avLst/>
              <a:gdLst/>
              <a:ahLst/>
              <a:cxnLst/>
              <a:rect l="l" t="t" r="r" b="b"/>
              <a:pathLst>
                <a:path w="2094" h="1241" extrusionOk="0">
                  <a:moveTo>
                    <a:pt x="916" y="0"/>
                  </a:moveTo>
                  <a:cubicBezTo>
                    <a:pt x="873" y="0"/>
                    <a:pt x="831" y="2"/>
                    <a:pt x="789" y="5"/>
                  </a:cubicBezTo>
                  <a:cubicBezTo>
                    <a:pt x="546" y="310"/>
                    <a:pt x="166" y="527"/>
                    <a:pt x="86" y="779"/>
                  </a:cubicBezTo>
                  <a:cubicBezTo>
                    <a:pt x="1" y="1161"/>
                    <a:pt x="341" y="1240"/>
                    <a:pt x="775" y="1240"/>
                  </a:cubicBezTo>
                  <a:cubicBezTo>
                    <a:pt x="813" y="1240"/>
                    <a:pt x="852" y="1239"/>
                    <a:pt x="891" y="1238"/>
                  </a:cubicBezTo>
                  <a:cubicBezTo>
                    <a:pt x="1001" y="1190"/>
                    <a:pt x="1107" y="1123"/>
                    <a:pt x="1200" y="1044"/>
                  </a:cubicBezTo>
                  <a:cubicBezTo>
                    <a:pt x="1483" y="805"/>
                    <a:pt x="1779" y="584"/>
                    <a:pt x="2093" y="385"/>
                  </a:cubicBezTo>
                  <a:cubicBezTo>
                    <a:pt x="1660" y="102"/>
                    <a:pt x="1266" y="0"/>
                    <a:pt x="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568;p32">
              <a:extLst>
                <a:ext uri="{FF2B5EF4-FFF2-40B4-BE49-F238E27FC236}">
                  <a16:creationId xmlns:a16="http://schemas.microsoft.com/office/drawing/2014/main" id="{F0145C51-98C3-4CEF-9782-4D05A6E7F7F7}"/>
                </a:ext>
              </a:extLst>
            </p:cNvPr>
            <p:cNvSpPr/>
            <p:nvPr/>
          </p:nvSpPr>
          <p:spPr>
            <a:xfrm rot="1196114">
              <a:off x="636994" y="2987080"/>
              <a:ext cx="255201" cy="777459"/>
            </a:xfrm>
            <a:custGeom>
              <a:avLst/>
              <a:gdLst/>
              <a:ahLst/>
              <a:cxnLst/>
              <a:rect l="l" t="t" r="r" b="b"/>
              <a:pathLst>
                <a:path w="1977" h="6023" extrusionOk="0">
                  <a:moveTo>
                    <a:pt x="14" y="0"/>
                  </a:moveTo>
                  <a:lnTo>
                    <a:pt x="0" y="18"/>
                  </a:lnTo>
                  <a:cubicBezTo>
                    <a:pt x="75" y="76"/>
                    <a:pt x="151" y="138"/>
                    <a:pt x="221" y="199"/>
                  </a:cubicBezTo>
                  <a:cubicBezTo>
                    <a:pt x="407" y="367"/>
                    <a:pt x="579" y="553"/>
                    <a:pt x="734" y="748"/>
                  </a:cubicBezTo>
                  <a:cubicBezTo>
                    <a:pt x="840" y="876"/>
                    <a:pt x="938" y="1013"/>
                    <a:pt x="1030" y="1154"/>
                  </a:cubicBezTo>
                  <a:cubicBezTo>
                    <a:pt x="1132" y="1309"/>
                    <a:pt x="1225" y="1473"/>
                    <a:pt x="1305" y="1641"/>
                  </a:cubicBezTo>
                  <a:cubicBezTo>
                    <a:pt x="1393" y="1818"/>
                    <a:pt x="1468" y="2003"/>
                    <a:pt x="1534" y="2193"/>
                  </a:cubicBezTo>
                  <a:cubicBezTo>
                    <a:pt x="1601" y="2388"/>
                    <a:pt x="1649" y="2587"/>
                    <a:pt x="1689" y="2790"/>
                  </a:cubicBezTo>
                  <a:cubicBezTo>
                    <a:pt x="1729" y="2994"/>
                    <a:pt x="1751" y="3197"/>
                    <a:pt x="1764" y="3405"/>
                  </a:cubicBezTo>
                  <a:cubicBezTo>
                    <a:pt x="1769" y="3507"/>
                    <a:pt x="1769" y="3608"/>
                    <a:pt x="1769" y="3705"/>
                  </a:cubicBezTo>
                  <a:cubicBezTo>
                    <a:pt x="1769" y="3807"/>
                    <a:pt x="1760" y="3904"/>
                    <a:pt x="1756" y="4002"/>
                  </a:cubicBezTo>
                  <a:cubicBezTo>
                    <a:pt x="1738" y="4187"/>
                    <a:pt x="1716" y="4373"/>
                    <a:pt x="1680" y="4554"/>
                  </a:cubicBezTo>
                  <a:cubicBezTo>
                    <a:pt x="1667" y="4643"/>
                    <a:pt x="1645" y="4727"/>
                    <a:pt x="1623" y="4806"/>
                  </a:cubicBezTo>
                  <a:cubicBezTo>
                    <a:pt x="1601" y="4890"/>
                    <a:pt x="1588" y="4970"/>
                    <a:pt x="1561" y="5041"/>
                  </a:cubicBezTo>
                  <a:cubicBezTo>
                    <a:pt x="1517" y="5191"/>
                    <a:pt x="1473" y="5328"/>
                    <a:pt x="1428" y="5447"/>
                  </a:cubicBezTo>
                  <a:cubicBezTo>
                    <a:pt x="1384" y="5562"/>
                    <a:pt x="1349" y="5669"/>
                    <a:pt x="1309" y="5753"/>
                  </a:cubicBezTo>
                  <a:lnTo>
                    <a:pt x="1194" y="6013"/>
                  </a:lnTo>
                  <a:lnTo>
                    <a:pt x="1216" y="6022"/>
                  </a:lnTo>
                  <a:lnTo>
                    <a:pt x="1252" y="5956"/>
                  </a:lnTo>
                  <a:cubicBezTo>
                    <a:pt x="1278" y="5916"/>
                    <a:pt x="1318" y="5850"/>
                    <a:pt x="1362" y="5775"/>
                  </a:cubicBezTo>
                  <a:cubicBezTo>
                    <a:pt x="1411" y="5695"/>
                    <a:pt x="1459" y="5593"/>
                    <a:pt x="1517" y="5478"/>
                  </a:cubicBezTo>
                  <a:cubicBezTo>
                    <a:pt x="1579" y="5346"/>
                    <a:pt x="1636" y="5213"/>
                    <a:pt x="1685" y="5076"/>
                  </a:cubicBezTo>
                  <a:cubicBezTo>
                    <a:pt x="1716" y="5005"/>
                    <a:pt x="1738" y="4926"/>
                    <a:pt x="1764" y="4842"/>
                  </a:cubicBezTo>
                  <a:cubicBezTo>
                    <a:pt x="1795" y="4758"/>
                    <a:pt x="1817" y="4674"/>
                    <a:pt x="1840" y="4585"/>
                  </a:cubicBezTo>
                  <a:cubicBezTo>
                    <a:pt x="1857" y="4497"/>
                    <a:pt x="1884" y="4404"/>
                    <a:pt x="1901" y="4307"/>
                  </a:cubicBezTo>
                  <a:cubicBezTo>
                    <a:pt x="1915" y="4214"/>
                    <a:pt x="1937" y="4117"/>
                    <a:pt x="1946" y="4015"/>
                  </a:cubicBezTo>
                  <a:cubicBezTo>
                    <a:pt x="1950" y="3913"/>
                    <a:pt x="1968" y="3812"/>
                    <a:pt x="1968" y="3710"/>
                  </a:cubicBezTo>
                  <a:cubicBezTo>
                    <a:pt x="1968" y="3604"/>
                    <a:pt x="1977" y="3498"/>
                    <a:pt x="1968" y="3392"/>
                  </a:cubicBezTo>
                  <a:cubicBezTo>
                    <a:pt x="1959" y="3175"/>
                    <a:pt x="1937" y="2963"/>
                    <a:pt x="1897" y="2751"/>
                  </a:cubicBezTo>
                  <a:cubicBezTo>
                    <a:pt x="1857" y="2538"/>
                    <a:pt x="1800" y="2330"/>
                    <a:pt x="1729" y="2127"/>
                  </a:cubicBezTo>
                  <a:cubicBezTo>
                    <a:pt x="1689" y="2025"/>
                    <a:pt x="1658" y="1924"/>
                    <a:pt x="1610" y="1831"/>
                  </a:cubicBezTo>
                  <a:lnTo>
                    <a:pt x="1543" y="1689"/>
                  </a:lnTo>
                  <a:lnTo>
                    <a:pt x="1473" y="1557"/>
                  </a:lnTo>
                  <a:cubicBezTo>
                    <a:pt x="1428" y="1464"/>
                    <a:pt x="1380" y="1380"/>
                    <a:pt x="1327" y="1296"/>
                  </a:cubicBezTo>
                  <a:cubicBezTo>
                    <a:pt x="1269" y="1216"/>
                    <a:pt x="1221" y="1137"/>
                    <a:pt x="1163" y="1066"/>
                  </a:cubicBezTo>
                  <a:cubicBezTo>
                    <a:pt x="1061" y="925"/>
                    <a:pt x="951" y="792"/>
                    <a:pt x="831" y="664"/>
                  </a:cubicBezTo>
                  <a:cubicBezTo>
                    <a:pt x="734" y="558"/>
                    <a:pt x="628" y="456"/>
                    <a:pt x="518" y="363"/>
                  </a:cubicBezTo>
                  <a:cubicBezTo>
                    <a:pt x="420" y="279"/>
                    <a:pt x="332" y="213"/>
                    <a:pt x="257" y="155"/>
                  </a:cubicBezTo>
                  <a:cubicBezTo>
                    <a:pt x="182" y="98"/>
                    <a:pt x="120" y="62"/>
                    <a:pt x="80" y="36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569;p32">
              <a:extLst>
                <a:ext uri="{FF2B5EF4-FFF2-40B4-BE49-F238E27FC236}">
                  <a16:creationId xmlns:a16="http://schemas.microsoft.com/office/drawing/2014/main" id="{6623939E-B441-4D99-8393-1DA635AC4435}"/>
                </a:ext>
              </a:extLst>
            </p:cNvPr>
            <p:cNvSpPr/>
            <p:nvPr/>
          </p:nvSpPr>
          <p:spPr>
            <a:xfrm rot="1196114">
              <a:off x="598216" y="2724779"/>
              <a:ext cx="343753" cy="295726"/>
            </a:xfrm>
            <a:custGeom>
              <a:avLst/>
              <a:gdLst/>
              <a:ahLst/>
              <a:cxnLst/>
              <a:rect l="l" t="t" r="r" b="b"/>
              <a:pathLst>
                <a:path w="2663" h="2291" extrusionOk="0">
                  <a:moveTo>
                    <a:pt x="1464" y="1"/>
                  </a:moveTo>
                  <a:cubicBezTo>
                    <a:pt x="1862" y="598"/>
                    <a:pt x="2110" y="1155"/>
                    <a:pt x="1517" y="1371"/>
                  </a:cubicBezTo>
                  <a:cubicBezTo>
                    <a:pt x="1463" y="1386"/>
                    <a:pt x="1405" y="1392"/>
                    <a:pt x="1344" y="1392"/>
                  </a:cubicBezTo>
                  <a:cubicBezTo>
                    <a:pt x="976" y="1392"/>
                    <a:pt x="490" y="1163"/>
                    <a:pt x="1" y="1106"/>
                  </a:cubicBezTo>
                  <a:lnTo>
                    <a:pt x="1" y="1106"/>
                  </a:lnTo>
                  <a:cubicBezTo>
                    <a:pt x="806" y="2207"/>
                    <a:pt x="2220" y="2291"/>
                    <a:pt x="2220" y="2291"/>
                  </a:cubicBezTo>
                  <a:cubicBezTo>
                    <a:pt x="2662" y="1407"/>
                    <a:pt x="2154" y="469"/>
                    <a:pt x="14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570;p32">
              <a:extLst>
                <a:ext uri="{FF2B5EF4-FFF2-40B4-BE49-F238E27FC236}">
                  <a16:creationId xmlns:a16="http://schemas.microsoft.com/office/drawing/2014/main" id="{4A9E5372-85C8-4F1F-A7AD-8112AA4497ED}"/>
                </a:ext>
              </a:extLst>
            </p:cNvPr>
            <p:cNvSpPr/>
            <p:nvPr/>
          </p:nvSpPr>
          <p:spPr>
            <a:xfrm rot="1196114">
              <a:off x="568656" y="2599771"/>
              <a:ext cx="344270" cy="287078"/>
            </a:xfrm>
            <a:custGeom>
              <a:avLst/>
              <a:gdLst/>
              <a:ahLst/>
              <a:cxnLst/>
              <a:rect l="l" t="t" r="r" b="b"/>
              <a:pathLst>
                <a:path w="2667" h="2224" extrusionOk="0">
                  <a:moveTo>
                    <a:pt x="18" y="1"/>
                  </a:moveTo>
                  <a:lnTo>
                    <a:pt x="18" y="1"/>
                  </a:lnTo>
                  <a:cubicBezTo>
                    <a:pt x="1" y="858"/>
                    <a:pt x="226" y="1486"/>
                    <a:pt x="558" y="1937"/>
                  </a:cubicBezTo>
                  <a:cubicBezTo>
                    <a:pt x="1047" y="1994"/>
                    <a:pt x="1533" y="2223"/>
                    <a:pt x="1901" y="2223"/>
                  </a:cubicBezTo>
                  <a:cubicBezTo>
                    <a:pt x="1962" y="2223"/>
                    <a:pt x="2020" y="2217"/>
                    <a:pt x="2074" y="2202"/>
                  </a:cubicBezTo>
                  <a:cubicBezTo>
                    <a:pt x="2667" y="1986"/>
                    <a:pt x="2419" y="1429"/>
                    <a:pt x="2021" y="832"/>
                  </a:cubicBezTo>
                  <a:cubicBezTo>
                    <a:pt x="1871" y="730"/>
                    <a:pt x="1707" y="651"/>
                    <a:pt x="1539" y="593"/>
                  </a:cubicBezTo>
                  <a:cubicBezTo>
                    <a:pt x="828" y="372"/>
                    <a:pt x="823" y="412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571;p32">
              <a:extLst>
                <a:ext uri="{FF2B5EF4-FFF2-40B4-BE49-F238E27FC236}">
                  <a16:creationId xmlns:a16="http://schemas.microsoft.com/office/drawing/2014/main" id="{D4761B6F-0E66-4AC3-BF3A-4BED2E7B675D}"/>
                </a:ext>
              </a:extLst>
            </p:cNvPr>
            <p:cNvSpPr/>
            <p:nvPr/>
          </p:nvSpPr>
          <p:spPr>
            <a:xfrm rot="1196114">
              <a:off x="680492" y="3163809"/>
              <a:ext cx="230804" cy="176067"/>
            </a:xfrm>
            <a:custGeom>
              <a:avLst/>
              <a:gdLst/>
              <a:ahLst/>
              <a:cxnLst/>
              <a:rect l="l" t="t" r="r" b="b"/>
              <a:pathLst>
                <a:path w="1788" h="1364" extrusionOk="0">
                  <a:moveTo>
                    <a:pt x="713" y="1"/>
                  </a:moveTo>
                  <a:lnTo>
                    <a:pt x="713" y="1"/>
                  </a:lnTo>
                  <a:cubicBezTo>
                    <a:pt x="1097" y="301"/>
                    <a:pt x="1376" y="611"/>
                    <a:pt x="1035" y="867"/>
                  </a:cubicBezTo>
                  <a:cubicBezTo>
                    <a:pt x="814" y="1013"/>
                    <a:pt x="386" y="938"/>
                    <a:pt x="1" y="1013"/>
                  </a:cubicBezTo>
                  <a:cubicBezTo>
                    <a:pt x="396" y="1297"/>
                    <a:pt x="843" y="1364"/>
                    <a:pt x="1177" y="1364"/>
                  </a:cubicBezTo>
                  <a:cubicBezTo>
                    <a:pt x="1479" y="1364"/>
                    <a:pt x="1690" y="1309"/>
                    <a:pt x="1690" y="1309"/>
                  </a:cubicBezTo>
                  <a:cubicBezTo>
                    <a:pt x="1787" y="655"/>
                    <a:pt x="1261" y="160"/>
                    <a:pt x="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572;p32">
              <a:extLst>
                <a:ext uri="{FF2B5EF4-FFF2-40B4-BE49-F238E27FC236}">
                  <a16:creationId xmlns:a16="http://schemas.microsoft.com/office/drawing/2014/main" id="{A7653ACA-6F8B-47F9-81E4-A0E13F1665FB}"/>
                </a:ext>
              </a:extLst>
            </p:cNvPr>
            <p:cNvSpPr/>
            <p:nvPr/>
          </p:nvSpPr>
          <p:spPr>
            <a:xfrm rot="1196114">
              <a:off x="597653" y="3125060"/>
              <a:ext cx="275209" cy="145733"/>
            </a:xfrm>
            <a:custGeom>
              <a:avLst/>
              <a:gdLst/>
              <a:ahLst/>
              <a:cxnLst/>
              <a:rect l="l" t="t" r="r" b="b"/>
              <a:pathLst>
                <a:path w="2132" h="1129" extrusionOk="0">
                  <a:moveTo>
                    <a:pt x="1" y="1"/>
                  </a:moveTo>
                  <a:lnTo>
                    <a:pt x="1" y="1"/>
                  </a:lnTo>
                  <a:cubicBezTo>
                    <a:pt x="173" y="553"/>
                    <a:pt x="452" y="907"/>
                    <a:pt x="761" y="1128"/>
                  </a:cubicBezTo>
                  <a:cubicBezTo>
                    <a:pt x="1142" y="1053"/>
                    <a:pt x="1570" y="1128"/>
                    <a:pt x="1796" y="982"/>
                  </a:cubicBezTo>
                  <a:cubicBezTo>
                    <a:pt x="2132" y="726"/>
                    <a:pt x="1853" y="416"/>
                    <a:pt x="1473" y="116"/>
                  </a:cubicBezTo>
                  <a:cubicBezTo>
                    <a:pt x="1354" y="85"/>
                    <a:pt x="1230" y="67"/>
                    <a:pt x="1106" y="67"/>
                  </a:cubicBezTo>
                  <a:cubicBezTo>
                    <a:pt x="1076" y="67"/>
                    <a:pt x="1045" y="67"/>
                    <a:pt x="1014" y="67"/>
                  </a:cubicBezTo>
                  <a:cubicBezTo>
                    <a:pt x="677" y="67"/>
                    <a:pt x="337" y="4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9" name="Freeform 5">
            <a:extLst>
              <a:ext uri="{FF2B5EF4-FFF2-40B4-BE49-F238E27FC236}">
                <a16:creationId xmlns:a16="http://schemas.microsoft.com/office/drawing/2014/main" id="{97E49C28-9BB5-46A1-B762-03F357DDBADA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44920C65-7601-3965-348F-0C31AC11CC2C}"/>
              </a:ext>
            </a:extLst>
          </p:cNvPr>
          <p:cNvGrpSpPr/>
          <p:nvPr/>
        </p:nvGrpSpPr>
        <p:grpSpPr>
          <a:xfrm>
            <a:off x="3121025" y="92075"/>
            <a:ext cx="2943226" cy="3017838"/>
            <a:chOff x="3121025" y="92075"/>
            <a:chExt cx="2943226" cy="3017838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E158C4D3-DE59-C2B9-866D-9D9F4177E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350" y="458788"/>
              <a:ext cx="2792413" cy="2651125"/>
            </a:xfrm>
            <a:custGeom>
              <a:avLst/>
              <a:gdLst>
                <a:gd name="T0" fmla="*/ 496 w 739"/>
                <a:gd name="T1" fmla="*/ 53 h 702"/>
                <a:gd name="T2" fmla="*/ 531 w 739"/>
                <a:gd name="T3" fmla="*/ 38 h 702"/>
                <a:gd name="T4" fmla="*/ 578 w 739"/>
                <a:gd name="T5" fmla="*/ 32 h 702"/>
                <a:gd name="T6" fmla="*/ 622 w 739"/>
                <a:gd name="T7" fmla="*/ 87 h 702"/>
                <a:gd name="T8" fmla="*/ 616 w 739"/>
                <a:gd name="T9" fmla="*/ 144 h 702"/>
                <a:gd name="T10" fmla="*/ 615 w 739"/>
                <a:gd name="T11" fmla="*/ 156 h 702"/>
                <a:gd name="T12" fmla="*/ 569 w 739"/>
                <a:gd name="T13" fmla="*/ 239 h 702"/>
                <a:gd name="T14" fmla="*/ 501 w 739"/>
                <a:gd name="T15" fmla="*/ 301 h 702"/>
                <a:gd name="T16" fmla="*/ 490 w 739"/>
                <a:gd name="T17" fmla="*/ 306 h 702"/>
                <a:gd name="T18" fmla="*/ 558 w 739"/>
                <a:gd name="T19" fmla="*/ 310 h 702"/>
                <a:gd name="T20" fmla="*/ 664 w 739"/>
                <a:gd name="T21" fmla="*/ 354 h 702"/>
                <a:gd name="T22" fmla="*/ 673 w 739"/>
                <a:gd name="T23" fmla="*/ 364 h 702"/>
                <a:gd name="T24" fmla="*/ 712 w 739"/>
                <a:gd name="T25" fmla="*/ 401 h 702"/>
                <a:gd name="T26" fmla="*/ 735 w 739"/>
                <a:gd name="T27" fmla="*/ 447 h 702"/>
                <a:gd name="T28" fmla="*/ 713 w 739"/>
                <a:gd name="T29" fmla="*/ 501 h 702"/>
                <a:gd name="T30" fmla="*/ 658 w 739"/>
                <a:gd name="T31" fmla="*/ 519 h 702"/>
                <a:gd name="T32" fmla="*/ 640 w 739"/>
                <a:gd name="T33" fmla="*/ 520 h 702"/>
                <a:gd name="T34" fmla="*/ 627 w 739"/>
                <a:gd name="T35" fmla="*/ 523 h 702"/>
                <a:gd name="T36" fmla="*/ 575 w 739"/>
                <a:gd name="T37" fmla="*/ 514 h 702"/>
                <a:gd name="T38" fmla="*/ 448 w 739"/>
                <a:gd name="T39" fmla="*/ 444 h 702"/>
                <a:gd name="T40" fmla="*/ 456 w 739"/>
                <a:gd name="T41" fmla="*/ 482 h 702"/>
                <a:gd name="T42" fmla="*/ 451 w 739"/>
                <a:gd name="T43" fmla="*/ 582 h 702"/>
                <a:gd name="T44" fmla="*/ 444 w 739"/>
                <a:gd name="T45" fmla="*/ 598 h 702"/>
                <a:gd name="T46" fmla="*/ 425 w 739"/>
                <a:gd name="T47" fmla="*/ 644 h 702"/>
                <a:gd name="T48" fmla="*/ 398 w 739"/>
                <a:gd name="T49" fmla="*/ 680 h 702"/>
                <a:gd name="T50" fmla="*/ 319 w 739"/>
                <a:gd name="T51" fmla="*/ 678 h 702"/>
                <a:gd name="T52" fmla="*/ 290 w 739"/>
                <a:gd name="T53" fmla="*/ 633 h 702"/>
                <a:gd name="T54" fmla="*/ 286 w 739"/>
                <a:gd name="T55" fmla="*/ 623 h 702"/>
                <a:gd name="T56" fmla="*/ 278 w 739"/>
                <a:gd name="T57" fmla="*/ 610 h 702"/>
                <a:gd name="T58" fmla="*/ 276 w 739"/>
                <a:gd name="T59" fmla="*/ 601 h 702"/>
                <a:gd name="T60" fmla="*/ 269 w 739"/>
                <a:gd name="T61" fmla="*/ 566 h 702"/>
                <a:gd name="T62" fmla="*/ 285 w 739"/>
                <a:gd name="T63" fmla="*/ 430 h 702"/>
                <a:gd name="T64" fmla="*/ 285 w 739"/>
                <a:gd name="T65" fmla="*/ 428 h 702"/>
                <a:gd name="T66" fmla="*/ 228 w 739"/>
                <a:gd name="T67" fmla="*/ 459 h 702"/>
                <a:gd name="T68" fmla="*/ 137 w 739"/>
                <a:gd name="T69" fmla="*/ 479 h 702"/>
                <a:gd name="T70" fmla="*/ 127 w 739"/>
                <a:gd name="T71" fmla="*/ 480 h 702"/>
                <a:gd name="T72" fmla="*/ 115 w 739"/>
                <a:gd name="T73" fmla="*/ 477 h 702"/>
                <a:gd name="T74" fmla="*/ 55 w 739"/>
                <a:gd name="T75" fmla="*/ 467 h 702"/>
                <a:gd name="T76" fmla="*/ 25 w 739"/>
                <a:gd name="T77" fmla="*/ 450 h 702"/>
                <a:gd name="T78" fmla="*/ 9 w 739"/>
                <a:gd name="T79" fmla="*/ 389 h 702"/>
                <a:gd name="T80" fmla="*/ 56 w 739"/>
                <a:gd name="T81" fmla="*/ 333 h 702"/>
                <a:gd name="T82" fmla="*/ 67 w 739"/>
                <a:gd name="T83" fmla="*/ 325 h 702"/>
                <a:gd name="T84" fmla="*/ 77 w 739"/>
                <a:gd name="T85" fmla="*/ 314 h 702"/>
                <a:gd name="T86" fmla="*/ 106 w 739"/>
                <a:gd name="T87" fmla="*/ 300 h 702"/>
                <a:gd name="T88" fmla="*/ 241 w 739"/>
                <a:gd name="T89" fmla="*/ 275 h 702"/>
                <a:gd name="T90" fmla="*/ 216 w 739"/>
                <a:gd name="T91" fmla="*/ 256 h 702"/>
                <a:gd name="T92" fmla="*/ 143 w 739"/>
                <a:gd name="T93" fmla="*/ 165 h 702"/>
                <a:gd name="T94" fmla="*/ 142 w 739"/>
                <a:gd name="T95" fmla="*/ 156 h 702"/>
                <a:gd name="T96" fmla="*/ 128 w 739"/>
                <a:gd name="T97" fmla="*/ 116 h 702"/>
                <a:gd name="T98" fmla="*/ 123 w 739"/>
                <a:gd name="T99" fmla="*/ 50 h 702"/>
                <a:gd name="T100" fmla="*/ 191 w 739"/>
                <a:gd name="T101" fmla="*/ 6 h 702"/>
                <a:gd name="T102" fmla="*/ 261 w 739"/>
                <a:gd name="T103" fmla="*/ 38 h 702"/>
                <a:gd name="T104" fmla="*/ 268 w 739"/>
                <a:gd name="T105" fmla="*/ 42 h 702"/>
                <a:gd name="T106" fmla="*/ 281 w 739"/>
                <a:gd name="T107" fmla="*/ 49 h 702"/>
                <a:gd name="T108" fmla="*/ 301 w 739"/>
                <a:gd name="T109" fmla="*/ 68 h 702"/>
                <a:gd name="T110" fmla="*/ 307 w 739"/>
                <a:gd name="T111" fmla="*/ 77 h 702"/>
                <a:gd name="T112" fmla="*/ 373 w 739"/>
                <a:gd name="T113" fmla="*/ 199 h 702"/>
                <a:gd name="T114" fmla="*/ 374 w 739"/>
                <a:gd name="T115" fmla="*/ 217 h 702"/>
                <a:gd name="T116" fmla="*/ 400 w 739"/>
                <a:gd name="T117" fmla="*/ 151 h 702"/>
                <a:gd name="T118" fmla="*/ 471 w 739"/>
                <a:gd name="T119" fmla="*/ 68 h 702"/>
                <a:gd name="T120" fmla="*/ 496 w 739"/>
                <a:gd name="T121" fmla="*/ 5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9" h="702">
                  <a:moveTo>
                    <a:pt x="496" y="53"/>
                  </a:moveTo>
                  <a:cubicBezTo>
                    <a:pt x="508" y="49"/>
                    <a:pt x="519" y="42"/>
                    <a:pt x="531" y="38"/>
                  </a:cubicBezTo>
                  <a:cubicBezTo>
                    <a:pt x="546" y="32"/>
                    <a:pt x="562" y="30"/>
                    <a:pt x="578" y="32"/>
                  </a:cubicBezTo>
                  <a:cubicBezTo>
                    <a:pt x="603" y="37"/>
                    <a:pt x="620" y="59"/>
                    <a:pt x="622" y="87"/>
                  </a:cubicBezTo>
                  <a:cubicBezTo>
                    <a:pt x="624" y="107"/>
                    <a:pt x="620" y="126"/>
                    <a:pt x="616" y="144"/>
                  </a:cubicBezTo>
                  <a:cubicBezTo>
                    <a:pt x="618" y="148"/>
                    <a:pt x="617" y="152"/>
                    <a:pt x="615" y="156"/>
                  </a:cubicBezTo>
                  <a:cubicBezTo>
                    <a:pt x="605" y="187"/>
                    <a:pt x="589" y="214"/>
                    <a:pt x="569" y="239"/>
                  </a:cubicBezTo>
                  <a:cubicBezTo>
                    <a:pt x="549" y="263"/>
                    <a:pt x="527" y="285"/>
                    <a:pt x="501" y="301"/>
                  </a:cubicBezTo>
                  <a:cubicBezTo>
                    <a:pt x="498" y="304"/>
                    <a:pt x="494" y="306"/>
                    <a:pt x="490" y="306"/>
                  </a:cubicBezTo>
                  <a:cubicBezTo>
                    <a:pt x="513" y="304"/>
                    <a:pt x="536" y="305"/>
                    <a:pt x="558" y="310"/>
                  </a:cubicBezTo>
                  <a:cubicBezTo>
                    <a:pt x="596" y="318"/>
                    <a:pt x="632" y="333"/>
                    <a:pt x="664" y="354"/>
                  </a:cubicBezTo>
                  <a:cubicBezTo>
                    <a:pt x="668" y="357"/>
                    <a:pt x="672" y="359"/>
                    <a:pt x="673" y="364"/>
                  </a:cubicBezTo>
                  <a:cubicBezTo>
                    <a:pt x="686" y="376"/>
                    <a:pt x="700" y="387"/>
                    <a:pt x="712" y="401"/>
                  </a:cubicBezTo>
                  <a:cubicBezTo>
                    <a:pt x="723" y="415"/>
                    <a:pt x="732" y="430"/>
                    <a:pt x="735" y="447"/>
                  </a:cubicBezTo>
                  <a:cubicBezTo>
                    <a:pt x="739" y="470"/>
                    <a:pt x="732" y="488"/>
                    <a:pt x="713" y="501"/>
                  </a:cubicBezTo>
                  <a:cubicBezTo>
                    <a:pt x="697" y="513"/>
                    <a:pt x="678" y="517"/>
                    <a:pt x="658" y="519"/>
                  </a:cubicBezTo>
                  <a:cubicBezTo>
                    <a:pt x="652" y="519"/>
                    <a:pt x="646" y="518"/>
                    <a:pt x="640" y="520"/>
                  </a:cubicBezTo>
                  <a:cubicBezTo>
                    <a:pt x="636" y="524"/>
                    <a:pt x="631" y="523"/>
                    <a:pt x="627" y="523"/>
                  </a:cubicBezTo>
                  <a:cubicBezTo>
                    <a:pt x="609" y="522"/>
                    <a:pt x="592" y="519"/>
                    <a:pt x="575" y="514"/>
                  </a:cubicBezTo>
                  <a:cubicBezTo>
                    <a:pt x="527" y="501"/>
                    <a:pt x="485" y="479"/>
                    <a:pt x="448" y="444"/>
                  </a:cubicBezTo>
                  <a:cubicBezTo>
                    <a:pt x="452" y="457"/>
                    <a:pt x="454" y="470"/>
                    <a:pt x="456" y="482"/>
                  </a:cubicBezTo>
                  <a:cubicBezTo>
                    <a:pt x="459" y="516"/>
                    <a:pt x="459" y="549"/>
                    <a:pt x="451" y="582"/>
                  </a:cubicBezTo>
                  <a:cubicBezTo>
                    <a:pt x="449" y="588"/>
                    <a:pt x="446" y="593"/>
                    <a:pt x="444" y="598"/>
                  </a:cubicBezTo>
                  <a:cubicBezTo>
                    <a:pt x="438" y="614"/>
                    <a:pt x="434" y="630"/>
                    <a:pt x="425" y="644"/>
                  </a:cubicBezTo>
                  <a:cubicBezTo>
                    <a:pt x="418" y="658"/>
                    <a:pt x="410" y="670"/>
                    <a:pt x="398" y="680"/>
                  </a:cubicBezTo>
                  <a:cubicBezTo>
                    <a:pt x="373" y="702"/>
                    <a:pt x="343" y="701"/>
                    <a:pt x="319" y="678"/>
                  </a:cubicBezTo>
                  <a:cubicBezTo>
                    <a:pt x="306" y="666"/>
                    <a:pt x="297" y="650"/>
                    <a:pt x="290" y="633"/>
                  </a:cubicBezTo>
                  <a:cubicBezTo>
                    <a:pt x="289" y="630"/>
                    <a:pt x="287" y="627"/>
                    <a:pt x="286" y="623"/>
                  </a:cubicBezTo>
                  <a:cubicBezTo>
                    <a:pt x="280" y="621"/>
                    <a:pt x="279" y="615"/>
                    <a:pt x="278" y="610"/>
                  </a:cubicBezTo>
                  <a:cubicBezTo>
                    <a:pt x="277" y="607"/>
                    <a:pt x="276" y="604"/>
                    <a:pt x="276" y="601"/>
                  </a:cubicBezTo>
                  <a:cubicBezTo>
                    <a:pt x="272" y="590"/>
                    <a:pt x="271" y="578"/>
                    <a:pt x="269" y="566"/>
                  </a:cubicBezTo>
                  <a:cubicBezTo>
                    <a:pt x="264" y="519"/>
                    <a:pt x="269" y="474"/>
                    <a:pt x="285" y="430"/>
                  </a:cubicBezTo>
                  <a:cubicBezTo>
                    <a:pt x="285" y="430"/>
                    <a:pt x="285" y="429"/>
                    <a:pt x="285" y="428"/>
                  </a:cubicBezTo>
                  <a:cubicBezTo>
                    <a:pt x="267" y="440"/>
                    <a:pt x="248" y="451"/>
                    <a:pt x="228" y="459"/>
                  </a:cubicBezTo>
                  <a:cubicBezTo>
                    <a:pt x="199" y="470"/>
                    <a:pt x="169" y="478"/>
                    <a:pt x="137" y="479"/>
                  </a:cubicBezTo>
                  <a:cubicBezTo>
                    <a:pt x="134" y="479"/>
                    <a:pt x="131" y="480"/>
                    <a:pt x="127" y="480"/>
                  </a:cubicBezTo>
                  <a:cubicBezTo>
                    <a:pt x="123" y="481"/>
                    <a:pt x="118" y="481"/>
                    <a:pt x="115" y="477"/>
                  </a:cubicBezTo>
                  <a:cubicBezTo>
                    <a:pt x="95" y="475"/>
                    <a:pt x="74" y="474"/>
                    <a:pt x="55" y="467"/>
                  </a:cubicBezTo>
                  <a:cubicBezTo>
                    <a:pt x="44" y="463"/>
                    <a:pt x="34" y="458"/>
                    <a:pt x="25" y="450"/>
                  </a:cubicBezTo>
                  <a:cubicBezTo>
                    <a:pt x="6" y="434"/>
                    <a:pt x="0" y="413"/>
                    <a:pt x="9" y="389"/>
                  </a:cubicBezTo>
                  <a:cubicBezTo>
                    <a:pt x="18" y="365"/>
                    <a:pt x="36" y="348"/>
                    <a:pt x="56" y="333"/>
                  </a:cubicBezTo>
                  <a:cubicBezTo>
                    <a:pt x="59" y="330"/>
                    <a:pt x="63" y="327"/>
                    <a:pt x="67" y="325"/>
                  </a:cubicBezTo>
                  <a:cubicBezTo>
                    <a:pt x="67" y="318"/>
                    <a:pt x="73" y="317"/>
                    <a:pt x="77" y="314"/>
                  </a:cubicBezTo>
                  <a:cubicBezTo>
                    <a:pt x="87" y="310"/>
                    <a:pt x="96" y="304"/>
                    <a:pt x="106" y="300"/>
                  </a:cubicBezTo>
                  <a:cubicBezTo>
                    <a:pt x="150" y="281"/>
                    <a:pt x="195" y="273"/>
                    <a:pt x="241" y="275"/>
                  </a:cubicBezTo>
                  <a:cubicBezTo>
                    <a:pt x="232" y="270"/>
                    <a:pt x="224" y="263"/>
                    <a:pt x="216" y="256"/>
                  </a:cubicBezTo>
                  <a:cubicBezTo>
                    <a:pt x="187" y="230"/>
                    <a:pt x="162" y="200"/>
                    <a:pt x="143" y="165"/>
                  </a:cubicBezTo>
                  <a:cubicBezTo>
                    <a:pt x="141" y="162"/>
                    <a:pt x="141" y="159"/>
                    <a:pt x="142" y="156"/>
                  </a:cubicBezTo>
                  <a:cubicBezTo>
                    <a:pt x="138" y="142"/>
                    <a:pt x="131" y="130"/>
                    <a:pt x="128" y="116"/>
                  </a:cubicBezTo>
                  <a:cubicBezTo>
                    <a:pt x="122" y="95"/>
                    <a:pt x="118" y="73"/>
                    <a:pt x="123" y="50"/>
                  </a:cubicBezTo>
                  <a:cubicBezTo>
                    <a:pt x="131" y="17"/>
                    <a:pt x="157" y="0"/>
                    <a:pt x="191" y="6"/>
                  </a:cubicBezTo>
                  <a:cubicBezTo>
                    <a:pt x="217" y="10"/>
                    <a:pt x="239" y="22"/>
                    <a:pt x="261" y="38"/>
                  </a:cubicBezTo>
                  <a:cubicBezTo>
                    <a:pt x="263" y="39"/>
                    <a:pt x="265" y="41"/>
                    <a:pt x="268" y="42"/>
                  </a:cubicBezTo>
                  <a:cubicBezTo>
                    <a:pt x="274" y="41"/>
                    <a:pt x="277" y="46"/>
                    <a:pt x="281" y="49"/>
                  </a:cubicBezTo>
                  <a:cubicBezTo>
                    <a:pt x="288" y="55"/>
                    <a:pt x="294" y="62"/>
                    <a:pt x="301" y="68"/>
                  </a:cubicBezTo>
                  <a:cubicBezTo>
                    <a:pt x="303" y="71"/>
                    <a:pt x="304" y="74"/>
                    <a:pt x="307" y="77"/>
                  </a:cubicBezTo>
                  <a:cubicBezTo>
                    <a:pt x="340" y="111"/>
                    <a:pt x="362" y="152"/>
                    <a:pt x="373" y="199"/>
                  </a:cubicBezTo>
                  <a:cubicBezTo>
                    <a:pt x="374" y="205"/>
                    <a:pt x="375" y="211"/>
                    <a:pt x="374" y="217"/>
                  </a:cubicBezTo>
                  <a:cubicBezTo>
                    <a:pt x="376" y="192"/>
                    <a:pt x="388" y="171"/>
                    <a:pt x="400" y="151"/>
                  </a:cubicBezTo>
                  <a:cubicBezTo>
                    <a:pt x="419" y="119"/>
                    <a:pt x="442" y="91"/>
                    <a:pt x="471" y="68"/>
                  </a:cubicBezTo>
                  <a:cubicBezTo>
                    <a:pt x="479" y="61"/>
                    <a:pt x="488" y="58"/>
                    <a:pt x="496" y="53"/>
                  </a:cubicBezTo>
                  <a:close/>
                </a:path>
              </a:pathLst>
            </a:custGeom>
            <a:solidFill>
              <a:srgbClr val="F49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7E57539F-E1F0-EE07-E5A6-CBA850C2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6950" y="2332038"/>
              <a:ext cx="725488" cy="725488"/>
            </a:xfrm>
            <a:custGeom>
              <a:avLst/>
              <a:gdLst>
                <a:gd name="T0" fmla="*/ 185 w 192"/>
                <a:gd name="T1" fmla="*/ 105 h 192"/>
                <a:gd name="T2" fmla="*/ 192 w 192"/>
                <a:gd name="T3" fmla="*/ 127 h 192"/>
                <a:gd name="T4" fmla="*/ 94 w 192"/>
                <a:gd name="T5" fmla="*/ 188 h 192"/>
                <a:gd name="T6" fmla="*/ 59 w 192"/>
                <a:gd name="T7" fmla="*/ 190 h 192"/>
                <a:gd name="T8" fmla="*/ 6 w 192"/>
                <a:gd name="T9" fmla="*/ 132 h 192"/>
                <a:gd name="T10" fmla="*/ 25 w 192"/>
                <a:gd name="T11" fmla="*/ 20 h 192"/>
                <a:gd name="T12" fmla="*/ 34 w 192"/>
                <a:gd name="T13" fmla="*/ 2 h 192"/>
                <a:gd name="T14" fmla="*/ 41 w 192"/>
                <a:gd name="T15" fmla="*/ 2 h 192"/>
                <a:gd name="T16" fmla="*/ 99 w 192"/>
                <a:gd name="T17" fmla="*/ 14 h 192"/>
                <a:gd name="T18" fmla="*/ 103 w 192"/>
                <a:gd name="T19" fmla="*/ 14 h 192"/>
                <a:gd name="T20" fmla="*/ 116 w 192"/>
                <a:gd name="T21" fmla="*/ 26 h 192"/>
                <a:gd name="T22" fmla="*/ 125 w 192"/>
                <a:gd name="T23" fmla="*/ 75 h 192"/>
                <a:gd name="T24" fmla="*/ 136 w 192"/>
                <a:gd name="T25" fmla="*/ 95 h 192"/>
                <a:gd name="T26" fmla="*/ 170 w 192"/>
                <a:gd name="T27" fmla="*/ 104 h 192"/>
                <a:gd name="T28" fmla="*/ 185 w 192"/>
                <a:gd name="T29" fmla="*/ 10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2" h="192">
                  <a:moveTo>
                    <a:pt x="185" y="105"/>
                  </a:moveTo>
                  <a:cubicBezTo>
                    <a:pt x="187" y="113"/>
                    <a:pt x="190" y="120"/>
                    <a:pt x="192" y="127"/>
                  </a:cubicBezTo>
                  <a:cubicBezTo>
                    <a:pt x="164" y="156"/>
                    <a:pt x="133" y="179"/>
                    <a:pt x="94" y="188"/>
                  </a:cubicBezTo>
                  <a:cubicBezTo>
                    <a:pt x="82" y="191"/>
                    <a:pt x="70" y="192"/>
                    <a:pt x="59" y="190"/>
                  </a:cubicBezTo>
                  <a:cubicBezTo>
                    <a:pt x="29" y="185"/>
                    <a:pt x="10" y="164"/>
                    <a:pt x="6" y="132"/>
                  </a:cubicBezTo>
                  <a:cubicBezTo>
                    <a:pt x="0" y="93"/>
                    <a:pt x="10" y="56"/>
                    <a:pt x="25" y="20"/>
                  </a:cubicBezTo>
                  <a:cubicBezTo>
                    <a:pt x="28" y="14"/>
                    <a:pt x="31" y="8"/>
                    <a:pt x="34" y="2"/>
                  </a:cubicBezTo>
                  <a:cubicBezTo>
                    <a:pt x="36" y="0"/>
                    <a:pt x="39" y="1"/>
                    <a:pt x="41" y="2"/>
                  </a:cubicBezTo>
                  <a:cubicBezTo>
                    <a:pt x="59" y="12"/>
                    <a:pt x="79" y="15"/>
                    <a:pt x="99" y="14"/>
                  </a:cubicBezTo>
                  <a:cubicBezTo>
                    <a:pt x="100" y="14"/>
                    <a:pt x="102" y="14"/>
                    <a:pt x="103" y="14"/>
                  </a:cubicBezTo>
                  <a:cubicBezTo>
                    <a:pt x="113" y="14"/>
                    <a:pt x="115" y="16"/>
                    <a:pt x="116" y="26"/>
                  </a:cubicBezTo>
                  <a:cubicBezTo>
                    <a:pt x="116" y="43"/>
                    <a:pt x="118" y="60"/>
                    <a:pt x="125" y="75"/>
                  </a:cubicBezTo>
                  <a:cubicBezTo>
                    <a:pt x="127" y="82"/>
                    <a:pt x="131" y="89"/>
                    <a:pt x="136" y="95"/>
                  </a:cubicBezTo>
                  <a:cubicBezTo>
                    <a:pt x="146" y="105"/>
                    <a:pt x="158" y="105"/>
                    <a:pt x="170" y="104"/>
                  </a:cubicBezTo>
                  <a:cubicBezTo>
                    <a:pt x="175" y="103"/>
                    <a:pt x="181" y="101"/>
                    <a:pt x="185" y="105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0D1215A0-66D3-64E3-5F83-BE15EA1E1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800" y="2381250"/>
              <a:ext cx="809625" cy="668338"/>
            </a:xfrm>
            <a:custGeom>
              <a:avLst/>
              <a:gdLst>
                <a:gd name="T0" fmla="*/ 126 w 214"/>
                <a:gd name="T1" fmla="*/ 1 h 177"/>
                <a:gd name="T2" fmla="*/ 191 w 214"/>
                <a:gd name="T3" fmla="*/ 11 h 177"/>
                <a:gd name="T4" fmla="*/ 213 w 214"/>
                <a:gd name="T5" fmla="*/ 85 h 177"/>
                <a:gd name="T6" fmla="*/ 209 w 214"/>
                <a:gd name="T7" fmla="*/ 128 h 177"/>
                <a:gd name="T8" fmla="*/ 135 w 214"/>
                <a:gd name="T9" fmla="*/ 170 h 177"/>
                <a:gd name="T10" fmla="*/ 46 w 214"/>
                <a:gd name="T11" fmla="*/ 123 h 177"/>
                <a:gd name="T12" fmla="*/ 3 w 214"/>
                <a:gd name="T13" fmla="*/ 78 h 177"/>
                <a:gd name="T14" fmla="*/ 5 w 214"/>
                <a:gd name="T15" fmla="*/ 68 h 177"/>
                <a:gd name="T16" fmla="*/ 16 w 214"/>
                <a:gd name="T17" fmla="*/ 67 h 177"/>
                <a:gd name="T18" fmla="*/ 40 w 214"/>
                <a:gd name="T19" fmla="*/ 79 h 177"/>
                <a:gd name="T20" fmla="*/ 87 w 214"/>
                <a:gd name="T21" fmla="*/ 85 h 177"/>
                <a:gd name="T22" fmla="*/ 105 w 214"/>
                <a:gd name="T23" fmla="*/ 72 h 177"/>
                <a:gd name="T24" fmla="*/ 119 w 214"/>
                <a:gd name="T25" fmla="*/ 31 h 177"/>
                <a:gd name="T26" fmla="*/ 120 w 214"/>
                <a:gd name="T27" fmla="*/ 7 h 177"/>
                <a:gd name="T28" fmla="*/ 126 w 214"/>
                <a:gd name="T29" fmla="*/ 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4" h="177">
                  <a:moveTo>
                    <a:pt x="126" y="1"/>
                  </a:moveTo>
                  <a:cubicBezTo>
                    <a:pt x="147" y="7"/>
                    <a:pt x="169" y="10"/>
                    <a:pt x="191" y="11"/>
                  </a:cubicBezTo>
                  <a:cubicBezTo>
                    <a:pt x="202" y="35"/>
                    <a:pt x="210" y="59"/>
                    <a:pt x="213" y="85"/>
                  </a:cubicBezTo>
                  <a:cubicBezTo>
                    <a:pt x="214" y="99"/>
                    <a:pt x="214" y="114"/>
                    <a:pt x="209" y="128"/>
                  </a:cubicBezTo>
                  <a:cubicBezTo>
                    <a:pt x="200" y="161"/>
                    <a:pt x="171" y="177"/>
                    <a:pt x="135" y="170"/>
                  </a:cubicBezTo>
                  <a:cubicBezTo>
                    <a:pt x="100" y="163"/>
                    <a:pt x="72" y="145"/>
                    <a:pt x="46" y="123"/>
                  </a:cubicBezTo>
                  <a:cubicBezTo>
                    <a:pt x="30" y="110"/>
                    <a:pt x="16" y="95"/>
                    <a:pt x="3" y="78"/>
                  </a:cubicBezTo>
                  <a:cubicBezTo>
                    <a:pt x="0" y="74"/>
                    <a:pt x="2" y="71"/>
                    <a:pt x="5" y="68"/>
                  </a:cubicBezTo>
                  <a:cubicBezTo>
                    <a:pt x="8" y="65"/>
                    <a:pt x="13" y="65"/>
                    <a:pt x="16" y="67"/>
                  </a:cubicBezTo>
                  <a:cubicBezTo>
                    <a:pt x="24" y="72"/>
                    <a:pt x="32" y="76"/>
                    <a:pt x="40" y="79"/>
                  </a:cubicBezTo>
                  <a:cubicBezTo>
                    <a:pt x="55" y="84"/>
                    <a:pt x="71" y="89"/>
                    <a:pt x="87" y="85"/>
                  </a:cubicBezTo>
                  <a:cubicBezTo>
                    <a:pt x="95" y="83"/>
                    <a:pt x="101" y="78"/>
                    <a:pt x="105" y="72"/>
                  </a:cubicBezTo>
                  <a:cubicBezTo>
                    <a:pt x="113" y="59"/>
                    <a:pt x="118" y="46"/>
                    <a:pt x="119" y="31"/>
                  </a:cubicBezTo>
                  <a:cubicBezTo>
                    <a:pt x="119" y="23"/>
                    <a:pt x="121" y="15"/>
                    <a:pt x="120" y="7"/>
                  </a:cubicBezTo>
                  <a:cubicBezTo>
                    <a:pt x="119" y="3"/>
                    <a:pt x="121" y="0"/>
                    <a:pt x="126" y="1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0E39C714-F943-E73D-9C75-5A0970944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175" y="92075"/>
              <a:ext cx="736600" cy="676275"/>
            </a:xfrm>
            <a:custGeom>
              <a:avLst/>
              <a:gdLst>
                <a:gd name="T0" fmla="*/ 30 w 195"/>
                <a:gd name="T1" fmla="*/ 167 h 179"/>
                <a:gd name="T2" fmla="*/ 0 w 195"/>
                <a:gd name="T3" fmla="*/ 139 h 179"/>
                <a:gd name="T4" fmla="*/ 23 w 195"/>
                <a:gd name="T5" fmla="*/ 50 h 179"/>
                <a:gd name="T6" fmla="*/ 44 w 195"/>
                <a:gd name="T7" fmla="*/ 23 h 179"/>
                <a:gd name="T8" fmla="*/ 118 w 195"/>
                <a:gd name="T9" fmla="*/ 16 h 179"/>
                <a:gd name="T10" fmla="*/ 159 w 195"/>
                <a:gd name="T11" fmla="*/ 60 h 179"/>
                <a:gd name="T12" fmla="*/ 195 w 195"/>
                <a:gd name="T13" fmla="*/ 163 h 179"/>
                <a:gd name="T14" fmla="*/ 184 w 195"/>
                <a:gd name="T15" fmla="*/ 174 h 179"/>
                <a:gd name="T16" fmla="*/ 173 w 195"/>
                <a:gd name="T17" fmla="*/ 168 h 179"/>
                <a:gd name="T18" fmla="*/ 147 w 195"/>
                <a:gd name="T19" fmla="*/ 135 h 179"/>
                <a:gd name="T20" fmla="*/ 73 w 195"/>
                <a:gd name="T21" fmla="*/ 141 h 179"/>
                <a:gd name="T22" fmla="*/ 54 w 195"/>
                <a:gd name="T23" fmla="*/ 168 h 179"/>
                <a:gd name="T24" fmla="*/ 36 w 195"/>
                <a:gd name="T25" fmla="*/ 172 h 179"/>
                <a:gd name="T26" fmla="*/ 30 w 195"/>
                <a:gd name="T27" fmla="*/ 16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5" h="179">
                  <a:moveTo>
                    <a:pt x="30" y="167"/>
                  </a:moveTo>
                  <a:cubicBezTo>
                    <a:pt x="20" y="158"/>
                    <a:pt x="10" y="149"/>
                    <a:pt x="0" y="139"/>
                  </a:cubicBezTo>
                  <a:cubicBezTo>
                    <a:pt x="2" y="108"/>
                    <a:pt x="8" y="78"/>
                    <a:pt x="23" y="50"/>
                  </a:cubicBezTo>
                  <a:cubicBezTo>
                    <a:pt x="29" y="40"/>
                    <a:pt x="35" y="31"/>
                    <a:pt x="44" y="23"/>
                  </a:cubicBezTo>
                  <a:cubicBezTo>
                    <a:pt x="66" y="2"/>
                    <a:pt x="93" y="0"/>
                    <a:pt x="118" y="16"/>
                  </a:cubicBezTo>
                  <a:cubicBezTo>
                    <a:pt x="136" y="27"/>
                    <a:pt x="149" y="42"/>
                    <a:pt x="159" y="60"/>
                  </a:cubicBezTo>
                  <a:cubicBezTo>
                    <a:pt x="179" y="92"/>
                    <a:pt x="189" y="126"/>
                    <a:pt x="195" y="163"/>
                  </a:cubicBezTo>
                  <a:cubicBezTo>
                    <a:pt x="195" y="170"/>
                    <a:pt x="189" y="172"/>
                    <a:pt x="184" y="174"/>
                  </a:cubicBezTo>
                  <a:cubicBezTo>
                    <a:pt x="179" y="176"/>
                    <a:pt x="175" y="172"/>
                    <a:pt x="173" y="168"/>
                  </a:cubicBezTo>
                  <a:cubicBezTo>
                    <a:pt x="165" y="156"/>
                    <a:pt x="158" y="144"/>
                    <a:pt x="147" y="135"/>
                  </a:cubicBezTo>
                  <a:cubicBezTo>
                    <a:pt x="119" y="110"/>
                    <a:pt x="102" y="110"/>
                    <a:pt x="73" y="141"/>
                  </a:cubicBezTo>
                  <a:cubicBezTo>
                    <a:pt x="65" y="149"/>
                    <a:pt x="59" y="159"/>
                    <a:pt x="54" y="168"/>
                  </a:cubicBezTo>
                  <a:cubicBezTo>
                    <a:pt x="48" y="178"/>
                    <a:pt x="45" y="179"/>
                    <a:pt x="36" y="172"/>
                  </a:cubicBezTo>
                  <a:cubicBezTo>
                    <a:pt x="34" y="170"/>
                    <a:pt x="32" y="169"/>
                    <a:pt x="30" y="167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71C9DA0E-B219-345E-EE87-8F78C89F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038" y="1003300"/>
              <a:ext cx="835025" cy="830263"/>
            </a:xfrm>
            <a:custGeom>
              <a:avLst/>
              <a:gdLst>
                <a:gd name="T0" fmla="*/ 192 w 221"/>
                <a:gd name="T1" fmla="*/ 220 h 220"/>
                <a:gd name="T2" fmla="*/ 89 w 221"/>
                <a:gd name="T3" fmla="*/ 173 h 220"/>
                <a:gd name="T4" fmla="*/ 0 w 221"/>
                <a:gd name="T5" fmla="*/ 165 h 220"/>
                <a:gd name="T6" fmla="*/ 15 w 221"/>
                <a:gd name="T7" fmla="*/ 156 h 220"/>
                <a:gd name="T8" fmla="*/ 113 w 221"/>
                <a:gd name="T9" fmla="*/ 49 h 220"/>
                <a:gd name="T10" fmla="*/ 135 w 221"/>
                <a:gd name="T11" fmla="*/ 0 h 220"/>
                <a:gd name="T12" fmla="*/ 144 w 221"/>
                <a:gd name="T13" fmla="*/ 1 h 220"/>
                <a:gd name="T14" fmla="*/ 166 w 221"/>
                <a:gd name="T15" fmla="*/ 10 h 220"/>
                <a:gd name="T16" fmla="*/ 179 w 221"/>
                <a:gd name="T17" fmla="*/ 56 h 220"/>
                <a:gd name="T18" fmla="*/ 166 w 221"/>
                <a:gd name="T19" fmla="*/ 98 h 220"/>
                <a:gd name="T20" fmla="*/ 170 w 221"/>
                <a:gd name="T21" fmla="*/ 116 h 220"/>
                <a:gd name="T22" fmla="*/ 210 w 221"/>
                <a:gd name="T23" fmla="*/ 150 h 220"/>
                <a:gd name="T24" fmla="*/ 214 w 221"/>
                <a:gd name="T25" fmla="*/ 165 h 220"/>
                <a:gd name="T26" fmla="*/ 192 w 221"/>
                <a:gd name="T2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0">
                  <a:moveTo>
                    <a:pt x="192" y="220"/>
                  </a:moveTo>
                  <a:cubicBezTo>
                    <a:pt x="160" y="199"/>
                    <a:pt x="126" y="183"/>
                    <a:pt x="89" y="173"/>
                  </a:cubicBezTo>
                  <a:cubicBezTo>
                    <a:pt x="60" y="165"/>
                    <a:pt x="31" y="163"/>
                    <a:pt x="0" y="165"/>
                  </a:cubicBezTo>
                  <a:cubicBezTo>
                    <a:pt x="5" y="162"/>
                    <a:pt x="10" y="159"/>
                    <a:pt x="15" y="156"/>
                  </a:cubicBezTo>
                  <a:cubicBezTo>
                    <a:pt x="57" y="129"/>
                    <a:pt x="89" y="93"/>
                    <a:pt x="113" y="49"/>
                  </a:cubicBezTo>
                  <a:cubicBezTo>
                    <a:pt x="122" y="34"/>
                    <a:pt x="129" y="17"/>
                    <a:pt x="135" y="0"/>
                  </a:cubicBezTo>
                  <a:cubicBezTo>
                    <a:pt x="138" y="1"/>
                    <a:pt x="141" y="2"/>
                    <a:pt x="144" y="1"/>
                  </a:cubicBezTo>
                  <a:cubicBezTo>
                    <a:pt x="152" y="3"/>
                    <a:pt x="159" y="5"/>
                    <a:pt x="166" y="10"/>
                  </a:cubicBezTo>
                  <a:cubicBezTo>
                    <a:pt x="181" y="23"/>
                    <a:pt x="182" y="39"/>
                    <a:pt x="179" y="56"/>
                  </a:cubicBezTo>
                  <a:cubicBezTo>
                    <a:pt x="177" y="71"/>
                    <a:pt x="173" y="85"/>
                    <a:pt x="166" y="98"/>
                  </a:cubicBezTo>
                  <a:cubicBezTo>
                    <a:pt x="160" y="109"/>
                    <a:pt x="160" y="109"/>
                    <a:pt x="170" y="116"/>
                  </a:cubicBezTo>
                  <a:cubicBezTo>
                    <a:pt x="185" y="125"/>
                    <a:pt x="199" y="135"/>
                    <a:pt x="210" y="150"/>
                  </a:cubicBezTo>
                  <a:cubicBezTo>
                    <a:pt x="213" y="155"/>
                    <a:pt x="216" y="159"/>
                    <a:pt x="214" y="165"/>
                  </a:cubicBezTo>
                  <a:cubicBezTo>
                    <a:pt x="221" y="189"/>
                    <a:pt x="207" y="205"/>
                    <a:pt x="192" y="220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A7F872BE-A18B-CD88-EECF-B2EE4391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025" y="1036638"/>
              <a:ext cx="588963" cy="649288"/>
            </a:xfrm>
            <a:custGeom>
              <a:avLst/>
              <a:gdLst>
                <a:gd name="T0" fmla="*/ 94 w 156"/>
                <a:gd name="T1" fmla="*/ 164 h 172"/>
                <a:gd name="T2" fmla="*/ 83 w 156"/>
                <a:gd name="T3" fmla="*/ 172 h 172"/>
                <a:gd name="T4" fmla="*/ 25 w 156"/>
                <a:gd name="T5" fmla="*/ 123 h 172"/>
                <a:gd name="T6" fmla="*/ 10 w 156"/>
                <a:gd name="T7" fmla="*/ 97 h 172"/>
                <a:gd name="T8" fmla="*/ 30 w 156"/>
                <a:gd name="T9" fmla="*/ 27 h 172"/>
                <a:gd name="T10" fmla="*/ 88 w 156"/>
                <a:gd name="T11" fmla="*/ 4 h 172"/>
                <a:gd name="T12" fmla="*/ 155 w 156"/>
                <a:gd name="T13" fmla="*/ 3 h 172"/>
                <a:gd name="T14" fmla="*/ 148 w 156"/>
                <a:gd name="T15" fmla="*/ 12 h 172"/>
                <a:gd name="T16" fmla="*/ 129 w 156"/>
                <a:gd name="T17" fmla="*/ 54 h 172"/>
                <a:gd name="T18" fmla="*/ 149 w 156"/>
                <a:gd name="T19" fmla="*/ 104 h 172"/>
                <a:gd name="T20" fmla="*/ 147 w 156"/>
                <a:gd name="T21" fmla="*/ 117 h 172"/>
                <a:gd name="T22" fmla="*/ 94 w 156"/>
                <a:gd name="T23" fmla="*/ 1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6" h="172">
                  <a:moveTo>
                    <a:pt x="94" y="164"/>
                  </a:moveTo>
                  <a:cubicBezTo>
                    <a:pt x="90" y="167"/>
                    <a:pt x="86" y="169"/>
                    <a:pt x="83" y="172"/>
                  </a:cubicBezTo>
                  <a:cubicBezTo>
                    <a:pt x="61" y="159"/>
                    <a:pt x="41" y="144"/>
                    <a:pt x="25" y="123"/>
                  </a:cubicBezTo>
                  <a:cubicBezTo>
                    <a:pt x="19" y="115"/>
                    <a:pt x="13" y="107"/>
                    <a:pt x="10" y="97"/>
                  </a:cubicBezTo>
                  <a:cubicBezTo>
                    <a:pt x="0" y="70"/>
                    <a:pt x="7" y="44"/>
                    <a:pt x="30" y="27"/>
                  </a:cubicBezTo>
                  <a:cubicBezTo>
                    <a:pt x="47" y="14"/>
                    <a:pt x="67" y="8"/>
                    <a:pt x="88" y="4"/>
                  </a:cubicBezTo>
                  <a:cubicBezTo>
                    <a:pt x="110" y="1"/>
                    <a:pt x="132" y="0"/>
                    <a:pt x="155" y="3"/>
                  </a:cubicBezTo>
                  <a:cubicBezTo>
                    <a:pt x="156" y="9"/>
                    <a:pt x="151" y="10"/>
                    <a:pt x="148" y="12"/>
                  </a:cubicBezTo>
                  <a:cubicBezTo>
                    <a:pt x="130" y="21"/>
                    <a:pt x="126" y="35"/>
                    <a:pt x="129" y="54"/>
                  </a:cubicBezTo>
                  <a:cubicBezTo>
                    <a:pt x="132" y="72"/>
                    <a:pt x="139" y="88"/>
                    <a:pt x="149" y="104"/>
                  </a:cubicBezTo>
                  <a:cubicBezTo>
                    <a:pt x="153" y="109"/>
                    <a:pt x="153" y="114"/>
                    <a:pt x="147" y="117"/>
                  </a:cubicBezTo>
                  <a:cubicBezTo>
                    <a:pt x="126" y="129"/>
                    <a:pt x="110" y="146"/>
                    <a:pt x="94" y="164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489AF169-0319-0C68-1B74-E0B28D5DB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508000"/>
              <a:ext cx="747713" cy="804863"/>
            </a:xfrm>
            <a:custGeom>
              <a:avLst/>
              <a:gdLst>
                <a:gd name="T0" fmla="*/ 0 w 198"/>
                <a:gd name="T1" fmla="*/ 57 h 213"/>
                <a:gd name="T2" fmla="*/ 1 w 198"/>
                <a:gd name="T3" fmla="*/ 57 h 213"/>
                <a:gd name="T4" fmla="*/ 16 w 198"/>
                <a:gd name="T5" fmla="*/ 63 h 213"/>
                <a:gd name="T6" fmla="*/ 24 w 198"/>
                <a:gd name="T7" fmla="*/ 49 h 213"/>
                <a:gd name="T8" fmla="*/ 60 w 198"/>
                <a:gd name="T9" fmla="*/ 10 h 213"/>
                <a:gd name="T10" fmla="*/ 104 w 198"/>
                <a:gd name="T11" fmla="*/ 10 h 213"/>
                <a:gd name="T12" fmla="*/ 144 w 198"/>
                <a:gd name="T13" fmla="*/ 53 h 213"/>
                <a:gd name="T14" fmla="*/ 160 w 198"/>
                <a:gd name="T15" fmla="*/ 56 h 213"/>
                <a:gd name="T16" fmla="*/ 165 w 198"/>
                <a:gd name="T17" fmla="*/ 53 h 213"/>
                <a:gd name="T18" fmla="*/ 198 w 198"/>
                <a:gd name="T19" fmla="*/ 40 h 213"/>
                <a:gd name="T20" fmla="*/ 170 w 198"/>
                <a:gd name="T21" fmla="*/ 63 h 213"/>
                <a:gd name="T22" fmla="*/ 79 w 198"/>
                <a:gd name="T23" fmla="*/ 199 h 213"/>
                <a:gd name="T24" fmla="*/ 77 w 198"/>
                <a:gd name="T25" fmla="*/ 206 h 213"/>
                <a:gd name="T26" fmla="*/ 75 w 198"/>
                <a:gd name="T27" fmla="*/ 213 h 213"/>
                <a:gd name="T28" fmla="*/ 59 w 198"/>
                <a:gd name="T29" fmla="*/ 148 h 213"/>
                <a:gd name="T30" fmla="*/ 4 w 198"/>
                <a:gd name="T31" fmla="*/ 62 h 213"/>
                <a:gd name="T32" fmla="*/ 0 w 198"/>
                <a:gd name="T33" fmla="*/ 5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8" h="213">
                  <a:moveTo>
                    <a:pt x="0" y="57"/>
                  </a:moveTo>
                  <a:cubicBezTo>
                    <a:pt x="0" y="57"/>
                    <a:pt x="1" y="57"/>
                    <a:pt x="1" y="57"/>
                  </a:cubicBezTo>
                  <a:cubicBezTo>
                    <a:pt x="6" y="58"/>
                    <a:pt x="11" y="66"/>
                    <a:pt x="16" y="63"/>
                  </a:cubicBezTo>
                  <a:cubicBezTo>
                    <a:pt x="20" y="60"/>
                    <a:pt x="21" y="54"/>
                    <a:pt x="24" y="49"/>
                  </a:cubicBezTo>
                  <a:cubicBezTo>
                    <a:pt x="33" y="34"/>
                    <a:pt x="45" y="20"/>
                    <a:pt x="60" y="10"/>
                  </a:cubicBezTo>
                  <a:cubicBezTo>
                    <a:pt x="75" y="0"/>
                    <a:pt x="89" y="1"/>
                    <a:pt x="104" y="10"/>
                  </a:cubicBezTo>
                  <a:cubicBezTo>
                    <a:pt x="121" y="21"/>
                    <a:pt x="134" y="36"/>
                    <a:pt x="144" y="53"/>
                  </a:cubicBezTo>
                  <a:cubicBezTo>
                    <a:pt x="151" y="64"/>
                    <a:pt x="148" y="64"/>
                    <a:pt x="160" y="56"/>
                  </a:cubicBezTo>
                  <a:cubicBezTo>
                    <a:pt x="161" y="55"/>
                    <a:pt x="163" y="54"/>
                    <a:pt x="165" y="53"/>
                  </a:cubicBezTo>
                  <a:cubicBezTo>
                    <a:pt x="176" y="49"/>
                    <a:pt x="186" y="42"/>
                    <a:pt x="198" y="40"/>
                  </a:cubicBezTo>
                  <a:cubicBezTo>
                    <a:pt x="189" y="48"/>
                    <a:pt x="179" y="55"/>
                    <a:pt x="170" y="63"/>
                  </a:cubicBezTo>
                  <a:cubicBezTo>
                    <a:pt x="127" y="100"/>
                    <a:pt x="96" y="145"/>
                    <a:pt x="79" y="199"/>
                  </a:cubicBezTo>
                  <a:cubicBezTo>
                    <a:pt x="79" y="201"/>
                    <a:pt x="78" y="204"/>
                    <a:pt x="77" y="206"/>
                  </a:cubicBezTo>
                  <a:cubicBezTo>
                    <a:pt x="77" y="208"/>
                    <a:pt x="77" y="210"/>
                    <a:pt x="75" y="213"/>
                  </a:cubicBezTo>
                  <a:cubicBezTo>
                    <a:pt x="73" y="190"/>
                    <a:pt x="67" y="169"/>
                    <a:pt x="59" y="148"/>
                  </a:cubicBezTo>
                  <a:cubicBezTo>
                    <a:pt x="46" y="116"/>
                    <a:pt x="26" y="88"/>
                    <a:pt x="4" y="62"/>
                  </a:cubicBezTo>
                  <a:cubicBezTo>
                    <a:pt x="2" y="60"/>
                    <a:pt x="1" y="59"/>
                    <a:pt x="0" y="57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6E5E69CC-35DA-01A9-7492-12EF8BFD0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963" y="990600"/>
              <a:ext cx="522288" cy="635000"/>
            </a:xfrm>
            <a:custGeom>
              <a:avLst/>
              <a:gdLst>
                <a:gd name="T0" fmla="*/ 70 w 138"/>
                <a:gd name="T1" fmla="*/ 168 h 168"/>
                <a:gd name="T2" fmla="*/ 21 w 138"/>
                <a:gd name="T3" fmla="*/ 121 h 168"/>
                <a:gd name="T4" fmla="*/ 16 w 138"/>
                <a:gd name="T5" fmla="*/ 103 h 168"/>
                <a:gd name="T6" fmla="*/ 32 w 138"/>
                <a:gd name="T7" fmla="*/ 49 h 168"/>
                <a:gd name="T8" fmla="*/ 9 w 138"/>
                <a:gd name="T9" fmla="*/ 10 h 168"/>
                <a:gd name="T10" fmla="*/ 0 w 138"/>
                <a:gd name="T11" fmla="*/ 4 h 168"/>
                <a:gd name="T12" fmla="*/ 93 w 138"/>
                <a:gd name="T13" fmla="*/ 12 h 168"/>
                <a:gd name="T14" fmla="*/ 136 w 138"/>
                <a:gd name="T15" fmla="*/ 59 h 168"/>
                <a:gd name="T16" fmla="*/ 129 w 138"/>
                <a:gd name="T17" fmla="*/ 101 h 168"/>
                <a:gd name="T18" fmla="*/ 70 w 138"/>
                <a:gd name="T1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68">
                  <a:moveTo>
                    <a:pt x="70" y="168"/>
                  </a:moveTo>
                  <a:cubicBezTo>
                    <a:pt x="59" y="146"/>
                    <a:pt x="42" y="132"/>
                    <a:pt x="21" y="121"/>
                  </a:cubicBezTo>
                  <a:cubicBezTo>
                    <a:pt x="10" y="114"/>
                    <a:pt x="10" y="114"/>
                    <a:pt x="16" y="103"/>
                  </a:cubicBezTo>
                  <a:cubicBezTo>
                    <a:pt x="25" y="86"/>
                    <a:pt x="32" y="68"/>
                    <a:pt x="32" y="49"/>
                  </a:cubicBezTo>
                  <a:cubicBezTo>
                    <a:pt x="33" y="31"/>
                    <a:pt x="25" y="18"/>
                    <a:pt x="9" y="10"/>
                  </a:cubicBezTo>
                  <a:cubicBezTo>
                    <a:pt x="6" y="8"/>
                    <a:pt x="2" y="7"/>
                    <a:pt x="0" y="4"/>
                  </a:cubicBezTo>
                  <a:cubicBezTo>
                    <a:pt x="31" y="0"/>
                    <a:pt x="63" y="0"/>
                    <a:pt x="93" y="12"/>
                  </a:cubicBezTo>
                  <a:cubicBezTo>
                    <a:pt x="115" y="21"/>
                    <a:pt x="131" y="35"/>
                    <a:pt x="136" y="59"/>
                  </a:cubicBezTo>
                  <a:cubicBezTo>
                    <a:pt x="138" y="74"/>
                    <a:pt x="135" y="88"/>
                    <a:pt x="129" y="101"/>
                  </a:cubicBezTo>
                  <a:cubicBezTo>
                    <a:pt x="116" y="129"/>
                    <a:pt x="94" y="150"/>
                    <a:pt x="70" y="168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A18E21C3-FE4C-16EE-5CEA-36232CA8B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325" y="2036763"/>
              <a:ext cx="676275" cy="706438"/>
            </a:xfrm>
            <a:custGeom>
              <a:avLst/>
              <a:gdLst>
                <a:gd name="T0" fmla="*/ 164 w 179"/>
                <a:gd name="T1" fmla="*/ 183 h 187"/>
                <a:gd name="T2" fmla="*/ 140 w 179"/>
                <a:gd name="T3" fmla="*/ 187 h 187"/>
                <a:gd name="T4" fmla="*/ 105 w 179"/>
                <a:gd name="T5" fmla="*/ 166 h 187"/>
                <a:gd name="T6" fmla="*/ 91 w 179"/>
                <a:gd name="T7" fmla="*/ 110 h 187"/>
                <a:gd name="T8" fmla="*/ 77 w 179"/>
                <a:gd name="T9" fmla="*/ 96 h 187"/>
                <a:gd name="T10" fmla="*/ 13 w 179"/>
                <a:gd name="T11" fmla="*/ 80 h 187"/>
                <a:gd name="T12" fmla="*/ 0 w 179"/>
                <a:gd name="T13" fmla="*/ 59 h 187"/>
                <a:gd name="T14" fmla="*/ 179 w 179"/>
                <a:gd name="T15" fmla="*/ 0 h 187"/>
                <a:gd name="T16" fmla="*/ 164 w 179"/>
                <a:gd name="T17" fmla="*/ 18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87">
                  <a:moveTo>
                    <a:pt x="164" y="183"/>
                  </a:moveTo>
                  <a:cubicBezTo>
                    <a:pt x="156" y="184"/>
                    <a:pt x="149" y="186"/>
                    <a:pt x="140" y="187"/>
                  </a:cubicBezTo>
                  <a:cubicBezTo>
                    <a:pt x="124" y="187"/>
                    <a:pt x="113" y="179"/>
                    <a:pt x="105" y="166"/>
                  </a:cubicBezTo>
                  <a:cubicBezTo>
                    <a:pt x="95" y="149"/>
                    <a:pt x="91" y="130"/>
                    <a:pt x="91" y="110"/>
                  </a:cubicBezTo>
                  <a:cubicBezTo>
                    <a:pt x="91" y="94"/>
                    <a:pt x="92" y="96"/>
                    <a:pt x="77" y="96"/>
                  </a:cubicBezTo>
                  <a:cubicBezTo>
                    <a:pt x="54" y="97"/>
                    <a:pt x="32" y="93"/>
                    <a:pt x="13" y="80"/>
                  </a:cubicBezTo>
                  <a:cubicBezTo>
                    <a:pt x="7" y="74"/>
                    <a:pt x="1" y="68"/>
                    <a:pt x="0" y="59"/>
                  </a:cubicBezTo>
                  <a:cubicBezTo>
                    <a:pt x="65" y="57"/>
                    <a:pt x="125" y="39"/>
                    <a:pt x="179" y="0"/>
                  </a:cubicBezTo>
                  <a:cubicBezTo>
                    <a:pt x="155" y="60"/>
                    <a:pt x="150" y="121"/>
                    <a:pt x="164" y="183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F94EEAF6-F5E6-AB71-84F4-FC3781C92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400" y="2093913"/>
              <a:ext cx="501650" cy="638175"/>
            </a:xfrm>
            <a:custGeom>
              <a:avLst/>
              <a:gdLst>
                <a:gd name="T0" fmla="*/ 133 w 133"/>
                <a:gd name="T1" fmla="*/ 77 h 169"/>
                <a:gd name="T2" fmla="*/ 131 w 133"/>
                <a:gd name="T3" fmla="*/ 85 h 169"/>
                <a:gd name="T4" fmla="*/ 121 w 133"/>
                <a:gd name="T5" fmla="*/ 141 h 169"/>
                <a:gd name="T6" fmla="*/ 74 w 133"/>
                <a:gd name="T7" fmla="*/ 166 h 169"/>
                <a:gd name="T8" fmla="*/ 25 w 133"/>
                <a:gd name="T9" fmla="*/ 149 h 169"/>
                <a:gd name="T10" fmla="*/ 10 w 133"/>
                <a:gd name="T11" fmla="*/ 155 h 169"/>
                <a:gd name="T12" fmla="*/ 2 w 133"/>
                <a:gd name="T13" fmla="*/ 165 h 169"/>
                <a:gd name="T14" fmla="*/ 12 w 133"/>
                <a:gd name="T15" fmla="*/ 88 h 169"/>
                <a:gd name="T16" fmla="*/ 1 w 133"/>
                <a:gd name="T17" fmla="*/ 6 h 169"/>
                <a:gd name="T18" fmla="*/ 0 w 133"/>
                <a:gd name="T19" fmla="*/ 0 h 169"/>
                <a:gd name="T20" fmla="*/ 133 w 133"/>
                <a:gd name="T21" fmla="*/ 7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3" h="169">
                  <a:moveTo>
                    <a:pt x="133" y="77"/>
                  </a:moveTo>
                  <a:cubicBezTo>
                    <a:pt x="129" y="79"/>
                    <a:pt x="131" y="82"/>
                    <a:pt x="131" y="85"/>
                  </a:cubicBezTo>
                  <a:cubicBezTo>
                    <a:pt x="131" y="104"/>
                    <a:pt x="129" y="123"/>
                    <a:pt x="121" y="141"/>
                  </a:cubicBezTo>
                  <a:cubicBezTo>
                    <a:pt x="111" y="161"/>
                    <a:pt x="97" y="169"/>
                    <a:pt x="74" y="166"/>
                  </a:cubicBezTo>
                  <a:cubicBezTo>
                    <a:pt x="57" y="163"/>
                    <a:pt x="40" y="158"/>
                    <a:pt x="25" y="149"/>
                  </a:cubicBezTo>
                  <a:cubicBezTo>
                    <a:pt x="15" y="143"/>
                    <a:pt x="15" y="143"/>
                    <a:pt x="10" y="155"/>
                  </a:cubicBezTo>
                  <a:cubicBezTo>
                    <a:pt x="8" y="158"/>
                    <a:pt x="5" y="162"/>
                    <a:pt x="2" y="165"/>
                  </a:cubicBezTo>
                  <a:cubicBezTo>
                    <a:pt x="8" y="140"/>
                    <a:pt x="12" y="114"/>
                    <a:pt x="12" y="88"/>
                  </a:cubicBezTo>
                  <a:cubicBezTo>
                    <a:pt x="12" y="60"/>
                    <a:pt x="9" y="33"/>
                    <a:pt x="1" y="6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37" y="39"/>
                    <a:pt x="82" y="62"/>
                    <a:pt x="133" y="77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36C2163A-BD34-94B1-5A7B-7230F6CDA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1047750"/>
              <a:ext cx="669925" cy="608013"/>
            </a:xfrm>
            <a:custGeom>
              <a:avLst/>
              <a:gdLst>
                <a:gd name="T0" fmla="*/ 0 w 177"/>
                <a:gd name="T1" fmla="*/ 161 h 161"/>
                <a:gd name="T2" fmla="*/ 47 w 177"/>
                <a:gd name="T3" fmla="*/ 114 h 161"/>
                <a:gd name="T4" fmla="*/ 50 w 177"/>
                <a:gd name="T5" fmla="*/ 100 h 161"/>
                <a:gd name="T6" fmla="*/ 30 w 177"/>
                <a:gd name="T7" fmla="*/ 45 h 161"/>
                <a:gd name="T8" fmla="*/ 53 w 177"/>
                <a:gd name="T9" fmla="*/ 5 h 161"/>
                <a:gd name="T10" fmla="*/ 61 w 177"/>
                <a:gd name="T11" fmla="*/ 0 h 161"/>
                <a:gd name="T12" fmla="*/ 64 w 177"/>
                <a:gd name="T13" fmla="*/ 0 h 161"/>
                <a:gd name="T14" fmla="*/ 104 w 177"/>
                <a:gd name="T15" fmla="*/ 60 h 161"/>
                <a:gd name="T16" fmla="*/ 170 w 177"/>
                <a:gd name="T17" fmla="*/ 119 h 161"/>
                <a:gd name="T18" fmla="*/ 177 w 177"/>
                <a:gd name="T19" fmla="*/ 123 h 161"/>
                <a:gd name="T20" fmla="*/ 160 w 177"/>
                <a:gd name="T21" fmla="*/ 123 h 161"/>
                <a:gd name="T22" fmla="*/ 28 w 177"/>
                <a:gd name="T23" fmla="*/ 148 h 161"/>
                <a:gd name="T24" fmla="*/ 0 w 177"/>
                <a:gd name="T2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161">
                  <a:moveTo>
                    <a:pt x="0" y="161"/>
                  </a:moveTo>
                  <a:cubicBezTo>
                    <a:pt x="10" y="140"/>
                    <a:pt x="27" y="126"/>
                    <a:pt x="47" y="114"/>
                  </a:cubicBezTo>
                  <a:cubicBezTo>
                    <a:pt x="55" y="110"/>
                    <a:pt x="55" y="107"/>
                    <a:pt x="50" y="100"/>
                  </a:cubicBezTo>
                  <a:cubicBezTo>
                    <a:pt x="39" y="84"/>
                    <a:pt x="32" y="65"/>
                    <a:pt x="30" y="45"/>
                  </a:cubicBezTo>
                  <a:cubicBezTo>
                    <a:pt x="29" y="27"/>
                    <a:pt x="36" y="13"/>
                    <a:pt x="53" y="5"/>
                  </a:cubicBezTo>
                  <a:cubicBezTo>
                    <a:pt x="56" y="3"/>
                    <a:pt x="58" y="2"/>
                    <a:pt x="61" y="0"/>
                  </a:cubicBezTo>
                  <a:cubicBezTo>
                    <a:pt x="62" y="0"/>
                    <a:pt x="63" y="0"/>
                    <a:pt x="64" y="0"/>
                  </a:cubicBezTo>
                  <a:cubicBezTo>
                    <a:pt x="76" y="20"/>
                    <a:pt x="88" y="41"/>
                    <a:pt x="104" y="60"/>
                  </a:cubicBezTo>
                  <a:cubicBezTo>
                    <a:pt x="123" y="82"/>
                    <a:pt x="145" y="103"/>
                    <a:pt x="170" y="119"/>
                  </a:cubicBezTo>
                  <a:cubicBezTo>
                    <a:pt x="172" y="120"/>
                    <a:pt x="174" y="122"/>
                    <a:pt x="177" y="123"/>
                  </a:cubicBezTo>
                  <a:cubicBezTo>
                    <a:pt x="170" y="125"/>
                    <a:pt x="165" y="123"/>
                    <a:pt x="160" y="123"/>
                  </a:cubicBezTo>
                  <a:cubicBezTo>
                    <a:pt x="114" y="121"/>
                    <a:pt x="70" y="130"/>
                    <a:pt x="28" y="148"/>
                  </a:cubicBezTo>
                  <a:cubicBezTo>
                    <a:pt x="19" y="152"/>
                    <a:pt x="10" y="157"/>
                    <a:pt x="0" y="161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282B160C-0B25-DDC7-EE04-7B6A61E64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575" y="1376363"/>
              <a:ext cx="654050" cy="654050"/>
            </a:xfrm>
            <a:custGeom>
              <a:avLst/>
              <a:gdLst>
                <a:gd name="T0" fmla="*/ 86 w 173"/>
                <a:gd name="T1" fmla="*/ 0 h 173"/>
                <a:gd name="T2" fmla="*/ 173 w 173"/>
                <a:gd name="T3" fmla="*/ 87 h 173"/>
                <a:gd name="T4" fmla="*/ 86 w 173"/>
                <a:gd name="T5" fmla="*/ 173 h 173"/>
                <a:gd name="T6" fmla="*/ 0 w 173"/>
                <a:gd name="T7" fmla="*/ 87 h 173"/>
                <a:gd name="T8" fmla="*/ 86 w 173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3" h="173">
                  <a:moveTo>
                    <a:pt x="86" y="0"/>
                  </a:moveTo>
                  <a:cubicBezTo>
                    <a:pt x="134" y="1"/>
                    <a:pt x="173" y="39"/>
                    <a:pt x="173" y="87"/>
                  </a:cubicBezTo>
                  <a:cubicBezTo>
                    <a:pt x="172" y="135"/>
                    <a:pt x="133" y="173"/>
                    <a:pt x="86" y="173"/>
                  </a:cubicBezTo>
                  <a:cubicBezTo>
                    <a:pt x="39" y="173"/>
                    <a:pt x="0" y="134"/>
                    <a:pt x="0" y="87"/>
                  </a:cubicBezTo>
                  <a:cubicBezTo>
                    <a:pt x="0" y="39"/>
                    <a:pt x="39" y="0"/>
                    <a:pt x="86" y="0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2" name="Grupo 31">
            <a:extLst>
              <a:ext uri="{FF2B5EF4-FFF2-40B4-BE49-F238E27FC236}">
                <a16:creationId xmlns:a16="http://schemas.microsoft.com/office/drawing/2014/main" id="{E8C4DB97-3411-9B4A-8702-3FD35152854E}"/>
              </a:ext>
            </a:extLst>
          </p:cNvPr>
          <p:cNvGrpSpPr/>
          <p:nvPr/>
        </p:nvGrpSpPr>
        <p:grpSpPr>
          <a:xfrm rot="1448545">
            <a:off x="1981201" y="1676401"/>
            <a:ext cx="1347787" cy="1381125"/>
            <a:chOff x="1981201" y="1676401"/>
            <a:chExt cx="1347787" cy="1381125"/>
          </a:xfrm>
        </p:grpSpPr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C31CB3A0-4C60-0265-14CC-11C18375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9776" y="1843088"/>
              <a:ext cx="1277938" cy="1214438"/>
            </a:xfrm>
            <a:custGeom>
              <a:avLst/>
              <a:gdLst>
                <a:gd name="T0" fmla="*/ 496 w 739"/>
                <a:gd name="T1" fmla="*/ 53 h 702"/>
                <a:gd name="T2" fmla="*/ 531 w 739"/>
                <a:gd name="T3" fmla="*/ 38 h 702"/>
                <a:gd name="T4" fmla="*/ 578 w 739"/>
                <a:gd name="T5" fmla="*/ 32 h 702"/>
                <a:gd name="T6" fmla="*/ 622 w 739"/>
                <a:gd name="T7" fmla="*/ 87 h 702"/>
                <a:gd name="T8" fmla="*/ 616 w 739"/>
                <a:gd name="T9" fmla="*/ 144 h 702"/>
                <a:gd name="T10" fmla="*/ 615 w 739"/>
                <a:gd name="T11" fmla="*/ 156 h 702"/>
                <a:gd name="T12" fmla="*/ 569 w 739"/>
                <a:gd name="T13" fmla="*/ 239 h 702"/>
                <a:gd name="T14" fmla="*/ 501 w 739"/>
                <a:gd name="T15" fmla="*/ 301 h 702"/>
                <a:gd name="T16" fmla="*/ 490 w 739"/>
                <a:gd name="T17" fmla="*/ 306 h 702"/>
                <a:gd name="T18" fmla="*/ 558 w 739"/>
                <a:gd name="T19" fmla="*/ 310 h 702"/>
                <a:gd name="T20" fmla="*/ 664 w 739"/>
                <a:gd name="T21" fmla="*/ 354 h 702"/>
                <a:gd name="T22" fmla="*/ 673 w 739"/>
                <a:gd name="T23" fmla="*/ 364 h 702"/>
                <a:gd name="T24" fmla="*/ 712 w 739"/>
                <a:gd name="T25" fmla="*/ 401 h 702"/>
                <a:gd name="T26" fmla="*/ 735 w 739"/>
                <a:gd name="T27" fmla="*/ 447 h 702"/>
                <a:gd name="T28" fmla="*/ 713 w 739"/>
                <a:gd name="T29" fmla="*/ 501 h 702"/>
                <a:gd name="T30" fmla="*/ 658 w 739"/>
                <a:gd name="T31" fmla="*/ 519 h 702"/>
                <a:gd name="T32" fmla="*/ 640 w 739"/>
                <a:gd name="T33" fmla="*/ 520 h 702"/>
                <a:gd name="T34" fmla="*/ 627 w 739"/>
                <a:gd name="T35" fmla="*/ 523 h 702"/>
                <a:gd name="T36" fmla="*/ 575 w 739"/>
                <a:gd name="T37" fmla="*/ 514 h 702"/>
                <a:gd name="T38" fmla="*/ 448 w 739"/>
                <a:gd name="T39" fmla="*/ 444 h 702"/>
                <a:gd name="T40" fmla="*/ 456 w 739"/>
                <a:gd name="T41" fmla="*/ 482 h 702"/>
                <a:gd name="T42" fmla="*/ 451 w 739"/>
                <a:gd name="T43" fmla="*/ 582 h 702"/>
                <a:gd name="T44" fmla="*/ 444 w 739"/>
                <a:gd name="T45" fmla="*/ 598 h 702"/>
                <a:gd name="T46" fmla="*/ 425 w 739"/>
                <a:gd name="T47" fmla="*/ 644 h 702"/>
                <a:gd name="T48" fmla="*/ 398 w 739"/>
                <a:gd name="T49" fmla="*/ 680 h 702"/>
                <a:gd name="T50" fmla="*/ 319 w 739"/>
                <a:gd name="T51" fmla="*/ 678 h 702"/>
                <a:gd name="T52" fmla="*/ 290 w 739"/>
                <a:gd name="T53" fmla="*/ 633 h 702"/>
                <a:gd name="T54" fmla="*/ 286 w 739"/>
                <a:gd name="T55" fmla="*/ 623 h 702"/>
                <a:gd name="T56" fmla="*/ 278 w 739"/>
                <a:gd name="T57" fmla="*/ 610 h 702"/>
                <a:gd name="T58" fmla="*/ 276 w 739"/>
                <a:gd name="T59" fmla="*/ 601 h 702"/>
                <a:gd name="T60" fmla="*/ 269 w 739"/>
                <a:gd name="T61" fmla="*/ 566 h 702"/>
                <a:gd name="T62" fmla="*/ 285 w 739"/>
                <a:gd name="T63" fmla="*/ 430 h 702"/>
                <a:gd name="T64" fmla="*/ 285 w 739"/>
                <a:gd name="T65" fmla="*/ 428 h 702"/>
                <a:gd name="T66" fmla="*/ 228 w 739"/>
                <a:gd name="T67" fmla="*/ 459 h 702"/>
                <a:gd name="T68" fmla="*/ 137 w 739"/>
                <a:gd name="T69" fmla="*/ 479 h 702"/>
                <a:gd name="T70" fmla="*/ 127 w 739"/>
                <a:gd name="T71" fmla="*/ 480 h 702"/>
                <a:gd name="T72" fmla="*/ 115 w 739"/>
                <a:gd name="T73" fmla="*/ 477 h 702"/>
                <a:gd name="T74" fmla="*/ 55 w 739"/>
                <a:gd name="T75" fmla="*/ 467 h 702"/>
                <a:gd name="T76" fmla="*/ 25 w 739"/>
                <a:gd name="T77" fmla="*/ 450 h 702"/>
                <a:gd name="T78" fmla="*/ 9 w 739"/>
                <a:gd name="T79" fmla="*/ 389 h 702"/>
                <a:gd name="T80" fmla="*/ 56 w 739"/>
                <a:gd name="T81" fmla="*/ 333 h 702"/>
                <a:gd name="T82" fmla="*/ 67 w 739"/>
                <a:gd name="T83" fmla="*/ 325 h 702"/>
                <a:gd name="T84" fmla="*/ 77 w 739"/>
                <a:gd name="T85" fmla="*/ 314 h 702"/>
                <a:gd name="T86" fmla="*/ 106 w 739"/>
                <a:gd name="T87" fmla="*/ 300 h 702"/>
                <a:gd name="T88" fmla="*/ 241 w 739"/>
                <a:gd name="T89" fmla="*/ 275 h 702"/>
                <a:gd name="T90" fmla="*/ 216 w 739"/>
                <a:gd name="T91" fmla="*/ 256 h 702"/>
                <a:gd name="T92" fmla="*/ 143 w 739"/>
                <a:gd name="T93" fmla="*/ 165 h 702"/>
                <a:gd name="T94" fmla="*/ 142 w 739"/>
                <a:gd name="T95" fmla="*/ 156 h 702"/>
                <a:gd name="T96" fmla="*/ 128 w 739"/>
                <a:gd name="T97" fmla="*/ 116 h 702"/>
                <a:gd name="T98" fmla="*/ 123 w 739"/>
                <a:gd name="T99" fmla="*/ 50 h 702"/>
                <a:gd name="T100" fmla="*/ 191 w 739"/>
                <a:gd name="T101" fmla="*/ 6 h 702"/>
                <a:gd name="T102" fmla="*/ 261 w 739"/>
                <a:gd name="T103" fmla="*/ 38 h 702"/>
                <a:gd name="T104" fmla="*/ 268 w 739"/>
                <a:gd name="T105" fmla="*/ 42 h 702"/>
                <a:gd name="T106" fmla="*/ 281 w 739"/>
                <a:gd name="T107" fmla="*/ 49 h 702"/>
                <a:gd name="T108" fmla="*/ 301 w 739"/>
                <a:gd name="T109" fmla="*/ 68 h 702"/>
                <a:gd name="T110" fmla="*/ 307 w 739"/>
                <a:gd name="T111" fmla="*/ 77 h 702"/>
                <a:gd name="T112" fmla="*/ 373 w 739"/>
                <a:gd name="T113" fmla="*/ 199 h 702"/>
                <a:gd name="T114" fmla="*/ 374 w 739"/>
                <a:gd name="T115" fmla="*/ 217 h 702"/>
                <a:gd name="T116" fmla="*/ 400 w 739"/>
                <a:gd name="T117" fmla="*/ 151 h 702"/>
                <a:gd name="T118" fmla="*/ 471 w 739"/>
                <a:gd name="T119" fmla="*/ 68 h 702"/>
                <a:gd name="T120" fmla="*/ 496 w 739"/>
                <a:gd name="T121" fmla="*/ 5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9" h="702">
                  <a:moveTo>
                    <a:pt x="496" y="53"/>
                  </a:moveTo>
                  <a:cubicBezTo>
                    <a:pt x="508" y="49"/>
                    <a:pt x="519" y="42"/>
                    <a:pt x="531" y="38"/>
                  </a:cubicBezTo>
                  <a:cubicBezTo>
                    <a:pt x="546" y="32"/>
                    <a:pt x="562" y="30"/>
                    <a:pt x="578" y="32"/>
                  </a:cubicBezTo>
                  <a:cubicBezTo>
                    <a:pt x="603" y="37"/>
                    <a:pt x="620" y="59"/>
                    <a:pt x="622" y="87"/>
                  </a:cubicBezTo>
                  <a:cubicBezTo>
                    <a:pt x="624" y="107"/>
                    <a:pt x="620" y="126"/>
                    <a:pt x="616" y="144"/>
                  </a:cubicBezTo>
                  <a:cubicBezTo>
                    <a:pt x="618" y="148"/>
                    <a:pt x="617" y="152"/>
                    <a:pt x="615" y="156"/>
                  </a:cubicBezTo>
                  <a:cubicBezTo>
                    <a:pt x="605" y="187"/>
                    <a:pt x="589" y="214"/>
                    <a:pt x="569" y="239"/>
                  </a:cubicBezTo>
                  <a:cubicBezTo>
                    <a:pt x="549" y="263"/>
                    <a:pt x="527" y="285"/>
                    <a:pt x="501" y="301"/>
                  </a:cubicBezTo>
                  <a:cubicBezTo>
                    <a:pt x="498" y="304"/>
                    <a:pt x="494" y="306"/>
                    <a:pt x="490" y="306"/>
                  </a:cubicBezTo>
                  <a:cubicBezTo>
                    <a:pt x="513" y="304"/>
                    <a:pt x="536" y="305"/>
                    <a:pt x="558" y="310"/>
                  </a:cubicBezTo>
                  <a:cubicBezTo>
                    <a:pt x="596" y="318"/>
                    <a:pt x="632" y="333"/>
                    <a:pt x="664" y="354"/>
                  </a:cubicBezTo>
                  <a:cubicBezTo>
                    <a:pt x="668" y="357"/>
                    <a:pt x="672" y="359"/>
                    <a:pt x="673" y="364"/>
                  </a:cubicBezTo>
                  <a:cubicBezTo>
                    <a:pt x="686" y="376"/>
                    <a:pt x="700" y="387"/>
                    <a:pt x="712" y="401"/>
                  </a:cubicBezTo>
                  <a:cubicBezTo>
                    <a:pt x="723" y="415"/>
                    <a:pt x="732" y="430"/>
                    <a:pt x="735" y="447"/>
                  </a:cubicBezTo>
                  <a:cubicBezTo>
                    <a:pt x="739" y="470"/>
                    <a:pt x="732" y="488"/>
                    <a:pt x="713" y="501"/>
                  </a:cubicBezTo>
                  <a:cubicBezTo>
                    <a:pt x="697" y="513"/>
                    <a:pt x="678" y="517"/>
                    <a:pt x="658" y="519"/>
                  </a:cubicBezTo>
                  <a:cubicBezTo>
                    <a:pt x="652" y="519"/>
                    <a:pt x="646" y="518"/>
                    <a:pt x="640" y="520"/>
                  </a:cubicBezTo>
                  <a:cubicBezTo>
                    <a:pt x="636" y="524"/>
                    <a:pt x="631" y="523"/>
                    <a:pt x="627" y="523"/>
                  </a:cubicBezTo>
                  <a:cubicBezTo>
                    <a:pt x="609" y="522"/>
                    <a:pt x="592" y="519"/>
                    <a:pt x="575" y="514"/>
                  </a:cubicBezTo>
                  <a:cubicBezTo>
                    <a:pt x="527" y="501"/>
                    <a:pt x="485" y="479"/>
                    <a:pt x="448" y="444"/>
                  </a:cubicBezTo>
                  <a:cubicBezTo>
                    <a:pt x="452" y="457"/>
                    <a:pt x="454" y="470"/>
                    <a:pt x="456" y="482"/>
                  </a:cubicBezTo>
                  <a:cubicBezTo>
                    <a:pt x="459" y="516"/>
                    <a:pt x="459" y="549"/>
                    <a:pt x="451" y="582"/>
                  </a:cubicBezTo>
                  <a:cubicBezTo>
                    <a:pt x="449" y="588"/>
                    <a:pt x="446" y="593"/>
                    <a:pt x="444" y="598"/>
                  </a:cubicBezTo>
                  <a:cubicBezTo>
                    <a:pt x="438" y="614"/>
                    <a:pt x="434" y="630"/>
                    <a:pt x="425" y="644"/>
                  </a:cubicBezTo>
                  <a:cubicBezTo>
                    <a:pt x="418" y="658"/>
                    <a:pt x="410" y="670"/>
                    <a:pt x="398" y="680"/>
                  </a:cubicBezTo>
                  <a:cubicBezTo>
                    <a:pt x="373" y="702"/>
                    <a:pt x="343" y="701"/>
                    <a:pt x="319" y="678"/>
                  </a:cubicBezTo>
                  <a:cubicBezTo>
                    <a:pt x="306" y="666"/>
                    <a:pt x="297" y="650"/>
                    <a:pt x="290" y="633"/>
                  </a:cubicBezTo>
                  <a:cubicBezTo>
                    <a:pt x="289" y="630"/>
                    <a:pt x="287" y="627"/>
                    <a:pt x="286" y="623"/>
                  </a:cubicBezTo>
                  <a:cubicBezTo>
                    <a:pt x="280" y="621"/>
                    <a:pt x="279" y="615"/>
                    <a:pt x="278" y="610"/>
                  </a:cubicBezTo>
                  <a:cubicBezTo>
                    <a:pt x="277" y="607"/>
                    <a:pt x="276" y="604"/>
                    <a:pt x="276" y="601"/>
                  </a:cubicBezTo>
                  <a:cubicBezTo>
                    <a:pt x="272" y="590"/>
                    <a:pt x="271" y="578"/>
                    <a:pt x="269" y="566"/>
                  </a:cubicBezTo>
                  <a:cubicBezTo>
                    <a:pt x="264" y="519"/>
                    <a:pt x="269" y="474"/>
                    <a:pt x="285" y="430"/>
                  </a:cubicBezTo>
                  <a:cubicBezTo>
                    <a:pt x="285" y="430"/>
                    <a:pt x="285" y="429"/>
                    <a:pt x="285" y="428"/>
                  </a:cubicBezTo>
                  <a:cubicBezTo>
                    <a:pt x="267" y="440"/>
                    <a:pt x="248" y="451"/>
                    <a:pt x="228" y="459"/>
                  </a:cubicBezTo>
                  <a:cubicBezTo>
                    <a:pt x="199" y="470"/>
                    <a:pt x="169" y="478"/>
                    <a:pt x="137" y="479"/>
                  </a:cubicBezTo>
                  <a:cubicBezTo>
                    <a:pt x="134" y="479"/>
                    <a:pt x="131" y="480"/>
                    <a:pt x="127" y="480"/>
                  </a:cubicBezTo>
                  <a:cubicBezTo>
                    <a:pt x="123" y="481"/>
                    <a:pt x="118" y="481"/>
                    <a:pt x="115" y="477"/>
                  </a:cubicBezTo>
                  <a:cubicBezTo>
                    <a:pt x="95" y="475"/>
                    <a:pt x="74" y="474"/>
                    <a:pt x="55" y="467"/>
                  </a:cubicBezTo>
                  <a:cubicBezTo>
                    <a:pt x="44" y="463"/>
                    <a:pt x="34" y="458"/>
                    <a:pt x="25" y="450"/>
                  </a:cubicBezTo>
                  <a:cubicBezTo>
                    <a:pt x="6" y="434"/>
                    <a:pt x="0" y="413"/>
                    <a:pt x="9" y="389"/>
                  </a:cubicBezTo>
                  <a:cubicBezTo>
                    <a:pt x="18" y="365"/>
                    <a:pt x="36" y="348"/>
                    <a:pt x="56" y="333"/>
                  </a:cubicBezTo>
                  <a:cubicBezTo>
                    <a:pt x="59" y="330"/>
                    <a:pt x="63" y="327"/>
                    <a:pt x="67" y="325"/>
                  </a:cubicBezTo>
                  <a:cubicBezTo>
                    <a:pt x="67" y="318"/>
                    <a:pt x="73" y="317"/>
                    <a:pt x="77" y="314"/>
                  </a:cubicBezTo>
                  <a:cubicBezTo>
                    <a:pt x="87" y="310"/>
                    <a:pt x="96" y="304"/>
                    <a:pt x="106" y="300"/>
                  </a:cubicBezTo>
                  <a:cubicBezTo>
                    <a:pt x="150" y="281"/>
                    <a:pt x="195" y="273"/>
                    <a:pt x="241" y="275"/>
                  </a:cubicBezTo>
                  <a:cubicBezTo>
                    <a:pt x="232" y="270"/>
                    <a:pt x="224" y="263"/>
                    <a:pt x="216" y="256"/>
                  </a:cubicBezTo>
                  <a:cubicBezTo>
                    <a:pt x="187" y="230"/>
                    <a:pt x="162" y="200"/>
                    <a:pt x="143" y="165"/>
                  </a:cubicBezTo>
                  <a:cubicBezTo>
                    <a:pt x="141" y="162"/>
                    <a:pt x="141" y="159"/>
                    <a:pt x="142" y="156"/>
                  </a:cubicBezTo>
                  <a:cubicBezTo>
                    <a:pt x="138" y="142"/>
                    <a:pt x="131" y="130"/>
                    <a:pt x="128" y="116"/>
                  </a:cubicBezTo>
                  <a:cubicBezTo>
                    <a:pt x="122" y="95"/>
                    <a:pt x="118" y="73"/>
                    <a:pt x="123" y="50"/>
                  </a:cubicBezTo>
                  <a:cubicBezTo>
                    <a:pt x="131" y="17"/>
                    <a:pt x="157" y="0"/>
                    <a:pt x="191" y="6"/>
                  </a:cubicBezTo>
                  <a:cubicBezTo>
                    <a:pt x="217" y="10"/>
                    <a:pt x="239" y="22"/>
                    <a:pt x="261" y="38"/>
                  </a:cubicBezTo>
                  <a:cubicBezTo>
                    <a:pt x="263" y="39"/>
                    <a:pt x="265" y="41"/>
                    <a:pt x="268" y="42"/>
                  </a:cubicBezTo>
                  <a:cubicBezTo>
                    <a:pt x="274" y="41"/>
                    <a:pt x="277" y="46"/>
                    <a:pt x="281" y="49"/>
                  </a:cubicBezTo>
                  <a:cubicBezTo>
                    <a:pt x="288" y="55"/>
                    <a:pt x="294" y="62"/>
                    <a:pt x="301" y="68"/>
                  </a:cubicBezTo>
                  <a:cubicBezTo>
                    <a:pt x="303" y="71"/>
                    <a:pt x="304" y="74"/>
                    <a:pt x="307" y="77"/>
                  </a:cubicBezTo>
                  <a:cubicBezTo>
                    <a:pt x="340" y="111"/>
                    <a:pt x="362" y="152"/>
                    <a:pt x="373" y="199"/>
                  </a:cubicBezTo>
                  <a:cubicBezTo>
                    <a:pt x="374" y="205"/>
                    <a:pt x="375" y="211"/>
                    <a:pt x="374" y="217"/>
                  </a:cubicBezTo>
                  <a:cubicBezTo>
                    <a:pt x="376" y="192"/>
                    <a:pt x="388" y="171"/>
                    <a:pt x="400" y="151"/>
                  </a:cubicBezTo>
                  <a:cubicBezTo>
                    <a:pt x="419" y="119"/>
                    <a:pt x="442" y="91"/>
                    <a:pt x="471" y="68"/>
                  </a:cubicBezTo>
                  <a:cubicBezTo>
                    <a:pt x="479" y="61"/>
                    <a:pt x="488" y="58"/>
                    <a:pt x="496" y="53"/>
                  </a:cubicBezTo>
                  <a:close/>
                </a:path>
              </a:pathLst>
            </a:custGeom>
            <a:solidFill>
              <a:srgbClr val="F49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18714005-004F-5355-8A83-A3B11A3A7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1701" y="2701926"/>
              <a:ext cx="333375" cy="331788"/>
            </a:xfrm>
            <a:custGeom>
              <a:avLst/>
              <a:gdLst>
                <a:gd name="T0" fmla="*/ 185 w 192"/>
                <a:gd name="T1" fmla="*/ 105 h 192"/>
                <a:gd name="T2" fmla="*/ 192 w 192"/>
                <a:gd name="T3" fmla="*/ 127 h 192"/>
                <a:gd name="T4" fmla="*/ 94 w 192"/>
                <a:gd name="T5" fmla="*/ 188 h 192"/>
                <a:gd name="T6" fmla="*/ 59 w 192"/>
                <a:gd name="T7" fmla="*/ 190 h 192"/>
                <a:gd name="T8" fmla="*/ 6 w 192"/>
                <a:gd name="T9" fmla="*/ 132 h 192"/>
                <a:gd name="T10" fmla="*/ 25 w 192"/>
                <a:gd name="T11" fmla="*/ 20 h 192"/>
                <a:gd name="T12" fmla="*/ 34 w 192"/>
                <a:gd name="T13" fmla="*/ 2 h 192"/>
                <a:gd name="T14" fmla="*/ 41 w 192"/>
                <a:gd name="T15" fmla="*/ 2 h 192"/>
                <a:gd name="T16" fmla="*/ 99 w 192"/>
                <a:gd name="T17" fmla="*/ 14 h 192"/>
                <a:gd name="T18" fmla="*/ 103 w 192"/>
                <a:gd name="T19" fmla="*/ 14 h 192"/>
                <a:gd name="T20" fmla="*/ 116 w 192"/>
                <a:gd name="T21" fmla="*/ 26 h 192"/>
                <a:gd name="T22" fmla="*/ 125 w 192"/>
                <a:gd name="T23" fmla="*/ 75 h 192"/>
                <a:gd name="T24" fmla="*/ 136 w 192"/>
                <a:gd name="T25" fmla="*/ 95 h 192"/>
                <a:gd name="T26" fmla="*/ 170 w 192"/>
                <a:gd name="T27" fmla="*/ 104 h 192"/>
                <a:gd name="T28" fmla="*/ 185 w 192"/>
                <a:gd name="T29" fmla="*/ 10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2" h="192">
                  <a:moveTo>
                    <a:pt x="185" y="105"/>
                  </a:moveTo>
                  <a:cubicBezTo>
                    <a:pt x="187" y="113"/>
                    <a:pt x="190" y="120"/>
                    <a:pt x="192" y="127"/>
                  </a:cubicBezTo>
                  <a:cubicBezTo>
                    <a:pt x="164" y="156"/>
                    <a:pt x="133" y="179"/>
                    <a:pt x="94" y="188"/>
                  </a:cubicBezTo>
                  <a:cubicBezTo>
                    <a:pt x="82" y="191"/>
                    <a:pt x="70" y="192"/>
                    <a:pt x="59" y="190"/>
                  </a:cubicBezTo>
                  <a:cubicBezTo>
                    <a:pt x="29" y="185"/>
                    <a:pt x="10" y="164"/>
                    <a:pt x="6" y="132"/>
                  </a:cubicBezTo>
                  <a:cubicBezTo>
                    <a:pt x="0" y="93"/>
                    <a:pt x="10" y="56"/>
                    <a:pt x="25" y="20"/>
                  </a:cubicBezTo>
                  <a:cubicBezTo>
                    <a:pt x="28" y="14"/>
                    <a:pt x="31" y="8"/>
                    <a:pt x="34" y="2"/>
                  </a:cubicBezTo>
                  <a:cubicBezTo>
                    <a:pt x="36" y="0"/>
                    <a:pt x="39" y="1"/>
                    <a:pt x="41" y="2"/>
                  </a:cubicBezTo>
                  <a:cubicBezTo>
                    <a:pt x="59" y="12"/>
                    <a:pt x="79" y="15"/>
                    <a:pt x="99" y="14"/>
                  </a:cubicBezTo>
                  <a:cubicBezTo>
                    <a:pt x="100" y="14"/>
                    <a:pt x="102" y="14"/>
                    <a:pt x="103" y="14"/>
                  </a:cubicBezTo>
                  <a:cubicBezTo>
                    <a:pt x="113" y="14"/>
                    <a:pt x="115" y="16"/>
                    <a:pt x="116" y="26"/>
                  </a:cubicBezTo>
                  <a:cubicBezTo>
                    <a:pt x="116" y="43"/>
                    <a:pt x="118" y="60"/>
                    <a:pt x="125" y="75"/>
                  </a:cubicBezTo>
                  <a:cubicBezTo>
                    <a:pt x="127" y="82"/>
                    <a:pt x="131" y="89"/>
                    <a:pt x="136" y="95"/>
                  </a:cubicBezTo>
                  <a:cubicBezTo>
                    <a:pt x="146" y="105"/>
                    <a:pt x="158" y="105"/>
                    <a:pt x="170" y="104"/>
                  </a:cubicBezTo>
                  <a:cubicBezTo>
                    <a:pt x="175" y="103"/>
                    <a:pt x="181" y="101"/>
                    <a:pt x="185" y="105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75726A71-DAEF-7C3C-34FC-2D674951F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6063" y="2724151"/>
              <a:ext cx="369888" cy="306388"/>
            </a:xfrm>
            <a:custGeom>
              <a:avLst/>
              <a:gdLst>
                <a:gd name="T0" fmla="*/ 126 w 214"/>
                <a:gd name="T1" fmla="*/ 1 h 177"/>
                <a:gd name="T2" fmla="*/ 191 w 214"/>
                <a:gd name="T3" fmla="*/ 11 h 177"/>
                <a:gd name="T4" fmla="*/ 213 w 214"/>
                <a:gd name="T5" fmla="*/ 85 h 177"/>
                <a:gd name="T6" fmla="*/ 209 w 214"/>
                <a:gd name="T7" fmla="*/ 128 h 177"/>
                <a:gd name="T8" fmla="*/ 135 w 214"/>
                <a:gd name="T9" fmla="*/ 170 h 177"/>
                <a:gd name="T10" fmla="*/ 46 w 214"/>
                <a:gd name="T11" fmla="*/ 123 h 177"/>
                <a:gd name="T12" fmla="*/ 3 w 214"/>
                <a:gd name="T13" fmla="*/ 78 h 177"/>
                <a:gd name="T14" fmla="*/ 5 w 214"/>
                <a:gd name="T15" fmla="*/ 68 h 177"/>
                <a:gd name="T16" fmla="*/ 16 w 214"/>
                <a:gd name="T17" fmla="*/ 67 h 177"/>
                <a:gd name="T18" fmla="*/ 40 w 214"/>
                <a:gd name="T19" fmla="*/ 79 h 177"/>
                <a:gd name="T20" fmla="*/ 87 w 214"/>
                <a:gd name="T21" fmla="*/ 85 h 177"/>
                <a:gd name="T22" fmla="*/ 105 w 214"/>
                <a:gd name="T23" fmla="*/ 72 h 177"/>
                <a:gd name="T24" fmla="*/ 119 w 214"/>
                <a:gd name="T25" fmla="*/ 31 h 177"/>
                <a:gd name="T26" fmla="*/ 120 w 214"/>
                <a:gd name="T27" fmla="*/ 7 h 177"/>
                <a:gd name="T28" fmla="*/ 126 w 214"/>
                <a:gd name="T29" fmla="*/ 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4" h="177">
                  <a:moveTo>
                    <a:pt x="126" y="1"/>
                  </a:moveTo>
                  <a:cubicBezTo>
                    <a:pt x="147" y="7"/>
                    <a:pt x="169" y="10"/>
                    <a:pt x="191" y="11"/>
                  </a:cubicBezTo>
                  <a:cubicBezTo>
                    <a:pt x="202" y="35"/>
                    <a:pt x="210" y="59"/>
                    <a:pt x="213" y="85"/>
                  </a:cubicBezTo>
                  <a:cubicBezTo>
                    <a:pt x="214" y="99"/>
                    <a:pt x="214" y="114"/>
                    <a:pt x="209" y="128"/>
                  </a:cubicBezTo>
                  <a:cubicBezTo>
                    <a:pt x="200" y="161"/>
                    <a:pt x="171" y="177"/>
                    <a:pt x="135" y="170"/>
                  </a:cubicBezTo>
                  <a:cubicBezTo>
                    <a:pt x="100" y="163"/>
                    <a:pt x="72" y="145"/>
                    <a:pt x="46" y="123"/>
                  </a:cubicBezTo>
                  <a:cubicBezTo>
                    <a:pt x="30" y="110"/>
                    <a:pt x="16" y="95"/>
                    <a:pt x="3" y="78"/>
                  </a:cubicBezTo>
                  <a:cubicBezTo>
                    <a:pt x="0" y="74"/>
                    <a:pt x="2" y="71"/>
                    <a:pt x="5" y="68"/>
                  </a:cubicBezTo>
                  <a:cubicBezTo>
                    <a:pt x="8" y="65"/>
                    <a:pt x="13" y="65"/>
                    <a:pt x="16" y="67"/>
                  </a:cubicBezTo>
                  <a:cubicBezTo>
                    <a:pt x="24" y="72"/>
                    <a:pt x="32" y="76"/>
                    <a:pt x="40" y="79"/>
                  </a:cubicBezTo>
                  <a:cubicBezTo>
                    <a:pt x="55" y="84"/>
                    <a:pt x="71" y="89"/>
                    <a:pt x="87" y="85"/>
                  </a:cubicBezTo>
                  <a:cubicBezTo>
                    <a:pt x="95" y="83"/>
                    <a:pt x="101" y="78"/>
                    <a:pt x="105" y="72"/>
                  </a:cubicBezTo>
                  <a:cubicBezTo>
                    <a:pt x="113" y="59"/>
                    <a:pt x="118" y="46"/>
                    <a:pt x="119" y="31"/>
                  </a:cubicBezTo>
                  <a:cubicBezTo>
                    <a:pt x="119" y="23"/>
                    <a:pt x="121" y="15"/>
                    <a:pt x="120" y="7"/>
                  </a:cubicBezTo>
                  <a:cubicBezTo>
                    <a:pt x="119" y="3"/>
                    <a:pt x="121" y="0"/>
                    <a:pt x="126" y="1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95FCBAB9-297F-0F91-B6DE-35983520C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6" y="1676401"/>
              <a:ext cx="336550" cy="309563"/>
            </a:xfrm>
            <a:custGeom>
              <a:avLst/>
              <a:gdLst>
                <a:gd name="T0" fmla="*/ 30 w 195"/>
                <a:gd name="T1" fmla="*/ 167 h 179"/>
                <a:gd name="T2" fmla="*/ 0 w 195"/>
                <a:gd name="T3" fmla="*/ 139 h 179"/>
                <a:gd name="T4" fmla="*/ 23 w 195"/>
                <a:gd name="T5" fmla="*/ 50 h 179"/>
                <a:gd name="T6" fmla="*/ 44 w 195"/>
                <a:gd name="T7" fmla="*/ 23 h 179"/>
                <a:gd name="T8" fmla="*/ 118 w 195"/>
                <a:gd name="T9" fmla="*/ 16 h 179"/>
                <a:gd name="T10" fmla="*/ 159 w 195"/>
                <a:gd name="T11" fmla="*/ 60 h 179"/>
                <a:gd name="T12" fmla="*/ 195 w 195"/>
                <a:gd name="T13" fmla="*/ 163 h 179"/>
                <a:gd name="T14" fmla="*/ 184 w 195"/>
                <a:gd name="T15" fmla="*/ 174 h 179"/>
                <a:gd name="T16" fmla="*/ 173 w 195"/>
                <a:gd name="T17" fmla="*/ 168 h 179"/>
                <a:gd name="T18" fmla="*/ 147 w 195"/>
                <a:gd name="T19" fmla="*/ 135 h 179"/>
                <a:gd name="T20" fmla="*/ 73 w 195"/>
                <a:gd name="T21" fmla="*/ 141 h 179"/>
                <a:gd name="T22" fmla="*/ 54 w 195"/>
                <a:gd name="T23" fmla="*/ 168 h 179"/>
                <a:gd name="T24" fmla="*/ 36 w 195"/>
                <a:gd name="T25" fmla="*/ 172 h 179"/>
                <a:gd name="T26" fmla="*/ 30 w 195"/>
                <a:gd name="T27" fmla="*/ 16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5" h="179">
                  <a:moveTo>
                    <a:pt x="30" y="167"/>
                  </a:moveTo>
                  <a:cubicBezTo>
                    <a:pt x="20" y="158"/>
                    <a:pt x="10" y="149"/>
                    <a:pt x="0" y="139"/>
                  </a:cubicBezTo>
                  <a:cubicBezTo>
                    <a:pt x="2" y="108"/>
                    <a:pt x="8" y="78"/>
                    <a:pt x="23" y="50"/>
                  </a:cubicBezTo>
                  <a:cubicBezTo>
                    <a:pt x="29" y="40"/>
                    <a:pt x="35" y="31"/>
                    <a:pt x="44" y="23"/>
                  </a:cubicBezTo>
                  <a:cubicBezTo>
                    <a:pt x="66" y="2"/>
                    <a:pt x="93" y="0"/>
                    <a:pt x="118" y="16"/>
                  </a:cubicBezTo>
                  <a:cubicBezTo>
                    <a:pt x="136" y="27"/>
                    <a:pt x="149" y="42"/>
                    <a:pt x="159" y="60"/>
                  </a:cubicBezTo>
                  <a:cubicBezTo>
                    <a:pt x="179" y="92"/>
                    <a:pt x="189" y="126"/>
                    <a:pt x="195" y="163"/>
                  </a:cubicBezTo>
                  <a:cubicBezTo>
                    <a:pt x="195" y="170"/>
                    <a:pt x="189" y="172"/>
                    <a:pt x="184" y="174"/>
                  </a:cubicBezTo>
                  <a:cubicBezTo>
                    <a:pt x="179" y="176"/>
                    <a:pt x="175" y="172"/>
                    <a:pt x="173" y="168"/>
                  </a:cubicBezTo>
                  <a:cubicBezTo>
                    <a:pt x="165" y="156"/>
                    <a:pt x="158" y="144"/>
                    <a:pt x="147" y="135"/>
                  </a:cubicBezTo>
                  <a:cubicBezTo>
                    <a:pt x="119" y="110"/>
                    <a:pt x="102" y="110"/>
                    <a:pt x="73" y="141"/>
                  </a:cubicBezTo>
                  <a:cubicBezTo>
                    <a:pt x="65" y="149"/>
                    <a:pt x="59" y="159"/>
                    <a:pt x="54" y="168"/>
                  </a:cubicBezTo>
                  <a:cubicBezTo>
                    <a:pt x="48" y="178"/>
                    <a:pt x="45" y="179"/>
                    <a:pt x="36" y="172"/>
                  </a:cubicBezTo>
                  <a:cubicBezTo>
                    <a:pt x="34" y="170"/>
                    <a:pt x="32" y="169"/>
                    <a:pt x="30" y="167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5C055F1C-7E84-F8CD-9299-7B0034729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626" y="2092326"/>
              <a:ext cx="382588" cy="381000"/>
            </a:xfrm>
            <a:custGeom>
              <a:avLst/>
              <a:gdLst>
                <a:gd name="T0" fmla="*/ 192 w 221"/>
                <a:gd name="T1" fmla="*/ 220 h 220"/>
                <a:gd name="T2" fmla="*/ 89 w 221"/>
                <a:gd name="T3" fmla="*/ 173 h 220"/>
                <a:gd name="T4" fmla="*/ 0 w 221"/>
                <a:gd name="T5" fmla="*/ 165 h 220"/>
                <a:gd name="T6" fmla="*/ 15 w 221"/>
                <a:gd name="T7" fmla="*/ 156 h 220"/>
                <a:gd name="T8" fmla="*/ 113 w 221"/>
                <a:gd name="T9" fmla="*/ 49 h 220"/>
                <a:gd name="T10" fmla="*/ 135 w 221"/>
                <a:gd name="T11" fmla="*/ 0 h 220"/>
                <a:gd name="T12" fmla="*/ 144 w 221"/>
                <a:gd name="T13" fmla="*/ 1 h 220"/>
                <a:gd name="T14" fmla="*/ 166 w 221"/>
                <a:gd name="T15" fmla="*/ 10 h 220"/>
                <a:gd name="T16" fmla="*/ 179 w 221"/>
                <a:gd name="T17" fmla="*/ 56 h 220"/>
                <a:gd name="T18" fmla="*/ 166 w 221"/>
                <a:gd name="T19" fmla="*/ 98 h 220"/>
                <a:gd name="T20" fmla="*/ 170 w 221"/>
                <a:gd name="T21" fmla="*/ 116 h 220"/>
                <a:gd name="T22" fmla="*/ 210 w 221"/>
                <a:gd name="T23" fmla="*/ 150 h 220"/>
                <a:gd name="T24" fmla="*/ 214 w 221"/>
                <a:gd name="T25" fmla="*/ 165 h 220"/>
                <a:gd name="T26" fmla="*/ 192 w 221"/>
                <a:gd name="T2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0">
                  <a:moveTo>
                    <a:pt x="192" y="220"/>
                  </a:moveTo>
                  <a:cubicBezTo>
                    <a:pt x="160" y="199"/>
                    <a:pt x="126" y="183"/>
                    <a:pt x="89" y="173"/>
                  </a:cubicBezTo>
                  <a:cubicBezTo>
                    <a:pt x="60" y="165"/>
                    <a:pt x="31" y="163"/>
                    <a:pt x="0" y="165"/>
                  </a:cubicBezTo>
                  <a:cubicBezTo>
                    <a:pt x="5" y="162"/>
                    <a:pt x="10" y="159"/>
                    <a:pt x="15" y="156"/>
                  </a:cubicBezTo>
                  <a:cubicBezTo>
                    <a:pt x="57" y="129"/>
                    <a:pt x="89" y="93"/>
                    <a:pt x="113" y="49"/>
                  </a:cubicBezTo>
                  <a:cubicBezTo>
                    <a:pt x="122" y="34"/>
                    <a:pt x="129" y="17"/>
                    <a:pt x="135" y="0"/>
                  </a:cubicBezTo>
                  <a:cubicBezTo>
                    <a:pt x="138" y="1"/>
                    <a:pt x="141" y="2"/>
                    <a:pt x="144" y="1"/>
                  </a:cubicBezTo>
                  <a:cubicBezTo>
                    <a:pt x="152" y="3"/>
                    <a:pt x="159" y="5"/>
                    <a:pt x="166" y="10"/>
                  </a:cubicBezTo>
                  <a:cubicBezTo>
                    <a:pt x="181" y="23"/>
                    <a:pt x="182" y="39"/>
                    <a:pt x="179" y="56"/>
                  </a:cubicBezTo>
                  <a:cubicBezTo>
                    <a:pt x="177" y="71"/>
                    <a:pt x="173" y="85"/>
                    <a:pt x="166" y="98"/>
                  </a:cubicBezTo>
                  <a:cubicBezTo>
                    <a:pt x="160" y="109"/>
                    <a:pt x="160" y="109"/>
                    <a:pt x="170" y="116"/>
                  </a:cubicBezTo>
                  <a:cubicBezTo>
                    <a:pt x="185" y="125"/>
                    <a:pt x="199" y="135"/>
                    <a:pt x="210" y="150"/>
                  </a:cubicBezTo>
                  <a:cubicBezTo>
                    <a:pt x="213" y="155"/>
                    <a:pt x="216" y="159"/>
                    <a:pt x="214" y="165"/>
                  </a:cubicBezTo>
                  <a:cubicBezTo>
                    <a:pt x="221" y="189"/>
                    <a:pt x="207" y="205"/>
                    <a:pt x="192" y="220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2B3E6B96-2C21-20FF-C1B5-17243674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201" y="2108201"/>
              <a:ext cx="269875" cy="298450"/>
            </a:xfrm>
            <a:custGeom>
              <a:avLst/>
              <a:gdLst>
                <a:gd name="T0" fmla="*/ 94 w 156"/>
                <a:gd name="T1" fmla="*/ 164 h 172"/>
                <a:gd name="T2" fmla="*/ 83 w 156"/>
                <a:gd name="T3" fmla="*/ 172 h 172"/>
                <a:gd name="T4" fmla="*/ 25 w 156"/>
                <a:gd name="T5" fmla="*/ 123 h 172"/>
                <a:gd name="T6" fmla="*/ 10 w 156"/>
                <a:gd name="T7" fmla="*/ 97 h 172"/>
                <a:gd name="T8" fmla="*/ 30 w 156"/>
                <a:gd name="T9" fmla="*/ 27 h 172"/>
                <a:gd name="T10" fmla="*/ 88 w 156"/>
                <a:gd name="T11" fmla="*/ 4 h 172"/>
                <a:gd name="T12" fmla="*/ 155 w 156"/>
                <a:gd name="T13" fmla="*/ 3 h 172"/>
                <a:gd name="T14" fmla="*/ 148 w 156"/>
                <a:gd name="T15" fmla="*/ 12 h 172"/>
                <a:gd name="T16" fmla="*/ 129 w 156"/>
                <a:gd name="T17" fmla="*/ 54 h 172"/>
                <a:gd name="T18" fmla="*/ 149 w 156"/>
                <a:gd name="T19" fmla="*/ 104 h 172"/>
                <a:gd name="T20" fmla="*/ 147 w 156"/>
                <a:gd name="T21" fmla="*/ 117 h 172"/>
                <a:gd name="T22" fmla="*/ 94 w 156"/>
                <a:gd name="T23" fmla="*/ 1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6" h="172">
                  <a:moveTo>
                    <a:pt x="94" y="164"/>
                  </a:moveTo>
                  <a:cubicBezTo>
                    <a:pt x="90" y="167"/>
                    <a:pt x="86" y="169"/>
                    <a:pt x="83" y="172"/>
                  </a:cubicBezTo>
                  <a:cubicBezTo>
                    <a:pt x="61" y="159"/>
                    <a:pt x="41" y="144"/>
                    <a:pt x="25" y="123"/>
                  </a:cubicBezTo>
                  <a:cubicBezTo>
                    <a:pt x="19" y="115"/>
                    <a:pt x="13" y="107"/>
                    <a:pt x="10" y="97"/>
                  </a:cubicBezTo>
                  <a:cubicBezTo>
                    <a:pt x="0" y="70"/>
                    <a:pt x="7" y="44"/>
                    <a:pt x="30" y="27"/>
                  </a:cubicBezTo>
                  <a:cubicBezTo>
                    <a:pt x="47" y="14"/>
                    <a:pt x="67" y="8"/>
                    <a:pt x="88" y="4"/>
                  </a:cubicBezTo>
                  <a:cubicBezTo>
                    <a:pt x="110" y="1"/>
                    <a:pt x="132" y="0"/>
                    <a:pt x="155" y="3"/>
                  </a:cubicBezTo>
                  <a:cubicBezTo>
                    <a:pt x="156" y="9"/>
                    <a:pt x="151" y="10"/>
                    <a:pt x="148" y="12"/>
                  </a:cubicBezTo>
                  <a:cubicBezTo>
                    <a:pt x="130" y="21"/>
                    <a:pt x="126" y="35"/>
                    <a:pt x="129" y="54"/>
                  </a:cubicBezTo>
                  <a:cubicBezTo>
                    <a:pt x="132" y="72"/>
                    <a:pt x="139" y="88"/>
                    <a:pt x="149" y="104"/>
                  </a:cubicBezTo>
                  <a:cubicBezTo>
                    <a:pt x="153" y="109"/>
                    <a:pt x="153" y="114"/>
                    <a:pt x="147" y="117"/>
                  </a:cubicBezTo>
                  <a:cubicBezTo>
                    <a:pt x="126" y="129"/>
                    <a:pt x="110" y="146"/>
                    <a:pt x="94" y="164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390CA211-09C6-0C57-CCD4-2A0DC5045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713" y="1866901"/>
              <a:ext cx="341313" cy="368300"/>
            </a:xfrm>
            <a:custGeom>
              <a:avLst/>
              <a:gdLst>
                <a:gd name="T0" fmla="*/ 0 w 198"/>
                <a:gd name="T1" fmla="*/ 57 h 213"/>
                <a:gd name="T2" fmla="*/ 1 w 198"/>
                <a:gd name="T3" fmla="*/ 57 h 213"/>
                <a:gd name="T4" fmla="*/ 16 w 198"/>
                <a:gd name="T5" fmla="*/ 63 h 213"/>
                <a:gd name="T6" fmla="*/ 24 w 198"/>
                <a:gd name="T7" fmla="*/ 49 h 213"/>
                <a:gd name="T8" fmla="*/ 60 w 198"/>
                <a:gd name="T9" fmla="*/ 10 h 213"/>
                <a:gd name="T10" fmla="*/ 104 w 198"/>
                <a:gd name="T11" fmla="*/ 10 h 213"/>
                <a:gd name="T12" fmla="*/ 144 w 198"/>
                <a:gd name="T13" fmla="*/ 53 h 213"/>
                <a:gd name="T14" fmla="*/ 160 w 198"/>
                <a:gd name="T15" fmla="*/ 56 h 213"/>
                <a:gd name="T16" fmla="*/ 165 w 198"/>
                <a:gd name="T17" fmla="*/ 53 h 213"/>
                <a:gd name="T18" fmla="*/ 198 w 198"/>
                <a:gd name="T19" fmla="*/ 40 h 213"/>
                <a:gd name="T20" fmla="*/ 170 w 198"/>
                <a:gd name="T21" fmla="*/ 63 h 213"/>
                <a:gd name="T22" fmla="*/ 79 w 198"/>
                <a:gd name="T23" fmla="*/ 199 h 213"/>
                <a:gd name="T24" fmla="*/ 77 w 198"/>
                <a:gd name="T25" fmla="*/ 206 h 213"/>
                <a:gd name="T26" fmla="*/ 75 w 198"/>
                <a:gd name="T27" fmla="*/ 213 h 213"/>
                <a:gd name="T28" fmla="*/ 59 w 198"/>
                <a:gd name="T29" fmla="*/ 148 h 213"/>
                <a:gd name="T30" fmla="*/ 4 w 198"/>
                <a:gd name="T31" fmla="*/ 62 h 213"/>
                <a:gd name="T32" fmla="*/ 0 w 198"/>
                <a:gd name="T33" fmla="*/ 5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8" h="213">
                  <a:moveTo>
                    <a:pt x="0" y="57"/>
                  </a:moveTo>
                  <a:cubicBezTo>
                    <a:pt x="0" y="57"/>
                    <a:pt x="1" y="57"/>
                    <a:pt x="1" y="57"/>
                  </a:cubicBezTo>
                  <a:cubicBezTo>
                    <a:pt x="6" y="58"/>
                    <a:pt x="11" y="66"/>
                    <a:pt x="16" y="63"/>
                  </a:cubicBezTo>
                  <a:cubicBezTo>
                    <a:pt x="20" y="60"/>
                    <a:pt x="21" y="54"/>
                    <a:pt x="24" y="49"/>
                  </a:cubicBezTo>
                  <a:cubicBezTo>
                    <a:pt x="33" y="34"/>
                    <a:pt x="45" y="20"/>
                    <a:pt x="60" y="10"/>
                  </a:cubicBezTo>
                  <a:cubicBezTo>
                    <a:pt x="75" y="0"/>
                    <a:pt x="89" y="1"/>
                    <a:pt x="104" y="10"/>
                  </a:cubicBezTo>
                  <a:cubicBezTo>
                    <a:pt x="121" y="21"/>
                    <a:pt x="134" y="36"/>
                    <a:pt x="144" y="53"/>
                  </a:cubicBezTo>
                  <a:cubicBezTo>
                    <a:pt x="151" y="64"/>
                    <a:pt x="148" y="64"/>
                    <a:pt x="160" y="56"/>
                  </a:cubicBezTo>
                  <a:cubicBezTo>
                    <a:pt x="161" y="55"/>
                    <a:pt x="163" y="54"/>
                    <a:pt x="165" y="53"/>
                  </a:cubicBezTo>
                  <a:cubicBezTo>
                    <a:pt x="176" y="49"/>
                    <a:pt x="186" y="42"/>
                    <a:pt x="198" y="40"/>
                  </a:cubicBezTo>
                  <a:cubicBezTo>
                    <a:pt x="189" y="48"/>
                    <a:pt x="179" y="55"/>
                    <a:pt x="170" y="63"/>
                  </a:cubicBezTo>
                  <a:cubicBezTo>
                    <a:pt x="127" y="100"/>
                    <a:pt x="96" y="145"/>
                    <a:pt x="79" y="199"/>
                  </a:cubicBezTo>
                  <a:cubicBezTo>
                    <a:pt x="79" y="201"/>
                    <a:pt x="78" y="204"/>
                    <a:pt x="77" y="206"/>
                  </a:cubicBezTo>
                  <a:cubicBezTo>
                    <a:pt x="77" y="208"/>
                    <a:pt x="77" y="210"/>
                    <a:pt x="75" y="213"/>
                  </a:cubicBezTo>
                  <a:cubicBezTo>
                    <a:pt x="73" y="190"/>
                    <a:pt x="67" y="169"/>
                    <a:pt x="59" y="148"/>
                  </a:cubicBezTo>
                  <a:cubicBezTo>
                    <a:pt x="46" y="116"/>
                    <a:pt x="26" y="88"/>
                    <a:pt x="4" y="62"/>
                  </a:cubicBezTo>
                  <a:cubicBezTo>
                    <a:pt x="2" y="60"/>
                    <a:pt x="1" y="59"/>
                    <a:pt x="0" y="57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2D0F50AD-6341-BA7C-47D3-64E944BB4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863" y="2087563"/>
              <a:ext cx="238125" cy="290513"/>
            </a:xfrm>
            <a:custGeom>
              <a:avLst/>
              <a:gdLst>
                <a:gd name="T0" fmla="*/ 70 w 138"/>
                <a:gd name="T1" fmla="*/ 168 h 168"/>
                <a:gd name="T2" fmla="*/ 21 w 138"/>
                <a:gd name="T3" fmla="*/ 121 h 168"/>
                <a:gd name="T4" fmla="*/ 16 w 138"/>
                <a:gd name="T5" fmla="*/ 103 h 168"/>
                <a:gd name="T6" fmla="*/ 32 w 138"/>
                <a:gd name="T7" fmla="*/ 49 h 168"/>
                <a:gd name="T8" fmla="*/ 9 w 138"/>
                <a:gd name="T9" fmla="*/ 10 h 168"/>
                <a:gd name="T10" fmla="*/ 0 w 138"/>
                <a:gd name="T11" fmla="*/ 4 h 168"/>
                <a:gd name="T12" fmla="*/ 93 w 138"/>
                <a:gd name="T13" fmla="*/ 12 h 168"/>
                <a:gd name="T14" fmla="*/ 136 w 138"/>
                <a:gd name="T15" fmla="*/ 59 h 168"/>
                <a:gd name="T16" fmla="*/ 129 w 138"/>
                <a:gd name="T17" fmla="*/ 101 h 168"/>
                <a:gd name="T18" fmla="*/ 70 w 138"/>
                <a:gd name="T1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68">
                  <a:moveTo>
                    <a:pt x="70" y="168"/>
                  </a:moveTo>
                  <a:cubicBezTo>
                    <a:pt x="59" y="146"/>
                    <a:pt x="42" y="132"/>
                    <a:pt x="21" y="121"/>
                  </a:cubicBezTo>
                  <a:cubicBezTo>
                    <a:pt x="10" y="114"/>
                    <a:pt x="10" y="114"/>
                    <a:pt x="16" y="103"/>
                  </a:cubicBezTo>
                  <a:cubicBezTo>
                    <a:pt x="25" y="86"/>
                    <a:pt x="32" y="68"/>
                    <a:pt x="32" y="49"/>
                  </a:cubicBezTo>
                  <a:cubicBezTo>
                    <a:pt x="33" y="31"/>
                    <a:pt x="25" y="18"/>
                    <a:pt x="9" y="10"/>
                  </a:cubicBezTo>
                  <a:cubicBezTo>
                    <a:pt x="6" y="8"/>
                    <a:pt x="2" y="7"/>
                    <a:pt x="0" y="4"/>
                  </a:cubicBezTo>
                  <a:cubicBezTo>
                    <a:pt x="31" y="0"/>
                    <a:pt x="63" y="0"/>
                    <a:pt x="93" y="12"/>
                  </a:cubicBezTo>
                  <a:cubicBezTo>
                    <a:pt x="115" y="21"/>
                    <a:pt x="131" y="35"/>
                    <a:pt x="136" y="59"/>
                  </a:cubicBezTo>
                  <a:cubicBezTo>
                    <a:pt x="138" y="74"/>
                    <a:pt x="135" y="88"/>
                    <a:pt x="129" y="101"/>
                  </a:cubicBezTo>
                  <a:cubicBezTo>
                    <a:pt x="116" y="129"/>
                    <a:pt x="94" y="150"/>
                    <a:pt x="70" y="168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A31ABE77-A36C-7FD6-A85C-A0B57316F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213" y="2566988"/>
              <a:ext cx="309563" cy="323850"/>
            </a:xfrm>
            <a:custGeom>
              <a:avLst/>
              <a:gdLst>
                <a:gd name="T0" fmla="*/ 164 w 179"/>
                <a:gd name="T1" fmla="*/ 183 h 187"/>
                <a:gd name="T2" fmla="*/ 140 w 179"/>
                <a:gd name="T3" fmla="*/ 187 h 187"/>
                <a:gd name="T4" fmla="*/ 105 w 179"/>
                <a:gd name="T5" fmla="*/ 166 h 187"/>
                <a:gd name="T6" fmla="*/ 91 w 179"/>
                <a:gd name="T7" fmla="*/ 110 h 187"/>
                <a:gd name="T8" fmla="*/ 77 w 179"/>
                <a:gd name="T9" fmla="*/ 96 h 187"/>
                <a:gd name="T10" fmla="*/ 13 w 179"/>
                <a:gd name="T11" fmla="*/ 80 h 187"/>
                <a:gd name="T12" fmla="*/ 0 w 179"/>
                <a:gd name="T13" fmla="*/ 59 h 187"/>
                <a:gd name="T14" fmla="*/ 179 w 179"/>
                <a:gd name="T15" fmla="*/ 0 h 187"/>
                <a:gd name="T16" fmla="*/ 164 w 179"/>
                <a:gd name="T17" fmla="*/ 18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87">
                  <a:moveTo>
                    <a:pt x="164" y="183"/>
                  </a:moveTo>
                  <a:cubicBezTo>
                    <a:pt x="156" y="184"/>
                    <a:pt x="149" y="186"/>
                    <a:pt x="140" y="187"/>
                  </a:cubicBezTo>
                  <a:cubicBezTo>
                    <a:pt x="124" y="187"/>
                    <a:pt x="113" y="179"/>
                    <a:pt x="105" y="166"/>
                  </a:cubicBezTo>
                  <a:cubicBezTo>
                    <a:pt x="95" y="149"/>
                    <a:pt x="91" y="130"/>
                    <a:pt x="91" y="110"/>
                  </a:cubicBezTo>
                  <a:cubicBezTo>
                    <a:pt x="91" y="94"/>
                    <a:pt x="92" y="96"/>
                    <a:pt x="77" y="96"/>
                  </a:cubicBezTo>
                  <a:cubicBezTo>
                    <a:pt x="54" y="97"/>
                    <a:pt x="32" y="93"/>
                    <a:pt x="13" y="80"/>
                  </a:cubicBezTo>
                  <a:cubicBezTo>
                    <a:pt x="7" y="74"/>
                    <a:pt x="1" y="68"/>
                    <a:pt x="0" y="59"/>
                  </a:cubicBezTo>
                  <a:cubicBezTo>
                    <a:pt x="65" y="57"/>
                    <a:pt x="125" y="39"/>
                    <a:pt x="179" y="0"/>
                  </a:cubicBezTo>
                  <a:cubicBezTo>
                    <a:pt x="155" y="60"/>
                    <a:pt x="150" y="121"/>
                    <a:pt x="164" y="183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76D7B844-CFF6-56B7-A995-8502DBF48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363" y="2592388"/>
              <a:ext cx="230188" cy="292100"/>
            </a:xfrm>
            <a:custGeom>
              <a:avLst/>
              <a:gdLst>
                <a:gd name="T0" fmla="*/ 133 w 133"/>
                <a:gd name="T1" fmla="*/ 77 h 169"/>
                <a:gd name="T2" fmla="*/ 131 w 133"/>
                <a:gd name="T3" fmla="*/ 85 h 169"/>
                <a:gd name="T4" fmla="*/ 121 w 133"/>
                <a:gd name="T5" fmla="*/ 141 h 169"/>
                <a:gd name="T6" fmla="*/ 74 w 133"/>
                <a:gd name="T7" fmla="*/ 166 h 169"/>
                <a:gd name="T8" fmla="*/ 25 w 133"/>
                <a:gd name="T9" fmla="*/ 149 h 169"/>
                <a:gd name="T10" fmla="*/ 10 w 133"/>
                <a:gd name="T11" fmla="*/ 155 h 169"/>
                <a:gd name="T12" fmla="*/ 2 w 133"/>
                <a:gd name="T13" fmla="*/ 165 h 169"/>
                <a:gd name="T14" fmla="*/ 12 w 133"/>
                <a:gd name="T15" fmla="*/ 88 h 169"/>
                <a:gd name="T16" fmla="*/ 1 w 133"/>
                <a:gd name="T17" fmla="*/ 6 h 169"/>
                <a:gd name="T18" fmla="*/ 0 w 133"/>
                <a:gd name="T19" fmla="*/ 0 h 169"/>
                <a:gd name="T20" fmla="*/ 133 w 133"/>
                <a:gd name="T21" fmla="*/ 7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3" h="169">
                  <a:moveTo>
                    <a:pt x="133" y="77"/>
                  </a:moveTo>
                  <a:cubicBezTo>
                    <a:pt x="129" y="79"/>
                    <a:pt x="131" y="82"/>
                    <a:pt x="131" y="85"/>
                  </a:cubicBezTo>
                  <a:cubicBezTo>
                    <a:pt x="131" y="104"/>
                    <a:pt x="129" y="123"/>
                    <a:pt x="121" y="141"/>
                  </a:cubicBezTo>
                  <a:cubicBezTo>
                    <a:pt x="111" y="161"/>
                    <a:pt x="97" y="169"/>
                    <a:pt x="74" y="166"/>
                  </a:cubicBezTo>
                  <a:cubicBezTo>
                    <a:pt x="57" y="163"/>
                    <a:pt x="40" y="158"/>
                    <a:pt x="25" y="149"/>
                  </a:cubicBezTo>
                  <a:cubicBezTo>
                    <a:pt x="15" y="143"/>
                    <a:pt x="15" y="143"/>
                    <a:pt x="10" y="155"/>
                  </a:cubicBezTo>
                  <a:cubicBezTo>
                    <a:pt x="8" y="158"/>
                    <a:pt x="5" y="162"/>
                    <a:pt x="2" y="165"/>
                  </a:cubicBezTo>
                  <a:cubicBezTo>
                    <a:pt x="8" y="140"/>
                    <a:pt x="12" y="114"/>
                    <a:pt x="12" y="88"/>
                  </a:cubicBezTo>
                  <a:cubicBezTo>
                    <a:pt x="12" y="60"/>
                    <a:pt x="9" y="33"/>
                    <a:pt x="1" y="6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37" y="39"/>
                    <a:pt x="82" y="62"/>
                    <a:pt x="133" y="77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259C9556-EE27-51F6-139F-8A255C028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713" y="2112963"/>
              <a:ext cx="306388" cy="279400"/>
            </a:xfrm>
            <a:custGeom>
              <a:avLst/>
              <a:gdLst>
                <a:gd name="T0" fmla="*/ 0 w 177"/>
                <a:gd name="T1" fmla="*/ 161 h 161"/>
                <a:gd name="T2" fmla="*/ 47 w 177"/>
                <a:gd name="T3" fmla="*/ 114 h 161"/>
                <a:gd name="T4" fmla="*/ 50 w 177"/>
                <a:gd name="T5" fmla="*/ 100 h 161"/>
                <a:gd name="T6" fmla="*/ 30 w 177"/>
                <a:gd name="T7" fmla="*/ 45 h 161"/>
                <a:gd name="T8" fmla="*/ 53 w 177"/>
                <a:gd name="T9" fmla="*/ 5 h 161"/>
                <a:gd name="T10" fmla="*/ 61 w 177"/>
                <a:gd name="T11" fmla="*/ 0 h 161"/>
                <a:gd name="T12" fmla="*/ 64 w 177"/>
                <a:gd name="T13" fmla="*/ 0 h 161"/>
                <a:gd name="T14" fmla="*/ 104 w 177"/>
                <a:gd name="T15" fmla="*/ 60 h 161"/>
                <a:gd name="T16" fmla="*/ 170 w 177"/>
                <a:gd name="T17" fmla="*/ 119 h 161"/>
                <a:gd name="T18" fmla="*/ 177 w 177"/>
                <a:gd name="T19" fmla="*/ 123 h 161"/>
                <a:gd name="T20" fmla="*/ 160 w 177"/>
                <a:gd name="T21" fmla="*/ 123 h 161"/>
                <a:gd name="T22" fmla="*/ 28 w 177"/>
                <a:gd name="T23" fmla="*/ 148 h 161"/>
                <a:gd name="T24" fmla="*/ 0 w 177"/>
                <a:gd name="T2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161">
                  <a:moveTo>
                    <a:pt x="0" y="161"/>
                  </a:moveTo>
                  <a:cubicBezTo>
                    <a:pt x="10" y="140"/>
                    <a:pt x="27" y="126"/>
                    <a:pt x="47" y="114"/>
                  </a:cubicBezTo>
                  <a:cubicBezTo>
                    <a:pt x="55" y="110"/>
                    <a:pt x="55" y="107"/>
                    <a:pt x="50" y="100"/>
                  </a:cubicBezTo>
                  <a:cubicBezTo>
                    <a:pt x="39" y="84"/>
                    <a:pt x="32" y="65"/>
                    <a:pt x="30" y="45"/>
                  </a:cubicBezTo>
                  <a:cubicBezTo>
                    <a:pt x="29" y="27"/>
                    <a:pt x="36" y="13"/>
                    <a:pt x="53" y="5"/>
                  </a:cubicBezTo>
                  <a:cubicBezTo>
                    <a:pt x="56" y="3"/>
                    <a:pt x="58" y="2"/>
                    <a:pt x="61" y="0"/>
                  </a:cubicBezTo>
                  <a:cubicBezTo>
                    <a:pt x="62" y="0"/>
                    <a:pt x="63" y="0"/>
                    <a:pt x="64" y="0"/>
                  </a:cubicBezTo>
                  <a:cubicBezTo>
                    <a:pt x="76" y="20"/>
                    <a:pt x="88" y="41"/>
                    <a:pt x="104" y="60"/>
                  </a:cubicBezTo>
                  <a:cubicBezTo>
                    <a:pt x="123" y="82"/>
                    <a:pt x="145" y="103"/>
                    <a:pt x="170" y="119"/>
                  </a:cubicBezTo>
                  <a:cubicBezTo>
                    <a:pt x="172" y="120"/>
                    <a:pt x="174" y="122"/>
                    <a:pt x="177" y="123"/>
                  </a:cubicBezTo>
                  <a:cubicBezTo>
                    <a:pt x="170" y="125"/>
                    <a:pt x="165" y="123"/>
                    <a:pt x="160" y="123"/>
                  </a:cubicBezTo>
                  <a:cubicBezTo>
                    <a:pt x="114" y="121"/>
                    <a:pt x="70" y="130"/>
                    <a:pt x="28" y="148"/>
                  </a:cubicBezTo>
                  <a:cubicBezTo>
                    <a:pt x="19" y="152"/>
                    <a:pt x="10" y="157"/>
                    <a:pt x="0" y="161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FD730B20-5852-270F-5379-FA60634C0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6" y="2263776"/>
              <a:ext cx="298450" cy="300038"/>
            </a:xfrm>
            <a:custGeom>
              <a:avLst/>
              <a:gdLst>
                <a:gd name="T0" fmla="*/ 86 w 173"/>
                <a:gd name="T1" fmla="*/ 0 h 173"/>
                <a:gd name="T2" fmla="*/ 173 w 173"/>
                <a:gd name="T3" fmla="*/ 87 h 173"/>
                <a:gd name="T4" fmla="*/ 86 w 173"/>
                <a:gd name="T5" fmla="*/ 173 h 173"/>
                <a:gd name="T6" fmla="*/ 0 w 173"/>
                <a:gd name="T7" fmla="*/ 87 h 173"/>
                <a:gd name="T8" fmla="*/ 86 w 173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3" h="173">
                  <a:moveTo>
                    <a:pt x="86" y="0"/>
                  </a:moveTo>
                  <a:cubicBezTo>
                    <a:pt x="134" y="1"/>
                    <a:pt x="173" y="39"/>
                    <a:pt x="173" y="87"/>
                  </a:cubicBezTo>
                  <a:cubicBezTo>
                    <a:pt x="172" y="135"/>
                    <a:pt x="133" y="173"/>
                    <a:pt x="86" y="173"/>
                  </a:cubicBezTo>
                  <a:cubicBezTo>
                    <a:pt x="39" y="173"/>
                    <a:pt x="0" y="134"/>
                    <a:pt x="0" y="87"/>
                  </a:cubicBezTo>
                  <a:cubicBezTo>
                    <a:pt x="0" y="39"/>
                    <a:pt x="39" y="0"/>
                    <a:pt x="86" y="0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7" name="Grupo 46">
            <a:extLst>
              <a:ext uri="{FF2B5EF4-FFF2-40B4-BE49-F238E27FC236}">
                <a16:creationId xmlns:a16="http://schemas.microsoft.com/office/drawing/2014/main" id="{4B9F2082-1174-0C41-A2B3-21A693F0DE0D}"/>
              </a:ext>
            </a:extLst>
          </p:cNvPr>
          <p:cNvGrpSpPr/>
          <p:nvPr/>
        </p:nvGrpSpPr>
        <p:grpSpPr>
          <a:xfrm rot="3257134">
            <a:off x="5932487" y="1725612"/>
            <a:ext cx="1381126" cy="1350963"/>
            <a:chOff x="5932487" y="1725612"/>
            <a:chExt cx="1381126" cy="1350963"/>
          </a:xfrm>
        </p:grpSpPr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FF96FCB0-ADCF-2EA1-A881-0BFD1B063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1889125"/>
              <a:ext cx="1309688" cy="1187450"/>
            </a:xfrm>
            <a:custGeom>
              <a:avLst/>
              <a:gdLst>
                <a:gd name="T0" fmla="*/ 496 w 739"/>
                <a:gd name="T1" fmla="*/ 53 h 702"/>
                <a:gd name="T2" fmla="*/ 531 w 739"/>
                <a:gd name="T3" fmla="*/ 38 h 702"/>
                <a:gd name="T4" fmla="*/ 578 w 739"/>
                <a:gd name="T5" fmla="*/ 32 h 702"/>
                <a:gd name="T6" fmla="*/ 622 w 739"/>
                <a:gd name="T7" fmla="*/ 87 h 702"/>
                <a:gd name="T8" fmla="*/ 616 w 739"/>
                <a:gd name="T9" fmla="*/ 144 h 702"/>
                <a:gd name="T10" fmla="*/ 615 w 739"/>
                <a:gd name="T11" fmla="*/ 156 h 702"/>
                <a:gd name="T12" fmla="*/ 569 w 739"/>
                <a:gd name="T13" fmla="*/ 239 h 702"/>
                <a:gd name="T14" fmla="*/ 501 w 739"/>
                <a:gd name="T15" fmla="*/ 301 h 702"/>
                <a:gd name="T16" fmla="*/ 490 w 739"/>
                <a:gd name="T17" fmla="*/ 306 h 702"/>
                <a:gd name="T18" fmla="*/ 558 w 739"/>
                <a:gd name="T19" fmla="*/ 310 h 702"/>
                <a:gd name="T20" fmla="*/ 664 w 739"/>
                <a:gd name="T21" fmla="*/ 354 h 702"/>
                <a:gd name="T22" fmla="*/ 673 w 739"/>
                <a:gd name="T23" fmla="*/ 364 h 702"/>
                <a:gd name="T24" fmla="*/ 712 w 739"/>
                <a:gd name="T25" fmla="*/ 401 h 702"/>
                <a:gd name="T26" fmla="*/ 735 w 739"/>
                <a:gd name="T27" fmla="*/ 447 h 702"/>
                <a:gd name="T28" fmla="*/ 713 w 739"/>
                <a:gd name="T29" fmla="*/ 501 h 702"/>
                <a:gd name="T30" fmla="*/ 658 w 739"/>
                <a:gd name="T31" fmla="*/ 519 h 702"/>
                <a:gd name="T32" fmla="*/ 640 w 739"/>
                <a:gd name="T33" fmla="*/ 520 h 702"/>
                <a:gd name="T34" fmla="*/ 627 w 739"/>
                <a:gd name="T35" fmla="*/ 523 h 702"/>
                <a:gd name="T36" fmla="*/ 575 w 739"/>
                <a:gd name="T37" fmla="*/ 514 h 702"/>
                <a:gd name="T38" fmla="*/ 448 w 739"/>
                <a:gd name="T39" fmla="*/ 444 h 702"/>
                <a:gd name="T40" fmla="*/ 456 w 739"/>
                <a:gd name="T41" fmla="*/ 482 h 702"/>
                <a:gd name="T42" fmla="*/ 451 w 739"/>
                <a:gd name="T43" fmla="*/ 582 h 702"/>
                <a:gd name="T44" fmla="*/ 444 w 739"/>
                <a:gd name="T45" fmla="*/ 598 h 702"/>
                <a:gd name="T46" fmla="*/ 425 w 739"/>
                <a:gd name="T47" fmla="*/ 644 h 702"/>
                <a:gd name="T48" fmla="*/ 398 w 739"/>
                <a:gd name="T49" fmla="*/ 680 h 702"/>
                <a:gd name="T50" fmla="*/ 319 w 739"/>
                <a:gd name="T51" fmla="*/ 678 h 702"/>
                <a:gd name="T52" fmla="*/ 290 w 739"/>
                <a:gd name="T53" fmla="*/ 633 h 702"/>
                <a:gd name="T54" fmla="*/ 286 w 739"/>
                <a:gd name="T55" fmla="*/ 623 h 702"/>
                <a:gd name="T56" fmla="*/ 278 w 739"/>
                <a:gd name="T57" fmla="*/ 610 h 702"/>
                <a:gd name="T58" fmla="*/ 276 w 739"/>
                <a:gd name="T59" fmla="*/ 601 h 702"/>
                <a:gd name="T60" fmla="*/ 269 w 739"/>
                <a:gd name="T61" fmla="*/ 566 h 702"/>
                <a:gd name="T62" fmla="*/ 285 w 739"/>
                <a:gd name="T63" fmla="*/ 430 h 702"/>
                <a:gd name="T64" fmla="*/ 285 w 739"/>
                <a:gd name="T65" fmla="*/ 428 h 702"/>
                <a:gd name="T66" fmla="*/ 228 w 739"/>
                <a:gd name="T67" fmla="*/ 459 h 702"/>
                <a:gd name="T68" fmla="*/ 137 w 739"/>
                <a:gd name="T69" fmla="*/ 479 h 702"/>
                <a:gd name="T70" fmla="*/ 127 w 739"/>
                <a:gd name="T71" fmla="*/ 480 h 702"/>
                <a:gd name="T72" fmla="*/ 115 w 739"/>
                <a:gd name="T73" fmla="*/ 477 h 702"/>
                <a:gd name="T74" fmla="*/ 55 w 739"/>
                <a:gd name="T75" fmla="*/ 467 h 702"/>
                <a:gd name="T76" fmla="*/ 25 w 739"/>
                <a:gd name="T77" fmla="*/ 450 h 702"/>
                <a:gd name="T78" fmla="*/ 9 w 739"/>
                <a:gd name="T79" fmla="*/ 389 h 702"/>
                <a:gd name="T80" fmla="*/ 56 w 739"/>
                <a:gd name="T81" fmla="*/ 333 h 702"/>
                <a:gd name="T82" fmla="*/ 67 w 739"/>
                <a:gd name="T83" fmla="*/ 325 h 702"/>
                <a:gd name="T84" fmla="*/ 77 w 739"/>
                <a:gd name="T85" fmla="*/ 314 h 702"/>
                <a:gd name="T86" fmla="*/ 106 w 739"/>
                <a:gd name="T87" fmla="*/ 300 h 702"/>
                <a:gd name="T88" fmla="*/ 241 w 739"/>
                <a:gd name="T89" fmla="*/ 275 h 702"/>
                <a:gd name="T90" fmla="*/ 216 w 739"/>
                <a:gd name="T91" fmla="*/ 256 h 702"/>
                <a:gd name="T92" fmla="*/ 143 w 739"/>
                <a:gd name="T93" fmla="*/ 165 h 702"/>
                <a:gd name="T94" fmla="*/ 142 w 739"/>
                <a:gd name="T95" fmla="*/ 156 h 702"/>
                <a:gd name="T96" fmla="*/ 128 w 739"/>
                <a:gd name="T97" fmla="*/ 116 h 702"/>
                <a:gd name="T98" fmla="*/ 123 w 739"/>
                <a:gd name="T99" fmla="*/ 50 h 702"/>
                <a:gd name="T100" fmla="*/ 191 w 739"/>
                <a:gd name="T101" fmla="*/ 6 h 702"/>
                <a:gd name="T102" fmla="*/ 261 w 739"/>
                <a:gd name="T103" fmla="*/ 38 h 702"/>
                <a:gd name="T104" fmla="*/ 268 w 739"/>
                <a:gd name="T105" fmla="*/ 42 h 702"/>
                <a:gd name="T106" fmla="*/ 281 w 739"/>
                <a:gd name="T107" fmla="*/ 49 h 702"/>
                <a:gd name="T108" fmla="*/ 301 w 739"/>
                <a:gd name="T109" fmla="*/ 68 h 702"/>
                <a:gd name="T110" fmla="*/ 307 w 739"/>
                <a:gd name="T111" fmla="*/ 77 h 702"/>
                <a:gd name="T112" fmla="*/ 373 w 739"/>
                <a:gd name="T113" fmla="*/ 199 h 702"/>
                <a:gd name="T114" fmla="*/ 374 w 739"/>
                <a:gd name="T115" fmla="*/ 217 h 702"/>
                <a:gd name="T116" fmla="*/ 400 w 739"/>
                <a:gd name="T117" fmla="*/ 151 h 702"/>
                <a:gd name="T118" fmla="*/ 471 w 739"/>
                <a:gd name="T119" fmla="*/ 68 h 702"/>
                <a:gd name="T120" fmla="*/ 496 w 739"/>
                <a:gd name="T121" fmla="*/ 5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39" h="702">
                  <a:moveTo>
                    <a:pt x="496" y="53"/>
                  </a:moveTo>
                  <a:cubicBezTo>
                    <a:pt x="508" y="49"/>
                    <a:pt x="519" y="42"/>
                    <a:pt x="531" y="38"/>
                  </a:cubicBezTo>
                  <a:cubicBezTo>
                    <a:pt x="546" y="32"/>
                    <a:pt x="562" y="30"/>
                    <a:pt x="578" y="32"/>
                  </a:cubicBezTo>
                  <a:cubicBezTo>
                    <a:pt x="603" y="37"/>
                    <a:pt x="620" y="59"/>
                    <a:pt x="622" y="87"/>
                  </a:cubicBezTo>
                  <a:cubicBezTo>
                    <a:pt x="624" y="107"/>
                    <a:pt x="620" y="126"/>
                    <a:pt x="616" y="144"/>
                  </a:cubicBezTo>
                  <a:cubicBezTo>
                    <a:pt x="618" y="148"/>
                    <a:pt x="617" y="152"/>
                    <a:pt x="615" y="156"/>
                  </a:cubicBezTo>
                  <a:cubicBezTo>
                    <a:pt x="605" y="187"/>
                    <a:pt x="589" y="214"/>
                    <a:pt x="569" y="239"/>
                  </a:cubicBezTo>
                  <a:cubicBezTo>
                    <a:pt x="549" y="263"/>
                    <a:pt x="527" y="285"/>
                    <a:pt x="501" y="301"/>
                  </a:cubicBezTo>
                  <a:cubicBezTo>
                    <a:pt x="498" y="304"/>
                    <a:pt x="494" y="306"/>
                    <a:pt x="490" y="306"/>
                  </a:cubicBezTo>
                  <a:cubicBezTo>
                    <a:pt x="513" y="304"/>
                    <a:pt x="536" y="305"/>
                    <a:pt x="558" y="310"/>
                  </a:cubicBezTo>
                  <a:cubicBezTo>
                    <a:pt x="596" y="318"/>
                    <a:pt x="632" y="333"/>
                    <a:pt x="664" y="354"/>
                  </a:cubicBezTo>
                  <a:cubicBezTo>
                    <a:pt x="668" y="357"/>
                    <a:pt x="672" y="359"/>
                    <a:pt x="673" y="364"/>
                  </a:cubicBezTo>
                  <a:cubicBezTo>
                    <a:pt x="686" y="376"/>
                    <a:pt x="700" y="387"/>
                    <a:pt x="712" y="401"/>
                  </a:cubicBezTo>
                  <a:cubicBezTo>
                    <a:pt x="723" y="415"/>
                    <a:pt x="732" y="430"/>
                    <a:pt x="735" y="447"/>
                  </a:cubicBezTo>
                  <a:cubicBezTo>
                    <a:pt x="739" y="470"/>
                    <a:pt x="732" y="488"/>
                    <a:pt x="713" y="501"/>
                  </a:cubicBezTo>
                  <a:cubicBezTo>
                    <a:pt x="697" y="513"/>
                    <a:pt x="678" y="517"/>
                    <a:pt x="658" y="519"/>
                  </a:cubicBezTo>
                  <a:cubicBezTo>
                    <a:pt x="652" y="519"/>
                    <a:pt x="646" y="518"/>
                    <a:pt x="640" y="520"/>
                  </a:cubicBezTo>
                  <a:cubicBezTo>
                    <a:pt x="636" y="524"/>
                    <a:pt x="631" y="523"/>
                    <a:pt x="627" y="523"/>
                  </a:cubicBezTo>
                  <a:cubicBezTo>
                    <a:pt x="609" y="522"/>
                    <a:pt x="592" y="519"/>
                    <a:pt x="575" y="514"/>
                  </a:cubicBezTo>
                  <a:cubicBezTo>
                    <a:pt x="527" y="501"/>
                    <a:pt x="485" y="479"/>
                    <a:pt x="448" y="444"/>
                  </a:cubicBezTo>
                  <a:cubicBezTo>
                    <a:pt x="452" y="457"/>
                    <a:pt x="454" y="470"/>
                    <a:pt x="456" y="482"/>
                  </a:cubicBezTo>
                  <a:cubicBezTo>
                    <a:pt x="459" y="516"/>
                    <a:pt x="459" y="549"/>
                    <a:pt x="451" y="582"/>
                  </a:cubicBezTo>
                  <a:cubicBezTo>
                    <a:pt x="449" y="588"/>
                    <a:pt x="446" y="593"/>
                    <a:pt x="444" y="598"/>
                  </a:cubicBezTo>
                  <a:cubicBezTo>
                    <a:pt x="438" y="614"/>
                    <a:pt x="434" y="630"/>
                    <a:pt x="425" y="644"/>
                  </a:cubicBezTo>
                  <a:cubicBezTo>
                    <a:pt x="418" y="658"/>
                    <a:pt x="410" y="670"/>
                    <a:pt x="398" y="680"/>
                  </a:cubicBezTo>
                  <a:cubicBezTo>
                    <a:pt x="373" y="702"/>
                    <a:pt x="343" y="701"/>
                    <a:pt x="319" y="678"/>
                  </a:cubicBezTo>
                  <a:cubicBezTo>
                    <a:pt x="306" y="666"/>
                    <a:pt x="297" y="650"/>
                    <a:pt x="290" y="633"/>
                  </a:cubicBezTo>
                  <a:cubicBezTo>
                    <a:pt x="289" y="630"/>
                    <a:pt x="287" y="627"/>
                    <a:pt x="286" y="623"/>
                  </a:cubicBezTo>
                  <a:cubicBezTo>
                    <a:pt x="280" y="621"/>
                    <a:pt x="279" y="615"/>
                    <a:pt x="278" y="610"/>
                  </a:cubicBezTo>
                  <a:cubicBezTo>
                    <a:pt x="277" y="607"/>
                    <a:pt x="276" y="604"/>
                    <a:pt x="276" y="601"/>
                  </a:cubicBezTo>
                  <a:cubicBezTo>
                    <a:pt x="272" y="590"/>
                    <a:pt x="271" y="578"/>
                    <a:pt x="269" y="566"/>
                  </a:cubicBezTo>
                  <a:cubicBezTo>
                    <a:pt x="264" y="519"/>
                    <a:pt x="269" y="474"/>
                    <a:pt x="285" y="430"/>
                  </a:cubicBezTo>
                  <a:cubicBezTo>
                    <a:pt x="285" y="430"/>
                    <a:pt x="285" y="429"/>
                    <a:pt x="285" y="428"/>
                  </a:cubicBezTo>
                  <a:cubicBezTo>
                    <a:pt x="267" y="440"/>
                    <a:pt x="248" y="451"/>
                    <a:pt x="228" y="459"/>
                  </a:cubicBezTo>
                  <a:cubicBezTo>
                    <a:pt x="199" y="470"/>
                    <a:pt x="169" y="478"/>
                    <a:pt x="137" y="479"/>
                  </a:cubicBezTo>
                  <a:cubicBezTo>
                    <a:pt x="134" y="479"/>
                    <a:pt x="131" y="480"/>
                    <a:pt x="127" y="480"/>
                  </a:cubicBezTo>
                  <a:cubicBezTo>
                    <a:pt x="123" y="481"/>
                    <a:pt x="118" y="481"/>
                    <a:pt x="115" y="477"/>
                  </a:cubicBezTo>
                  <a:cubicBezTo>
                    <a:pt x="95" y="475"/>
                    <a:pt x="74" y="474"/>
                    <a:pt x="55" y="467"/>
                  </a:cubicBezTo>
                  <a:cubicBezTo>
                    <a:pt x="44" y="463"/>
                    <a:pt x="34" y="458"/>
                    <a:pt x="25" y="450"/>
                  </a:cubicBezTo>
                  <a:cubicBezTo>
                    <a:pt x="6" y="434"/>
                    <a:pt x="0" y="413"/>
                    <a:pt x="9" y="389"/>
                  </a:cubicBezTo>
                  <a:cubicBezTo>
                    <a:pt x="18" y="365"/>
                    <a:pt x="36" y="348"/>
                    <a:pt x="56" y="333"/>
                  </a:cubicBezTo>
                  <a:cubicBezTo>
                    <a:pt x="59" y="330"/>
                    <a:pt x="63" y="327"/>
                    <a:pt x="67" y="325"/>
                  </a:cubicBezTo>
                  <a:cubicBezTo>
                    <a:pt x="67" y="318"/>
                    <a:pt x="73" y="317"/>
                    <a:pt x="77" y="314"/>
                  </a:cubicBezTo>
                  <a:cubicBezTo>
                    <a:pt x="87" y="310"/>
                    <a:pt x="96" y="304"/>
                    <a:pt x="106" y="300"/>
                  </a:cubicBezTo>
                  <a:cubicBezTo>
                    <a:pt x="150" y="281"/>
                    <a:pt x="195" y="273"/>
                    <a:pt x="241" y="275"/>
                  </a:cubicBezTo>
                  <a:cubicBezTo>
                    <a:pt x="232" y="270"/>
                    <a:pt x="224" y="263"/>
                    <a:pt x="216" y="256"/>
                  </a:cubicBezTo>
                  <a:cubicBezTo>
                    <a:pt x="187" y="230"/>
                    <a:pt x="162" y="200"/>
                    <a:pt x="143" y="165"/>
                  </a:cubicBezTo>
                  <a:cubicBezTo>
                    <a:pt x="141" y="162"/>
                    <a:pt x="141" y="159"/>
                    <a:pt x="142" y="156"/>
                  </a:cubicBezTo>
                  <a:cubicBezTo>
                    <a:pt x="138" y="142"/>
                    <a:pt x="131" y="130"/>
                    <a:pt x="128" y="116"/>
                  </a:cubicBezTo>
                  <a:cubicBezTo>
                    <a:pt x="122" y="95"/>
                    <a:pt x="118" y="73"/>
                    <a:pt x="123" y="50"/>
                  </a:cubicBezTo>
                  <a:cubicBezTo>
                    <a:pt x="131" y="17"/>
                    <a:pt x="157" y="0"/>
                    <a:pt x="191" y="6"/>
                  </a:cubicBezTo>
                  <a:cubicBezTo>
                    <a:pt x="217" y="10"/>
                    <a:pt x="239" y="22"/>
                    <a:pt x="261" y="38"/>
                  </a:cubicBezTo>
                  <a:cubicBezTo>
                    <a:pt x="263" y="39"/>
                    <a:pt x="265" y="41"/>
                    <a:pt x="268" y="42"/>
                  </a:cubicBezTo>
                  <a:cubicBezTo>
                    <a:pt x="274" y="41"/>
                    <a:pt x="277" y="46"/>
                    <a:pt x="281" y="49"/>
                  </a:cubicBezTo>
                  <a:cubicBezTo>
                    <a:pt x="288" y="55"/>
                    <a:pt x="294" y="62"/>
                    <a:pt x="301" y="68"/>
                  </a:cubicBezTo>
                  <a:cubicBezTo>
                    <a:pt x="303" y="71"/>
                    <a:pt x="304" y="74"/>
                    <a:pt x="307" y="77"/>
                  </a:cubicBezTo>
                  <a:cubicBezTo>
                    <a:pt x="340" y="111"/>
                    <a:pt x="362" y="152"/>
                    <a:pt x="373" y="199"/>
                  </a:cubicBezTo>
                  <a:cubicBezTo>
                    <a:pt x="374" y="205"/>
                    <a:pt x="375" y="211"/>
                    <a:pt x="374" y="217"/>
                  </a:cubicBezTo>
                  <a:cubicBezTo>
                    <a:pt x="376" y="192"/>
                    <a:pt x="388" y="171"/>
                    <a:pt x="400" y="151"/>
                  </a:cubicBezTo>
                  <a:cubicBezTo>
                    <a:pt x="419" y="119"/>
                    <a:pt x="442" y="91"/>
                    <a:pt x="471" y="68"/>
                  </a:cubicBezTo>
                  <a:cubicBezTo>
                    <a:pt x="479" y="61"/>
                    <a:pt x="488" y="58"/>
                    <a:pt x="496" y="53"/>
                  </a:cubicBezTo>
                  <a:close/>
                </a:path>
              </a:pathLst>
            </a:custGeom>
            <a:solidFill>
              <a:srgbClr val="F49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3DA711CD-1DC6-55A1-220C-A8699098E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7750" y="2728913"/>
              <a:ext cx="341313" cy="323850"/>
            </a:xfrm>
            <a:custGeom>
              <a:avLst/>
              <a:gdLst>
                <a:gd name="T0" fmla="*/ 185 w 192"/>
                <a:gd name="T1" fmla="*/ 105 h 192"/>
                <a:gd name="T2" fmla="*/ 192 w 192"/>
                <a:gd name="T3" fmla="*/ 127 h 192"/>
                <a:gd name="T4" fmla="*/ 94 w 192"/>
                <a:gd name="T5" fmla="*/ 188 h 192"/>
                <a:gd name="T6" fmla="*/ 59 w 192"/>
                <a:gd name="T7" fmla="*/ 190 h 192"/>
                <a:gd name="T8" fmla="*/ 6 w 192"/>
                <a:gd name="T9" fmla="*/ 132 h 192"/>
                <a:gd name="T10" fmla="*/ 25 w 192"/>
                <a:gd name="T11" fmla="*/ 20 h 192"/>
                <a:gd name="T12" fmla="*/ 34 w 192"/>
                <a:gd name="T13" fmla="*/ 2 h 192"/>
                <a:gd name="T14" fmla="*/ 41 w 192"/>
                <a:gd name="T15" fmla="*/ 2 h 192"/>
                <a:gd name="T16" fmla="*/ 99 w 192"/>
                <a:gd name="T17" fmla="*/ 14 h 192"/>
                <a:gd name="T18" fmla="*/ 103 w 192"/>
                <a:gd name="T19" fmla="*/ 14 h 192"/>
                <a:gd name="T20" fmla="*/ 116 w 192"/>
                <a:gd name="T21" fmla="*/ 26 h 192"/>
                <a:gd name="T22" fmla="*/ 125 w 192"/>
                <a:gd name="T23" fmla="*/ 75 h 192"/>
                <a:gd name="T24" fmla="*/ 136 w 192"/>
                <a:gd name="T25" fmla="*/ 95 h 192"/>
                <a:gd name="T26" fmla="*/ 170 w 192"/>
                <a:gd name="T27" fmla="*/ 104 h 192"/>
                <a:gd name="T28" fmla="*/ 185 w 192"/>
                <a:gd name="T29" fmla="*/ 10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2" h="192">
                  <a:moveTo>
                    <a:pt x="185" y="105"/>
                  </a:moveTo>
                  <a:cubicBezTo>
                    <a:pt x="187" y="113"/>
                    <a:pt x="190" y="120"/>
                    <a:pt x="192" y="127"/>
                  </a:cubicBezTo>
                  <a:cubicBezTo>
                    <a:pt x="164" y="156"/>
                    <a:pt x="133" y="179"/>
                    <a:pt x="94" y="188"/>
                  </a:cubicBezTo>
                  <a:cubicBezTo>
                    <a:pt x="82" y="191"/>
                    <a:pt x="70" y="192"/>
                    <a:pt x="59" y="190"/>
                  </a:cubicBezTo>
                  <a:cubicBezTo>
                    <a:pt x="29" y="185"/>
                    <a:pt x="10" y="164"/>
                    <a:pt x="6" y="132"/>
                  </a:cubicBezTo>
                  <a:cubicBezTo>
                    <a:pt x="0" y="93"/>
                    <a:pt x="10" y="56"/>
                    <a:pt x="25" y="20"/>
                  </a:cubicBezTo>
                  <a:cubicBezTo>
                    <a:pt x="28" y="14"/>
                    <a:pt x="31" y="8"/>
                    <a:pt x="34" y="2"/>
                  </a:cubicBezTo>
                  <a:cubicBezTo>
                    <a:pt x="36" y="0"/>
                    <a:pt x="39" y="1"/>
                    <a:pt x="41" y="2"/>
                  </a:cubicBezTo>
                  <a:cubicBezTo>
                    <a:pt x="59" y="12"/>
                    <a:pt x="79" y="15"/>
                    <a:pt x="99" y="14"/>
                  </a:cubicBezTo>
                  <a:cubicBezTo>
                    <a:pt x="100" y="14"/>
                    <a:pt x="102" y="14"/>
                    <a:pt x="103" y="14"/>
                  </a:cubicBezTo>
                  <a:cubicBezTo>
                    <a:pt x="113" y="14"/>
                    <a:pt x="115" y="16"/>
                    <a:pt x="116" y="26"/>
                  </a:cubicBezTo>
                  <a:cubicBezTo>
                    <a:pt x="116" y="43"/>
                    <a:pt x="118" y="60"/>
                    <a:pt x="125" y="75"/>
                  </a:cubicBezTo>
                  <a:cubicBezTo>
                    <a:pt x="127" y="82"/>
                    <a:pt x="131" y="89"/>
                    <a:pt x="136" y="95"/>
                  </a:cubicBezTo>
                  <a:cubicBezTo>
                    <a:pt x="146" y="105"/>
                    <a:pt x="158" y="105"/>
                    <a:pt x="170" y="104"/>
                  </a:cubicBezTo>
                  <a:cubicBezTo>
                    <a:pt x="175" y="103"/>
                    <a:pt x="181" y="101"/>
                    <a:pt x="185" y="105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4B321301-555D-85D6-1EB3-EEDC9DB7E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7988" y="2751138"/>
              <a:ext cx="379413" cy="298450"/>
            </a:xfrm>
            <a:custGeom>
              <a:avLst/>
              <a:gdLst>
                <a:gd name="T0" fmla="*/ 126 w 214"/>
                <a:gd name="T1" fmla="*/ 1 h 177"/>
                <a:gd name="T2" fmla="*/ 191 w 214"/>
                <a:gd name="T3" fmla="*/ 11 h 177"/>
                <a:gd name="T4" fmla="*/ 213 w 214"/>
                <a:gd name="T5" fmla="*/ 85 h 177"/>
                <a:gd name="T6" fmla="*/ 209 w 214"/>
                <a:gd name="T7" fmla="*/ 128 h 177"/>
                <a:gd name="T8" fmla="*/ 135 w 214"/>
                <a:gd name="T9" fmla="*/ 170 h 177"/>
                <a:gd name="T10" fmla="*/ 46 w 214"/>
                <a:gd name="T11" fmla="*/ 123 h 177"/>
                <a:gd name="T12" fmla="*/ 3 w 214"/>
                <a:gd name="T13" fmla="*/ 78 h 177"/>
                <a:gd name="T14" fmla="*/ 5 w 214"/>
                <a:gd name="T15" fmla="*/ 68 h 177"/>
                <a:gd name="T16" fmla="*/ 16 w 214"/>
                <a:gd name="T17" fmla="*/ 67 h 177"/>
                <a:gd name="T18" fmla="*/ 40 w 214"/>
                <a:gd name="T19" fmla="*/ 79 h 177"/>
                <a:gd name="T20" fmla="*/ 87 w 214"/>
                <a:gd name="T21" fmla="*/ 85 h 177"/>
                <a:gd name="T22" fmla="*/ 105 w 214"/>
                <a:gd name="T23" fmla="*/ 72 h 177"/>
                <a:gd name="T24" fmla="*/ 119 w 214"/>
                <a:gd name="T25" fmla="*/ 31 h 177"/>
                <a:gd name="T26" fmla="*/ 120 w 214"/>
                <a:gd name="T27" fmla="*/ 7 h 177"/>
                <a:gd name="T28" fmla="*/ 126 w 214"/>
                <a:gd name="T29" fmla="*/ 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4" h="177">
                  <a:moveTo>
                    <a:pt x="126" y="1"/>
                  </a:moveTo>
                  <a:cubicBezTo>
                    <a:pt x="147" y="7"/>
                    <a:pt x="169" y="10"/>
                    <a:pt x="191" y="11"/>
                  </a:cubicBezTo>
                  <a:cubicBezTo>
                    <a:pt x="202" y="35"/>
                    <a:pt x="210" y="59"/>
                    <a:pt x="213" y="85"/>
                  </a:cubicBezTo>
                  <a:cubicBezTo>
                    <a:pt x="214" y="99"/>
                    <a:pt x="214" y="114"/>
                    <a:pt x="209" y="128"/>
                  </a:cubicBezTo>
                  <a:cubicBezTo>
                    <a:pt x="200" y="161"/>
                    <a:pt x="171" y="177"/>
                    <a:pt x="135" y="170"/>
                  </a:cubicBezTo>
                  <a:cubicBezTo>
                    <a:pt x="100" y="163"/>
                    <a:pt x="72" y="145"/>
                    <a:pt x="46" y="123"/>
                  </a:cubicBezTo>
                  <a:cubicBezTo>
                    <a:pt x="30" y="110"/>
                    <a:pt x="16" y="95"/>
                    <a:pt x="3" y="78"/>
                  </a:cubicBezTo>
                  <a:cubicBezTo>
                    <a:pt x="0" y="74"/>
                    <a:pt x="2" y="71"/>
                    <a:pt x="5" y="68"/>
                  </a:cubicBezTo>
                  <a:cubicBezTo>
                    <a:pt x="8" y="65"/>
                    <a:pt x="13" y="65"/>
                    <a:pt x="16" y="67"/>
                  </a:cubicBezTo>
                  <a:cubicBezTo>
                    <a:pt x="24" y="72"/>
                    <a:pt x="32" y="76"/>
                    <a:pt x="40" y="79"/>
                  </a:cubicBezTo>
                  <a:cubicBezTo>
                    <a:pt x="55" y="84"/>
                    <a:pt x="71" y="89"/>
                    <a:pt x="87" y="85"/>
                  </a:cubicBezTo>
                  <a:cubicBezTo>
                    <a:pt x="95" y="83"/>
                    <a:pt x="101" y="78"/>
                    <a:pt x="105" y="72"/>
                  </a:cubicBezTo>
                  <a:cubicBezTo>
                    <a:pt x="113" y="59"/>
                    <a:pt x="118" y="46"/>
                    <a:pt x="119" y="31"/>
                  </a:cubicBezTo>
                  <a:cubicBezTo>
                    <a:pt x="119" y="23"/>
                    <a:pt x="121" y="15"/>
                    <a:pt x="120" y="7"/>
                  </a:cubicBezTo>
                  <a:cubicBezTo>
                    <a:pt x="119" y="3"/>
                    <a:pt x="121" y="0"/>
                    <a:pt x="126" y="1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BE372EC9-ED7D-B438-DE4D-500A3C9A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5725" y="1725612"/>
              <a:ext cx="346075" cy="303213"/>
            </a:xfrm>
            <a:custGeom>
              <a:avLst/>
              <a:gdLst>
                <a:gd name="T0" fmla="*/ 30 w 195"/>
                <a:gd name="T1" fmla="*/ 167 h 179"/>
                <a:gd name="T2" fmla="*/ 0 w 195"/>
                <a:gd name="T3" fmla="*/ 139 h 179"/>
                <a:gd name="T4" fmla="*/ 23 w 195"/>
                <a:gd name="T5" fmla="*/ 50 h 179"/>
                <a:gd name="T6" fmla="*/ 44 w 195"/>
                <a:gd name="T7" fmla="*/ 23 h 179"/>
                <a:gd name="T8" fmla="*/ 118 w 195"/>
                <a:gd name="T9" fmla="*/ 16 h 179"/>
                <a:gd name="T10" fmla="*/ 159 w 195"/>
                <a:gd name="T11" fmla="*/ 60 h 179"/>
                <a:gd name="T12" fmla="*/ 195 w 195"/>
                <a:gd name="T13" fmla="*/ 163 h 179"/>
                <a:gd name="T14" fmla="*/ 184 w 195"/>
                <a:gd name="T15" fmla="*/ 174 h 179"/>
                <a:gd name="T16" fmla="*/ 173 w 195"/>
                <a:gd name="T17" fmla="*/ 168 h 179"/>
                <a:gd name="T18" fmla="*/ 147 w 195"/>
                <a:gd name="T19" fmla="*/ 135 h 179"/>
                <a:gd name="T20" fmla="*/ 73 w 195"/>
                <a:gd name="T21" fmla="*/ 141 h 179"/>
                <a:gd name="T22" fmla="*/ 54 w 195"/>
                <a:gd name="T23" fmla="*/ 168 h 179"/>
                <a:gd name="T24" fmla="*/ 36 w 195"/>
                <a:gd name="T25" fmla="*/ 172 h 179"/>
                <a:gd name="T26" fmla="*/ 30 w 195"/>
                <a:gd name="T27" fmla="*/ 167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5" h="179">
                  <a:moveTo>
                    <a:pt x="30" y="167"/>
                  </a:moveTo>
                  <a:cubicBezTo>
                    <a:pt x="20" y="158"/>
                    <a:pt x="10" y="149"/>
                    <a:pt x="0" y="139"/>
                  </a:cubicBezTo>
                  <a:cubicBezTo>
                    <a:pt x="2" y="108"/>
                    <a:pt x="8" y="78"/>
                    <a:pt x="23" y="50"/>
                  </a:cubicBezTo>
                  <a:cubicBezTo>
                    <a:pt x="29" y="40"/>
                    <a:pt x="35" y="31"/>
                    <a:pt x="44" y="23"/>
                  </a:cubicBezTo>
                  <a:cubicBezTo>
                    <a:pt x="66" y="2"/>
                    <a:pt x="93" y="0"/>
                    <a:pt x="118" y="16"/>
                  </a:cubicBezTo>
                  <a:cubicBezTo>
                    <a:pt x="136" y="27"/>
                    <a:pt x="149" y="42"/>
                    <a:pt x="159" y="60"/>
                  </a:cubicBezTo>
                  <a:cubicBezTo>
                    <a:pt x="179" y="92"/>
                    <a:pt x="189" y="126"/>
                    <a:pt x="195" y="163"/>
                  </a:cubicBezTo>
                  <a:cubicBezTo>
                    <a:pt x="195" y="170"/>
                    <a:pt x="189" y="172"/>
                    <a:pt x="184" y="174"/>
                  </a:cubicBezTo>
                  <a:cubicBezTo>
                    <a:pt x="179" y="176"/>
                    <a:pt x="175" y="172"/>
                    <a:pt x="173" y="168"/>
                  </a:cubicBezTo>
                  <a:cubicBezTo>
                    <a:pt x="165" y="156"/>
                    <a:pt x="158" y="144"/>
                    <a:pt x="147" y="135"/>
                  </a:cubicBezTo>
                  <a:cubicBezTo>
                    <a:pt x="119" y="110"/>
                    <a:pt x="102" y="110"/>
                    <a:pt x="73" y="141"/>
                  </a:cubicBezTo>
                  <a:cubicBezTo>
                    <a:pt x="65" y="149"/>
                    <a:pt x="59" y="159"/>
                    <a:pt x="54" y="168"/>
                  </a:cubicBezTo>
                  <a:cubicBezTo>
                    <a:pt x="48" y="178"/>
                    <a:pt x="45" y="179"/>
                    <a:pt x="36" y="172"/>
                  </a:cubicBezTo>
                  <a:cubicBezTo>
                    <a:pt x="34" y="170"/>
                    <a:pt x="32" y="169"/>
                    <a:pt x="30" y="167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98BB409B-4EBF-C22A-F1D3-138AB4748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3550" y="2133600"/>
              <a:ext cx="392113" cy="371475"/>
            </a:xfrm>
            <a:custGeom>
              <a:avLst/>
              <a:gdLst>
                <a:gd name="T0" fmla="*/ 192 w 221"/>
                <a:gd name="T1" fmla="*/ 220 h 220"/>
                <a:gd name="T2" fmla="*/ 89 w 221"/>
                <a:gd name="T3" fmla="*/ 173 h 220"/>
                <a:gd name="T4" fmla="*/ 0 w 221"/>
                <a:gd name="T5" fmla="*/ 165 h 220"/>
                <a:gd name="T6" fmla="*/ 15 w 221"/>
                <a:gd name="T7" fmla="*/ 156 h 220"/>
                <a:gd name="T8" fmla="*/ 113 w 221"/>
                <a:gd name="T9" fmla="*/ 49 h 220"/>
                <a:gd name="T10" fmla="*/ 135 w 221"/>
                <a:gd name="T11" fmla="*/ 0 h 220"/>
                <a:gd name="T12" fmla="*/ 144 w 221"/>
                <a:gd name="T13" fmla="*/ 1 h 220"/>
                <a:gd name="T14" fmla="*/ 166 w 221"/>
                <a:gd name="T15" fmla="*/ 10 h 220"/>
                <a:gd name="T16" fmla="*/ 179 w 221"/>
                <a:gd name="T17" fmla="*/ 56 h 220"/>
                <a:gd name="T18" fmla="*/ 166 w 221"/>
                <a:gd name="T19" fmla="*/ 98 h 220"/>
                <a:gd name="T20" fmla="*/ 170 w 221"/>
                <a:gd name="T21" fmla="*/ 116 h 220"/>
                <a:gd name="T22" fmla="*/ 210 w 221"/>
                <a:gd name="T23" fmla="*/ 150 h 220"/>
                <a:gd name="T24" fmla="*/ 214 w 221"/>
                <a:gd name="T25" fmla="*/ 165 h 220"/>
                <a:gd name="T26" fmla="*/ 192 w 221"/>
                <a:gd name="T2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1" h="220">
                  <a:moveTo>
                    <a:pt x="192" y="220"/>
                  </a:moveTo>
                  <a:cubicBezTo>
                    <a:pt x="160" y="199"/>
                    <a:pt x="126" y="183"/>
                    <a:pt x="89" y="173"/>
                  </a:cubicBezTo>
                  <a:cubicBezTo>
                    <a:pt x="60" y="165"/>
                    <a:pt x="31" y="163"/>
                    <a:pt x="0" y="165"/>
                  </a:cubicBezTo>
                  <a:cubicBezTo>
                    <a:pt x="5" y="162"/>
                    <a:pt x="10" y="159"/>
                    <a:pt x="15" y="156"/>
                  </a:cubicBezTo>
                  <a:cubicBezTo>
                    <a:pt x="57" y="129"/>
                    <a:pt x="89" y="93"/>
                    <a:pt x="113" y="49"/>
                  </a:cubicBezTo>
                  <a:cubicBezTo>
                    <a:pt x="122" y="34"/>
                    <a:pt x="129" y="17"/>
                    <a:pt x="135" y="0"/>
                  </a:cubicBezTo>
                  <a:cubicBezTo>
                    <a:pt x="138" y="1"/>
                    <a:pt x="141" y="2"/>
                    <a:pt x="144" y="1"/>
                  </a:cubicBezTo>
                  <a:cubicBezTo>
                    <a:pt x="152" y="3"/>
                    <a:pt x="159" y="5"/>
                    <a:pt x="166" y="10"/>
                  </a:cubicBezTo>
                  <a:cubicBezTo>
                    <a:pt x="181" y="23"/>
                    <a:pt x="182" y="39"/>
                    <a:pt x="179" y="56"/>
                  </a:cubicBezTo>
                  <a:cubicBezTo>
                    <a:pt x="177" y="71"/>
                    <a:pt x="173" y="85"/>
                    <a:pt x="166" y="98"/>
                  </a:cubicBezTo>
                  <a:cubicBezTo>
                    <a:pt x="160" y="109"/>
                    <a:pt x="160" y="109"/>
                    <a:pt x="170" y="116"/>
                  </a:cubicBezTo>
                  <a:cubicBezTo>
                    <a:pt x="185" y="125"/>
                    <a:pt x="199" y="135"/>
                    <a:pt x="210" y="150"/>
                  </a:cubicBezTo>
                  <a:cubicBezTo>
                    <a:pt x="213" y="155"/>
                    <a:pt x="216" y="159"/>
                    <a:pt x="214" y="165"/>
                  </a:cubicBezTo>
                  <a:cubicBezTo>
                    <a:pt x="221" y="189"/>
                    <a:pt x="207" y="205"/>
                    <a:pt x="192" y="220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4A67428E-B767-9C80-4FE1-9E5491D48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2487" y="2147888"/>
              <a:ext cx="277813" cy="292100"/>
            </a:xfrm>
            <a:custGeom>
              <a:avLst/>
              <a:gdLst>
                <a:gd name="T0" fmla="*/ 94 w 156"/>
                <a:gd name="T1" fmla="*/ 164 h 172"/>
                <a:gd name="T2" fmla="*/ 83 w 156"/>
                <a:gd name="T3" fmla="*/ 172 h 172"/>
                <a:gd name="T4" fmla="*/ 25 w 156"/>
                <a:gd name="T5" fmla="*/ 123 h 172"/>
                <a:gd name="T6" fmla="*/ 10 w 156"/>
                <a:gd name="T7" fmla="*/ 97 h 172"/>
                <a:gd name="T8" fmla="*/ 30 w 156"/>
                <a:gd name="T9" fmla="*/ 27 h 172"/>
                <a:gd name="T10" fmla="*/ 88 w 156"/>
                <a:gd name="T11" fmla="*/ 4 h 172"/>
                <a:gd name="T12" fmla="*/ 155 w 156"/>
                <a:gd name="T13" fmla="*/ 3 h 172"/>
                <a:gd name="T14" fmla="*/ 148 w 156"/>
                <a:gd name="T15" fmla="*/ 12 h 172"/>
                <a:gd name="T16" fmla="*/ 129 w 156"/>
                <a:gd name="T17" fmla="*/ 54 h 172"/>
                <a:gd name="T18" fmla="*/ 149 w 156"/>
                <a:gd name="T19" fmla="*/ 104 h 172"/>
                <a:gd name="T20" fmla="*/ 147 w 156"/>
                <a:gd name="T21" fmla="*/ 117 h 172"/>
                <a:gd name="T22" fmla="*/ 94 w 156"/>
                <a:gd name="T23" fmla="*/ 1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6" h="172">
                  <a:moveTo>
                    <a:pt x="94" y="164"/>
                  </a:moveTo>
                  <a:cubicBezTo>
                    <a:pt x="90" y="167"/>
                    <a:pt x="86" y="169"/>
                    <a:pt x="83" y="172"/>
                  </a:cubicBezTo>
                  <a:cubicBezTo>
                    <a:pt x="61" y="159"/>
                    <a:pt x="41" y="144"/>
                    <a:pt x="25" y="123"/>
                  </a:cubicBezTo>
                  <a:cubicBezTo>
                    <a:pt x="19" y="115"/>
                    <a:pt x="13" y="107"/>
                    <a:pt x="10" y="97"/>
                  </a:cubicBezTo>
                  <a:cubicBezTo>
                    <a:pt x="0" y="70"/>
                    <a:pt x="7" y="44"/>
                    <a:pt x="30" y="27"/>
                  </a:cubicBezTo>
                  <a:cubicBezTo>
                    <a:pt x="47" y="14"/>
                    <a:pt x="67" y="8"/>
                    <a:pt x="88" y="4"/>
                  </a:cubicBezTo>
                  <a:cubicBezTo>
                    <a:pt x="110" y="1"/>
                    <a:pt x="132" y="0"/>
                    <a:pt x="155" y="3"/>
                  </a:cubicBezTo>
                  <a:cubicBezTo>
                    <a:pt x="156" y="9"/>
                    <a:pt x="151" y="10"/>
                    <a:pt x="148" y="12"/>
                  </a:cubicBezTo>
                  <a:cubicBezTo>
                    <a:pt x="130" y="21"/>
                    <a:pt x="126" y="35"/>
                    <a:pt x="129" y="54"/>
                  </a:cubicBezTo>
                  <a:cubicBezTo>
                    <a:pt x="132" y="72"/>
                    <a:pt x="139" y="88"/>
                    <a:pt x="149" y="104"/>
                  </a:cubicBezTo>
                  <a:cubicBezTo>
                    <a:pt x="153" y="109"/>
                    <a:pt x="153" y="114"/>
                    <a:pt x="147" y="117"/>
                  </a:cubicBezTo>
                  <a:cubicBezTo>
                    <a:pt x="126" y="129"/>
                    <a:pt x="110" y="146"/>
                    <a:pt x="94" y="164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AC811062-E321-D156-2ACE-945F52E81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9700" y="1911350"/>
              <a:ext cx="350838" cy="360363"/>
            </a:xfrm>
            <a:custGeom>
              <a:avLst/>
              <a:gdLst>
                <a:gd name="T0" fmla="*/ 0 w 198"/>
                <a:gd name="T1" fmla="*/ 57 h 213"/>
                <a:gd name="T2" fmla="*/ 1 w 198"/>
                <a:gd name="T3" fmla="*/ 57 h 213"/>
                <a:gd name="T4" fmla="*/ 16 w 198"/>
                <a:gd name="T5" fmla="*/ 63 h 213"/>
                <a:gd name="T6" fmla="*/ 24 w 198"/>
                <a:gd name="T7" fmla="*/ 49 h 213"/>
                <a:gd name="T8" fmla="*/ 60 w 198"/>
                <a:gd name="T9" fmla="*/ 10 h 213"/>
                <a:gd name="T10" fmla="*/ 104 w 198"/>
                <a:gd name="T11" fmla="*/ 10 h 213"/>
                <a:gd name="T12" fmla="*/ 144 w 198"/>
                <a:gd name="T13" fmla="*/ 53 h 213"/>
                <a:gd name="T14" fmla="*/ 160 w 198"/>
                <a:gd name="T15" fmla="*/ 56 h 213"/>
                <a:gd name="T16" fmla="*/ 165 w 198"/>
                <a:gd name="T17" fmla="*/ 53 h 213"/>
                <a:gd name="T18" fmla="*/ 198 w 198"/>
                <a:gd name="T19" fmla="*/ 40 h 213"/>
                <a:gd name="T20" fmla="*/ 170 w 198"/>
                <a:gd name="T21" fmla="*/ 63 h 213"/>
                <a:gd name="T22" fmla="*/ 79 w 198"/>
                <a:gd name="T23" fmla="*/ 199 h 213"/>
                <a:gd name="T24" fmla="*/ 77 w 198"/>
                <a:gd name="T25" fmla="*/ 206 h 213"/>
                <a:gd name="T26" fmla="*/ 75 w 198"/>
                <a:gd name="T27" fmla="*/ 213 h 213"/>
                <a:gd name="T28" fmla="*/ 59 w 198"/>
                <a:gd name="T29" fmla="*/ 148 h 213"/>
                <a:gd name="T30" fmla="*/ 4 w 198"/>
                <a:gd name="T31" fmla="*/ 62 h 213"/>
                <a:gd name="T32" fmla="*/ 0 w 198"/>
                <a:gd name="T33" fmla="*/ 5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8" h="213">
                  <a:moveTo>
                    <a:pt x="0" y="57"/>
                  </a:moveTo>
                  <a:cubicBezTo>
                    <a:pt x="0" y="57"/>
                    <a:pt x="1" y="57"/>
                    <a:pt x="1" y="57"/>
                  </a:cubicBezTo>
                  <a:cubicBezTo>
                    <a:pt x="6" y="58"/>
                    <a:pt x="11" y="66"/>
                    <a:pt x="16" y="63"/>
                  </a:cubicBezTo>
                  <a:cubicBezTo>
                    <a:pt x="20" y="60"/>
                    <a:pt x="21" y="54"/>
                    <a:pt x="24" y="49"/>
                  </a:cubicBezTo>
                  <a:cubicBezTo>
                    <a:pt x="33" y="34"/>
                    <a:pt x="45" y="20"/>
                    <a:pt x="60" y="10"/>
                  </a:cubicBezTo>
                  <a:cubicBezTo>
                    <a:pt x="75" y="0"/>
                    <a:pt x="89" y="1"/>
                    <a:pt x="104" y="10"/>
                  </a:cubicBezTo>
                  <a:cubicBezTo>
                    <a:pt x="121" y="21"/>
                    <a:pt x="134" y="36"/>
                    <a:pt x="144" y="53"/>
                  </a:cubicBezTo>
                  <a:cubicBezTo>
                    <a:pt x="151" y="64"/>
                    <a:pt x="148" y="64"/>
                    <a:pt x="160" y="56"/>
                  </a:cubicBezTo>
                  <a:cubicBezTo>
                    <a:pt x="161" y="55"/>
                    <a:pt x="163" y="54"/>
                    <a:pt x="165" y="53"/>
                  </a:cubicBezTo>
                  <a:cubicBezTo>
                    <a:pt x="176" y="49"/>
                    <a:pt x="186" y="42"/>
                    <a:pt x="198" y="40"/>
                  </a:cubicBezTo>
                  <a:cubicBezTo>
                    <a:pt x="189" y="48"/>
                    <a:pt x="179" y="55"/>
                    <a:pt x="170" y="63"/>
                  </a:cubicBezTo>
                  <a:cubicBezTo>
                    <a:pt x="127" y="100"/>
                    <a:pt x="96" y="145"/>
                    <a:pt x="79" y="199"/>
                  </a:cubicBezTo>
                  <a:cubicBezTo>
                    <a:pt x="79" y="201"/>
                    <a:pt x="78" y="204"/>
                    <a:pt x="77" y="206"/>
                  </a:cubicBezTo>
                  <a:cubicBezTo>
                    <a:pt x="77" y="208"/>
                    <a:pt x="77" y="210"/>
                    <a:pt x="75" y="213"/>
                  </a:cubicBezTo>
                  <a:cubicBezTo>
                    <a:pt x="73" y="190"/>
                    <a:pt x="67" y="169"/>
                    <a:pt x="59" y="148"/>
                  </a:cubicBezTo>
                  <a:cubicBezTo>
                    <a:pt x="46" y="116"/>
                    <a:pt x="26" y="88"/>
                    <a:pt x="4" y="62"/>
                  </a:cubicBezTo>
                  <a:cubicBezTo>
                    <a:pt x="2" y="60"/>
                    <a:pt x="1" y="59"/>
                    <a:pt x="0" y="57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AD756B60-7C50-9B94-0F6C-0C12DFE5F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9138" y="2127250"/>
              <a:ext cx="244475" cy="284163"/>
            </a:xfrm>
            <a:custGeom>
              <a:avLst/>
              <a:gdLst>
                <a:gd name="T0" fmla="*/ 70 w 138"/>
                <a:gd name="T1" fmla="*/ 168 h 168"/>
                <a:gd name="T2" fmla="*/ 21 w 138"/>
                <a:gd name="T3" fmla="*/ 121 h 168"/>
                <a:gd name="T4" fmla="*/ 16 w 138"/>
                <a:gd name="T5" fmla="*/ 103 h 168"/>
                <a:gd name="T6" fmla="*/ 32 w 138"/>
                <a:gd name="T7" fmla="*/ 49 h 168"/>
                <a:gd name="T8" fmla="*/ 9 w 138"/>
                <a:gd name="T9" fmla="*/ 10 h 168"/>
                <a:gd name="T10" fmla="*/ 0 w 138"/>
                <a:gd name="T11" fmla="*/ 4 h 168"/>
                <a:gd name="T12" fmla="*/ 93 w 138"/>
                <a:gd name="T13" fmla="*/ 12 h 168"/>
                <a:gd name="T14" fmla="*/ 136 w 138"/>
                <a:gd name="T15" fmla="*/ 59 h 168"/>
                <a:gd name="T16" fmla="*/ 129 w 138"/>
                <a:gd name="T17" fmla="*/ 101 h 168"/>
                <a:gd name="T18" fmla="*/ 70 w 138"/>
                <a:gd name="T19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68">
                  <a:moveTo>
                    <a:pt x="70" y="168"/>
                  </a:moveTo>
                  <a:cubicBezTo>
                    <a:pt x="59" y="146"/>
                    <a:pt x="42" y="132"/>
                    <a:pt x="21" y="121"/>
                  </a:cubicBezTo>
                  <a:cubicBezTo>
                    <a:pt x="10" y="114"/>
                    <a:pt x="10" y="114"/>
                    <a:pt x="16" y="103"/>
                  </a:cubicBezTo>
                  <a:cubicBezTo>
                    <a:pt x="25" y="86"/>
                    <a:pt x="32" y="68"/>
                    <a:pt x="32" y="49"/>
                  </a:cubicBezTo>
                  <a:cubicBezTo>
                    <a:pt x="33" y="31"/>
                    <a:pt x="25" y="18"/>
                    <a:pt x="9" y="10"/>
                  </a:cubicBezTo>
                  <a:cubicBezTo>
                    <a:pt x="6" y="8"/>
                    <a:pt x="2" y="7"/>
                    <a:pt x="0" y="4"/>
                  </a:cubicBezTo>
                  <a:cubicBezTo>
                    <a:pt x="31" y="0"/>
                    <a:pt x="63" y="0"/>
                    <a:pt x="93" y="12"/>
                  </a:cubicBezTo>
                  <a:cubicBezTo>
                    <a:pt x="115" y="21"/>
                    <a:pt x="131" y="35"/>
                    <a:pt x="136" y="59"/>
                  </a:cubicBezTo>
                  <a:cubicBezTo>
                    <a:pt x="138" y="74"/>
                    <a:pt x="135" y="88"/>
                    <a:pt x="129" y="101"/>
                  </a:cubicBezTo>
                  <a:cubicBezTo>
                    <a:pt x="116" y="129"/>
                    <a:pt x="94" y="150"/>
                    <a:pt x="70" y="168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49438D4A-3AEE-18C7-8B5D-9CE8D7456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5850" y="2597150"/>
              <a:ext cx="317500" cy="315913"/>
            </a:xfrm>
            <a:custGeom>
              <a:avLst/>
              <a:gdLst>
                <a:gd name="T0" fmla="*/ 164 w 179"/>
                <a:gd name="T1" fmla="*/ 183 h 187"/>
                <a:gd name="T2" fmla="*/ 140 w 179"/>
                <a:gd name="T3" fmla="*/ 187 h 187"/>
                <a:gd name="T4" fmla="*/ 105 w 179"/>
                <a:gd name="T5" fmla="*/ 166 h 187"/>
                <a:gd name="T6" fmla="*/ 91 w 179"/>
                <a:gd name="T7" fmla="*/ 110 h 187"/>
                <a:gd name="T8" fmla="*/ 77 w 179"/>
                <a:gd name="T9" fmla="*/ 96 h 187"/>
                <a:gd name="T10" fmla="*/ 13 w 179"/>
                <a:gd name="T11" fmla="*/ 80 h 187"/>
                <a:gd name="T12" fmla="*/ 0 w 179"/>
                <a:gd name="T13" fmla="*/ 59 h 187"/>
                <a:gd name="T14" fmla="*/ 179 w 179"/>
                <a:gd name="T15" fmla="*/ 0 h 187"/>
                <a:gd name="T16" fmla="*/ 164 w 179"/>
                <a:gd name="T17" fmla="*/ 18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9" h="187">
                  <a:moveTo>
                    <a:pt x="164" y="183"/>
                  </a:moveTo>
                  <a:cubicBezTo>
                    <a:pt x="156" y="184"/>
                    <a:pt x="149" y="186"/>
                    <a:pt x="140" y="187"/>
                  </a:cubicBezTo>
                  <a:cubicBezTo>
                    <a:pt x="124" y="187"/>
                    <a:pt x="113" y="179"/>
                    <a:pt x="105" y="166"/>
                  </a:cubicBezTo>
                  <a:cubicBezTo>
                    <a:pt x="95" y="149"/>
                    <a:pt x="91" y="130"/>
                    <a:pt x="91" y="110"/>
                  </a:cubicBezTo>
                  <a:cubicBezTo>
                    <a:pt x="91" y="94"/>
                    <a:pt x="92" y="96"/>
                    <a:pt x="77" y="96"/>
                  </a:cubicBezTo>
                  <a:cubicBezTo>
                    <a:pt x="54" y="97"/>
                    <a:pt x="32" y="93"/>
                    <a:pt x="13" y="80"/>
                  </a:cubicBezTo>
                  <a:cubicBezTo>
                    <a:pt x="7" y="74"/>
                    <a:pt x="1" y="68"/>
                    <a:pt x="0" y="59"/>
                  </a:cubicBezTo>
                  <a:cubicBezTo>
                    <a:pt x="65" y="57"/>
                    <a:pt x="125" y="39"/>
                    <a:pt x="179" y="0"/>
                  </a:cubicBezTo>
                  <a:cubicBezTo>
                    <a:pt x="155" y="60"/>
                    <a:pt x="150" y="121"/>
                    <a:pt x="164" y="183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69C130C4-5F0B-C9F6-E1DD-27A23401C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288" y="2622550"/>
              <a:ext cx="234950" cy="285750"/>
            </a:xfrm>
            <a:custGeom>
              <a:avLst/>
              <a:gdLst>
                <a:gd name="T0" fmla="*/ 133 w 133"/>
                <a:gd name="T1" fmla="*/ 77 h 169"/>
                <a:gd name="T2" fmla="*/ 131 w 133"/>
                <a:gd name="T3" fmla="*/ 85 h 169"/>
                <a:gd name="T4" fmla="*/ 121 w 133"/>
                <a:gd name="T5" fmla="*/ 141 h 169"/>
                <a:gd name="T6" fmla="*/ 74 w 133"/>
                <a:gd name="T7" fmla="*/ 166 h 169"/>
                <a:gd name="T8" fmla="*/ 25 w 133"/>
                <a:gd name="T9" fmla="*/ 149 h 169"/>
                <a:gd name="T10" fmla="*/ 10 w 133"/>
                <a:gd name="T11" fmla="*/ 155 h 169"/>
                <a:gd name="T12" fmla="*/ 2 w 133"/>
                <a:gd name="T13" fmla="*/ 165 h 169"/>
                <a:gd name="T14" fmla="*/ 12 w 133"/>
                <a:gd name="T15" fmla="*/ 88 h 169"/>
                <a:gd name="T16" fmla="*/ 1 w 133"/>
                <a:gd name="T17" fmla="*/ 6 h 169"/>
                <a:gd name="T18" fmla="*/ 0 w 133"/>
                <a:gd name="T19" fmla="*/ 0 h 169"/>
                <a:gd name="T20" fmla="*/ 133 w 133"/>
                <a:gd name="T21" fmla="*/ 7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3" h="169">
                  <a:moveTo>
                    <a:pt x="133" y="77"/>
                  </a:moveTo>
                  <a:cubicBezTo>
                    <a:pt x="129" y="79"/>
                    <a:pt x="131" y="82"/>
                    <a:pt x="131" y="85"/>
                  </a:cubicBezTo>
                  <a:cubicBezTo>
                    <a:pt x="131" y="104"/>
                    <a:pt x="129" y="123"/>
                    <a:pt x="121" y="141"/>
                  </a:cubicBezTo>
                  <a:cubicBezTo>
                    <a:pt x="111" y="161"/>
                    <a:pt x="97" y="169"/>
                    <a:pt x="74" y="166"/>
                  </a:cubicBezTo>
                  <a:cubicBezTo>
                    <a:pt x="57" y="163"/>
                    <a:pt x="40" y="158"/>
                    <a:pt x="25" y="149"/>
                  </a:cubicBezTo>
                  <a:cubicBezTo>
                    <a:pt x="15" y="143"/>
                    <a:pt x="15" y="143"/>
                    <a:pt x="10" y="155"/>
                  </a:cubicBezTo>
                  <a:cubicBezTo>
                    <a:pt x="8" y="158"/>
                    <a:pt x="5" y="162"/>
                    <a:pt x="2" y="165"/>
                  </a:cubicBezTo>
                  <a:cubicBezTo>
                    <a:pt x="8" y="140"/>
                    <a:pt x="12" y="114"/>
                    <a:pt x="12" y="88"/>
                  </a:cubicBezTo>
                  <a:cubicBezTo>
                    <a:pt x="12" y="60"/>
                    <a:pt x="9" y="33"/>
                    <a:pt x="1" y="6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37" y="39"/>
                    <a:pt x="82" y="62"/>
                    <a:pt x="133" y="77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D34CFAAD-4614-2943-38AB-4BA799C99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9175" y="2152650"/>
              <a:ext cx="314325" cy="273050"/>
            </a:xfrm>
            <a:custGeom>
              <a:avLst/>
              <a:gdLst>
                <a:gd name="T0" fmla="*/ 0 w 177"/>
                <a:gd name="T1" fmla="*/ 161 h 161"/>
                <a:gd name="T2" fmla="*/ 47 w 177"/>
                <a:gd name="T3" fmla="*/ 114 h 161"/>
                <a:gd name="T4" fmla="*/ 50 w 177"/>
                <a:gd name="T5" fmla="*/ 100 h 161"/>
                <a:gd name="T6" fmla="*/ 30 w 177"/>
                <a:gd name="T7" fmla="*/ 45 h 161"/>
                <a:gd name="T8" fmla="*/ 53 w 177"/>
                <a:gd name="T9" fmla="*/ 5 h 161"/>
                <a:gd name="T10" fmla="*/ 61 w 177"/>
                <a:gd name="T11" fmla="*/ 0 h 161"/>
                <a:gd name="T12" fmla="*/ 64 w 177"/>
                <a:gd name="T13" fmla="*/ 0 h 161"/>
                <a:gd name="T14" fmla="*/ 104 w 177"/>
                <a:gd name="T15" fmla="*/ 60 h 161"/>
                <a:gd name="T16" fmla="*/ 170 w 177"/>
                <a:gd name="T17" fmla="*/ 119 h 161"/>
                <a:gd name="T18" fmla="*/ 177 w 177"/>
                <a:gd name="T19" fmla="*/ 123 h 161"/>
                <a:gd name="T20" fmla="*/ 160 w 177"/>
                <a:gd name="T21" fmla="*/ 123 h 161"/>
                <a:gd name="T22" fmla="*/ 28 w 177"/>
                <a:gd name="T23" fmla="*/ 148 h 161"/>
                <a:gd name="T24" fmla="*/ 0 w 177"/>
                <a:gd name="T2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161">
                  <a:moveTo>
                    <a:pt x="0" y="161"/>
                  </a:moveTo>
                  <a:cubicBezTo>
                    <a:pt x="10" y="140"/>
                    <a:pt x="27" y="126"/>
                    <a:pt x="47" y="114"/>
                  </a:cubicBezTo>
                  <a:cubicBezTo>
                    <a:pt x="55" y="110"/>
                    <a:pt x="55" y="107"/>
                    <a:pt x="50" y="100"/>
                  </a:cubicBezTo>
                  <a:cubicBezTo>
                    <a:pt x="39" y="84"/>
                    <a:pt x="32" y="65"/>
                    <a:pt x="30" y="45"/>
                  </a:cubicBezTo>
                  <a:cubicBezTo>
                    <a:pt x="29" y="27"/>
                    <a:pt x="36" y="13"/>
                    <a:pt x="53" y="5"/>
                  </a:cubicBezTo>
                  <a:cubicBezTo>
                    <a:pt x="56" y="3"/>
                    <a:pt x="58" y="2"/>
                    <a:pt x="61" y="0"/>
                  </a:cubicBezTo>
                  <a:cubicBezTo>
                    <a:pt x="62" y="0"/>
                    <a:pt x="63" y="0"/>
                    <a:pt x="64" y="0"/>
                  </a:cubicBezTo>
                  <a:cubicBezTo>
                    <a:pt x="76" y="20"/>
                    <a:pt x="88" y="41"/>
                    <a:pt x="104" y="60"/>
                  </a:cubicBezTo>
                  <a:cubicBezTo>
                    <a:pt x="123" y="82"/>
                    <a:pt x="145" y="103"/>
                    <a:pt x="170" y="119"/>
                  </a:cubicBezTo>
                  <a:cubicBezTo>
                    <a:pt x="172" y="120"/>
                    <a:pt x="174" y="122"/>
                    <a:pt x="177" y="123"/>
                  </a:cubicBezTo>
                  <a:cubicBezTo>
                    <a:pt x="170" y="125"/>
                    <a:pt x="165" y="123"/>
                    <a:pt x="160" y="123"/>
                  </a:cubicBezTo>
                  <a:cubicBezTo>
                    <a:pt x="114" y="121"/>
                    <a:pt x="70" y="130"/>
                    <a:pt x="28" y="148"/>
                  </a:cubicBezTo>
                  <a:cubicBezTo>
                    <a:pt x="19" y="152"/>
                    <a:pt x="10" y="157"/>
                    <a:pt x="0" y="161"/>
                  </a:cubicBezTo>
                  <a:close/>
                </a:path>
              </a:pathLst>
            </a:custGeom>
            <a:solidFill>
              <a:srgbClr val="FECE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4CBFB9C7-1199-88F0-36A8-B8CB4D502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8425" y="2300288"/>
              <a:ext cx="307975" cy="293688"/>
            </a:xfrm>
            <a:custGeom>
              <a:avLst/>
              <a:gdLst>
                <a:gd name="T0" fmla="*/ 86 w 173"/>
                <a:gd name="T1" fmla="*/ 0 h 173"/>
                <a:gd name="T2" fmla="*/ 173 w 173"/>
                <a:gd name="T3" fmla="*/ 87 h 173"/>
                <a:gd name="T4" fmla="*/ 86 w 173"/>
                <a:gd name="T5" fmla="*/ 173 h 173"/>
                <a:gd name="T6" fmla="*/ 0 w 173"/>
                <a:gd name="T7" fmla="*/ 87 h 173"/>
                <a:gd name="T8" fmla="*/ 86 w 173"/>
                <a:gd name="T9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3" h="173">
                  <a:moveTo>
                    <a:pt x="86" y="0"/>
                  </a:moveTo>
                  <a:cubicBezTo>
                    <a:pt x="134" y="1"/>
                    <a:pt x="173" y="39"/>
                    <a:pt x="173" y="87"/>
                  </a:cubicBezTo>
                  <a:cubicBezTo>
                    <a:pt x="172" y="135"/>
                    <a:pt x="133" y="173"/>
                    <a:pt x="86" y="173"/>
                  </a:cubicBezTo>
                  <a:cubicBezTo>
                    <a:pt x="39" y="173"/>
                    <a:pt x="0" y="134"/>
                    <a:pt x="0" y="87"/>
                  </a:cubicBezTo>
                  <a:cubicBezTo>
                    <a:pt x="0" y="39"/>
                    <a:pt x="39" y="0"/>
                    <a:pt x="86" y="0"/>
                  </a:cubicBezTo>
                  <a:close/>
                </a:path>
              </a:pathLst>
            </a:custGeom>
            <a:solidFill>
              <a:srgbClr val="FFE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upo 28">
            <a:extLst>
              <a:ext uri="{FF2B5EF4-FFF2-40B4-BE49-F238E27FC236}">
                <a16:creationId xmlns:a16="http://schemas.microsoft.com/office/drawing/2014/main" id="{E1A5C25D-8C8E-CB8B-9B4B-BEE66C4D4110}"/>
              </a:ext>
            </a:extLst>
          </p:cNvPr>
          <p:cNvGrpSpPr/>
          <p:nvPr/>
        </p:nvGrpSpPr>
        <p:grpSpPr>
          <a:xfrm flipH="1">
            <a:off x="7632662" y="2271713"/>
            <a:ext cx="1684665" cy="2922588"/>
            <a:chOff x="7594600" y="2271713"/>
            <a:chExt cx="1697038" cy="2922588"/>
          </a:xfrm>
        </p:grpSpPr>
        <p:sp>
          <p:nvSpPr>
            <p:cNvPr id="18" name="Freeform 19">
              <a:extLst>
                <a:ext uri="{FF2B5EF4-FFF2-40B4-BE49-F238E27FC236}">
                  <a16:creationId xmlns:a16="http://schemas.microsoft.com/office/drawing/2014/main" id="{283D7403-7796-2F86-9C10-19B1AC957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3400426"/>
              <a:ext cx="806450" cy="1793875"/>
            </a:xfrm>
            <a:custGeom>
              <a:avLst/>
              <a:gdLst>
                <a:gd name="T0" fmla="*/ 101 w 115"/>
                <a:gd name="T1" fmla="*/ 233 h 257"/>
                <a:gd name="T2" fmla="*/ 81 w 115"/>
                <a:gd name="T3" fmla="*/ 195 h 257"/>
                <a:gd name="T4" fmla="*/ 60 w 115"/>
                <a:gd name="T5" fmla="*/ 192 h 257"/>
                <a:gd name="T6" fmla="*/ 6 w 115"/>
                <a:gd name="T7" fmla="*/ 204 h 257"/>
                <a:gd name="T8" fmla="*/ 3 w 115"/>
                <a:gd name="T9" fmla="*/ 205 h 257"/>
                <a:gd name="T10" fmla="*/ 1 w 115"/>
                <a:gd name="T11" fmla="*/ 205 h 257"/>
                <a:gd name="T12" fmla="*/ 1 w 115"/>
                <a:gd name="T13" fmla="*/ 202 h 257"/>
                <a:gd name="T14" fmla="*/ 5 w 115"/>
                <a:gd name="T15" fmla="*/ 199 h 257"/>
                <a:gd name="T16" fmla="*/ 52 w 115"/>
                <a:gd name="T17" fmla="*/ 181 h 257"/>
                <a:gd name="T18" fmla="*/ 62 w 115"/>
                <a:gd name="T19" fmla="*/ 180 h 257"/>
                <a:gd name="T20" fmla="*/ 71 w 115"/>
                <a:gd name="T21" fmla="*/ 172 h 257"/>
                <a:gd name="T22" fmla="*/ 67 w 115"/>
                <a:gd name="T23" fmla="*/ 107 h 257"/>
                <a:gd name="T24" fmla="*/ 71 w 115"/>
                <a:gd name="T25" fmla="*/ 77 h 257"/>
                <a:gd name="T26" fmla="*/ 69 w 115"/>
                <a:gd name="T27" fmla="*/ 67 h 257"/>
                <a:gd name="T28" fmla="*/ 52 w 115"/>
                <a:gd name="T29" fmla="*/ 40 h 257"/>
                <a:gd name="T30" fmla="*/ 50 w 115"/>
                <a:gd name="T31" fmla="*/ 37 h 257"/>
                <a:gd name="T32" fmla="*/ 50 w 115"/>
                <a:gd name="T33" fmla="*/ 34 h 257"/>
                <a:gd name="T34" fmla="*/ 52 w 115"/>
                <a:gd name="T35" fmla="*/ 34 h 257"/>
                <a:gd name="T36" fmla="*/ 56 w 115"/>
                <a:gd name="T37" fmla="*/ 37 h 257"/>
                <a:gd name="T38" fmla="*/ 73 w 115"/>
                <a:gd name="T39" fmla="*/ 58 h 257"/>
                <a:gd name="T40" fmla="*/ 76 w 115"/>
                <a:gd name="T41" fmla="*/ 55 h 257"/>
                <a:gd name="T42" fmla="*/ 86 w 115"/>
                <a:gd name="T43" fmla="*/ 26 h 257"/>
                <a:gd name="T44" fmla="*/ 93 w 115"/>
                <a:gd name="T45" fmla="*/ 11 h 257"/>
                <a:gd name="T46" fmla="*/ 93 w 115"/>
                <a:gd name="T47" fmla="*/ 7 h 257"/>
                <a:gd name="T48" fmla="*/ 104 w 115"/>
                <a:gd name="T49" fmla="*/ 2 h 257"/>
                <a:gd name="T50" fmla="*/ 106 w 115"/>
                <a:gd name="T51" fmla="*/ 12 h 257"/>
                <a:gd name="T52" fmla="*/ 104 w 115"/>
                <a:gd name="T53" fmla="*/ 15 h 257"/>
                <a:gd name="T54" fmla="*/ 93 w 115"/>
                <a:gd name="T55" fmla="*/ 32 h 257"/>
                <a:gd name="T56" fmla="*/ 85 w 115"/>
                <a:gd name="T57" fmla="*/ 59 h 257"/>
                <a:gd name="T58" fmla="*/ 79 w 115"/>
                <a:gd name="T59" fmla="*/ 90 h 257"/>
                <a:gd name="T60" fmla="*/ 84 w 115"/>
                <a:gd name="T61" fmla="*/ 172 h 257"/>
                <a:gd name="T62" fmla="*/ 88 w 115"/>
                <a:gd name="T63" fmla="*/ 175 h 257"/>
                <a:gd name="T64" fmla="*/ 108 w 115"/>
                <a:gd name="T65" fmla="*/ 156 h 257"/>
                <a:gd name="T66" fmla="*/ 113 w 115"/>
                <a:gd name="T67" fmla="*/ 155 h 257"/>
                <a:gd name="T68" fmla="*/ 111 w 115"/>
                <a:gd name="T69" fmla="*/ 161 h 257"/>
                <a:gd name="T70" fmla="*/ 92 w 115"/>
                <a:gd name="T71" fmla="*/ 183 h 257"/>
                <a:gd name="T72" fmla="*/ 93 w 115"/>
                <a:gd name="T73" fmla="*/ 192 h 257"/>
                <a:gd name="T74" fmla="*/ 103 w 115"/>
                <a:gd name="T75" fmla="*/ 214 h 257"/>
                <a:gd name="T76" fmla="*/ 110 w 115"/>
                <a:gd name="T77" fmla="*/ 235 h 257"/>
                <a:gd name="T78" fmla="*/ 111 w 115"/>
                <a:gd name="T79" fmla="*/ 242 h 257"/>
                <a:gd name="T80" fmla="*/ 111 w 115"/>
                <a:gd name="T81" fmla="*/ 253 h 257"/>
                <a:gd name="T82" fmla="*/ 108 w 115"/>
                <a:gd name="T83" fmla="*/ 257 h 257"/>
                <a:gd name="T84" fmla="*/ 105 w 115"/>
                <a:gd name="T85" fmla="*/ 253 h 257"/>
                <a:gd name="T86" fmla="*/ 101 w 115"/>
                <a:gd name="T87" fmla="*/ 233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5" h="257">
                  <a:moveTo>
                    <a:pt x="101" y="233"/>
                  </a:moveTo>
                  <a:cubicBezTo>
                    <a:pt x="97" y="218"/>
                    <a:pt x="90" y="206"/>
                    <a:pt x="81" y="195"/>
                  </a:cubicBezTo>
                  <a:cubicBezTo>
                    <a:pt x="74" y="194"/>
                    <a:pt x="67" y="192"/>
                    <a:pt x="60" y="192"/>
                  </a:cubicBezTo>
                  <a:cubicBezTo>
                    <a:pt x="41" y="191"/>
                    <a:pt x="22" y="195"/>
                    <a:pt x="6" y="204"/>
                  </a:cubicBezTo>
                  <a:cubicBezTo>
                    <a:pt x="5" y="205"/>
                    <a:pt x="4" y="205"/>
                    <a:pt x="3" y="205"/>
                  </a:cubicBezTo>
                  <a:cubicBezTo>
                    <a:pt x="2" y="206"/>
                    <a:pt x="1" y="206"/>
                    <a:pt x="1" y="205"/>
                  </a:cubicBezTo>
                  <a:cubicBezTo>
                    <a:pt x="0" y="204"/>
                    <a:pt x="1" y="203"/>
                    <a:pt x="1" y="202"/>
                  </a:cubicBezTo>
                  <a:cubicBezTo>
                    <a:pt x="2" y="201"/>
                    <a:pt x="3" y="200"/>
                    <a:pt x="5" y="199"/>
                  </a:cubicBezTo>
                  <a:cubicBezTo>
                    <a:pt x="19" y="189"/>
                    <a:pt x="34" y="183"/>
                    <a:pt x="52" y="181"/>
                  </a:cubicBezTo>
                  <a:cubicBezTo>
                    <a:pt x="55" y="181"/>
                    <a:pt x="59" y="180"/>
                    <a:pt x="62" y="180"/>
                  </a:cubicBezTo>
                  <a:cubicBezTo>
                    <a:pt x="73" y="182"/>
                    <a:pt x="73" y="182"/>
                    <a:pt x="71" y="172"/>
                  </a:cubicBezTo>
                  <a:cubicBezTo>
                    <a:pt x="65" y="150"/>
                    <a:pt x="65" y="129"/>
                    <a:pt x="67" y="107"/>
                  </a:cubicBezTo>
                  <a:cubicBezTo>
                    <a:pt x="67" y="97"/>
                    <a:pt x="69" y="87"/>
                    <a:pt x="71" y="77"/>
                  </a:cubicBezTo>
                  <a:cubicBezTo>
                    <a:pt x="71" y="73"/>
                    <a:pt x="70" y="70"/>
                    <a:pt x="69" y="67"/>
                  </a:cubicBezTo>
                  <a:cubicBezTo>
                    <a:pt x="64" y="57"/>
                    <a:pt x="58" y="48"/>
                    <a:pt x="52" y="40"/>
                  </a:cubicBezTo>
                  <a:cubicBezTo>
                    <a:pt x="51" y="39"/>
                    <a:pt x="50" y="38"/>
                    <a:pt x="50" y="37"/>
                  </a:cubicBezTo>
                  <a:cubicBezTo>
                    <a:pt x="49" y="36"/>
                    <a:pt x="49" y="35"/>
                    <a:pt x="50" y="34"/>
                  </a:cubicBezTo>
                  <a:cubicBezTo>
                    <a:pt x="50" y="34"/>
                    <a:pt x="51" y="34"/>
                    <a:pt x="52" y="34"/>
                  </a:cubicBezTo>
                  <a:cubicBezTo>
                    <a:pt x="54" y="35"/>
                    <a:pt x="55" y="36"/>
                    <a:pt x="56" y="37"/>
                  </a:cubicBezTo>
                  <a:cubicBezTo>
                    <a:pt x="62" y="44"/>
                    <a:pt x="68" y="50"/>
                    <a:pt x="73" y="58"/>
                  </a:cubicBezTo>
                  <a:cubicBezTo>
                    <a:pt x="76" y="58"/>
                    <a:pt x="75" y="56"/>
                    <a:pt x="76" y="55"/>
                  </a:cubicBezTo>
                  <a:cubicBezTo>
                    <a:pt x="78" y="45"/>
                    <a:pt x="82" y="35"/>
                    <a:pt x="86" y="26"/>
                  </a:cubicBezTo>
                  <a:cubicBezTo>
                    <a:pt x="88" y="21"/>
                    <a:pt x="92" y="16"/>
                    <a:pt x="93" y="11"/>
                  </a:cubicBezTo>
                  <a:cubicBezTo>
                    <a:pt x="93" y="9"/>
                    <a:pt x="93" y="8"/>
                    <a:pt x="93" y="7"/>
                  </a:cubicBezTo>
                  <a:cubicBezTo>
                    <a:pt x="95" y="2"/>
                    <a:pt x="100" y="0"/>
                    <a:pt x="104" y="2"/>
                  </a:cubicBezTo>
                  <a:cubicBezTo>
                    <a:pt x="107" y="4"/>
                    <a:pt x="108" y="8"/>
                    <a:pt x="106" y="12"/>
                  </a:cubicBezTo>
                  <a:cubicBezTo>
                    <a:pt x="106" y="13"/>
                    <a:pt x="105" y="14"/>
                    <a:pt x="104" y="15"/>
                  </a:cubicBezTo>
                  <a:cubicBezTo>
                    <a:pt x="99" y="19"/>
                    <a:pt x="95" y="25"/>
                    <a:pt x="93" y="32"/>
                  </a:cubicBezTo>
                  <a:cubicBezTo>
                    <a:pt x="90" y="41"/>
                    <a:pt x="86" y="50"/>
                    <a:pt x="85" y="59"/>
                  </a:cubicBezTo>
                  <a:cubicBezTo>
                    <a:pt x="82" y="69"/>
                    <a:pt x="80" y="80"/>
                    <a:pt x="79" y="90"/>
                  </a:cubicBezTo>
                  <a:cubicBezTo>
                    <a:pt x="73" y="118"/>
                    <a:pt x="73" y="145"/>
                    <a:pt x="84" y="172"/>
                  </a:cubicBezTo>
                  <a:cubicBezTo>
                    <a:pt x="85" y="174"/>
                    <a:pt x="84" y="177"/>
                    <a:pt x="88" y="175"/>
                  </a:cubicBezTo>
                  <a:cubicBezTo>
                    <a:pt x="93" y="167"/>
                    <a:pt x="100" y="161"/>
                    <a:pt x="108" y="156"/>
                  </a:cubicBezTo>
                  <a:cubicBezTo>
                    <a:pt x="109" y="155"/>
                    <a:pt x="112" y="152"/>
                    <a:pt x="113" y="155"/>
                  </a:cubicBezTo>
                  <a:cubicBezTo>
                    <a:pt x="115" y="157"/>
                    <a:pt x="113" y="159"/>
                    <a:pt x="111" y="161"/>
                  </a:cubicBezTo>
                  <a:cubicBezTo>
                    <a:pt x="104" y="167"/>
                    <a:pt x="97" y="174"/>
                    <a:pt x="92" y="183"/>
                  </a:cubicBezTo>
                  <a:cubicBezTo>
                    <a:pt x="91" y="186"/>
                    <a:pt x="91" y="189"/>
                    <a:pt x="93" y="192"/>
                  </a:cubicBezTo>
                  <a:cubicBezTo>
                    <a:pt x="96" y="200"/>
                    <a:pt x="100" y="207"/>
                    <a:pt x="103" y="214"/>
                  </a:cubicBezTo>
                  <a:cubicBezTo>
                    <a:pt x="106" y="221"/>
                    <a:pt x="109" y="228"/>
                    <a:pt x="110" y="235"/>
                  </a:cubicBezTo>
                  <a:cubicBezTo>
                    <a:pt x="111" y="238"/>
                    <a:pt x="111" y="240"/>
                    <a:pt x="111" y="242"/>
                  </a:cubicBezTo>
                  <a:cubicBezTo>
                    <a:pt x="111" y="246"/>
                    <a:pt x="112" y="249"/>
                    <a:pt x="111" y="253"/>
                  </a:cubicBezTo>
                  <a:cubicBezTo>
                    <a:pt x="111" y="255"/>
                    <a:pt x="110" y="257"/>
                    <a:pt x="108" y="257"/>
                  </a:cubicBezTo>
                  <a:cubicBezTo>
                    <a:pt x="106" y="257"/>
                    <a:pt x="105" y="255"/>
                    <a:pt x="105" y="253"/>
                  </a:cubicBezTo>
                  <a:cubicBezTo>
                    <a:pt x="104" y="246"/>
                    <a:pt x="101" y="240"/>
                    <a:pt x="101" y="233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0">
              <a:extLst>
                <a:ext uri="{FF2B5EF4-FFF2-40B4-BE49-F238E27FC236}">
                  <a16:creationId xmlns:a16="http://schemas.microsoft.com/office/drawing/2014/main" id="{BA474791-65E5-403F-382F-C82430851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4600" y="4600576"/>
              <a:ext cx="603250" cy="398463"/>
            </a:xfrm>
            <a:custGeom>
              <a:avLst/>
              <a:gdLst>
                <a:gd name="T0" fmla="*/ 86 w 86"/>
                <a:gd name="T1" fmla="*/ 10 h 57"/>
                <a:gd name="T2" fmla="*/ 25 w 86"/>
                <a:gd name="T3" fmla="*/ 33 h 57"/>
                <a:gd name="T4" fmla="*/ 84 w 86"/>
                <a:gd name="T5" fmla="*/ 19 h 57"/>
                <a:gd name="T6" fmla="*/ 83 w 86"/>
                <a:gd name="T7" fmla="*/ 21 h 57"/>
                <a:gd name="T8" fmla="*/ 52 w 86"/>
                <a:gd name="T9" fmla="*/ 48 h 57"/>
                <a:gd name="T10" fmla="*/ 46 w 86"/>
                <a:gd name="T11" fmla="*/ 50 h 57"/>
                <a:gd name="T12" fmla="*/ 27 w 86"/>
                <a:gd name="T13" fmla="*/ 56 h 57"/>
                <a:gd name="T14" fmla="*/ 5 w 86"/>
                <a:gd name="T15" fmla="*/ 55 h 57"/>
                <a:gd name="T16" fmla="*/ 1 w 86"/>
                <a:gd name="T17" fmla="*/ 49 h 57"/>
                <a:gd name="T18" fmla="*/ 18 w 86"/>
                <a:gd name="T19" fmla="*/ 16 h 57"/>
                <a:gd name="T20" fmla="*/ 29 w 86"/>
                <a:gd name="T21" fmla="*/ 8 h 57"/>
                <a:gd name="T22" fmla="*/ 39 w 86"/>
                <a:gd name="T23" fmla="*/ 3 h 57"/>
                <a:gd name="T24" fmla="*/ 47 w 86"/>
                <a:gd name="T25" fmla="*/ 1 h 57"/>
                <a:gd name="T26" fmla="*/ 50 w 86"/>
                <a:gd name="T27" fmla="*/ 0 h 57"/>
                <a:gd name="T28" fmla="*/ 64 w 86"/>
                <a:gd name="T29" fmla="*/ 0 h 57"/>
                <a:gd name="T30" fmla="*/ 67 w 86"/>
                <a:gd name="T31" fmla="*/ 1 h 57"/>
                <a:gd name="T32" fmla="*/ 82 w 86"/>
                <a:gd name="T33" fmla="*/ 6 h 57"/>
                <a:gd name="T34" fmla="*/ 86 w 86"/>
                <a:gd name="T35" fmla="*/ 1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" h="57">
                  <a:moveTo>
                    <a:pt x="86" y="10"/>
                  </a:moveTo>
                  <a:cubicBezTo>
                    <a:pt x="63" y="11"/>
                    <a:pt x="42" y="16"/>
                    <a:pt x="25" y="33"/>
                  </a:cubicBezTo>
                  <a:cubicBezTo>
                    <a:pt x="43" y="23"/>
                    <a:pt x="63" y="17"/>
                    <a:pt x="84" y="19"/>
                  </a:cubicBezTo>
                  <a:cubicBezTo>
                    <a:pt x="84" y="20"/>
                    <a:pt x="84" y="20"/>
                    <a:pt x="83" y="21"/>
                  </a:cubicBezTo>
                  <a:cubicBezTo>
                    <a:pt x="74" y="32"/>
                    <a:pt x="64" y="42"/>
                    <a:pt x="52" y="48"/>
                  </a:cubicBezTo>
                  <a:cubicBezTo>
                    <a:pt x="50" y="49"/>
                    <a:pt x="48" y="50"/>
                    <a:pt x="46" y="50"/>
                  </a:cubicBezTo>
                  <a:cubicBezTo>
                    <a:pt x="40" y="52"/>
                    <a:pt x="33" y="54"/>
                    <a:pt x="27" y="56"/>
                  </a:cubicBezTo>
                  <a:cubicBezTo>
                    <a:pt x="20" y="56"/>
                    <a:pt x="12" y="57"/>
                    <a:pt x="5" y="55"/>
                  </a:cubicBezTo>
                  <a:cubicBezTo>
                    <a:pt x="1" y="54"/>
                    <a:pt x="0" y="52"/>
                    <a:pt x="1" y="49"/>
                  </a:cubicBezTo>
                  <a:cubicBezTo>
                    <a:pt x="1" y="36"/>
                    <a:pt x="8" y="25"/>
                    <a:pt x="18" y="16"/>
                  </a:cubicBezTo>
                  <a:cubicBezTo>
                    <a:pt x="21" y="13"/>
                    <a:pt x="25" y="11"/>
                    <a:pt x="29" y="8"/>
                  </a:cubicBezTo>
                  <a:cubicBezTo>
                    <a:pt x="32" y="5"/>
                    <a:pt x="36" y="4"/>
                    <a:pt x="39" y="3"/>
                  </a:cubicBezTo>
                  <a:cubicBezTo>
                    <a:pt x="42" y="2"/>
                    <a:pt x="45" y="1"/>
                    <a:pt x="47" y="1"/>
                  </a:cubicBezTo>
                  <a:cubicBezTo>
                    <a:pt x="48" y="0"/>
                    <a:pt x="49" y="0"/>
                    <a:pt x="50" y="0"/>
                  </a:cubicBezTo>
                  <a:cubicBezTo>
                    <a:pt x="55" y="0"/>
                    <a:pt x="59" y="0"/>
                    <a:pt x="64" y="0"/>
                  </a:cubicBezTo>
                  <a:cubicBezTo>
                    <a:pt x="65" y="0"/>
                    <a:pt x="66" y="1"/>
                    <a:pt x="67" y="1"/>
                  </a:cubicBezTo>
                  <a:cubicBezTo>
                    <a:pt x="72" y="2"/>
                    <a:pt x="77" y="3"/>
                    <a:pt x="82" y="6"/>
                  </a:cubicBezTo>
                  <a:cubicBezTo>
                    <a:pt x="84" y="7"/>
                    <a:pt x="86" y="7"/>
                    <a:pt x="86" y="10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B03A2EB8-F095-2911-465D-0A2DEF267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4100" y="2271713"/>
              <a:ext cx="617538" cy="703263"/>
            </a:xfrm>
            <a:custGeom>
              <a:avLst/>
              <a:gdLst>
                <a:gd name="T0" fmla="*/ 17 w 88"/>
                <a:gd name="T1" fmla="*/ 0 h 101"/>
                <a:gd name="T2" fmla="*/ 33 w 88"/>
                <a:gd name="T3" fmla="*/ 26 h 101"/>
                <a:gd name="T4" fmla="*/ 36 w 88"/>
                <a:gd name="T5" fmla="*/ 40 h 101"/>
                <a:gd name="T6" fmla="*/ 38 w 88"/>
                <a:gd name="T7" fmla="*/ 49 h 101"/>
                <a:gd name="T8" fmla="*/ 36 w 88"/>
                <a:gd name="T9" fmla="*/ 60 h 101"/>
                <a:gd name="T10" fmla="*/ 33 w 88"/>
                <a:gd name="T11" fmla="*/ 69 h 101"/>
                <a:gd name="T12" fmla="*/ 66 w 88"/>
                <a:gd name="T13" fmla="*/ 57 h 101"/>
                <a:gd name="T14" fmla="*/ 71 w 88"/>
                <a:gd name="T15" fmla="*/ 57 h 101"/>
                <a:gd name="T16" fmla="*/ 84 w 88"/>
                <a:gd name="T17" fmla="*/ 57 h 101"/>
                <a:gd name="T18" fmla="*/ 86 w 88"/>
                <a:gd name="T19" fmla="*/ 60 h 101"/>
                <a:gd name="T20" fmla="*/ 70 w 88"/>
                <a:gd name="T21" fmla="*/ 83 h 101"/>
                <a:gd name="T22" fmla="*/ 69 w 88"/>
                <a:gd name="T23" fmla="*/ 85 h 101"/>
                <a:gd name="T24" fmla="*/ 36 w 88"/>
                <a:gd name="T25" fmla="*/ 100 h 101"/>
                <a:gd name="T26" fmla="*/ 32 w 88"/>
                <a:gd name="T27" fmla="*/ 99 h 101"/>
                <a:gd name="T28" fmla="*/ 21 w 88"/>
                <a:gd name="T29" fmla="*/ 69 h 101"/>
                <a:gd name="T30" fmla="*/ 24 w 88"/>
                <a:gd name="T31" fmla="*/ 46 h 101"/>
                <a:gd name="T32" fmla="*/ 21 w 88"/>
                <a:gd name="T33" fmla="*/ 21 h 101"/>
                <a:gd name="T34" fmla="*/ 20 w 88"/>
                <a:gd name="T35" fmla="*/ 67 h 101"/>
                <a:gd name="T36" fmla="*/ 18 w 88"/>
                <a:gd name="T37" fmla="*/ 68 h 101"/>
                <a:gd name="T38" fmla="*/ 2 w 88"/>
                <a:gd name="T39" fmla="*/ 60 h 101"/>
                <a:gd name="T40" fmla="*/ 4 w 88"/>
                <a:gd name="T41" fmla="*/ 39 h 101"/>
                <a:gd name="T42" fmla="*/ 8 w 88"/>
                <a:gd name="T43" fmla="*/ 21 h 101"/>
                <a:gd name="T44" fmla="*/ 11 w 88"/>
                <a:gd name="T45" fmla="*/ 9 h 101"/>
                <a:gd name="T46" fmla="*/ 15 w 88"/>
                <a:gd name="T47" fmla="*/ 0 h 101"/>
                <a:gd name="T48" fmla="*/ 17 w 88"/>
                <a:gd name="T4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8" h="101">
                  <a:moveTo>
                    <a:pt x="17" y="0"/>
                  </a:moveTo>
                  <a:cubicBezTo>
                    <a:pt x="23" y="8"/>
                    <a:pt x="29" y="16"/>
                    <a:pt x="33" y="26"/>
                  </a:cubicBezTo>
                  <a:cubicBezTo>
                    <a:pt x="34" y="30"/>
                    <a:pt x="35" y="35"/>
                    <a:pt x="36" y="40"/>
                  </a:cubicBezTo>
                  <a:cubicBezTo>
                    <a:pt x="39" y="42"/>
                    <a:pt x="38" y="46"/>
                    <a:pt x="38" y="49"/>
                  </a:cubicBezTo>
                  <a:cubicBezTo>
                    <a:pt x="38" y="52"/>
                    <a:pt x="37" y="56"/>
                    <a:pt x="36" y="60"/>
                  </a:cubicBezTo>
                  <a:cubicBezTo>
                    <a:pt x="35" y="63"/>
                    <a:pt x="34" y="66"/>
                    <a:pt x="33" y="69"/>
                  </a:cubicBezTo>
                  <a:cubicBezTo>
                    <a:pt x="43" y="63"/>
                    <a:pt x="54" y="59"/>
                    <a:pt x="66" y="57"/>
                  </a:cubicBezTo>
                  <a:cubicBezTo>
                    <a:pt x="67" y="57"/>
                    <a:pt x="69" y="56"/>
                    <a:pt x="71" y="57"/>
                  </a:cubicBezTo>
                  <a:cubicBezTo>
                    <a:pt x="76" y="58"/>
                    <a:pt x="80" y="56"/>
                    <a:pt x="84" y="57"/>
                  </a:cubicBezTo>
                  <a:cubicBezTo>
                    <a:pt x="87" y="57"/>
                    <a:pt x="88" y="58"/>
                    <a:pt x="86" y="60"/>
                  </a:cubicBezTo>
                  <a:cubicBezTo>
                    <a:pt x="82" y="69"/>
                    <a:pt x="76" y="76"/>
                    <a:pt x="70" y="83"/>
                  </a:cubicBezTo>
                  <a:cubicBezTo>
                    <a:pt x="70" y="84"/>
                    <a:pt x="70" y="85"/>
                    <a:pt x="69" y="85"/>
                  </a:cubicBezTo>
                  <a:cubicBezTo>
                    <a:pt x="60" y="95"/>
                    <a:pt x="49" y="101"/>
                    <a:pt x="36" y="100"/>
                  </a:cubicBezTo>
                  <a:cubicBezTo>
                    <a:pt x="35" y="100"/>
                    <a:pt x="33" y="100"/>
                    <a:pt x="32" y="99"/>
                  </a:cubicBezTo>
                  <a:cubicBezTo>
                    <a:pt x="32" y="88"/>
                    <a:pt x="27" y="78"/>
                    <a:pt x="21" y="69"/>
                  </a:cubicBezTo>
                  <a:cubicBezTo>
                    <a:pt x="23" y="61"/>
                    <a:pt x="25" y="54"/>
                    <a:pt x="24" y="46"/>
                  </a:cubicBezTo>
                  <a:cubicBezTo>
                    <a:pt x="24" y="37"/>
                    <a:pt x="24" y="29"/>
                    <a:pt x="21" y="21"/>
                  </a:cubicBezTo>
                  <a:cubicBezTo>
                    <a:pt x="21" y="37"/>
                    <a:pt x="21" y="52"/>
                    <a:pt x="20" y="67"/>
                  </a:cubicBezTo>
                  <a:cubicBezTo>
                    <a:pt x="20" y="68"/>
                    <a:pt x="19" y="68"/>
                    <a:pt x="18" y="68"/>
                  </a:cubicBezTo>
                  <a:cubicBezTo>
                    <a:pt x="13" y="64"/>
                    <a:pt x="7" y="64"/>
                    <a:pt x="2" y="60"/>
                  </a:cubicBezTo>
                  <a:cubicBezTo>
                    <a:pt x="0" y="53"/>
                    <a:pt x="3" y="46"/>
                    <a:pt x="4" y="39"/>
                  </a:cubicBezTo>
                  <a:cubicBezTo>
                    <a:pt x="5" y="33"/>
                    <a:pt x="6" y="27"/>
                    <a:pt x="8" y="21"/>
                  </a:cubicBezTo>
                  <a:cubicBezTo>
                    <a:pt x="9" y="17"/>
                    <a:pt x="10" y="13"/>
                    <a:pt x="11" y="9"/>
                  </a:cubicBezTo>
                  <a:cubicBezTo>
                    <a:pt x="12" y="6"/>
                    <a:pt x="14" y="3"/>
                    <a:pt x="15" y="0"/>
                  </a:cubicBezTo>
                  <a:cubicBezTo>
                    <a:pt x="16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978D73F4-AC17-9300-6C12-DF764E40B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8938" y="2674938"/>
              <a:ext cx="974725" cy="998538"/>
            </a:xfrm>
            <a:custGeom>
              <a:avLst/>
              <a:gdLst>
                <a:gd name="T0" fmla="*/ 7 w 139"/>
                <a:gd name="T1" fmla="*/ 81 h 143"/>
                <a:gd name="T2" fmla="*/ 3 w 139"/>
                <a:gd name="T3" fmla="*/ 65 h 143"/>
                <a:gd name="T4" fmla="*/ 6 w 139"/>
                <a:gd name="T5" fmla="*/ 41 h 143"/>
                <a:gd name="T6" fmla="*/ 27 w 139"/>
                <a:gd name="T7" fmla="*/ 19 h 143"/>
                <a:gd name="T8" fmla="*/ 48 w 139"/>
                <a:gd name="T9" fmla="*/ 25 h 143"/>
                <a:gd name="T10" fmla="*/ 52 w 139"/>
                <a:gd name="T11" fmla="*/ 30 h 143"/>
                <a:gd name="T12" fmla="*/ 60 w 139"/>
                <a:gd name="T13" fmla="*/ 29 h 143"/>
                <a:gd name="T14" fmla="*/ 65 w 139"/>
                <a:gd name="T15" fmla="*/ 21 h 143"/>
                <a:gd name="T16" fmla="*/ 67 w 139"/>
                <a:gd name="T17" fmla="*/ 19 h 143"/>
                <a:gd name="T18" fmla="*/ 85 w 139"/>
                <a:gd name="T19" fmla="*/ 4 h 143"/>
                <a:gd name="T20" fmla="*/ 98 w 139"/>
                <a:gd name="T21" fmla="*/ 2 h 143"/>
                <a:gd name="T22" fmla="*/ 115 w 139"/>
                <a:gd name="T23" fmla="*/ 10 h 143"/>
                <a:gd name="T24" fmla="*/ 117 w 139"/>
                <a:gd name="T25" fmla="*/ 12 h 143"/>
                <a:gd name="T26" fmla="*/ 128 w 139"/>
                <a:gd name="T27" fmla="*/ 41 h 143"/>
                <a:gd name="T28" fmla="*/ 123 w 139"/>
                <a:gd name="T29" fmla="*/ 58 h 143"/>
                <a:gd name="T30" fmla="*/ 124 w 139"/>
                <a:gd name="T31" fmla="*/ 81 h 143"/>
                <a:gd name="T32" fmla="*/ 135 w 139"/>
                <a:gd name="T33" fmla="*/ 100 h 143"/>
                <a:gd name="T34" fmla="*/ 136 w 139"/>
                <a:gd name="T35" fmla="*/ 120 h 143"/>
                <a:gd name="T36" fmla="*/ 127 w 139"/>
                <a:gd name="T37" fmla="*/ 136 h 143"/>
                <a:gd name="T38" fmla="*/ 107 w 139"/>
                <a:gd name="T39" fmla="*/ 142 h 143"/>
                <a:gd name="T40" fmla="*/ 101 w 139"/>
                <a:gd name="T41" fmla="*/ 141 h 143"/>
                <a:gd name="T42" fmla="*/ 72 w 139"/>
                <a:gd name="T43" fmla="*/ 125 h 143"/>
                <a:gd name="T44" fmla="*/ 68 w 139"/>
                <a:gd name="T45" fmla="*/ 118 h 143"/>
                <a:gd name="T46" fmla="*/ 69 w 139"/>
                <a:gd name="T47" fmla="*/ 117 h 143"/>
                <a:gd name="T48" fmla="*/ 71 w 139"/>
                <a:gd name="T49" fmla="*/ 109 h 143"/>
                <a:gd name="T50" fmla="*/ 65 w 139"/>
                <a:gd name="T51" fmla="*/ 106 h 143"/>
                <a:gd name="T52" fmla="*/ 59 w 139"/>
                <a:gd name="T53" fmla="*/ 112 h 143"/>
                <a:gd name="T54" fmla="*/ 59 w 139"/>
                <a:gd name="T55" fmla="*/ 115 h 143"/>
                <a:gd name="T56" fmla="*/ 25 w 139"/>
                <a:gd name="T57" fmla="*/ 103 h 143"/>
                <a:gd name="T58" fmla="*/ 8 w 139"/>
                <a:gd name="T59" fmla="*/ 85 h 143"/>
                <a:gd name="T60" fmla="*/ 7 w 139"/>
                <a:gd name="T61" fmla="*/ 8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143">
                  <a:moveTo>
                    <a:pt x="7" y="81"/>
                  </a:moveTo>
                  <a:cubicBezTo>
                    <a:pt x="5" y="75"/>
                    <a:pt x="3" y="70"/>
                    <a:pt x="3" y="65"/>
                  </a:cubicBezTo>
                  <a:cubicBezTo>
                    <a:pt x="0" y="56"/>
                    <a:pt x="2" y="49"/>
                    <a:pt x="6" y="41"/>
                  </a:cubicBezTo>
                  <a:cubicBezTo>
                    <a:pt x="11" y="32"/>
                    <a:pt x="18" y="24"/>
                    <a:pt x="27" y="19"/>
                  </a:cubicBezTo>
                  <a:cubicBezTo>
                    <a:pt x="36" y="16"/>
                    <a:pt x="42" y="18"/>
                    <a:pt x="48" y="25"/>
                  </a:cubicBezTo>
                  <a:cubicBezTo>
                    <a:pt x="49" y="27"/>
                    <a:pt x="51" y="28"/>
                    <a:pt x="52" y="30"/>
                  </a:cubicBezTo>
                  <a:cubicBezTo>
                    <a:pt x="56" y="35"/>
                    <a:pt x="57" y="35"/>
                    <a:pt x="60" y="29"/>
                  </a:cubicBezTo>
                  <a:cubicBezTo>
                    <a:pt x="62" y="26"/>
                    <a:pt x="64" y="24"/>
                    <a:pt x="65" y="21"/>
                  </a:cubicBezTo>
                  <a:cubicBezTo>
                    <a:pt x="66" y="20"/>
                    <a:pt x="66" y="20"/>
                    <a:pt x="67" y="19"/>
                  </a:cubicBezTo>
                  <a:cubicBezTo>
                    <a:pt x="72" y="13"/>
                    <a:pt x="77" y="7"/>
                    <a:pt x="85" y="4"/>
                  </a:cubicBezTo>
                  <a:cubicBezTo>
                    <a:pt x="89" y="2"/>
                    <a:pt x="93" y="0"/>
                    <a:pt x="98" y="2"/>
                  </a:cubicBezTo>
                  <a:cubicBezTo>
                    <a:pt x="104" y="3"/>
                    <a:pt x="109" y="6"/>
                    <a:pt x="115" y="10"/>
                  </a:cubicBezTo>
                  <a:cubicBezTo>
                    <a:pt x="116" y="10"/>
                    <a:pt x="116" y="10"/>
                    <a:pt x="117" y="12"/>
                  </a:cubicBezTo>
                  <a:cubicBezTo>
                    <a:pt x="125" y="20"/>
                    <a:pt x="128" y="30"/>
                    <a:pt x="128" y="41"/>
                  </a:cubicBezTo>
                  <a:cubicBezTo>
                    <a:pt x="128" y="47"/>
                    <a:pt x="126" y="52"/>
                    <a:pt x="123" y="58"/>
                  </a:cubicBezTo>
                  <a:cubicBezTo>
                    <a:pt x="118" y="66"/>
                    <a:pt x="120" y="73"/>
                    <a:pt x="124" y="81"/>
                  </a:cubicBezTo>
                  <a:cubicBezTo>
                    <a:pt x="128" y="87"/>
                    <a:pt x="132" y="93"/>
                    <a:pt x="135" y="100"/>
                  </a:cubicBezTo>
                  <a:cubicBezTo>
                    <a:pt x="138" y="107"/>
                    <a:pt x="139" y="114"/>
                    <a:pt x="136" y="120"/>
                  </a:cubicBezTo>
                  <a:cubicBezTo>
                    <a:pt x="134" y="126"/>
                    <a:pt x="132" y="132"/>
                    <a:pt x="127" y="136"/>
                  </a:cubicBezTo>
                  <a:cubicBezTo>
                    <a:pt x="121" y="142"/>
                    <a:pt x="114" y="142"/>
                    <a:pt x="107" y="142"/>
                  </a:cubicBezTo>
                  <a:cubicBezTo>
                    <a:pt x="105" y="143"/>
                    <a:pt x="103" y="142"/>
                    <a:pt x="101" y="141"/>
                  </a:cubicBezTo>
                  <a:cubicBezTo>
                    <a:pt x="90" y="138"/>
                    <a:pt x="80" y="132"/>
                    <a:pt x="72" y="125"/>
                  </a:cubicBezTo>
                  <a:cubicBezTo>
                    <a:pt x="70" y="123"/>
                    <a:pt x="68" y="121"/>
                    <a:pt x="68" y="118"/>
                  </a:cubicBezTo>
                  <a:cubicBezTo>
                    <a:pt x="68" y="118"/>
                    <a:pt x="69" y="117"/>
                    <a:pt x="69" y="117"/>
                  </a:cubicBezTo>
                  <a:cubicBezTo>
                    <a:pt x="71" y="114"/>
                    <a:pt x="72" y="112"/>
                    <a:pt x="71" y="109"/>
                  </a:cubicBezTo>
                  <a:cubicBezTo>
                    <a:pt x="69" y="107"/>
                    <a:pt x="67" y="106"/>
                    <a:pt x="65" y="106"/>
                  </a:cubicBezTo>
                  <a:cubicBezTo>
                    <a:pt x="62" y="107"/>
                    <a:pt x="60" y="109"/>
                    <a:pt x="59" y="112"/>
                  </a:cubicBezTo>
                  <a:cubicBezTo>
                    <a:pt x="59" y="113"/>
                    <a:pt x="59" y="114"/>
                    <a:pt x="59" y="115"/>
                  </a:cubicBezTo>
                  <a:cubicBezTo>
                    <a:pt x="47" y="114"/>
                    <a:pt x="35" y="111"/>
                    <a:pt x="25" y="103"/>
                  </a:cubicBezTo>
                  <a:cubicBezTo>
                    <a:pt x="18" y="98"/>
                    <a:pt x="13" y="92"/>
                    <a:pt x="8" y="85"/>
                  </a:cubicBezTo>
                  <a:cubicBezTo>
                    <a:pt x="8" y="83"/>
                    <a:pt x="7" y="82"/>
                    <a:pt x="7" y="81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3F9610F2-303F-0CB0-DDF0-FD335C3B7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0413" y="4308476"/>
              <a:ext cx="519113" cy="382588"/>
            </a:xfrm>
            <a:custGeom>
              <a:avLst/>
              <a:gdLst>
                <a:gd name="T0" fmla="*/ 1 w 74"/>
                <a:gd name="T1" fmla="*/ 46 h 55"/>
                <a:gd name="T2" fmla="*/ 27 w 74"/>
                <a:gd name="T3" fmla="*/ 6 h 55"/>
                <a:gd name="T4" fmla="*/ 63 w 74"/>
                <a:gd name="T5" fmla="*/ 1 h 55"/>
                <a:gd name="T6" fmla="*/ 72 w 74"/>
                <a:gd name="T7" fmla="*/ 3 h 55"/>
                <a:gd name="T8" fmla="*/ 74 w 74"/>
                <a:gd name="T9" fmla="*/ 5 h 55"/>
                <a:gd name="T10" fmla="*/ 74 w 74"/>
                <a:gd name="T11" fmla="*/ 6 h 55"/>
                <a:gd name="T12" fmla="*/ 66 w 74"/>
                <a:gd name="T13" fmla="*/ 25 h 55"/>
                <a:gd name="T14" fmla="*/ 33 w 74"/>
                <a:gd name="T15" fmla="*/ 51 h 55"/>
                <a:gd name="T16" fmla="*/ 9 w 74"/>
                <a:gd name="T17" fmla="*/ 55 h 55"/>
                <a:gd name="T18" fmla="*/ 3 w 74"/>
                <a:gd name="T19" fmla="*/ 53 h 55"/>
                <a:gd name="T20" fmla="*/ 25 w 74"/>
                <a:gd name="T21" fmla="*/ 25 h 55"/>
                <a:gd name="T22" fmla="*/ 1 w 74"/>
                <a:gd name="T23" fmla="*/ 4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55">
                  <a:moveTo>
                    <a:pt x="1" y="46"/>
                  </a:moveTo>
                  <a:cubicBezTo>
                    <a:pt x="0" y="26"/>
                    <a:pt x="9" y="13"/>
                    <a:pt x="27" y="6"/>
                  </a:cubicBezTo>
                  <a:cubicBezTo>
                    <a:pt x="39" y="2"/>
                    <a:pt x="51" y="0"/>
                    <a:pt x="63" y="1"/>
                  </a:cubicBezTo>
                  <a:cubicBezTo>
                    <a:pt x="66" y="0"/>
                    <a:pt x="69" y="2"/>
                    <a:pt x="72" y="3"/>
                  </a:cubicBezTo>
                  <a:cubicBezTo>
                    <a:pt x="73" y="4"/>
                    <a:pt x="73" y="4"/>
                    <a:pt x="74" y="5"/>
                  </a:cubicBezTo>
                  <a:cubicBezTo>
                    <a:pt x="73" y="5"/>
                    <a:pt x="73" y="6"/>
                    <a:pt x="74" y="6"/>
                  </a:cubicBezTo>
                  <a:cubicBezTo>
                    <a:pt x="73" y="13"/>
                    <a:pt x="69" y="19"/>
                    <a:pt x="66" y="25"/>
                  </a:cubicBezTo>
                  <a:cubicBezTo>
                    <a:pt x="58" y="38"/>
                    <a:pt x="47" y="46"/>
                    <a:pt x="33" y="51"/>
                  </a:cubicBezTo>
                  <a:cubicBezTo>
                    <a:pt x="25" y="54"/>
                    <a:pt x="18" y="55"/>
                    <a:pt x="9" y="55"/>
                  </a:cubicBezTo>
                  <a:cubicBezTo>
                    <a:pt x="7" y="55"/>
                    <a:pt x="5" y="55"/>
                    <a:pt x="3" y="53"/>
                  </a:cubicBezTo>
                  <a:cubicBezTo>
                    <a:pt x="8" y="42"/>
                    <a:pt x="18" y="34"/>
                    <a:pt x="25" y="25"/>
                  </a:cubicBezTo>
                  <a:cubicBezTo>
                    <a:pt x="14" y="29"/>
                    <a:pt x="7" y="37"/>
                    <a:pt x="1" y="46"/>
                  </a:cubicBezTo>
                  <a:close/>
                </a:path>
              </a:pathLst>
            </a:custGeom>
            <a:solidFill>
              <a:srgbClr val="6683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9EFD58BE-B327-5C08-E0DC-D4D7CEA0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9875" y="3490913"/>
              <a:ext cx="377825" cy="363538"/>
            </a:xfrm>
            <a:custGeom>
              <a:avLst/>
              <a:gdLst>
                <a:gd name="T0" fmla="*/ 44 w 54"/>
                <a:gd name="T1" fmla="*/ 21 h 52"/>
                <a:gd name="T2" fmla="*/ 54 w 54"/>
                <a:gd name="T3" fmla="*/ 46 h 52"/>
                <a:gd name="T4" fmla="*/ 32 w 54"/>
                <a:gd name="T5" fmla="*/ 22 h 52"/>
                <a:gd name="T6" fmla="*/ 51 w 54"/>
                <a:gd name="T7" fmla="*/ 52 h 52"/>
                <a:gd name="T8" fmla="*/ 45 w 54"/>
                <a:gd name="T9" fmla="*/ 49 h 52"/>
                <a:gd name="T10" fmla="*/ 33 w 54"/>
                <a:gd name="T11" fmla="*/ 44 h 52"/>
                <a:gd name="T12" fmla="*/ 9 w 54"/>
                <a:gd name="T13" fmla="*/ 22 h 52"/>
                <a:gd name="T14" fmla="*/ 5 w 54"/>
                <a:gd name="T15" fmla="*/ 16 h 52"/>
                <a:gd name="T16" fmla="*/ 1 w 54"/>
                <a:gd name="T17" fmla="*/ 4 h 52"/>
                <a:gd name="T18" fmla="*/ 4 w 54"/>
                <a:gd name="T19" fmla="*/ 0 h 52"/>
                <a:gd name="T20" fmla="*/ 33 w 54"/>
                <a:gd name="T21" fmla="*/ 11 h 52"/>
                <a:gd name="T22" fmla="*/ 44 w 54"/>
                <a:gd name="T23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52">
                  <a:moveTo>
                    <a:pt x="44" y="21"/>
                  </a:moveTo>
                  <a:cubicBezTo>
                    <a:pt x="49" y="29"/>
                    <a:pt x="54" y="36"/>
                    <a:pt x="54" y="46"/>
                  </a:cubicBezTo>
                  <a:cubicBezTo>
                    <a:pt x="48" y="37"/>
                    <a:pt x="41" y="29"/>
                    <a:pt x="32" y="22"/>
                  </a:cubicBezTo>
                  <a:cubicBezTo>
                    <a:pt x="40" y="31"/>
                    <a:pt x="46" y="42"/>
                    <a:pt x="51" y="52"/>
                  </a:cubicBezTo>
                  <a:cubicBezTo>
                    <a:pt x="49" y="51"/>
                    <a:pt x="47" y="50"/>
                    <a:pt x="45" y="49"/>
                  </a:cubicBezTo>
                  <a:cubicBezTo>
                    <a:pt x="40" y="49"/>
                    <a:pt x="37" y="45"/>
                    <a:pt x="33" y="44"/>
                  </a:cubicBezTo>
                  <a:cubicBezTo>
                    <a:pt x="24" y="38"/>
                    <a:pt x="15" y="31"/>
                    <a:pt x="9" y="22"/>
                  </a:cubicBezTo>
                  <a:cubicBezTo>
                    <a:pt x="7" y="20"/>
                    <a:pt x="6" y="18"/>
                    <a:pt x="5" y="16"/>
                  </a:cubicBezTo>
                  <a:cubicBezTo>
                    <a:pt x="4" y="12"/>
                    <a:pt x="2" y="8"/>
                    <a:pt x="1" y="4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15" y="1"/>
                    <a:pt x="24" y="5"/>
                    <a:pt x="33" y="11"/>
                  </a:cubicBezTo>
                  <a:cubicBezTo>
                    <a:pt x="37" y="14"/>
                    <a:pt x="40" y="18"/>
                    <a:pt x="44" y="21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EB8942C4-CC88-D878-05C5-9B55209C5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7450" y="2382838"/>
              <a:ext cx="49213" cy="376238"/>
            </a:xfrm>
            <a:custGeom>
              <a:avLst/>
              <a:gdLst>
                <a:gd name="T0" fmla="*/ 3 w 7"/>
                <a:gd name="T1" fmla="*/ 54 h 54"/>
                <a:gd name="T2" fmla="*/ 1 w 7"/>
                <a:gd name="T3" fmla="*/ 52 h 54"/>
                <a:gd name="T4" fmla="*/ 0 w 7"/>
                <a:gd name="T5" fmla="*/ 44 h 54"/>
                <a:gd name="T6" fmla="*/ 1 w 7"/>
                <a:gd name="T7" fmla="*/ 3 h 54"/>
                <a:gd name="T8" fmla="*/ 1 w 7"/>
                <a:gd name="T9" fmla="*/ 0 h 54"/>
                <a:gd name="T10" fmla="*/ 7 w 7"/>
                <a:gd name="T11" fmla="*/ 19 h 54"/>
                <a:gd name="T12" fmla="*/ 4 w 7"/>
                <a:gd name="T13" fmla="*/ 51 h 54"/>
                <a:gd name="T14" fmla="*/ 3 w 7"/>
                <a:gd name="T1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54">
                  <a:moveTo>
                    <a:pt x="3" y="54"/>
                  </a:moveTo>
                  <a:cubicBezTo>
                    <a:pt x="2" y="53"/>
                    <a:pt x="1" y="52"/>
                    <a:pt x="1" y="52"/>
                  </a:cubicBezTo>
                  <a:cubicBezTo>
                    <a:pt x="0" y="49"/>
                    <a:pt x="0" y="46"/>
                    <a:pt x="0" y="44"/>
                  </a:cubicBezTo>
                  <a:cubicBezTo>
                    <a:pt x="2" y="30"/>
                    <a:pt x="0" y="1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5" y="6"/>
                    <a:pt x="6" y="13"/>
                    <a:pt x="7" y="19"/>
                  </a:cubicBezTo>
                  <a:cubicBezTo>
                    <a:pt x="7" y="30"/>
                    <a:pt x="7" y="41"/>
                    <a:pt x="4" y="51"/>
                  </a:cubicBezTo>
                  <a:cubicBezTo>
                    <a:pt x="3" y="52"/>
                    <a:pt x="3" y="53"/>
                    <a:pt x="3" y="54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1A6DC280-9CB9-765D-F20A-7043A68D9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4550" y="2759076"/>
              <a:ext cx="342900" cy="341313"/>
            </a:xfrm>
            <a:custGeom>
              <a:avLst/>
              <a:gdLst>
                <a:gd name="T0" fmla="*/ 36 w 49"/>
                <a:gd name="T1" fmla="*/ 49 h 49"/>
                <a:gd name="T2" fmla="*/ 38 w 49"/>
                <a:gd name="T3" fmla="*/ 19 h 49"/>
                <a:gd name="T4" fmla="*/ 31 w 49"/>
                <a:gd name="T5" fmla="*/ 30 h 49"/>
                <a:gd name="T6" fmla="*/ 20 w 49"/>
                <a:gd name="T7" fmla="*/ 37 h 49"/>
                <a:gd name="T8" fmla="*/ 31 w 49"/>
                <a:gd name="T9" fmla="*/ 21 h 49"/>
                <a:gd name="T10" fmla="*/ 32 w 49"/>
                <a:gd name="T11" fmla="*/ 14 h 49"/>
                <a:gd name="T12" fmla="*/ 22 w 49"/>
                <a:gd name="T13" fmla="*/ 12 h 49"/>
                <a:gd name="T14" fmla="*/ 11 w 49"/>
                <a:gd name="T15" fmla="*/ 20 h 49"/>
                <a:gd name="T16" fmla="*/ 0 w 49"/>
                <a:gd name="T17" fmla="*/ 32 h 49"/>
                <a:gd name="T18" fmla="*/ 14 w 49"/>
                <a:gd name="T19" fmla="*/ 6 h 49"/>
                <a:gd name="T20" fmla="*/ 26 w 49"/>
                <a:gd name="T21" fmla="*/ 0 h 49"/>
                <a:gd name="T22" fmla="*/ 49 w 49"/>
                <a:gd name="T23" fmla="*/ 22 h 49"/>
                <a:gd name="T24" fmla="*/ 36 w 49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49">
                  <a:moveTo>
                    <a:pt x="36" y="49"/>
                  </a:moveTo>
                  <a:cubicBezTo>
                    <a:pt x="40" y="40"/>
                    <a:pt x="43" y="30"/>
                    <a:pt x="38" y="19"/>
                  </a:cubicBezTo>
                  <a:cubicBezTo>
                    <a:pt x="37" y="24"/>
                    <a:pt x="34" y="27"/>
                    <a:pt x="31" y="30"/>
                  </a:cubicBezTo>
                  <a:cubicBezTo>
                    <a:pt x="28" y="33"/>
                    <a:pt x="25" y="36"/>
                    <a:pt x="20" y="37"/>
                  </a:cubicBezTo>
                  <a:cubicBezTo>
                    <a:pt x="25" y="32"/>
                    <a:pt x="28" y="27"/>
                    <a:pt x="31" y="21"/>
                  </a:cubicBezTo>
                  <a:cubicBezTo>
                    <a:pt x="31" y="19"/>
                    <a:pt x="34" y="17"/>
                    <a:pt x="32" y="14"/>
                  </a:cubicBezTo>
                  <a:cubicBezTo>
                    <a:pt x="29" y="12"/>
                    <a:pt x="26" y="10"/>
                    <a:pt x="22" y="12"/>
                  </a:cubicBezTo>
                  <a:cubicBezTo>
                    <a:pt x="18" y="14"/>
                    <a:pt x="14" y="16"/>
                    <a:pt x="11" y="20"/>
                  </a:cubicBezTo>
                  <a:cubicBezTo>
                    <a:pt x="8" y="24"/>
                    <a:pt x="4" y="28"/>
                    <a:pt x="0" y="32"/>
                  </a:cubicBezTo>
                  <a:cubicBezTo>
                    <a:pt x="3" y="22"/>
                    <a:pt x="6" y="13"/>
                    <a:pt x="14" y="6"/>
                  </a:cubicBezTo>
                  <a:cubicBezTo>
                    <a:pt x="18" y="4"/>
                    <a:pt x="21" y="1"/>
                    <a:pt x="26" y="0"/>
                  </a:cubicBezTo>
                  <a:cubicBezTo>
                    <a:pt x="41" y="0"/>
                    <a:pt x="48" y="9"/>
                    <a:pt x="49" y="22"/>
                  </a:cubicBezTo>
                  <a:cubicBezTo>
                    <a:pt x="49" y="33"/>
                    <a:pt x="44" y="42"/>
                    <a:pt x="36" y="49"/>
                  </a:cubicBezTo>
                  <a:close/>
                </a:path>
              </a:pathLst>
            </a:custGeom>
            <a:solidFill>
              <a:srgbClr val="F6B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A498BB37-801A-3D03-C15B-3AFC9DA05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0063" y="2913063"/>
              <a:ext cx="330200" cy="341313"/>
            </a:xfrm>
            <a:custGeom>
              <a:avLst/>
              <a:gdLst>
                <a:gd name="T0" fmla="*/ 33 w 47"/>
                <a:gd name="T1" fmla="*/ 33 h 49"/>
                <a:gd name="T2" fmla="*/ 8 w 47"/>
                <a:gd name="T3" fmla="*/ 20 h 49"/>
                <a:gd name="T4" fmla="*/ 11 w 47"/>
                <a:gd name="T5" fmla="*/ 49 h 49"/>
                <a:gd name="T6" fmla="*/ 1 w 47"/>
                <a:gd name="T7" fmla="*/ 27 h 49"/>
                <a:gd name="T8" fmla="*/ 0 w 47"/>
                <a:gd name="T9" fmla="*/ 18 h 49"/>
                <a:gd name="T10" fmla="*/ 20 w 47"/>
                <a:gd name="T11" fmla="*/ 3 h 49"/>
                <a:gd name="T12" fmla="*/ 34 w 47"/>
                <a:gd name="T13" fmla="*/ 10 h 49"/>
                <a:gd name="T14" fmla="*/ 47 w 47"/>
                <a:gd name="T15" fmla="*/ 24 h 49"/>
                <a:gd name="T16" fmla="*/ 39 w 47"/>
                <a:gd name="T17" fmla="*/ 18 h 49"/>
                <a:gd name="T18" fmla="*/ 20 w 47"/>
                <a:gd name="T19" fmla="*/ 10 h 49"/>
                <a:gd name="T20" fmla="*/ 12 w 47"/>
                <a:gd name="T21" fmla="*/ 13 h 49"/>
                <a:gd name="T22" fmla="*/ 15 w 47"/>
                <a:gd name="T23" fmla="*/ 19 h 49"/>
                <a:gd name="T24" fmla="*/ 33 w 47"/>
                <a:gd name="T25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9">
                  <a:moveTo>
                    <a:pt x="33" y="33"/>
                  </a:moveTo>
                  <a:cubicBezTo>
                    <a:pt x="26" y="34"/>
                    <a:pt x="23" y="32"/>
                    <a:pt x="8" y="20"/>
                  </a:cubicBezTo>
                  <a:cubicBezTo>
                    <a:pt x="7" y="30"/>
                    <a:pt x="9" y="40"/>
                    <a:pt x="11" y="49"/>
                  </a:cubicBezTo>
                  <a:cubicBezTo>
                    <a:pt x="5" y="43"/>
                    <a:pt x="2" y="35"/>
                    <a:pt x="1" y="27"/>
                  </a:cubicBezTo>
                  <a:cubicBezTo>
                    <a:pt x="0" y="24"/>
                    <a:pt x="0" y="21"/>
                    <a:pt x="0" y="18"/>
                  </a:cubicBezTo>
                  <a:cubicBezTo>
                    <a:pt x="0" y="7"/>
                    <a:pt x="9" y="0"/>
                    <a:pt x="20" y="3"/>
                  </a:cubicBezTo>
                  <a:cubicBezTo>
                    <a:pt x="26" y="4"/>
                    <a:pt x="30" y="7"/>
                    <a:pt x="34" y="10"/>
                  </a:cubicBezTo>
                  <a:cubicBezTo>
                    <a:pt x="39" y="14"/>
                    <a:pt x="45" y="17"/>
                    <a:pt x="47" y="24"/>
                  </a:cubicBezTo>
                  <a:cubicBezTo>
                    <a:pt x="44" y="22"/>
                    <a:pt x="42" y="20"/>
                    <a:pt x="39" y="18"/>
                  </a:cubicBezTo>
                  <a:cubicBezTo>
                    <a:pt x="33" y="14"/>
                    <a:pt x="27" y="11"/>
                    <a:pt x="20" y="10"/>
                  </a:cubicBezTo>
                  <a:cubicBezTo>
                    <a:pt x="17" y="10"/>
                    <a:pt x="14" y="10"/>
                    <a:pt x="12" y="13"/>
                  </a:cubicBezTo>
                  <a:cubicBezTo>
                    <a:pt x="11" y="15"/>
                    <a:pt x="14" y="17"/>
                    <a:pt x="15" y="19"/>
                  </a:cubicBezTo>
                  <a:cubicBezTo>
                    <a:pt x="20" y="24"/>
                    <a:pt x="25" y="30"/>
                    <a:pt x="33" y="33"/>
                  </a:cubicBezTo>
                  <a:close/>
                </a:path>
              </a:pathLst>
            </a:custGeom>
            <a:solidFill>
              <a:srgbClr val="F7A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8">
              <a:extLst>
                <a:ext uri="{FF2B5EF4-FFF2-40B4-BE49-F238E27FC236}">
                  <a16:creationId xmlns:a16="http://schemas.microsoft.com/office/drawing/2014/main" id="{A5377CE9-A560-FA54-9CD7-222A38A99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4738" y="3282951"/>
              <a:ext cx="204788" cy="265113"/>
            </a:xfrm>
            <a:custGeom>
              <a:avLst/>
              <a:gdLst>
                <a:gd name="T0" fmla="*/ 0 w 29"/>
                <a:gd name="T1" fmla="*/ 35 h 38"/>
                <a:gd name="T2" fmla="*/ 12 w 29"/>
                <a:gd name="T3" fmla="*/ 33 h 38"/>
                <a:gd name="T4" fmla="*/ 13 w 29"/>
                <a:gd name="T5" fmla="*/ 28 h 38"/>
                <a:gd name="T6" fmla="*/ 4 w 29"/>
                <a:gd name="T7" fmla="*/ 6 h 38"/>
                <a:gd name="T8" fmla="*/ 9 w 29"/>
                <a:gd name="T9" fmla="*/ 18 h 38"/>
                <a:gd name="T10" fmla="*/ 15 w 29"/>
                <a:gd name="T11" fmla="*/ 25 h 38"/>
                <a:gd name="T12" fmla="*/ 21 w 29"/>
                <a:gd name="T13" fmla="*/ 26 h 38"/>
                <a:gd name="T14" fmla="*/ 22 w 29"/>
                <a:gd name="T15" fmla="*/ 21 h 38"/>
                <a:gd name="T16" fmla="*/ 12 w 29"/>
                <a:gd name="T17" fmla="*/ 0 h 38"/>
                <a:gd name="T18" fmla="*/ 28 w 29"/>
                <a:gd name="T19" fmla="*/ 27 h 38"/>
                <a:gd name="T20" fmla="*/ 18 w 29"/>
                <a:gd name="T21" fmla="*/ 37 h 38"/>
                <a:gd name="T22" fmla="*/ 0 w 29"/>
                <a:gd name="T23" fmla="*/ 3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38">
                  <a:moveTo>
                    <a:pt x="0" y="35"/>
                  </a:moveTo>
                  <a:cubicBezTo>
                    <a:pt x="4" y="34"/>
                    <a:pt x="8" y="35"/>
                    <a:pt x="12" y="33"/>
                  </a:cubicBezTo>
                  <a:cubicBezTo>
                    <a:pt x="15" y="31"/>
                    <a:pt x="17" y="30"/>
                    <a:pt x="13" y="28"/>
                  </a:cubicBezTo>
                  <a:cubicBezTo>
                    <a:pt x="6" y="22"/>
                    <a:pt x="0" y="16"/>
                    <a:pt x="4" y="6"/>
                  </a:cubicBezTo>
                  <a:cubicBezTo>
                    <a:pt x="5" y="10"/>
                    <a:pt x="7" y="14"/>
                    <a:pt x="9" y="18"/>
                  </a:cubicBezTo>
                  <a:cubicBezTo>
                    <a:pt x="10" y="21"/>
                    <a:pt x="13" y="23"/>
                    <a:pt x="15" y="25"/>
                  </a:cubicBezTo>
                  <a:cubicBezTo>
                    <a:pt x="17" y="27"/>
                    <a:pt x="19" y="27"/>
                    <a:pt x="21" y="26"/>
                  </a:cubicBezTo>
                  <a:cubicBezTo>
                    <a:pt x="23" y="25"/>
                    <a:pt x="23" y="23"/>
                    <a:pt x="22" y="21"/>
                  </a:cubicBezTo>
                  <a:cubicBezTo>
                    <a:pt x="21" y="13"/>
                    <a:pt x="17" y="6"/>
                    <a:pt x="12" y="0"/>
                  </a:cubicBezTo>
                  <a:cubicBezTo>
                    <a:pt x="20" y="3"/>
                    <a:pt x="29" y="19"/>
                    <a:pt x="28" y="27"/>
                  </a:cubicBezTo>
                  <a:cubicBezTo>
                    <a:pt x="27" y="33"/>
                    <a:pt x="23" y="36"/>
                    <a:pt x="18" y="37"/>
                  </a:cubicBezTo>
                  <a:cubicBezTo>
                    <a:pt x="12" y="38"/>
                    <a:pt x="6" y="38"/>
                    <a:pt x="0" y="35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DF16460E-FA75-0AAA-1F4D-5FB51D015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5188" y="3135313"/>
              <a:ext cx="104775" cy="160338"/>
            </a:xfrm>
            <a:custGeom>
              <a:avLst/>
              <a:gdLst>
                <a:gd name="T0" fmla="*/ 0 w 15"/>
                <a:gd name="T1" fmla="*/ 13 h 23"/>
                <a:gd name="T2" fmla="*/ 3 w 15"/>
                <a:gd name="T3" fmla="*/ 3 h 23"/>
                <a:gd name="T4" fmla="*/ 9 w 15"/>
                <a:gd name="T5" fmla="*/ 1 h 23"/>
                <a:gd name="T6" fmla="*/ 14 w 15"/>
                <a:gd name="T7" fmla="*/ 5 h 23"/>
                <a:gd name="T8" fmla="*/ 12 w 15"/>
                <a:gd name="T9" fmla="*/ 16 h 23"/>
                <a:gd name="T10" fmla="*/ 4 w 15"/>
                <a:gd name="T11" fmla="*/ 21 h 23"/>
                <a:gd name="T12" fmla="*/ 0 w 15"/>
                <a:gd name="T13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3">
                  <a:moveTo>
                    <a:pt x="0" y="13"/>
                  </a:moveTo>
                  <a:cubicBezTo>
                    <a:pt x="0" y="10"/>
                    <a:pt x="1" y="6"/>
                    <a:pt x="3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2" y="1"/>
                    <a:pt x="14" y="3"/>
                    <a:pt x="14" y="5"/>
                  </a:cubicBezTo>
                  <a:cubicBezTo>
                    <a:pt x="14" y="9"/>
                    <a:pt x="15" y="13"/>
                    <a:pt x="12" y="16"/>
                  </a:cubicBezTo>
                  <a:cubicBezTo>
                    <a:pt x="10" y="19"/>
                    <a:pt x="8" y="23"/>
                    <a:pt x="4" y="21"/>
                  </a:cubicBezTo>
                  <a:cubicBezTo>
                    <a:pt x="0" y="20"/>
                    <a:pt x="0" y="17"/>
                    <a:pt x="0" y="13"/>
                  </a:cubicBezTo>
                  <a:close/>
                </a:path>
              </a:pathLst>
            </a:custGeom>
            <a:solidFill>
              <a:srgbClr val="F28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5" name="Grupo 14">
            <a:extLst>
              <a:ext uri="{FF2B5EF4-FFF2-40B4-BE49-F238E27FC236}">
                <a16:creationId xmlns:a16="http://schemas.microsoft.com/office/drawing/2014/main" id="{B2A2546D-78DA-9DEF-610F-6DAF5D0B7D95}"/>
              </a:ext>
            </a:extLst>
          </p:cNvPr>
          <p:cNvGrpSpPr/>
          <p:nvPr/>
        </p:nvGrpSpPr>
        <p:grpSpPr>
          <a:xfrm>
            <a:off x="-152400" y="2320925"/>
            <a:ext cx="1664688" cy="2855913"/>
            <a:chOff x="-152400" y="2320925"/>
            <a:chExt cx="1658938" cy="2855913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C765077E-BA80-A93C-B375-0D36760BC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" y="3424238"/>
              <a:ext cx="787400" cy="1752600"/>
            </a:xfrm>
            <a:custGeom>
              <a:avLst/>
              <a:gdLst>
                <a:gd name="T0" fmla="*/ 101 w 115"/>
                <a:gd name="T1" fmla="*/ 233 h 257"/>
                <a:gd name="T2" fmla="*/ 81 w 115"/>
                <a:gd name="T3" fmla="*/ 195 h 257"/>
                <a:gd name="T4" fmla="*/ 60 w 115"/>
                <a:gd name="T5" fmla="*/ 192 h 257"/>
                <a:gd name="T6" fmla="*/ 6 w 115"/>
                <a:gd name="T7" fmla="*/ 204 h 257"/>
                <a:gd name="T8" fmla="*/ 3 w 115"/>
                <a:gd name="T9" fmla="*/ 205 h 257"/>
                <a:gd name="T10" fmla="*/ 1 w 115"/>
                <a:gd name="T11" fmla="*/ 205 h 257"/>
                <a:gd name="T12" fmla="*/ 1 w 115"/>
                <a:gd name="T13" fmla="*/ 202 h 257"/>
                <a:gd name="T14" fmla="*/ 5 w 115"/>
                <a:gd name="T15" fmla="*/ 199 h 257"/>
                <a:gd name="T16" fmla="*/ 52 w 115"/>
                <a:gd name="T17" fmla="*/ 181 h 257"/>
                <a:gd name="T18" fmla="*/ 62 w 115"/>
                <a:gd name="T19" fmla="*/ 180 h 257"/>
                <a:gd name="T20" fmla="*/ 71 w 115"/>
                <a:gd name="T21" fmla="*/ 172 h 257"/>
                <a:gd name="T22" fmla="*/ 67 w 115"/>
                <a:gd name="T23" fmla="*/ 107 h 257"/>
                <a:gd name="T24" fmla="*/ 71 w 115"/>
                <a:gd name="T25" fmla="*/ 77 h 257"/>
                <a:gd name="T26" fmla="*/ 69 w 115"/>
                <a:gd name="T27" fmla="*/ 67 h 257"/>
                <a:gd name="T28" fmla="*/ 52 w 115"/>
                <a:gd name="T29" fmla="*/ 40 h 257"/>
                <a:gd name="T30" fmla="*/ 50 w 115"/>
                <a:gd name="T31" fmla="*/ 37 h 257"/>
                <a:gd name="T32" fmla="*/ 50 w 115"/>
                <a:gd name="T33" fmla="*/ 34 h 257"/>
                <a:gd name="T34" fmla="*/ 52 w 115"/>
                <a:gd name="T35" fmla="*/ 34 h 257"/>
                <a:gd name="T36" fmla="*/ 56 w 115"/>
                <a:gd name="T37" fmla="*/ 37 h 257"/>
                <a:gd name="T38" fmla="*/ 73 w 115"/>
                <a:gd name="T39" fmla="*/ 58 h 257"/>
                <a:gd name="T40" fmla="*/ 76 w 115"/>
                <a:gd name="T41" fmla="*/ 55 h 257"/>
                <a:gd name="T42" fmla="*/ 86 w 115"/>
                <a:gd name="T43" fmla="*/ 26 h 257"/>
                <a:gd name="T44" fmla="*/ 93 w 115"/>
                <a:gd name="T45" fmla="*/ 11 h 257"/>
                <a:gd name="T46" fmla="*/ 93 w 115"/>
                <a:gd name="T47" fmla="*/ 7 h 257"/>
                <a:gd name="T48" fmla="*/ 104 w 115"/>
                <a:gd name="T49" fmla="*/ 2 h 257"/>
                <a:gd name="T50" fmla="*/ 106 w 115"/>
                <a:gd name="T51" fmla="*/ 12 h 257"/>
                <a:gd name="T52" fmla="*/ 104 w 115"/>
                <a:gd name="T53" fmla="*/ 15 h 257"/>
                <a:gd name="T54" fmla="*/ 93 w 115"/>
                <a:gd name="T55" fmla="*/ 32 h 257"/>
                <a:gd name="T56" fmla="*/ 85 w 115"/>
                <a:gd name="T57" fmla="*/ 59 h 257"/>
                <a:gd name="T58" fmla="*/ 79 w 115"/>
                <a:gd name="T59" fmla="*/ 90 h 257"/>
                <a:gd name="T60" fmla="*/ 84 w 115"/>
                <a:gd name="T61" fmla="*/ 172 h 257"/>
                <a:gd name="T62" fmla="*/ 88 w 115"/>
                <a:gd name="T63" fmla="*/ 175 h 257"/>
                <a:gd name="T64" fmla="*/ 108 w 115"/>
                <a:gd name="T65" fmla="*/ 156 h 257"/>
                <a:gd name="T66" fmla="*/ 113 w 115"/>
                <a:gd name="T67" fmla="*/ 155 h 257"/>
                <a:gd name="T68" fmla="*/ 111 w 115"/>
                <a:gd name="T69" fmla="*/ 161 h 257"/>
                <a:gd name="T70" fmla="*/ 92 w 115"/>
                <a:gd name="T71" fmla="*/ 183 h 257"/>
                <a:gd name="T72" fmla="*/ 93 w 115"/>
                <a:gd name="T73" fmla="*/ 192 h 257"/>
                <a:gd name="T74" fmla="*/ 103 w 115"/>
                <a:gd name="T75" fmla="*/ 214 h 257"/>
                <a:gd name="T76" fmla="*/ 110 w 115"/>
                <a:gd name="T77" fmla="*/ 235 h 257"/>
                <a:gd name="T78" fmla="*/ 111 w 115"/>
                <a:gd name="T79" fmla="*/ 242 h 257"/>
                <a:gd name="T80" fmla="*/ 111 w 115"/>
                <a:gd name="T81" fmla="*/ 253 h 257"/>
                <a:gd name="T82" fmla="*/ 108 w 115"/>
                <a:gd name="T83" fmla="*/ 257 h 257"/>
                <a:gd name="T84" fmla="*/ 105 w 115"/>
                <a:gd name="T85" fmla="*/ 253 h 257"/>
                <a:gd name="T86" fmla="*/ 101 w 115"/>
                <a:gd name="T87" fmla="*/ 233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5" h="257">
                  <a:moveTo>
                    <a:pt x="101" y="233"/>
                  </a:moveTo>
                  <a:cubicBezTo>
                    <a:pt x="97" y="218"/>
                    <a:pt x="90" y="206"/>
                    <a:pt x="81" y="195"/>
                  </a:cubicBezTo>
                  <a:cubicBezTo>
                    <a:pt x="74" y="194"/>
                    <a:pt x="67" y="192"/>
                    <a:pt x="60" y="192"/>
                  </a:cubicBezTo>
                  <a:cubicBezTo>
                    <a:pt x="41" y="191"/>
                    <a:pt x="22" y="195"/>
                    <a:pt x="6" y="204"/>
                  </a:cubicBezTo>
                  <a:cubicBezTo>
                    <a:pt x="5" y="205"/>
                    <a:pt x="4" y="205"/>
                    <a:pt x="3" y="205"/>
                  </a:cubicBezTo>
                  <a:cubicBezTo>
                    <a:pt x="2" y="206"/>
                    <a:pt x="1" y="206"/>
                    <a:pt x="1" y="205"/>
                  </a:cubicBezTo>
                  <a:cubicBezTo>
                    <a:pt x="0" y="204"/>
                    <a:pt x="1" y="203"/>
                    <a:pt x="1" y="202"/>
                  </a:cubicBezTo>
                  <a:cubicBezTo>
                    <a:pt x="2" y="201"/>
                    <a:pt x="3" y="200"/>
                    <a:pt x="5" y="199"/>
                  </a:cubicBezTo>
                  <a:cubicBezTo>
                    <a:pt x="19" y="189"/>
                    <a:pt x="34" y="183"/>
                    <a:pt x="52" y="181"/>
                  </a:cubicBezTo>
                  <a:cubicBezTo>
                    <a:pt x="55" y="181"/>
                    <a:pt x="59" y="180"/>
                    <a:pt x="62" y="180"/>
                  </a:cubicBezTo>
                  <a:cubicBezTo>
                    <a:pt x="73" y="182"/>
                    <a:pt x="73" y="182"/>
                    <a:pt x="71" y="172"/>
                  </a:cubicBezTo>
                  <a:cubicBezTo>
                    <a:pt x="65" y="150"/>
                    <a:pt x="65" y="129"/>
                    <a:pt x="67" y="107"/>
                  </a:cubicBezTo>
                  <a:cubicBezTo>
                    <a:pt x="67" y="97"/>
                    <a:pt x="69" y="87"/>
                    <a:pt x="71" y="77"/>
                  </a:cubicBezTo>
                  <a:cubicBezTo>
                    <a:pt x="71" y="73"/>
                    <a:pt x="70" y="70"/>
                    <a:pt x="69" y="67"/>
                  </a:cubicBezTo>
                  <a:cubicBezTo>
                    <a:pt x="64" y="57"/>
                    <a:pt x="58" y="48"/>
                    <a:pt x="52" y="40"/>
                  </a:cubicBezTo>
                  <a:cubicBezTo>
                    <a:pt x="51" y="39"/>
                    <a:pt x="50" y="38"/>
                    <a:pt x="50" y="37"/>
                  </a:cubicBezTo>
                  <a:cubicBezTo>
                    <a:pt x="49" y="36"/>
                    <a:pt x="49" y="35"/>
                    <a:pt x="50" y="34"/>
                  </a:cubicBezTo>
                  <a:cubicBezTo>
                    <a:pt x="50" y="34"/>
                    <a:pt x="51" y="34"/>
                    <a:pt x="52" y="34"/>
                  </a:cubicBezTo>
                  <a:cubicBezTo>
                    <a:pt x="54" y="35"/>
                    <a:pt x="55" y="36"/>
                    <a:pt x="56" y="37"/>
                  </a:cubicBezTo>
                  <a:cubicBezTo>
                    <a:pt x="62" y="44"/>
                    <a:pt x="68" y="50"/>
                    <a:pt x="73" y="58"/>
                  </a:cubicBezTo>
                  <a:cubicBezTo>
                    <a:pt x="76" y="58"/>
                    <a:pt x="75" y="56"/>
                    <a:pt x="76" y="55"/>
                  </a:cubicBezTo>
                  <a:cubicBezTo>
                    <a:pt x="78" y="45"/>
                    <a:pt x="82" y="35"/>
                    <a:pt x="86" y="26"/>
                  </a:cubicBezTo>
                  <a:cubicBezTo>
                    <a:pt x="88" y="21"/>
                    <a:pt x="92" y="16"/>
                    <a:pt x="93" y="11"/>
                  </a:cubicBezTo>
                  <a:cubicBezTo>
                    <a:pt x="93" y="9"/>
                    <a:pt x="93" y="8"/>
                    <a:pt x="93" y="7"/>
                  </a:cubicBezTo>
                  <a:cubicBezTo>
                    <a:pt x="95" y="2"/>
                    <a:pt x="100" y="0"/>
                    <a:pt x="104" y="2"/>
                  </a:cubicBezTo>
                  <a:cubicBezTo>
                    <a:pt x="107" y="4"/>
                    <a:pt x="108" y="8"/>
                    <a:pt x="106" y="12"/>
                  </a:cubicBezTo>
                  <a:cubicBezTo>
                    <a:pt x="106" y="13"/>
                    <a:pt x="105" y="14"/>
                    <a:pt x="104" y="15"/>
                  </a:cubicBezTo>
                  <a:cubicBezTo>
                    <a:pt x="99" y="19"/>
                    <a:pt x="95" y="25"/>
                    <a:pt x="93" y="32"/>
                  </a:cubicBezTo>
                  <a:cubicBezTo>
                    <a:pt x="90" y="41"/>
                    <a:pt x="86" y="50"/>
                    <a:pt x="85" y="59"/>
                  </a:cubicBezTo>
                  <a:cubicBezTo>
                    <a:pt x="82" y="69"/>
                    <a:pt x="80" y="80"/>
                    <a:pt x="79" y="90"/>
                  </a:cubicBezTo>
                  <a:cubicBezTo>
                    <a:pt x="73" y="118"/>
                    <a:pt x="73" y="145"/>
                    <a:pt x="84" y="172"/>
                  </a:cubicBezTo>
                  <a:cubicBezTo>
                    <a:pt x="85" y="174"/>
                    <a:pt x="84" y="177"/>
                    <a:pt x="88" y="175"/>
                  </a:cubicBezTo>
                  <a:cubicBezTo>
                    <a:pt x="93" y="167"/>
                    <a:pt x="100" y="161"/>
                    <a:pt x="108" y="156"/>
                  </a:cubicBezTo>
                  <a:cubicBezTo>
                    <a:pt x="109" y="155"/>
                    <a:pt x="112" y="152"/>
                    <a:pt x="113" y="155"/>
                  </a:cubicBezTo>
                  <a:cubicBezTo>
                    <a:pt x="115" y="157"/>
                    <a:pt x="113" y="159"/>
                    <a:pt x="111" y="161"/>
                  </a:cubicBezTo>
                  <a:cubicBezTo>
                    <a:pt x="104" y="167"/>
                    <a:pt x="97" y="174"/>
                    <a:pt x="92" y="183"/>
                  </a:cubicBezTo>
                  <a:cubicBezTo>
                    <a:pt x="91" y="186"/>
                    <a:pt x="91" y="189"/>
                    <a:pt x="93" y="192"/>
                  </a:cubicBezTo>
                  <a:cubicBezTo>
                    <a:pt x="96" y="200"/>
                    <a:pt x="100" y="207"/>
                    <a:pt x="103" y="214"/>
                  </a:cubicBezTo>
                  <a:cubicBezTo>
                    <a:pt x="106" y="221"/>
                    <a:pt x="109" y="228"/>
                    <a:pt x="110" y="235"/>
                  </a:cubicBezTo>
                  <a:cubicBezTo>
                    <a:pt x="111" y="238"/>
                    <a:pt x="111" y="240"/>
                    <a:pt x="111" y="242"/>
                  </a:cubicBezTo>
                  <a:cubicBezTo>
                    <a:pt x="111" y="246"/>
                    <a:pt x="112" y="249"/>
                    <a:pt x="111" y="253"/>
                  </a:cubicBezTo>
                  <a:cubicBezTo>
                    <a:pt x="111" y="255"/>
                    <a:pt x="110" y="257"/>
                    <a:pt x="108" y="257"/>
                  </a:cubicBezTo>
                  <a:cubicBezTo>
                    <a:pt x="106" y="257"/>
                    <a:pt x="105" y="255"/>
                    <a:pt x="105" y="253"/>
                  </a:cubicBezTo>
                  <a:cubicBezTo>
                    <a:pt x="104" y="246"/>
                    <a:pt x="101" y="240"/>
                    <a:pt x="101" y="233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C63A6804-2EDE-1AEF-79A2-7A414FD4B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-152400" y="4597400"/>
              <a:ext cx="588963" cy="387350"/>
            </a:xfrm>
            <a:custGeom>
              <a:avLst/>
              <a:gdLst>
                <a:gd name="T0" fmla="*/ 86 w 86"/>
                <a:gd name="T1" fmla="*/ 10 h 57"/>
                <a:gd name="T2" fmla="*/ 25 w 86"/>
                <a:gd name="T3" fmla="*/ 33 h 57"/>
                <a:gd name="T4" fmla="*/ 84 w 86"/>
                <a:gd name="T5" fmla="*/ 19 h 57"/>
                <a:gd name="T6" fmla="*/ 83 w 86"/>
                <a:gd name="T7" fmla="*/ 21 h 57"/>
                <a:gd name="T8" fmla="*/ 52 w 86"/>
                <a:gd name="T9" fmla="*/ 48 h 57"/>
                <a:gd name="T10" fmla="*/ 46 w 86"/>
                <a:gd name="T11" fmla="*/ 50 h 57"/>
                <a:gd name="T12" fmla="*/ 27 w 86"/>
                <a:gd name="T13" fmla="*/ 56 h 57"/>
                <a:gd name="T14" fmla="*/ 5 w 86"/>
                <a:gd name="T15" fmla="*/ 55 h 57"/>
                <a:gd name="T16" fmla="*/ 1 w 86"/>
                <a:gd name="T17" fmla="*/ 49 h 57"/>
                <a:gd name="T18" fmla="*/ 18 w 86"/>
                <a:gd name="T19" fmla="*/ 16 h 57"/>
                <a:gd name="T20" fmla="*/ 29 w 86"/>
                <a:gd name="T21" fmla="*/ 8 h 57"/>
                <a:gd name="T22" fmla="*/ 39 w 86"/>
                <a:gd name="T23" fmla="*/ 3 h 57"/>
                <a:gd name="T24" fmla="*/ 47 w 86"/>
                <a:gd name="T25" fmla="*/ 1 h 57"/>
                <a:gd name="T26" fmla="*/ 50 w 86"/>
                <a:gd name="T27" fmla="*/ 0 h 57"/>
                <a:gd name="T28" fmla="*/ 64 w 86"/>
                <a:gd name="T29" fmla="*/ 0 h 57"/>
                <a:gd name="T30" fmla="*/ 67 w 86"/>
                <a:gd name="T31" fmla="*/ 1 h 57"/>
                <a:gd name="T32" fmla="*/ 82 w 86"/>
                <a:gd name="T33" fmla="*/ 6 h 57"/>
                <a:gd name="T34" fmla="*/ 86 w 86"/>
                <a:gd name="T35" fmla="*/ 1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" h="57">
                  <a:moveTo>
                    <a:pt x="86" y="10"/>
                  </a:moveTo>
                  <a:cubicBezTo>
                    <a:pt x="63" y="11"/>
                    <a:pt x="42" y="16"/>
                    <a:pt x="25" y="33"/>
                  </a:cubicBezTo>
                  <a:cubicBezTo>
                    <a:pt x="43" y="23"/>
                    <a:pt x="63" y="17"/>
                    <a:pt x="84" y="19"/>
                  </a:cubicBezTo>
                  <a:cubicBezTo>
                    <a:pt x="84" y="20"/>
                    <a:pt x="84" y="20"/>
                    <a:pt x="83" y="21"/>
                  </a:cubicBezTo>
                  <a:cubicBezTo>
                    <a:pt x="74" y="32"/>
                    <a:pt x="64" y="42"/>
                    <a:pt x="52" y="48"/>
                  </a:cubicBezTo>
                  <a:cubicBezTo>
                    <a:pt x="50" y="49"/>
                    <a:pt x="48" y="50"/>
                    <a:pt x="46" y="50"/>
                  </a:cubicBezTo>
                  <a:cubicBezTo>
                    <a:pt x="40" y="52"/>
                    <a:pt x="33" y="54"/>
                    <a:pt x="27" y="56"/>
                  </a:cubicBezTo>
                  <a:cubicBezTo>
                    <a:pt x="20" y="56"/>
                    <a:pt x="12" y="57"/>
                    <a:pt x="5" y="55"/>
                  </a:cubicBezTo>
                  <a:cubicBezTo>
                    <a:pt x="1" y="54"/>
                    <a:pt x="0" y="52"/>
                    <a:pt x="1" y="49"/>
                  </a:cubicBezTo>
                  <a:cubicBezTo>
                    <a:pt x="1" y="36"/>
                    <a:pt x="8" y="25"/>
                    <a:pt x="18" y="16"/>
                  </a:cubicBezTo>
                  <a:cubicBezTo>
                    <a:pt x="21" y="13"/>
                    <a:pt x="25" y="11"/>
                    <a:pt x="29" y="8"/>
                  </a:cubicBezTo>
                  <a:cubicBezTo>
                    <a:pt x="32" y="5"/>
                    <a:pt x="36" y="4"/>
                    <a:pt x="39" y="3"/>
                  </a:cubicBezTo>
                  <a:cubicBezTo>
                    <a:pt x="42" y="2"/>
                    <a:pt x="45" y="1"/>
                    <a:pt x="47" y="1"/>
                  </a:cubicBezTo>
                  <a:cubicBezTo>
                    <a:pt x="48" y="0"/>
                    <a:pt x="49" y="0"/>
                    <a:pt x="50" y="0"/>
                  </a:cubicBezTo>
                  <a:cubicBezTo>
                    <a:pt x="55" y="0"/>
                    <a:pt x="59" y="0"/>
                    <a:pt x="64" y="0"/>
                  </a:cubicBezTo>
                  <a:cubicBezTo>
                    <a:pt x="65" y="0"/>
                    <a:pt x="66" y="1"/>
                    <a:pt x="67" y="1"/>
                  </a:cubicBezTo>
                  <a:cubicBezTo>
                    <a:pt x="72" y="2"/>
                    <a:pt x="77" y="3"/>
                    <a:pt x="82" y="6"/>
                  </a:cubicBezTo>
                  <a:cubicBezTo>
                    <a:pt x="84" y="7"/>
                    <a:pt x="86" y="7"/>
                    <a:pt x="86" y="10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77739477-AC26-DC61-B294-6C39258EB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3288" y="2320925"/>
              <a:ext cx="603250" cy="687388"/>
            </a:xfrm>
            <a:custGeom>
              <a:avLst/>
              <a:gdLst>
                <a:gd name="T0" fmla="*/ 17 w 88"/>
                <a:gd name="T1" fmla="*/ 0 h 101"/>
                <a:gd name="T2" fmla="*/ 33 w 88"/>
                <a:gd name="T3" fmla="*/ 26 h 101"/>
                <a:gd name="T4" fmla="*/ 36 w 88"/>
                <a:gd name="T5" fmla="*/ 40 h 101"/>
                <a:gd name="T6" fmla="*/ 38 w 88"/>
                <a:gd name="T7" fmla="*/ 49 h 101"/>
                <a:gd name="T8" fmla="*/ 36 w 88"/>
                <a:gd name="T9" fmla="*/ 60 h 101"/>
                <a:gd name="T10" fmla="*/ 33 w 88"/>
                <a:gd name="T11" fmla="*/ 69 h 101"/>
                <a:gd name="T12" fmla="*/ 66 w 88"/>
                <a:gd name="T13" fmla="*/ 57 h 101"/>
                <a:gd name="T14" fmla="*/ 71 w 88"/>
                <a:gd name="T15" fmla="*/ 57 h 101"/>
                <a:gd name="T16" fmla="*/ 84 w 88"/>
                <a:gd name="T17" fmla="*/ 57 h 101"/>
                <a:gd name="T18" fmla="*/ 86 w 88"/>
                <a:gd name="T19" fmla="*/ 60 h 101"/>
                <a:gd name="T20" fmla="*/ 70 w 88"/>
                <a:gd name="T21" fmla="*/ 83 h 101"/>
                <a:gd name="T22" fmla="*/ 69 w 88"/>
                <a:gd name="T23" fmla="*/ 85 h 101"/>
                <a:gd name="T24" fmla="*/ 36 w 88"/>
                <a:gd name="T25" fmla="*/ 100 h 101"/>
                <a:gd name="T26" fmla="*/ 32 w 88"/>
                <a:gd name="T27" fmla="*/ 99 h 101"/>
                <a:gd name="T28" fmla="*/ 21 w 88"/>
                <a:gd name="T29" fmla="*/ 69 h 101"/>
                <a:gd name="T30" fmla="*/ 24 w 88"/>
                <a:gd name="T31" fmla="*/ 46 h 101"/>
                <a:gd name="T32" fmla="*/ 21 w 88"/>
                <a:gd name="T33" fmla="*/ 21 h 101"/>
                <a:gd name="T34" fmla="*/ 20 w 88"/>
                <a:gd name="T35" fmla="*/ 67 h 101"/>
                <a:gd name="T36" fmla="*/ 18 w 88"/>
                <a:gd name="T37" fmla="*/ 68 h 101"/>
                <a:gd name="T38" fmla="*/ 2 w 88"/>
                <a:gd name="T39" fmla="*/ 60 h 101"/>
                <a:gd name="T40" fmla="*/ 4 w 88"/>
                <a:gd name="T41" fmla="*/ 39 h 101"/>
                <a:gd name="T42" fmla="*/ 8 w 88"/>
                <a:gd name="T43" fmla="*/ 21 h 101"/>
                <a:gd name="T44" fmla="*/ 11 w 88"/>
                <a:gd name="T45" fmla="*/ 9 h 101"/>
                <a:gd name="T46" fmla="*/ 15 w 88"/>
                <a:gd name="T47" fmla="*/ 0 h 101"/>
                <a:gd name="T48" fmla="*/ 17 w 88"/>
                <a:gd name="T4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8" h="101">
                  <a:moveTo>
                    <a:pt x="17" y="0"/>
                  </a:moveTo>
                  <a:cubicBezTo>
                    <a:pt x="23" y="8"/>
                    <a:pt x="29" y="16"/>
                    <a:pt x="33" y="26"/>
                  </a:cubicBezTo>
                  <a:cubicBezTo>
                    <a:pt x="34" y="30"/>
                    <a:pt x="35" y="35"/>
                    <a:pt x="36" y="40"/>
                  </a:cubicBezTo>
                  <a:cubicBezTo>
                    <a:pt x="39" y="42"/>
                    <a:pt x="38" y="46"/>
                    <a:pt x="38" y="49"/>
                  </a:cubicBezTo>
                  <a:cubicBezTo>
                    <a:pt x="38" y="52"/>
                    <a:pt x="37" y="56"/>
                    <a:pt x="36" y="60"/>
                  </a:cubicBezTo>
                  <a:cubicBezTo>
                    <a:pt x="35" y="63"/>
                    <a:pt x="34" y="66"/>
                    <a:pt x="33" y="69"/>
                  </a:cubicBezTo>
                  <a:cubicBezTo>
                    <a:pt x="43" y="63"/>
                    <a:pt x="54" y="59"/>
                    <a:pt x="66" y="57"/>
                  </a:cubicBezTo>
                  <a:cubicBezTo>
                    <a:pt x="67" y="57"/>
                    <a:pt x="69" y="56"/>
                    <a:pt x="71" y="57"/>
                  </a:cubicBezTo>
                  <a:cubicBezTo>
                    <a:pt x="76" y="58"/>
                    <a:pt x="80" y="56"/>
                    <a:pt x="84" y="57"/>
                  </a:cubicBezTo>
                  <a:cubicBezTo>
                    <a:pt x="87" y="57"/>
                    <a:pt x="88" y="58"/>
                    <a:pt x="86" y="60"/>
                  </a:cubicBezTo>
                  <a:cubicBezTo>
                    <a:pt x="82" y="69"/>
                    <a:pt x="76" y="76"/>
                    <a:pt x="70" y="83"/>
                  </a:cubicBezTo>
                  <a:cubicBezTo>
                    <a:pt x="70" y="84"/>
                    <a:pt x="70" y="85"/>
                    <a:pt x="69" y="85"/>
                  </a:cubicBezTo>
                  <a:cubicBezTo>
                    <a:pt x="60" y="95"/>
                    <a:pt x="49" y="101"/>
                    <a:pt x="36" y="100"/>
                  </a:cubicBezTo>
                  <a:cubicBezTo>
                    <a:pt x="35" y="100"/>
                    <a:pt x="33" y="100"/>
                    <a:pt x="32" y="99"/>
                  </a:cubicBezTo>
                  <a:cubicBezTo>
                    <a:pt x="32" y="88"/>
                    <a:pt x="27" y="78"/>
                    <a:pt x="21" y="69"/>
                  </a:cubicBezTo>
                  <a:cubicBezTo>
                    <a:pt x="23" y="61"/>
                    <a:pt x="25" y="54"/>
                    <a:pt x="24" y="46"/>
                  </a:cubicBezTo>
                  <a:cubicBezTo>
                    <a:pt x="24" y="37"/>
                    <a:pt x="24" y="29"/>
                    <a:pt x="21" y="21"/>
                  </a:cubicBezTo>
                  <a:cubicBezTo>
                    <a:pt x="21" y="37"/>
                    <a:pt x="21" y="52"/>
                    <a:pt x="20" y="67"/>
                  </a:cubicBezTo>
                  <a:cubicBezTo>
                    <a:pt x="20" y="68"/>
                    <a:pt x="19" y="68"/>
                    <a:pt x="18" y="68"/>
                  </a:cubicBezTo>
                  <a:cubicBezTo>
                    <a:pt x="13" y="64"/>
                    <a:pt x="7" y="64"/>
                    <a:pt x="2" y="60"/>
                  </a:cubicBezTo>
                  <a:cubicBezTo>
                    <a:pt x="0" y="53"/>
                    <a:pt x="3" y="46"/>
                    <a:pt x="4" y="39"/>
                  </a:cubicBezTo>
                  <a:cubicBezTo>
                    <a:pt x="5" y="33"/>
                    <a:pt x="6" y="27"/>
                    <a:pt x="8" y="21"/>
                  </a:cubicBezTo>
                  <a:cubicBezTo>
                    <a:pt x="9" y="17"/>
                    <a:pt x="10" y="13"/>
                    <a:pt x="11" y="9"/>
                  </a:cubicBezTo>
                  <a:cubicBezTo>
                    <a:pt x="12" y="6"/>
                    <a:pt x="14" y="3"/>
                    <a:pt x="15" y="0"/>
                  </a:cubicBezTo>
                  <a:cubicBezTo>
                    <a:pt x="16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369CC88A-F38C-C905-02C2-EE279B0F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13" y="2716213"/>
              <a:ext cx="952500" cy="974725"/>
            </a:xfrm>
            <a:custGeom>
              <a:avLst/>
              <a:gdLst>
                <a:gd name="T0" fmla="*/ 7 w 139"/>
                <a:gd name="T1" fmla="*/ 81 h 143"/>
                <a:gd name="T2" fmla="*/ 3 w 139"/>
                <a:gd name="T3" fmla="*/ 65 h 143"/>
                <a:gd name="T4" fmla="*/ 6 w 139"/>
                <a:gd name="T5" fmla="*/ 41 h 143"/>
                <a:gd name="T6" fmla="*/ 27 w 139"/>
                <a:gd name="T7" fmla="*/ 19 h 143"/>
                <a:gd name="T8" fmla="*/ 48 w 139"/>
                <a:gd name="T9" fmla="*/ 25 h 143"/>
                <a:gd name="T10" fmla="*/ 52 w 139"/>
                <a:gd name="T11" fmla="*/ 30 h 143"/>
                <a:gd name="T12" fmla="*/ 60 w 139"/>
                <a:gd name="T13" fmla="*/ 29 h 143"/>
                <a:gd name="T14" fmla="*/ 65 w 139"/>
                <a:gd name="T15" fmla="*/ 21 h 143"/>
                <a:gd name="T16" fmla="*/ 67 w 139"/>
                <a:gd name="T17" fmla="*/ 19 h 143"/>
                <a:gd name="T18" fmla="*/ 85 w 139"/>
                <a:gd name="T19" fmla="*/ 4 h 143"/>
                <a:gd name="T20" fmla="*/ 98 w 139"/>
                <a:gd name="T21" fmla="*/ 2 h 143"/>
                <a:gd name="T22" fmla="*/ 115 w 139"/>
                <a:gd name="T23" fmla="*/ 10 h 143"/>
                <a:gd name="T24" fmla="*/ 117 w 139"/>
                <a:gd name="T25" fmla="*/ 12 h 143"/>
                <a:gd name="T26" fmla="*/ 128 w 139"/>
                <a:gd name="T27" fmla="*/ 41 h 143"/>
                <a:gd name="T28" fmla="*/ 123 w 139"/>
                <a:gd name="T29" fmla="*/ 58 h 143"/>
                <a:gd name="T30" fmla="*/ 124 w 139"/>
                <a:gd name="T31" fmla="*/ 81 h 143"/>
                <a:gd name="T32" fmla="*/ 135 w 139"/>
                <a:gd name="T33" fmla="*/ 100 h 143"/>
                <a:gd name="T34" fmla="*/ 136 w 139"/>
                <a:gd name="T35" fmla="*/ 120 h 143"/>
                <a:gd name="T36" fmla="*/ 127 w 139"/>
                <a:gd name="T37" fmla="*/ 136 h 143"/>
                <a:gd name="T38" fmla="*/ 107 w 139"/>
                <a:gd name="T39" fmla="*/ 142 h 143"/>
                <a:gd name="T40" fmla="*/ 101 w 139"/>
                <a:gd name="T41" fmla="*/ 141 h 143"/>
                <a:gd name="T42" fmla="*/ 72 w 139"/>
                <a:gd name="T43" fmla="*/ 125 h 143"/>
                <a:gd name="T44" fmla="*/ 68 w 139"/>
                <a:gd name="T45" fmla="*/ 118 h 143"/>
                <a:gd name="T46" fmla="*/ 69 w 139"/>
                <a:gd name="T47" fmla="*/ 117 h 143"/>
                <a:gd name="T48" fmla="*/ 71 w 139"/>
                <a:gd name="T49" fmla="*/ 109 h 143"/>
                <a:gd name="T50" fmla="*/ 65 w 139"/>
                <a:gd name="T51" fmla="*/ 106 h 143"/>
                <a:gd name="T52" fmla="*/ 59 w 139"/>
                <a:gd name="T53" fmla="*/ 112 h 143"/>
                <a:gd name="T54" fmla="*/ 59 w 139"/>
                <a:gd name="T55" fmla="*/ 115 h 143"/>
                <a:gd name="T56" fmla="*/ 25 w 139"/>
                <a:gd name="T57" fmla="*/ 103 h 143"/>
                <a:gd name="T58" fmla="*/ 8 w 139"/>
                <a:gd name="T59" fmla="*/ 85 h 143"/>
                <a:gd name="T60" fmla="*/ 7 w 139"/>
                <a:gd name="T61" fmla="*/ 8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143">
                  <a:moveTo>
                    <a:pt x="7" y="81"/>
                  </a:moveTo>
                  <a:cubicBezTo>
                    <a:pt x="5" y="75"/>
                    <a:pt x="3" y="70"/>
                    <a:pt x="3" y="65"/>
                  </a:cubicBezTo>
                  <a:cubicBezTo>
                    <a:pt x="0" y="56"/>
                    <a:pt x="2" y="49"/>
                    <a:pt x="6" y="41"/>
                  </a:cubicBezTo>
                  <a:cubicBezTo>
                    <a:pt x="11" y="32"/>
                    <a:pt x="18" y="24"/>
                    <a:pt x="27" y="19"/>
                  </a:cubicBezTo>
                  <a:cubicBezTo>
                    <a:pt x="36" y="16"/>
                    <a:pt x="42" y="18"/>
                    <a:pt x="48" y="25"/>
                  </a:cubicBezTo>
                  <a:cubicBezTo>
                    <a:pt x="49" y="27"/>
                    <a:pt x="51" y="28"/>
                    <a:pt x="52" y="30"/>
                  </a:cubicBezTo>
                  <a:cubicBezTo>
                    <a:pt x="56" y="35"/>
                    <a:pt x="57" y="35"/>
                    <a:pt x="60" y="29"/>
                  </a:cubicBezTo>
                  <a:cubicBezTo>
                    <a:pt x="62" y="26"/>
                    <a:pt x="64" y="24"/>
                    <a:pt x="65" y="21"/>
                  </a:cubicBezTo>
                  <a:cubicBezTo>
                    <a:pt x="66" y="20"/>
                    <a:pt x="66" y="20"/>
                    <a:pt x="67" y="19"/>
                  </a:cubicBezTo>
                  <a:cubicBezTo>
                    <a:pt x="72" y="13"/>
                    <a:pt x="77" y="7"/>
                    <a:pt x="85" y="4"/>
                  </a:cubicBezTo>
                  <a:cubicBezTo>
                    <a:pt x="89" y="2"/>
                    <a:pt x="93" y="0"/>
                    <a:pt x="98" y="2"/>
                  </a:cubicBezTo>
                  <a:cubicBezTo>
                    <a:pt x="104" y="3"/>
                    <a:pt x="109" y="6"/>
                    <a:pt x="115" y="10"/>
                  </a:cubicBezTo>
                  <a:cubicBezTo>
                    <a:pt x="116" y="10"/>
                    <a:pt x="116" y="10"/>
                    <a:pt x="117" y="12"/>
                  </a:cubicBezTo>
                  <a:cubicBezTo>
                    <a:pt x="125" y="20"/>
                    <a:pt x="128" y="30"/>
                    <a:pt x="128" y="41"/>
                  </a:cubicBezTo>
                  <a:cubicBezTo>
                    <a:pt x="128" y="47"/>
                    <a:pt x="126" y="52"/>
                    <a:pt x="123" y="58"/>
                  </a:cubicBezTo>
                  <a:cubicBezTo>
                    <a:pt x="118" y="66"/>
                    <a:pt x="120" y="73"/>
                    <a:pt x="124" y="81"/>
                  </a:cubicBezTo>
                  <a:cubicBezTo>
                    <a:pt x="128" y="87"/>
                    <a:pt x="132" y="93"/>
                    <a:pt x="135" y="100"/>
                  </a:cubicBezTo>
                  <a:cubicBezTo>
                    <a:pt x="138" y="107"/>
                    <a:pt x="139" y="114"/>
                    <a:pt x="136" y="120"/>
                  </a:cubicBezTo>
                  <a:cubicBezTo>
                    <a:pt x="134" y="126"/>
                    <a:pt x="132" y="132"/>
                    <a:pt x="127" y="136"/>
                  </a:cubicBezTo>
                  <a:cubicBezTo>
                    <a:pt x="121" y="142"/>
                    <a:pt x="114" y="142"/>
                    <a:pt x="107" y="142"/>
                  </a:cubicBezTo>
                  <a:cubicBezTo>
                    <a:pt x="105" y="143"/>
                    <a:pt x="103" y="142"/>
                    <a:pt x="101" y="141"/>
                  </a:cubicBezTo>
                  <a:cubicBezTo>
                    <a:pt x="90" y="138"/>
                    <a:pt x="80" y="132"/>
                    <a:pt x="72" y="125"/>
                  </a:cubicBezTo>
                  <a:cubicBezTo>
                    <a:pt x="70" y="123"/>
                    <a:pt x="68" y="121"/>
                    <a:pt x="68" y="118"/>
                  </a:cubicBezTo>
                  <a:cubicBezTo>
                    <a:pt x="68" y="118"/>
                    <a:pt x="69" y="117"/>
                    <a:pt x="69" y="117"/>
                  </a:cubicBezTo>
                  <a:cubicBezTo>
                    <a:pt x="71" y="114"/>
                    <a:pt x="72" y="112"/>
                    <a:pt x="71" y="109"/>
                  </a:cubicBezTo>
                  <a:cubicBezTo>
                    <a:pt x="69" y="107"/>
                    <a:pt x="67" y="106"/>
                    <a:pt x="65" y="106"/>
                  </a:cubicBezTo>
                  <a:cubicBezTo>
                    <a:pt x="62" y="107"/>
                    <a:pt x="60" y="109"/>
                    <a:pt x="59" y="112"/>
                  </a:cubicBezTo>
                  <a:cubicBezTo>
                    <a:pt x="59" y="113"/>
                    <a:pt x="59" y="114"/>
                    <a:pt x="59" y="115"/>
                  </a:cubicBezTo>
                  <a:cubicBezTo>
                    <a:pt x="47" y="114"/>
                    <a:pt x="35" y="111"/>
                    <a:pt x="25" y="103"/>
                  </a:cubicBezTo>
                  <a:cubicBezTo>
                    <a:pt x="18" y="98"/>
                    <a:pt x="13" y="92"/>
                    <a:pt x="8" y="85"/>
                  </a:cubicBezTo>
                  <a:cubicBezTo>
                    <a:pt x="8" y="83"/>
                    <a:pt x="7" y="82"/>
                    <a:pt x="7" y="81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FF4C2C73-7533-3BD3-A348-D92D331DA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363" y="4310063"/>
              <a:ext cx="508000" cy="374650"/>
            </a:xfrm>
            <a:custGeom>
              <a:avLst/>
              <a:gdLst>
                <a:gd name="T0" fmla="*/ 1 w 74"/>
                <a:gd name="T1" fmla="*/ 46 h 55"/>
                <a:gd name="T2" fmla="*/ 27 w 74"/>
                <a:gd name="T3" fmla="*/ 6 h 55"/>
                <a:gd name="T4" fmla="*/ 63 w 74"/>
                <a:gd name="T5" fmla="*/ 1 h 55"/>
                <a:gd name="T6" fmla="*/ 72 w 74"/>
                <a:gd name="T7" fmla="*/ 3 h 55"/>
                <a:gd name="T8" fmla="*/ 74 w 74"/>
                <a:gd name="T9" fmla="*/ 5 h 55"/>
                <a:gd name="T10" fmla="*/ 74 w 74"/>
                <a:gd name="T11" fmla="*/ 6 h 55"/>
                <a:gd name="T12" fmla="*/ 66 w 74"/>
                <a:gd name="T13" fmla="*/ 25 h 55"/>
                <a:gd name="T14" fmla="*/ 33 w 74"/>
                <a:gd name="T15" fmla="*/ 51 h 55"/>
                <a:gd name="T16" fmla="*/ 9 w 74"/>
                <a:gd name="T17" fmla="*/ 55 h 55"/>
                <a:gd name="T18" fmla="*/ 3 w 74"/>
                <a:gd name="T19" fmla="*/ 53 h 55"/>
                <a:gd name="T20" fmla="*/ 25 w 74"/>
                <a:gd name="T21" fmla="*/ 25 h 55"/>
                <a:gd name="T22" fmla="*/ 1 w 74"/>
                <a:gd name="T23" fmla="*/ 4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55">
                  <a:moveTo>
                    <a:pt x="1" y="46"/>
                  </a:moveTo>
                  <a:cubicBezTo>
                    <a:pt x="0" y="26"/>
                    <a:pt x="9" y="13"/>
                    <a:pt x="27" y="6"/>
                  </a:cubicBezTo>
                  <a:cubicBezTo>
                    <a:pt x="39" y="2"/>
                    <a:pt x="51" y="0"/>
                    <a:pt x="63" y="1"/>
                  </a:cubicBezTo>
                  <a:cubicBezTo>
                    <a:pt x="66" y="0"/>
                    <a:pt x="69" y="2"/>
                    <a:pt x="72" y="3"/>
                  </a:cubicBezTo>
                  <a:cubicBezTo>
                    <a:pt x="73" y="4"/>
                    <a:pt x="73" y="4"/>
                    <a:pt x="74" y="5"/>
                  </a:cubicBezTo>
                  <a:cubicBezTo>
                    <a:pt x="73" y="5"/>
                    <a:pt x="73" y="6"/>
                    <a:pt x="74" y="6"/>
                  </a:cubicBezTo>
                  <a:cubicBezTo>
                    <a:pt x="73" y="13"/>
                    <a:pt x="69" y="19"/>
                    <a:pt x="66" y="25"/>
                  </a:cubicBezTo>
                  <a:cubicBezTo>
                    <a:pt x="58" y="38"/>
                    <a:pt x="47" y="46"/>
                    <a:pt x="33" y="51"/>
                  </a:cubicBezTo>
                  <a:cubicBezTo>
                    <a:pt x="25" y="54"/>
                    <a:pt x="18" y="55"/>
                    <a:pt x="9" y="55"/>
                  </a:cubicBezTo>
                  <a:cubicBezTo>
                    <a:pt x="7" y="55"/>
                    <a:pt x="5" y="55"/>
                    <a:pt x="3" y="53"/>
                  </a:cubicBezTo>
                  <a:cubicBezTo>
                    <a:pt x="8" y="42"/>
                    <a:pt x="18" y="34"/>
                    <a:pt x="25" y="25"/>
                  </a:cubicBezTo>
                  <a:cubicBezTo>
                    <a:pt x="14" y="29"/>
                    <a:pt x="7" y="37"/>
                    <a:pt x="1" y="46"/>
                  </a:cubicBezTo>
                  <a:close/>
                </a:path>
              </a:pathLst>
            </a:custGeom>
            <a:solidFill>
              <a:srgbClr val="6683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0AE2C007-FEF4-C727-DE1B-B40C6E29B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38" y="3513138"/>
              <a:ext cx="369888" cy="354013"/>
            </a:xfrm>
            <a:custGeom>
              <a:avLst/>
              <a:gdLst>
                <a:gd name="T0" fmla="*/ 44 w 54"/>
                <a:gd name="T1" fmla="*/ 21 h 52"/>
                <a:gd name="T2" fmla="*/ 54 w 54"/>
                <a:gd name="T3" fmla="*/ 46 h 52"/>
                <a:gd name="T4" fmla="*/ 32 w 54"/>
                <a:gd name="T5" fmla="*/ 22 h 52"/>
                <a:gd name="T6" fmla="*/ 51 w 54"/>
                <a:gd name="T7" fmla="*/ 52 h 52"/>
                <a:gd name="T8" fmla="*/ 45 w 54"/>
                <a:gd name="T9" fmla="*/ 49 h 52"/>
                <a:gd name="T10" fmla="*/ 33 w 54"/>
                <a:gd name="T11" fmla="*/ 44 h 52"/>
                <a:gd name="T12" fmla="*/ 9 w 54"/>
                <a:gd name="T13" fmla="*/ 22 h 52"/>
                <a:gd name="T14" fmla="*/ 5 w 54"/>
                <a:gd name="T15" fmla="*/ 16 h 52"/>
                <a:gd name="T16" fmla="*/ 1 w 54"/>
                <a:gd name="T17" fmla="*/ 4 h 52"/>
                <a:gd name="T18" fmla="*/ 4 w 54"/>
                <a:gd name="T19" fmla="*/ 0 h 52"/>
                <a:gd name="T20" fmla="*/ 33 w 54"/>
                <a:gd name="T21" fmla="*/ 11 h 52"/>
                <a:gd name="T22" fmla="*/ 44 w 54"/>
                <a:gd name="T23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52">
                  <a:moveTo>
                    <a:pt x="44" y="21"/>
                  </a:moveTo>
                  <a:cubicBezTo>
                    <a:pt x="49" y="29"/>
                    <a:pt x="54" y="36"/>
                    <a:pt x="54" y="46"/>
                  </a:cubicBezTo>
                  <a:cubicBezTo>
                    <a:pt x="48" y="37"/>
                    <a:pt x="41" y="29"/>
                    <a:pt x="32" y="22"/>
                  </a:cubicBezTo>
                  <a:cubicBezTo>
                    <a:pt x="40" y="31"/>
                    <a:pt x="46" y="42"/>
                    <a:pt x="51" y="52"/>
                  </a:cubicBezTo>
                  <a:cubicBezTo>
                    <a:pt x="49" y="51"/>
                    <a:pt x="47" y="50"/>
                    <a:pt x="45" y="49"/>
                  </a:cubicBezTo>
                  <a:cubicBezTo>
                    <a:pt x="40" y="49"/>
                    <a:pt x="37" y="45"/>
                    <a:pt x="33" y="44"/>
                  </a:cubicBezTo>
                  <a:cubicBezTo>
                    <a:pt x="24" y="38"/>
                    <a:pt x="15" y="31"/>
                    <a:pt x="9" y="22"/>
                  </a:cubicBezTo>
                  <a:cubicBezTo>
                    <a:pt x="7" y="20"/>
                    <a:pt x="6" y="18"/>
                    <a:pt x="5" y="16"/>
                  </a:cubicBezTo>
                  <a:cubicBezTo>
                    <a:pt x="4" y="12"/>
                    <a:pt x="2" y="8"/>
                    <a:pt x="1" y="4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15" y="1"/>
                    <a:pt x="24" y="5"/>
                    <a:pt x="33" y="11"/>
                  </a:cubicBezTo>
                  <a:cubicBezTo>
                    <a:pt x="37" y="14"/>
                    <a:pt x="40" y="18"/>
                    <a:pt x="44" y="21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86E5ED7B-50BD-0D10-8A58-A6499EA66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463" y="2428875"/>
              <a:ext cx="47625" cy="368300"/>
            </a:xfrm>
            <a:custGeom>
              <a:avLst/>
              <a:gdLst>
                <a:gd name="T0" fmla="*/ 3 w 7"/>
                <a:gd name="T1" fmla="*/ 54 h 54"/>
                <a:gd name="T2" fmla="*/ 1 w 7"/>
                <a:gd name="T3" fmla="*/ 52 h 54"/>
                <a:gd name="T4" fmla="*/ 0 w 7"/>
                <a:gd name="T5" fmla="*/ 44 h 54"/>
                <a:gd name="T6" fmla="*/ 1 w 7"/>
                <a:gd name="T7" fmla="*/ 3 h 54"/>
                <a:gd name="T8" fmla="*/ 1 w 7"/>
                <a:gd name="T9" fmla="*/ 0 h 54"/>
                <a:gd name="T10" fmla="*/ 7 w 7"/>
                <a:gd name="T11" fmla="*/ 19 h 54"/>
                <a:gd name="T12" fmla="*/ 4 w 7"/>
                <a:gd name="T13" fmla="*/ 51 h 54"/>
                <a:gd name="T14" fmla="*/ 3 w 7"/>
                <a:gd name="T1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54">
                  <a:moveTo>
                    <a:pt x="3" y="54"/>
                  </a:moveTo>
                  <a:cubicBezTo>
                    <a:pt x="2" y="53"/>
                    <a:pt x="1" y="52"/>
                    <a:pt x="1" y="52"/>
                  </a:cubicBezTo>
                  <a:cubicBezTo>
                    <a:pt x="0" y="49"/>
                    <a:pt x="0" y="46"/>
                    <a:pt x="0" y="44"/>
                  </a:cubicBezTo>
                  <a:cubicBezTo>
                    <a:pt x="2" y="30"/>
                    <a:pt x="0" y="1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5" y="6"/>
                    <a:pt x="6" y="13"/>
                    <a:pt x="7" y="19"/>
                  </a:cubicBezTo>
                  <a:cubicBezTo>
                    <a:pt x="7" y="30"/>
                    <a:pt x="7" y="41"/>
                    <a:pt x="4" y="51"/>
                  </a:cubicBezTo>
                  <a:cubicBezTo>
                    <a:pt x="3" y="52"/>
                    <a:pt x="3" y="53"/>
                    <a:pt x="3" y="54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31A8F68E-BBB2-BA06-52BF-E11216B12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913" y="2797175"/>
              <a:ext cx="336550" cy="334963"/>
            </a:xfrm>
            <a:custGeom>
              <a:avLst/>
              <a:gdLst>
                <a:gd name="T0" fmla="*/ 36 w 49"/>
                <a:gd name="T1" fmla="*/ 49 h 49"/>
                <a:gd name="T2" fmla="*/ 38 w 49"/>
                <a:gd name="T3" fmla="*/ 19 h 49"/>
                <a:gd name="T4" fmla="*/ 31 w 49"/>
                <a:gd name="T5" fmla="*/ 30 h 49"/>
                <a:gd name="T6" fmla="*/ 20 w 49"/>
                <a:gd name="T7" fmla="*/ 37 h 49"/>
                <a:gd name="T8" fmla="*/ 31 w 49"/>
                <a:gd name="T9" fmla="*/ 21 h 49"/>
                <a:gd name="T10" fmla="*/ 32 w 49"/>
                <a:gd name="T11" fmla="*/ 14 h 49"/>
                <a:gd name="T12" fmla="*/ 22 w 49"/>
                <a:gd name="T13" fmla="*/ 12 h 49"/>
                <a:gd name="T14" fmla="*/ 11 w 49"/>
                <a:gd name="T15" fmla="*/ 20 h 49"/>
                <a:gd name="T16" fmla="*/ 0 w 49"/>
                <a:gd name="T17" fmla="*/ 32 h 49"/>
                <a:gd name="T18" fmla="*/ 14 w 49"/>
                <a:gd name="T19" fmla="*/ 6 h 49"/>
                <a:gd name="T20" fmla="*/ 26 w 49"/>
                <a:gd name="T21" fmla="*/ 0 h 49"/>
                <a:gd name="T22" fmla="*/ 49 w 49"/>
                <a:gd name="T23" fmla="*/ 22 h 49"/>
                <a:gd name="T24" fmla="*/ 36 w 49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49">
                  <a:moveTo>
                    <a:pt x="36" y="49"/>
                  </a:moveTo>
                  <a:cubicBezTo>
                    <a:pt x="40" y="40"/>
                    <a:pt x="43" y="30"/>
                    <a:pt x="38" y="19"/>
                  </a:cubicBezTo>
                  <a:cubicBezTo>
                    <a:pt x="37" y="24"/>
                    <a:pt x="34" y="27"/>
                    <a:pt x="31" y="30"/>
                  </a:cubicBezTo>
                  <a:cubicBezTo>
                    <a:pt x="28" y="33"/>
                    <a:pt x="25" y="36"/>
                    <a:pt x="20" y="37"/>
                  </a:cubicBezTo>
                  <a:cubicBezTo>
                    <a:pt x="25" y="32"/>
                    <a:pt x="28" y="27"/>
                    <a:pt x="31" y="21"/>
                  </a:cubicBezTo>
                  <a:cubicBezTo>
                    <a:pt x="31" y="19"/>
                    <a:pt x="34" y="17"/>
                    <a:pt x="32" y="14"/>
                  </a:cubicBezTo>
                  <a:cubicBezTo>
                    <a:pt x="29" y="12"/>
                    <a:pt x="26" y="10"/>
                    <a:pt x="22" y="12"/>
                  </a:cubicBezTo>
                  <a:cubicBezTo>
                    <a:pt x="18" y="14"/>
                    <a:pt x="14" y="16"/>
                    <a:pt x="11" y="20"/>
                  </a:cubicBezTo>
                  <a:cubicBezTo>
                    <a:pt x="8" y="24"/>
                    <a:pt x="4" y="28"/>
                    <a:pt x="0" y="32"/>
                  </a:cubicBezTo>
                  <a:cubicBezTo>
                    <a:pt x="3" y="22"/>
                    <a:pt x="6" y="13"/>
                    <a:pt x="14" y="6"/>
                  </a:cubicBezTo>
                  <a:cubicBezTo>
                    <a:pt x="18" y="4"/>
                    <a:pt x="21" y="1"/>
                    <a:pt x="26" y="0"/>
                  </a:cubicBezTo>
                  <a:cubicBezTo>
                    <a:pt x="41" y="0"/>
                    <a:pt x="48" y="9"/>
                    <a:pt x="49" y="22"/>
                  </a:cubicBezTo>
                  <a:cubicBezTo>
                    <a:pt x="49" y="33"/>
                    <a:pt x="44" y="42"/>
                    <a:pt x="36" y="49"/>
                  </a:cubicBezTo>
                  <a:close/>
                </a:path>
              </a:pathLst>
            </a:custGeom>
            <a:solidFill>
              <a:srgbClr val="F6B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09F7D493-E137-D293-0566-79B7915DE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50" y="2947988"/>
              <a:ext cx="322263" cy="333375"/>
            </a:xfrm>
            <a:custGeom>
              <a:avLst/>
              <a:gdLst>
                <a:gd name="T0" fmla="*/ 33 w 47"/>
                <a:gd name="T1" fmla="*/ 33 h 49"/>
                <a:gd name="T2" fmla="*/ 8 w 47"/>
                <a:gd name="T3" fmla="*/ 20 h 49"/>
                <a:gd name="T4" fmla="*/ 11 w 47"/>
                <a:gd name="T5" fmla="*/ 49 h 49"/>
                <a:gd name="T6" fmla="*/ 1 w 47"/>
                <a:gd name="T7" fmla="*/ 27 h 49"/>
                <a:gd name="T8" fmla="*/ 0 w 47"/>
                <a:gd name="T9" fmla="*/ 18 h 49"/>
                <a:gd name="T10" fmla="*/ 20 w 47"/>
                <a:gd name="T11" fmla="*/ 3 h 49"/>
                <a:gd name="T12" fmla="*/ 34 w 47"/>
                <a:gd name="T13" fmla="*/ 10 h 49"/>
                <a:gd name="T14" fmla="*/ 47 w 47"/>
                <a:gd name="T15" fmla="*/ 24 h 49"/>
                <a:gd name="T16" fmla="*/ 39 w 47"/>
                <a:gd name="T17" fmla="*/ 18 h 49"/>
                <a:gd name="T18" fmla="*/ 20 w 47"/>
                <a:gd name="T19" fmla="*/ 10 h 49"/>
                <a:gd name="T20" fmla="*/ 12 w 47"/>
                <a:gd name="T21" fmla="*/ 13 h 49"/>
                <a:gd name="T22" fmla="*/ 15 w 47"/>
                <a:gd name="T23" fmla="*/ 19 h 49"/>
                <a:gd name="T24" fmla="*/ 33 w 47"/>
                <a:gd name="T25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9">
                  <a:moveTo>
                    <a:pt x="33" y="33"/>
                  </a:moveTo>
                  <a:cubicBezTo>
                    <a:pt x="26" y="34"/>
                    <a:pt x="23" y="32"/>
                    <a:pt x="8" y="20"/>
                  </a:cubicBezTo>
                  <a:cubicBezTo>
                    <a:pt x="7" y="30"/>
                    <a:pt x="9" y="40"/>
                    <a:pt x="11" y="49"/>
                  </a:cubicBezTo>
                  <a:cubicBezTo>
                    <a:pt x="5" y="43"/>
                    <a:pt x="2" y="35"/>
                    <a:pt x="1" y="27"/>
                  </a:cubicBezTo>
                  <a:cubicBezTo>
                    <a:pt x="0" y="24"/>
                    <a:pt x="0" y="21"/>
                    <a:pt x="0" y="18"/>
                  </a:cubicBezTo>
                  <a:cubicBezTo>
                    <a:pt x="0" y="7"/>
                    <a:pt x="9" y="0"/>
                    <a:pt x="20" y="3"/>
                  </a:cubicBezTo>
                  <a:cubicBezTo>
                    <a:pt x="26" y="4"/>
                    <a:pt x="30" y="7"/>
                    <a:pt x="34" y="10"/>
                  </a:cubicBezTo>
                  <a:cubicBezTo>
                    <a:pt x="39" y="14"/>
                    <a:pt x="45" y="17"/>
                    <a:pt x="47" y="24"/>
                  </a:cubicBezTo>
                  <a:cubicBezTo>
                    <a:pt x="44" y="22"/>
                    <a:pt x="42" y="20"/>
                    <a:pt x="39" y="18"/>
                  </a:cubicBezTo>
                  <a:cubicBezTo>
                    <a:pt x="33" y="14"/>
                    <a:pt x="27" y="11"/>
                    <a:pt x="20" y="10"/>
                  </a:cubicBezTo>
                  <a:cubicBezTo>
                    <a:pt x="17" y="10"/>
                    <a:pt x="14" y="10"/>
                    <a:pt x="12" y="13"/>
                  </a:cubicBezTo>
                  <a:cubicBezTo>
                    <a:pt x="11" y="15"/>
                    <a:pt x="14" y="17"/>
                    <a:pt x="15" y="19"/>
                  </a:cubicBezTo>
                  <a:cubicBezTo>
                    <a:pt x="20" y="24"/>
                    <a:pt x="25" y="30"/>
                    <a:pt x="33" y="33"/>
                  </a:cubicBezTo>
                  <a:close/>
                </a:path>
              </a:pathLst>
            </a:custGeom>
            <a:solidFill>
              <a:srgbClr val="F7A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F09BD244-1BCF-6C61-075A-AFA04B59F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925" y="3308350"/>
              <a:ext cx="198438" cy="258763"/>
            </a:xfrm>
            <a:custGeom>
              <a:avLst/>
              <a:gdLst>
                <a:gd name="T0" fmla="*/ 0 w 29"/>
                <a:gd name="T1" fmla="*/ 35 h 38"/>
                <a:gd name="T2" fmla="*/ 12 w 29"/>
                <a:gd name="T3" fmla="*/ 33 h 38"/>
                <a:gd name="T4" fmla="*/ 13 w 29"/>
                <a:gd name="T5" fmla="*/ 28 h 38"/>
                <a:gd name="T6" fmla="*/ 4 w 29"/>
                <a:gd name="T7" fmla="*/ 6 h 38"/>
                <a:gd name="T8" fmla="*/ 9 w 29"/>
                <a:gd name="T9" fmla="*/ 18 h 38"/>
                <a:gd name="T10" fmla="*/ 15 w 29"/>
                <a:gd name="T11" fmla="*/ 25 h 38"/>
                <a:gd name="T12" fmla="*/ 21 w 29"/>
                <a:gd name="T13" fmla="*/ 26 h 38"/>
                <a:gd name="T14" fmla="*/ 22 w 29"/>
                <a:gd name="T15" fmla="*/ 21 h 38"/>
                <a:gd name="T16" fmla="*/ 12 w 29"/>
                <a:gd name="T17" fmla="*/ 0 h 38"/>
                <a:gd name="T18" fmla="*/ 28 w 29"/>
                <a:gd name="T19" fmla="*/ 27 h 38"/>
                <a:gd name="T20" fmla="*/ 18 w 29"/>
                <a:gd name="T21" fmla="*/ 37 h 38"/>
                <a:gd name="T22" fmla="*/ 0 w 29"/>
                <a:gd name="T23" fmla="*/ 3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38">
                  <a:moveTo>
                    <a:pt x="0" y="35"/>
                  </a:moveTo>
                  <a:cubicBezTo>
                    <a:pt x="4" y="34"/>
                    <a:pt x="8" y="35"/>
                    <a:pt x="12" y="33"/>
                  </a:cubicBezTo>
                  <a:cubicBezTo>
                    <a:pt x="15" y="31"/>
                    <a:pt x="17" y="30"/>
                    <a:pt x="13" y="28"/>
                  </a:cubicBezTo>
                  <a:cubicBezTo>
                    <a:pt x="6" y="22"/>
                    <a:pt x="0" y="16"/>
                    <a:pt x="4" y="6"/>
                  </a:cubicBezTo>
                  <a:cubicBezTo>
                    <a:pt x="5" y="10"/>
                    <a:pt x="7" y="14"/>
                    <a:pt x="9" y="18"/>
                  </a:cubicBezTo>
                  <a:cubicBezTo>
                    <a:pt x="10" y="21"/>
                    <a:pt x="13" y="23"/>
                    <a:pt x="15" y="25"/>
                  </a:cubicBezTo>
                  <a:cubicBezTo>
                    <a:pt x="17" y="27"/>
                    <a:pt x="19" y="27"/>
                    <a:pt x="21" y="26"/>
                  </a:cubicBezTo>
                  <a:cubicBezTo>
                    <a:pt x="23" y="25"/>
                    <a:pt x="23" y="23"/>
                    <a:pt x="22" y="21"/>
                  </a:cubicBezTo>
                  <a:cubicBezTo>
                    <a:pt x="21" y="13"/>
                    <a:pt x="17" y="6"/>
                    <a:pt x="12" y="0"/>
                  </a:cubicBezTo>
                  <a:cubicBezTo>
                    <a:pt x="20" y="3"/>
                    <a:pt x="29" y="19"/>
                    <a:pt x="28" y="27"/>
                  </a:cubicBezTo>
                  <a:cubicBezTo>
                    <a:pt x="27" y="33"/>
                    <a:pt x="23" y="36"/>
                    <a:pt x="18" y="37"/>
                  </a:cubicBezTo>
                  <a:cubicBezTo>
                    <a:pt x="12" y="38"/>
                    <a:pt x="6" y="38"/>
                    <a:pt x="0" y="35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6D9F0625-A358-1542-5990-336E6FA33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" y="3165475"/>
              <a:ext cx="103188" cy="157163"/>
            </a:xfrm>
            <a:custGeom>
              <a:avLst/>
              <a:gdLst>
                <a:gd name="T0" fmla="*/ 0 w 15"/>
                <a:gd name="T1" fmla="*/ 13 h 23"/>
                <a:gd name="T2" fmla="*/ 3 w 15"/>
                <a:gd name="T3" fmla="*/ 3 h 23"/>
                <a:gd name="T4" fmla="*/ 9 w 15"/>
                <a:gd name="T5" fmla="*/ 1 h 23"/>
                <a:gd name="T6" fmla="*/ 14 w 15"/>
                <a:gd name="T7" fmla="*/ 5 h 23"/>
                <a:gd name="T8" fmla="*/ 12 w 15"/>
                <a:gd name="T9" fmla="*/ 16 h 23"/>
                <a:gd name="T10" fmla="*/ 4 w 15"/>
                <a:gd name="T11" fmla="*/ 21 h 23"/>
                <a:gd name="T12" fmla="*/ 0 w 15"/>
                <a:gd name="T13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3">
                  <a:moveTo>
                    <a:pt x="0" y="13"/>
                  </a:moveTo>
                  <a:cubicBezTo>
                    <a:pt x="0" y="10"/>
                    <a:pt x="1" y="6"/>
                    <a:pt x="3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2" y="1"/>
                    <a:pt x="14" y="3"/>
                    <a:pt x="14" y="5"/>
                  </a:cubicBezTo>
                  <a:cubicBezTo>
                    <a:pt x="14" y="9"/>
                    <a:pt x="15" y="13"/>
                    <a:pt x="12" y="16"/>
                  </a:cubicBezTo>
                  <a:cubicBezTo>
                    <a:pt x="10" y="19"/>
                    <a:pt x="8" y="23"/>
                    <a:pt x="4" y="21"/>
                  </a:cubicBezTo>
                  <a:cubicBezTo>
                    <a:pt x="0" y="20"/>
                    <a:pt x="0" y="17"/>
                    <a:pt x="0" y="13"/>
                  </a:cubicBezTo>
                  <a:close/>
                </a:path>
              </a:pathLst>
            </a:custGeom>
            <a:solidFill>
              <a:srgbClr val="F28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996" name="Google Shape;1996;p53"/>
          <p:cNvSpPr txBox="1">
            <a:spLocks noGrp="1"/>
          </p:cNvSpPr>
          <p:nvPr>
            <p:ph type="title"/>
          </p:nvPr>
        </p:nvSpPr>
        <p:spPr>
          <a:xfrm>
            <a:off x="2103800" y="355650"/>
            <a:ext cx="4936500" cy="6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</a:rPr>
              <a:t>A SECOND TIMELINE COULD WORK TOO</a:t>
            </a:r>
            <a:endParaRPr>
              <a:solidFill>
                <a:schemeClr val="accent5"/>
              </a:solidFill>
            </a:endParaRPr>
          </a:p>
        </p:txBody>
      </p:sp>
      <p:sp>
        <p:nvSpPr>
          <p:cNvPr id="1997" name="Google Shape;1997;p53"/>
          <p:cNvSpPr txBox="1">
            <a:spLocks noGrp="1"/>
          </p:cNvSpPr>
          <p:nvPr>
            <p:ph type="ctrTitle" idx="4294967295"/>
          </p:nvPr>
        </p:nvSpPr>
        <p:spPr>
          <a:xfrm flipH="1">
            <a:off x="4750613" y="1790700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3"/>
                </a:solidFill>
              </a:rPr>
              <a:t>Day 03</a:t>
            </a:r>
            <a:endParaRPr sz="1800">
              <a:solidFill>
                <a:schemeClr val="accent3"/>
              </a:solidFill>
            </a:endParaRPr>
          </a:p>
        </p:txBody>
      </p:sp>
      <p:sp>
        <p:nvSpPr>
          <p:cNvPr id="1998" name="Google Shape;1998;p53"/>
          <p:cNvSpPr txBox="1">
            <a:spLocks noGrp="1"/>
          </p:cNvSpPr>
          <p:nvPr>
            <p:ph type="ctrTitle" idx="4294967295"/>
          </p:nvPr>
        </p:nvSpPr>
        <p:spPr>
          <a:xfrm flipH="1">
            <a:off x="2766750" y="1790700"/>
            <a:ext cx="16659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Day 02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1999" name="Google Shape;1999;p53"/>
          <p:cNvSpPr txBox="1">
            <a:spLocks noGrp="1"/>
          </p:cNvSpPr>
          <p:nvPr>
            <p:ph type="ctrTitle" idx="4294967295"/>
          </p:nvPr>
        </p:nvSpPr>
        <p:spPr>
          <a:xfrm flipH="1">
            <a:off x="6683424" y="1790700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4"/>
                </a:solidFill>
              </a:rPr>
              <a:t>Day 04</a:t>
            </a:r>
            <a:endParaRPr sz="1800">
              <a:solidFill>
                <a:schemeClr val="accent4"/>
              </a:solidFill>
            </a:endParaRPr>
          </a:p>
        </p:txBody>
      </p:sp>
      <p:sp>
        <p:nvSpPr>
          <p:cNvPr id="2000" name="Google Shape;2000;p53"/>
          <p:cNvSpPr txBox="1">
            <a:spLocks noGrp="1"/>
          </p:cNvSpPr>
          <p:nvPr>
            <p:ph type="ctrTitle" idx="4294967295"/>
          </p:nvPr>
        </p:nvSpPr>
        <p:spPr>
          <a:xfrm flipH="1">
            <a:off x="6652388" y="3235700"/>
            <a:ext cx="16227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</a:rPr>
              <a:t>Mars</a:t>
            </a:r>
            <a:endParaRPr sz="1800">
              <a:solidFill>
                <a:schemeClr val="dk2"/>
              </a:solidFill>
            </a:endParaRPr>
          </a:p>
        </p:txBody>
      </p:sp>
      <p:sp>
        <p:nvSpPr>
          <p:cNvPr id="2001" name="Google Shape;2001;p53"/>
          <p:cNvSpPr txBox="1">
            <a:spLocks noGrp="1"/>
          </p:cNvSpPr>
          <p:nvPr>
            <p:ph type="subTitle" idx="4294967295"/>
          </p:nvPr>
        </p:nvSpPr>
        <p:spPr>
          <a:xfrm flipH="1">
            <a:off x="6652388" y="3660575"/>
            <a:ext cx="1622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</p:txBody>
      </p:sp>
      <p:sp>
        <p:nvSpPr>
          <p:cNvPr id="2002" name="Google Shape;2002;p53"/>
          <p:cNvSpPr txBox="1">
            <a:spLocks noGrp="1"/>
          </p:cNvSpPr>
          <p:nvPr>
            <p:ph type="ctrTitle" idx="4294967295"/>
          </p:nvPr>
        </p:nvSpPr>
        <p:spPr>
          <a:xfrm flipH="1">
            <a:off x="912800" y="3235700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</a:rPr>
              <a:t>Jupiter</a:t>
            </a:r>
            <a:endParaRPr sz="1800">
              <a:solidFill>
                <a:schemeClr val="dk2"/>
              </a:solidFill>
            </a:endParaRPr>
          </a:p>
        </p:txBody>
      </p:sp>
      <p:sp>
        <p:nvSpPr>
          <p:cNvPr id="2003" name="Google Shape;2003;p53"/>
          <p:cNvSpPr txBox="1">
            <a:spLocks noGrp="1"/>
          </p:cNvSpPr>
          <p:nvPr>
            <p:ph type="subTitle" idx="4294967295"/>
          </p:nvPr>
        </p:nvSpPr>
        <p:spPr>
          <a:xfrm flipH="1">
            <a:off x="881750" y="3660575"/>
            <a:ext cx="1622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2004" name="Google Shape;2004;p53"/>
          <p:cNvSpPr txBox="1">
            <a:spLocks noGrp="1"/>
          </p:cNvSpPr>
          <p:nvPr>
            <p:ph type="ctrTitle" idx="4294967295"/>
          </p:nvPr>
        </p:nvSpPr>
        <p:spPr>
          <a:xfrm flipH="1">
            <a:off x="4728850" y="3235700"/>
            <a:ext cx="16227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</a:rPr>
              <a:t>Saturn</a:t>
            </a:r>
            <a:endParaRPr sz="1800">
              <a:solidFill>
                <a:schemeClr val="dk2"/>
              </a:solidFill>
            </a:endParaRPr>
          </a:p>
        </p:txBody>
      </p:sp>
      <p:sp>
        <p:nvSpPr>
          <p:cNvPr id="2005" name="Google Shape;2005;p53"/>
          <p:cNvSpPr txBox="1">
            <a:spLocks noGrp="1"/>
          </p:cNvSpPr>
          <p:nvPr>
            <p:ph type="subTitle" idx="4294967295"/>
          </p:nvPr>
        </p:nvSpPr>
        <p:spPr>
          <a:xfrm flipH="1">
            <a:off x="4728846" y="3660575"/>
            <a:ext cx="1622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planet and a gas giant</a:t>
            </a:r>
            <a:endParaRPr sz="1400"/>
          </a:p>
        </p:txBody>
      </p:sp>
      <p:sp>
        <p:nvSpPr>
          <p:cNvPr id="2006" name="Google Shape;2006;p53"/>
          <p:cNvSpPr txBox="1">
            <a:spLocks noGrp="1"/>
          </p:cNvSpPr>
          <p:nvPr>
            <p:ph type="ctrTitle" idx="4294967295"/>
          </p:nvPr>
        </p:nvSpPr>
        <p:spPr>
          <a:xfrm flipH="1">
            <a:off x="2820813" y="3235700"/>
            <a:ext cx="16227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2"/>
                </a:solidFill>
              </a:rPr>
              <a:t>Neptune</a:t>
            </a:r>
            <a:endParaRPr sz="1800">
              <a:solidFill>
                <a:schemeClr val="dk2"/>
              </a:solidFill>
            </a:endParaRPr>
          </a:p>
        </p:txBody>
      </p:sp>
      <p:sp>
        <p:nvSpPr>
          <p:cNvPr id="2007" name="Google Shape;2007;p53"/>
          <p:cNvSpPr txBox="1">
            <a:spLocks noGrp="1"/>
          </p:cNvSpPr>
          <p:nvPr>
            <p:ph type="subTitle" idx="4294967295"/>
          </p:nvPr>
        </p:nvSpPr>
        <p:spPr>
          <a:xfrm flipH="1">
            <a:off x="2818914" y="3660575"/>
            <a:ext cx="1622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2008" name="Google Shape;2008;p53"/>
          <p:cNvSpPr txBox="1">
            <a:spLocks noGrp="1"/>
          </p:cNvSpPr>
          <p:nvPr>
            <p:ph type="ctrTitle" idx="4294967295"/>
          </p:nvPr>
        </p:nvSpPr>
        <p:spPr>
          <a:xfrm flipH="1">
            <a:off x="904112" y="1790700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1"/>
                </a:solidFill>
              </a:rPr>
              <a:t>Day 01</a:t>
            </a:r>
            <a:endParaRPr sz="1800">
              <a:solidFill>
                <a:schemeClr val="accent1"/>
              </a:solidFill>
            </a:endParaRPr>
          </a:p>
        </p:txBody>
      </p:sp>
      <p:cxnSp>
        <p:nvCxnSpPr>
          <p:cNvPr id="2009" name="Google Shape;2009;p53"/>
          <p:cNvCxnSpPr/>
          <p:nvPr/>
        </p:nvCxnSpPr>
        <p:spPr>
          <a:xfrm>
            <a:off x="1051000" y="3041500"/>
            <a:ext cx="70305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ot"/>
            <a:round/>
            <a:headEnd type="none" w="med" len="med"/>
            <a:tailEnd type="none" w="med" len="med"/>
          </a:ln>
        </p:spPr>
      </p:cxnSp>
      <p:grpSp>
        <p:nvGrpSpPr>
          <p:cNvPr id="2010" name="Google Shape;2010;p53"/>
          <p:cNvGrpSpPr/>
          <p:nvPr/>
        </p:nvGrpSpPr>
        <p:grpSpPr>
          <a:xfrm>
            <a:off x="1520767" y="2420864"/>
            <a:ext cx="344659" cy="762473"/>
            <a:chOff x="6214450" y="2579750"/>
            <a:chExt cx="157400" cy="348225"/>
          </a:xfrm>
        </p:grpSpPr>
        <p:sp>
          <p:nvSpPr>
            <p:cNvPr id="2011" name="Google Shape;2011;p53"/>
            <p:cNvSpPr/>
            <p:nvPr/>
          </p:nvSpPr>
          <p:spPr>
            <a:xfrm>
              <a:off x="6214450" y="2595800"/>
              <a:ext cx="101700" cy="81875"/>
            </a:xfrm>
            <a:custGeom>
              <a:avLst/>
              <a:gdLst/>
              <a:ahLst/>
              <a:cxnLst/>
              <a:rect l="l" t="t" r="r" b="b"/>
              <a:pathLst>
                <a:path w="4068" h="3275" extrusionOk="0">
                  <a:moveTo>
                    <a:pt x="632" y="1"/>
                  </a:moveTo>
                  <a:cubicBezTo>
                    <a:pt x="253" y="1"/>
                    <a:pt x="1" y="198"/>
                    <a:pt x="119" y="637"/>
                  </a:cubicBezTo>
                  <a:cubicBezTo>
                    <a:pt x="199" y="955"/>
                    <a:pt x="513" y="1220"/>
                    <a:pt x="853" y="1503"/>
                  </a:cubicBezTo>
                  <a:cubicBezTo>
                    <a:pt x="1211" y="1791"/>
                    <a:pt x="1583" y="2087"/>
                    <a:pt x="1852" y="2326"/>
                  </a:cubicBezTo>
                  <a:cubicBezTo>
                    <a:pt x="2182" y="2589"/>
                    <a:pt x="2765" y="3275"/>
                    <a:pt x="3179" y="3275"/>
                  </a:cubicBezTo>
                  <a:cubicBezTo>
                    <a:pt x="3203" y="3275"/>
                    <a:pt x="3226" y="3272"/>
                    <a:pt x="3249" y="3268"/>
                  </a:cubicBezTo>
                  <a:cubicBezTo>
                    <a:pt x="4067" y="3095"/>
                    <a:pt x="3201" y="1702"/>
                    <a:pt x="2860" y="1340"/>
                  </a:cubicBezTo>
                  <a:cubicBezTo>
                    <a:pt x="2754" y="1203"/>
                    <a:pt x="2073" y="482"/>
                    <a:pt x="1361" y="186"/>
                  </a:cubicBezTo>
                  <a:cubicBezTo>
                    <a:pt x="1107" y="65"/>
                    <a:pt x="849" y="1"/>
                    <a:pt x="6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3"/>
            <p:cNvSpPr/>
            <p:nvPr/>
          </p:nvSpPr>
          <p:spPr>
            <a:xfrm>
              <a:off x="6269475" y="2579750"/>
              <a:ext cx="59925" cy="94250"/>
            </a:xfrm>
            <a:custGeom>
              <a:avLst/>
              <a:gdLst/>
              <a:ahLst/>
              <a:cxnLst/>
              <a:rect l="l" t="t" r="r" b="b"/>
              <a:pathLst>
                <a:path w="2397" h="3770" extrusionOk="0">
                  <a:moveTo>
                    <a:pt x="1337" y="1"/>
                  </a:moveTo>
                  <a:cubicBezTo>
                    <a:pt x="804" y="1"/>
                    <a:pt x="401" y="452"/>
                    <a:pt x="230" y="952"/>
                  </a:cubicBezTo>
                  <a:cubicBezTo>
                    <a:pt x="1" y="1602"/>
                    <a:pt x="133" y="2327"/>
                    <a:pt x="345" y="2866"/>
                  </a:cubicBezTo>
                  <a:cubicBezTo>
                    <a:pt x="535" y="3317"/>
                    <a:pt x="805" y="3671"/>
                    <a:pt x="1225" y="3755"/>
                  </a:cubicBezTo>
                  <a:cubicBezTo>
                    <a:pt x="1273" y="3764"/>
                    <a:pt x="1319" y="3769"/>
                    <a:pt x="1363" y="3769"/>
                  </a:cubicBezTo>
                  <a:cubicBezTo>
                    <a:pt x="2181" y="3769"/>
                    <a:pt x="2272" y="2152"/>
                    <a:pt x="2335" y="1526"/>
                  </a:cubicBezTo>
                  <a:cubicBezTo>
                    <a:pt x="2335" y="1102"/>
                    <a:pt x="2397" y="359"/>
                    <a:pt x="1756" y="90"/>
                  </a:cubicBezTo>
                  <a:cubicBezTo>
                    <a:pt x="1609" y="28"/>
                    <a:pt x="1469" y="1"/>
                    <a:pt x="13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3"/>
            <p:cNvSpPr/>
            <p:nvPr/>
          </p:nvSpPr>
          <p:spPr>
            <a:xfrm>
              <a:off x="6295675" y="2610275"/>
              <a:ext cx="76175" cy="60700"/>
            </a:xfrm>
            <a:custGeom>
              <a:avLst/>
              <a:gdLst/>
              <a:ahLst/>
              <a:cxnLst/>
              <a:rect l="l" t="t" r="r" b="b"/>
              <a:pathLst>
                <a:path w="3047" h="2428" extrusionOk="0">
                  <a:moveTo>
                    <a:pt x="2339" y="0"/>
                  </a:moveTo>
                  <a:cubicBezTo>
                    <a:pt x="1106" y="18"/>
                    <a:pt x="0" y="1919"/>
                    <a:pt x="637" y="2322"/>
                  </a:cubicBezTo>
                  <a:cubicBezTo>
                    <a:pt x="720" y="2389"/>
                    <a:pt x="838" y="2427"/>
                    <a:pt x="998" y="2427"/>
                  </a:cubicBezTo>
                  <a:cubicBezTo>
                    <a:pt x="1067" y="2427"/>
                    <a:pt x="1144" y="2420"/>
                    <a:pt x="1229" y="2406"/>
                  </a:cubicBezTo>
                  <a:cubicBezTo>
                    <a:pt x="1862" y="2291"/>
                    <a:pt x="2277" y="1477"/>
                    <a:pt x="2715" y="947"/>
                  </a:cubicBezTo>
                  <a:cubicBezTo>
                    <a:pt x="3011" y="575"/>
                    <a:pt x="3047" y="14"/>
                    <a:pt x="23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3"/>
            <p:cNvSpPr/>
            <p:nvPr/>
          </p:nvSpPr>
          <p:spPr>
            <a:xfrm>
              <a:off x="6257200" y="2656600"/>
              <a:ext cx="74850" cy="271375"/>
            </a:xfrm>
            <a:custGeom>
              <a:avLst/>
              <a:gdLst/>
              <a:ahLst/>
              <a:cxnLst/>
              <a:rect l="l" t="t" r="r" b="b"/>
              <a:pathLst>
                <a:path w="2994" h="10855" extrusionOk="0">
                  <a:moveTo>
                    <a:pt x="1588" y="0"/>
                  </a:moveTo>
                  <a:cubicBezTo>
                    <a:pt x="1541" y="0"/>
                    <a:pt x="1496" y="3"/>
                    <a:pt x="1451" y="9"/>
                  </a:cubicBezTo>
                  <a:cubicBezTo>
                    <a:pt x="615" y="115"/>
                    <a:pt x="5" y="1149"/>
                    <a:pt x="1" y="1972"/>
                  </a:cubicBezTo>
                  <a:cubicBezTo>
                    <a:pt x="1" y="3939"/>
                    <a:pt x="49" y="10854"/>
                    <a:pt x="884" y="10854"/>
                  </a:cubicBezTo>
                  <a:cubicBezTo>
                    <a:pt x="884" y="10854"/>
                    <a:pt x="885" y="10854"/>
                    <a:pt x="885" y="10854"/>
                  </a:cubicBezTo>
                  <a:cubicBezTo>
                    <a:pt x="1650" y="10850"/>
                    <a:pt x="1977" y="8254"/>
                    <a:pt x="2070" y="7786"/>
                  </a:cubicBezTo>
                  <a:cubicBezTo>
                    <a:pt x="2401" y="6097"/>
                    <a:pt x="2578" y="4408"/>
                    <a:pt x="2773" y="2701"/>
                  </a:cubicBezTo>
                  <a:cubicBezTo>
                    <a:pt x="2848" y="2065"/>
                    <a:pt x="2994" y="716"/>
                    <a:pt x="2348" y="265"/>
                  </a:cubicBezTo>
                  <a:cubicBezTo>
                    <a:pt x="2085" y="80"/>
                    <a:pt x="1828" y="0"/>
                    <a:pt x="15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3"/>
            <p:cNvSpPr/>
            <p:nvPr/>
          </p:nvSpPr>
          <p:spPr>
            <a:xfrm>
              <a:off x="6261400" y="2849650"/>
              <a:ext cx="14425" cy="8350"/>
            </a:xfrm>
            <a:custGeom>
              <a:avLst/>
              <a:gdLst/>
              <a:ahLst/>
              <a:cxnLst/>
              <a:rect l="l" t="t" r="r" b="b"/>
              <a:pathLst>
                <a:path w="577" h="334" extrusionOk="0">
                  <a:moveTo>
                    <a:pt x="369" y="0"/>
                  </a:moveTo>
                  <a:cubicBezTo>
                    <a:pt x="362" y="0"/>
                    <a:pt x="354" y="1"/>
                    <a:pt x="346" y="2"/>
                  </a:cubicBezTo>
                  <a:cubicBezTo>
                    <a:pt x="231" y="24"/>
                    <a:pt x="116" y="37"/>
                    <a:pt x="1" y="46"/>
                  </a:cubicBezTo>
                  <a:cubicBezTo>
                    <a:pt x="10" y="143"/>
                    <a:pt x="18" y="236"/>
                    <a:pt x="23" y="333"/>
                  </a:cubicBezTo>
                  <a:cubicBezTo>
                    <a:pt x="151" y="325"/>
                    <a:pt x="275" y="311"/>
                    <a:pt x="399" y="289"/>
                  </a:cubicBezTo>
                  <a:cubicBezTo>
                    <a:pt x="576" y="264"/>
                    <a:pt x="536" y="0"/>
                    <a:pt x="3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3"/>
            <p:cNvSpPr/>
            <p:nvPr/>
          </p:nvSpPr>
          <p:spPr>
            <a:xfrm>
              <a:off x="6276375" y="2888400"/>
              <a:ext cx="25075" cy="9475"/>
            </a:xfrm>
            <a:custGeom>
              <a:avLst/>
              <a:gdLst/>
              <a:ahLst/>
              <a:cxnLst/>
              <a:rect l="l" t="t" r="r" b="b"/>
              <a:pathLst>
                <a:path w="1003" h="379" extrusionOk="0">
                  <a:moveTo>
                    <a:pt x="163" y="1"/>
                  </a:moveTo>
                  <a:cubicBezTo>
                    <a:pt x="6" y="1"/>
                    <a:pt x="0" y="262"/>
                    <a:pt x="175" y="295"/>
                  </a:cubicBezTo>
                  <a:cubicBezTo>
                    <a:pt x="358" y="326"/>
                    <a:pt x="528" y="379"/>
                    <a:pt x="702" y="379"/>
                  </a:cubicBezTo>
                  <a:cubicBezTo>
                    <a:pt x="777" y="379"/>
                    <a:pt x="853" y="369"/>
                    <a:pt x="932" y="344"/>
                  </a:cubicBezTo>
                  <a:cubicBezTo>
                    <a:pt x="958" y="260"/>
                    <a:pt x="980" y="172"/>
                    <a:pt x="1002" y="83"/>
                  </a:cubicBezTo>
                  <a:cubicBezTo>
                    <a:pt x="975" y="61"/>
                    <a:pt x="943" y="51"/>
                    <a:pt x="912" y="51"/>
                  </a:cubicBezTo>
                  <a:cubicBezTo>
                    <a:pt x="893" y="51"/>
                    <a:pt x="874" y="55"/>
                    <a:pt x="856" y="61"/>
                  </a:cubicBezTo>
                  <a:cubicBezTo>
                    <a:pt x="798" y="85"/>
                    <a:pt x="738" y="95"/>
                    <a:pt x="677" y="95"/>
                  </a:cubicBezTo>
                  <a:cubicBezTo>
                    <a:pt x="515" y="95"/>
                    <a:pt x="347" y="29"/>
                    <a:pt x="193" y="4"/>
                  </a:cubicBezTo>
                  <a:cubicBezTo>
                    <a:pt x="183" y="2"/>
                    <a:pt x="173" y="1"/>
                    <a:pt x="1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53"/>
            <p:cNvSpPr/>
            <p:nvPr/>
          </p:nvSpPr>
          <p:spPr>
            <a:xfrm>
              <a:off x="6257200" y="2714950"/>
              <a:ext cx="21450" cy="10975"/>
            </a:xfrm>
            <a:custGeom>
              <a:avLst/>
              <a:gdLst/>
              <a:ahLst/>
              <a:cxnLst/>
              <a:rect l="l" t="t" r="r" b="b"/>
              <a:pathLst>
                <a:path w="858" h="439" extrusionOk="0">
                  <a:moveTo>
                    <a:pt x="1" y="0"/>
                  </a:moveTo>
                  <a:lnTo>
                    <a:pt x="1" y="314"/>
                  </a:lnTo>
                  <a:cubicBezTo>
                    <a:pt x="199" y="394"/>
                    <a:pt x="409" y="438"/>
                    <a:pt x="620" y="438"/>
                  </a:cubicBezTo>
                  <a:cubicBezTo>
                    <a:pt x="631" y="438"/>
                    <a:pt x="641" y="438"/>
                    <a:pt x="651" y="438"/>
                  </a:cubicBezTo>
                  <a:cubicBezTo>
                    <a:pt x="834" y="429"/>
                    <a:pt x="858" y="146"/>
                    <a:pt x="681" y="146"/>
                  </a:cubicBezTo>
                  <a:cubicBezTo>
                    <a:pt x="678" y="146"/>
                    <a:pt x="676" y="146"/>
                    <a:pt x="673" y="146"/>
                  </a:cubicBezTo>
                  <a:cubicBezTo>
                    <a:pt x="658" y="147"/>
                    <a:pt x="644" y="147"/>
                    <a:pt x="630" y="147"/>
                  </a:cubicBezTo>
                  <a:cubicBezTo>
                    <a:pt x="408" y="147"/>
                    <a:pt x="204" y="8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53"/>
            <p:cNvSpPr/>
            <p:nvPr/>
          </p:nvSpPr>
          <p:spPr>
            <a:xfrm>
              <a:off x="6294800" y="2809825"/>
              <a:ext cx="21025" cy="915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173" y="1"/>
                  </a:moveTo>
                  <a:cubicBezTo>
                    <a:pt x="12" y="1"/>
                    <a:pt x="0" y="270"/>
                    <a:pt x="177" y="295"/>
                  </a:cubicBezTo>
                  <a:cubicBezTo>
                    <a:pt x="380" y="330"/>
                    <a:pt x="588" y="357"/>
                    <a:pt x="796" y="366"/>
                  </a:cubicBezTo>
                  <a:cubicBezTo>
                    <a:pt x="809" y="268"/>
                    <a:pt x="827" y="171"/>
                    <a:pt x="840" y="74"/>
                  </a:cubicBezTo>
                  <a:cubicBezTo>
                    <a:pt x="623" y="65"/>
                    <a:pt x="407" y="43"/>
                    <a:pt x="199" y="3"/>
                  </a:cubicBezTo>
                  <a:cubicBezTo>
                    <a:pt x="190" y="2"/>
                    <a:pt x="181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53"/>
            <p:cNvSpPr/>
            <p:nvPr/>
          </p:nvSpPr>
          <p:spPr>
            <a:xfrm>
              <a:off x="6275425" y="2757975"/>
              <a:ext cx="28825" cy="8850"/>
            </a:xfrm>
            <a:custGeom>
              <a:avLst/>
              <a:gdLst/>
              <a:ahLst/>
              <a:cxnLst/>
              <a:rect l="l" t="t" r="r" b="b"/>
              <a:pathLst>
                <a:path w="1153" h="354" extrusionOk="0">
                  <a:moveTo>
                    <a:pt x="928" y="0"/>
                  </a:moveTo>
                  <a:cubicBezTo>
                    <a:pt x="909" y="0"/>
                    <a:pt x="889" y="4"/>
                    <a:pt x="868" y="12"/>
                  </a:cubicBezTo>
                  <a:cubicBezTo>
                    <a:pt x="774" y="52"/>
                    <a:pt x="676" y="66"/>
                    <a:pt x="576" y="66"/>
                  </a:cubicBezTo>
                  <a:cubicBezTo>
                    <a:pt x="451" y="66"/>
                    <a:pt x="323" y="43"/>
                    <a:pt x="200" y="21"/>
                  </a:cubicBezTo>
                  <a:cubicBezTo>
                    <a:pt x="192" y="20"/>
                    <a:pt x="184" y="20"/>
                    <a:pt x="176" y="20"/>
                  </a:cubicBezTo>
                  <a:cubicBezTo>
                    <a:pt x="9" y="20"/>
                    <a:pt x="0" y="288"/>
                    <a:pt x="178" y="313"/>
                  </a:cubicBezTo>
                  <a:cubicBezTo>
                    <a:pt x="309" y="336"/>
                    <a:pt x="441" y="354"/>
                    <a:pt x="573" y="354"/>
                  </a:cubicBezTo>
                  <a:cubicBezTo>
                    <a:pt x="716" y="354"/>
                    <a:pt x="858" y="333"/>
                    <a:pt x="996" y="278"/>
                  </a:cubicBezTo>
                  <a:cubicBezTo>
                    <a:pt x="1152" y="211"/>
                    <a:pt x="1071" y="0"/>
                    <a:pt x="9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53"/>
            <p:cNvSpPr/>
            <p:nvPr/>
          </p:nvSpPr>
          <p:spPr>
            <a:xfrm>
              <a:off x="6306625" y="2693125"/>
              <a:ext cx="21675" cy="10250"/>
            </a:xfrm>
            <a:custGeom>
              <a:avLst/>
              <a:gdLst/>
              <a:ahLst/>
              <a:cxnLst/>
              <a:rect l="l" t="t" r="r" b="b"/>
              <a:pathLst>
                <a:path w="867" h="410" extrusionOk="0">
                  <a:moveTo>
                    <a:pt x="168" y="0"/>
                  </a:moveTo>
                  <a:cubicBezTo>
                    <a:pt x="8" y="0"/>
                    <a:pt x="1" y="265"/>
                    <a:pt x="177" y="299"/>
                  </a:cubicBezTo>
                  <a:cubicBezTo>
                    <a:pt x="407" y="338"/>
                    <a:pt x="637" y="409"/>
                    <a:pt x="867" y="409"/>
                  </a:cubicBezTo>
                  <a:lnTo>
                    <a:pt x="867" y="117"/>
                  </a:lnTo>
                  <a:cubicBezTo>
                    <a:pt x="641" y="113"/>
                    <a:pt x="420" y="42"/>
                    <a:pt x="195" y="2"/>
                  </a:cubicBezTo>
                  <a:cubicBezTo>
                    <a:pt x="185" y="1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1" name="Google Shape;2021;p53"/>
          <p:cNvGrpSpPr/>
          <p:nvPr/>
        </p:nvGrpSpPr>
        <p:grpSpPr>
          <a:xfrm>
            <a:off x="7175730" y="2444792"/>
            <a:ext cx="495752" cy="728740"/>
            <a:chOff x="6617600" y="2411675"/>
            <a:chExt cx="327575" cy="481525"/>
          </a:xfrm>
        </p:grpSpPr>
        <p:sp>
          <p:nvSpPr>
            <p:cNvPr id="2022" name="Google Shape;2022;p53"/>
            <p:cNvSpPr/>
            <p:nvPr/>
          </p:nvSpPr>
          <p:spPr>
            <a:xfrm>
              <a:off x="6639675" y="2757825"/>
              <a:ext cx="125200" cy="135375"/>
            </a:xfrm>
            <a:custGeom>
              <a:avLst/>
              <a:gdLst/>
              <a:ahLst/>
              <a:cxnLst/>
              <a:rect l="l" t="t" r="r" b="b"/>
              <a:pathLst>
                <a:path w="5008" h="5415" extrusionOk="0">
                  <a:moveTo>
                    <a:pt x="3483" y="1"/>
                  </a:moveTo>
                  <a:cubicBezTo>
                    <a:pt x="2727" y="1451"/>
                    <a:pt x="2944" y="2693"/>
                    <a:pt x="3085" y="3188"/>
                  </a:cubicBezTo>
                  <a:cubicBezTo>
                    <a:pt x="2886" y="3152"/>
                    <a:pt x="2654" y="3135"/>
                    <a:pt x="2410" y="3135"/>
                  </a:cubicBezTo>
                  <a:cubicBezTo>
                    <a:pt x="1329" y="3135"/>
                    <a:pt x="1" y="3457"/>
                    <a:pt x="105" y="3763"/>
                  </a:cubicBezTo>
                  <a:cubicBezTo>
                    <a:pt x="154" y="3903"/>
                    <a:pt x="440" y="3952"/>
                    <a:pt x="812" y="3952"/>
                  </a:cubicBezTo>
                  <a:cubicBezTo>
                    <a:pt x="1650" y="3952"/>
                    <a:pt x="2926" y="3706"/>
                    <a:pt x="2926" y="3706"/>
                  </a:cubicBezTo>
                  <a:lnTo>
                    <a:pt x="2926" y="3706"/>
                  </a:lnTo>
                  <a:cubicBezTo>
                    <a:pt x="2926" y="3706"/>
                    <a:pt x="738" y="4692"/>
                    <a:pt x="1410" y="5306"/>
                  </a:cubicBezTo>
                  <a:cubicBezTo>
                    <a:pt x="1493" y="5381"/>
                    <a:pt x="1595" y="5415"/>
                    <a:pt x="1708" y="5415"/>
                  </a:cubicBezTo>
                  <a:cubicBezTo>
                    <a:pt x="2370" y="5415"/>
                    <a:pt x="3435" y="4283"/>
                    <a:pt x="3642" y="3706"/>
                  </a:cubicBezTo>
                  <a:cubicBezTo>
                    <a:pt x="3642" y="3706"/>
                    <a:pt x="3891" y="3740"/>
                    <a:pt x="4174" y="3740"/>
                  </a:cubicBezTo>
                  <a:cubicBezTo>
                    <a:pt x="4540" y="3740"/>
                    <a:pt x="4964" y="3683"/>
                    <a:pt x="4986" y="3418"/>
                  </a:cubicBezTo>
                  <a:cubicBezTo>
                    <a:pt x="5008" y="3167"/>
                    <a:pt x="4752" y="3047"/>
                    <a:pt x="4421" y="3047"/>
                  </a:cubicBezTo>
                  <a:cubicBezTo>
                    <a:pt x="4128" y="3047"/>
                    <a:pt x="3777" y="3141"/>
                    <a:pt x="3505" y="3321"/>
                  </a:cubicBezTo>
                  <a:cubicBezTo>
                    <a:pt x="3497" y="3317"/>
                    <a:pt x="3483" y="3312"/>
                    <a:pt x="3474" y="3308"/>
                  </a:cubicBezTo>
                  <a:lnTo>
                    <a:pt x="3607" y="3259"/>
                  </a:lnTo>
                  <a:cubicBezTo>
                    <a:pt x="3293" y="1309"/>
                    <a:pt x="3917" y="173"/>
                    <a:pt x="3917" y="173"/>
                  </a:cubicBezTo>
                  <a:lnTo>
                    <a:pt x="34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53"/>
            <p:cNvSpPr/>
            <p:nvPr/>
          </p:nvSpPr>
          <p:spPr>
            <a:xfrm>
              <a:off x="6788225" y="2757825"/>
              <a:ext cx="124525" cy="135375"/>
            </a:xfrm>
            <a:custGeom>
              <a:avLst/>
              <a:gdLst/>
              <a:ahLst/>
              <a:cxnLst/>
              <a:rect l="l" t="t" r="r" b="b"/>
              <a:pathLst>
                <a:path w="4981" h="5415" extrusionOk="0">
                  <a:moveTo>
                    <a:pt x="1498" y="1"/>
                  </a:moveTo>
                  <a:lnTo>
                    <a:pt x="1065" y="173"/>
                  </a:lnTo>
                  <a:cubicBezTo>
                    <a:pt x="1065" y="173"/>
                    <a:pt x="1688" y="1309"/>
                    <a:pt x="1374" y="3259"/>
                  </a:cubicBezTo>
                  <a:lnTo>
                    <a:pt x="1507" y="3308"/>
                  </a:lnTo>
                  <a:cubicBezTo>
                    <a:pt x="1498" y="3312"/>
                    <a:pt x="1485" y="3317"/>
                    <a:pt x="1476" y="3321"/>
                  </a:cubicBezTo>
                  <a:cubicBezTo>
                    <a:pt x="1205" y="3141"/>
                    <a:pt x="859" y="3047"/>
                    <a:pt x="573" y="3047"/>
                  </a:cubicBezTo>
                  <a:cubicBezTo>
                    <a:pt x="249" y="3047"/>
                    <a:pt x="0" y="3167"/>
                    <a:pt x="22" y="3418"/>
                  </a:cubicBezTo>
                  <a:cubicBezTo>
                    <a:pt x="44" y="3683"/>
                    <a:pt x="477" y="3740"/>
                    <a:pt x="850" y="3740"/>
                  </a:cubicBezTo>
                  <a:cubicBezTo>
                    <a:pt x="1139" y="3740"/>
                    <a:pt x="1392" y="3706"/>
                    <a:pt x="1392" y="3706"/>
                  </a:cubicBezTo>
                  <a:cubicBezTo>
                    <a:pt x="1596" y="4283"/>
                    <a:pt x="2644" y="5415"/>
                    <a:pt x="3298" y="5415"/>
                  </a:cubicBezTo>
                  <a:cubicBezTo>
                    <a:pt x="3410" y="5415"/>
                    <a:pt x="3511" y="5381"/>
                    <a:pt x="3594" y="5306"/>
                  </a:cubicBezTo>
                  <a:cubicBezTo>
                    <a:pt x="4270" y="4692"/>
                    <a:pt x="2056" y="3706"/>
                    <a:pt x="2055" y="3706"/>
                  </a:cubicBezTo>
                  <a:lnTo>
                    <a:pt x="2055" y="3706"/>
                  </a:lnTo>
                  <a:cubicBezTo>
                    <a:pt x="2056" y="3706"/>
                    <a:pt x="3332" y="3952"/>
                    <a:pt x="4170" y="3952"/>
                  </a:cubicBezTo>
                  <a:cubicBezTo>
                    <a:pt x="4542" y="3952"/>
                    <a:pt x="4827" y="3903"/>
                    <a:pt x="4876" y="3763"/>
                  </a:cubicBezTo>
                  <a:cubicBezTo>
                    <a:pt x="4981" y="3457"/>
                    <a:pt x="3653" y="3135"/>
                    <a:pt x="2572" y="3135"/>
                  </a:cubicBezTo>
                  <a:cubicBezTo>
                    <a:pt x="2327" y="3135"/>
                    <a:pt x="2096" y="3152"/>
                    <a:pt x="1896" y="3188"/>
                  </a:cubicBezTo>
                  <a:cubicBezTo>
                    <a:pt x="2033" y="2693"/>
                    <a:pt x="2254" y="1451"/>
                    <a:pt x="1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53"/>
            <p:cNvSpPr/>
            <p:nvPr/>
          </p:nvSpPr>
          <p:spPr>
            <a:xfrm>
              <a:off x="6617600" y="2411675"/>
              <a:ext cx="327575" cy="368250"/>
            </a:xfrm>
            <a:custGeom>
              <a:avLst/>
              <a:gdLst/>
              <a:ahLst/>
              <a:cxnLst/>
              <a:rect l="l" t="t" r="r" b="b"/>
              <a:pathLst>
                <a:path w="13103" h="14730" extrusionOk="0">
                  <a:moveTo>
                    <a:pt x="7274" y="0"/>
                  </a:moveTo>
                  <a:cubicBezTo>
                    <a:pt x="4335" y="0"/>
                    <a:pt x="0" y="4395"/>
                    <a:pt x="851" y="9306"/>
                  </a:cubicBezTo>
                  <a:cubicBezTo>
                    <a:pt x="1753" y="14510"/>
                    <a:pt x="5794" y="14674"/>
                    <a:pt x="5794" y="14674"/>
                  </a:cubicBezTo>
                  <a:cubicBezTo>
                    <a:pt x="5951" y="14710"/>
                    <a:pt x="6147" y="14730"/>
                    <a:pt x="6371" y="14730"/>
                  </a:cubicBezTo>
                  <a:cubicBezTo>
                    <a:pt x="7871" y="14730"/>
                    <a:pt x="10658" y="13842"/>
                    <a:pt x="11692" y="11004"/>
                  </a:cubicBezTo>
                  <a:cubicBezTo>
                    <a:pt x="13103" y="7140"/>
                    <a:pt x="10697" y="618"/>
                    <a:pt x="7784" y="48"/>
                  </a:cubicBezTo>
                  <a:cubicBezTo>
                    <a:pt x="7620" y="16"/>
                    <a:pt x="7449" y="0"/>
                    <a:pt x="72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53"/>
            <p:cNvSpPr/>
            <p:nvPr/>
          </p:nvSpPr>
          <p:spPr>
            <a:xfrm>
              <a:off x="6830750" y="2494225"/>
              <a:ext cx="30750" cy="23600"/>
            </a:xfrm>
            <a:custGeom>
              <a:avLst/>
              <a:gdLst/>
              <a:ahLst/>
              <a:cxnLst/>
              <a:rect l="l" t="t" r="r" b="b"/>
              <a:pathLst>
                <a:path w="1230" h="944" extrusionOk="0">
                  <a:moveTo>
                    <a:pt x="599" y="1"/>
                  </a:moveTo>
                  <a:cubicBezTo>
                    <a:pt x="223" y="1"/>
                    <a:pt x="0" y="621"/>
                    <a:pt x="416" y="875"/>
                  </a:cubicBezTo>
                  <a:cubicBezTo>
                    <a:pt x="493" y="923"/>
                    <a:pt x="567" y="943"/>
                    <a:pt x="635" y="943"/>
                  </a:cubicBezTo>
                  <a:cubicBezTo>
                    <a:pt x="1012" y="943"/>
                    <a:pt x="1229" y="324"/>
                    <a:pt x="814" y="66"/>
                  </a:cubicBezTo>
                  <a:cubicBezTo>
                    <a:pt x="739" y="21"/>
                    <a:pt x="667" y="1"/>
                    <a:pt x="5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53"/>
            <p:cNvSpPr/>
            <p:nvPr/>
          </p:nvSpPr>
          <p:spPr>
            <a:xfrm>
              <a:off x="6730400" y="2479950"/>
              <a:ext cx="30725" cy="23500"/>
            </a:xfrm>
            <a:custGeom>
              <a:avLst/>
              <a:gdLst/>
              <a:ahLst/>
              <a:cxnLst/>
              <a:rect l="l" t="t" r="r" b="b"/>
              <a:pathLst>
                <a:path w="1229" h="940" extrusionOk="0">
                  <a:moveTo>
                    <a:pt x="598" y="1"/>
                  </a:moveTo>
                  <a:cubicBezTo>
                    <a:pt x="222" y="1"/>
                    <a:pt x="0" y="617"/>
                    <a:pt x="416" y="872"/>
                  </a:cubicBezTo>
                  <a:cubicBezTo>
                    <a:pt x="492" y="919"/>
                    <a:pt x="566" y="939"/>
                    <a:pt x="635" y="939"/>
                  </a:cubicBezTo>
                  <a:cubicBezTo>
                    <a:pt x="1011" y="939"/>
                    <a:pt x="1229" y="321"/>
                    <a:pt x="814" y="67"/>
                  </a:cubicBezTo>
                  <a:cubicBezTo>
                    <a:pt x="739" y="21"/>
                    <a:pt x="666" y="1"/>
                    <a:pt x="5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53"/>
            <p:cNvSpPr/>
            <p:nvPr/>
          </p:nvSpPr>
          <p:spPr>
            <a:xfrm>
              <a:off x="6714925" y="2436075"/>
              <a:ext cx="163150" cy="34175"/>
            </a:xfrm>
            <a:custGeom>
              <a:avLst/>
              <a:gdLst/>
              <a:ahLst/>
              <a:cxnLst/>
              <a:rect l="l" t="t" r="r" b="b"/>
              <a:pathLst>
                <a:path w="6526" h="1367" extrusionOk="0">
                  <a:moveTo>
                    <a:pt x="685" y="0"/>
                  </a:moveTo>
                  <a:cubicBezTo>
                    <a:pt x="451" y="164"/>
                    <a:pt x="221" y="337"/>
                    <a:pt x="0" y="527"/>
                  </a:cubicBezTo>
                  <a:cubicBezTo>
                    <a:pt x="995" y="885"/>
                    <a:pt x="2025" y="1128"/>
                    <a:pt x="3073" y="1256"/>
                  </a:cubicBezTo>
                  <a:cubicBezTo>
                    <a:pt x="3773" y="1335"/>
                    <a:pt x="4476" y="1367"/>
                    <a:pt x="5181" y="1367"/>
                  </a:cubicBezTo>
                  <a:cubicBezTo>
                    <a:pt x="5629" y="1367"/>
                    <a:pt x="6077" y="1354"/>
                    <a:pt x="6526" y="1331"/>
                  </a:cubicBezTo>
                  <a:cubicBezTo>
                    <a:pt x="6376" y="1084"/>
                    <a:pt x="6212" y="849"/>
                    <a:pt x="6040" y="619"/>
                  </a:cubicBezTo>
                  <a:cubicBezTo>
                    <a:pt x="5730" y="630"/>
                    <a:pt x="5420" y="635"/>
                    <a:pt x="5110" y="635"/>
                  </a:cubicBezTo>
                  <a:cubicBezTo>
                    <a:pt x="4743" y="635"/>
                    <a:pt x="4377" y="627"/>
                    <a:pt x="4010" y="611"/>
                  </a:cubicBezTo>
                  <a:cubicBezTo>
                    <a:pt x="2883" y="553"/>
                    <a:pt x="1764" y="350"/>
                    <a:pt x="6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53"/>
            <p:cNvSpPr/>
            <p:nvPr/>
          </p:nvSpPr>
          <p:spPr>
            <a:xfrm>
              <a:off x="6665950" y="2471500"/>
              <a:ext cx="228500" cy="81350"/>
            </a:xfrm>
            <a:custGeom>
              <a:avLst/>
              <a:gdLst/>
              <a:ahLst/>
              <a:cxnLst/>
              <a:rect l="l" t="t" r="r" b="b"/>
              <a:pathLst>
                <a:path w="9140" h="3254" extrusionOk="0">
                  <a:moveTo>
                    <a:pt x="1613" y="0"/>
                  </a:moveTo>
                  <a:cubicBezTo>
                    <a:pt x="1593" y="0"/>
                    <a:pt x="1573" y="4"/>
                    <a:pt x="1552" y="12"/>
                  </a:cubicBezTo>
                  <a:cubicBezTo>
                    <a:pt x="1239" y="122"/>
                    <a:pt x="951" y="299"/>
                    <a:pt x="704" y="520"/>
                  </a:cubicBezTo>
                  <a:cubicBezTo>
                    <a:pt x="642" y="577"/>
                    <a:pt x="575" y="631"/>
                    <a:pt x="509" y="679"/>
                  </a:cubicBezTo>
                  <a:cubicBezTo>
                    <a:pt x="332" y="927"/>
                    <a:pt x="160" y="1188"/>
                    <a:pt x="1" y="1453"/>
                  </a:cubicBezTo>
                  <a:cubicBezTo>
                    <a:pt x="133" y="1378"/>
                    <a:pt x="270" y="1303"/>
                    <a:pt x="403" y="1223"/>
                  </a:cubicBezTo>
                  <a:cubicBezTo>
                    <a:pt x="796" y="984"/>
                    <a:pt x="1079" y="631"/>
                    <a:pt x="1491" y="427"/>
                  </a:cubicBezTo>
                  <a:cubicBezTo>
                    <a:pt x="1592" y="692"/>
                    <a:pt x="1769" y="922"/>
                    <a:pt x="1928" y="1170"/>
                  </a:cubicBezTo>
                  <a:cubicBezTo>
                    <a:pt x="2295" y="1736"/>
                    <a:pt x="2591" y="2350"/>
                    <a:pt x="2914" y="2938"/>
                  </a:cubicBezTo>
                  <a:cubicBezTo>
                    <a:pt x="2949" y="2993"/>
                    <a:pt x="3007" y="3023"/>
                    <a:pt x="3069" y="3023"/>
                  </a:cubicBezTo>
                  <a:cubicBezTo>
                    <a:pt x="3101" y="3023"/>
                    <a:pt x="3135" y="3014"/>
                    <a:pt x="3166" y="2996"/>
                  </a:cubicBezTo>
                  <a:cubicBezTo>
                    <a:pt x="3524" y="2713"/>
                    <a:pt x="3882" y="2417"/>
                    <a:pt x="4218" y="2112"/>
                  </a:cubicBezTo>
                  <a:cubicBezTo>
                    <a:pt x="4446" y="1900"/>
                    <a:pt x="4824" y="1356"/>
                    <a:pt x="5194" y="1356"/>
                  </a:cubicBezTo>
                  <a:cubicBezTo>
                    <a:pt x="5312" y="1356"/>
                    <a:pt x="5429" y="1411"/>
                    <a:pt x="5540" y="1550"/>
                  </a:cubicBezTo>
                  <a:cubicBezTo>
                    <a:pt x="5815" y="1891"/>
                    <a:pt x="6137" y="2196"/>
                    <a:pt x="6394" y="2549"/>
                  </a:cubicBezTo>
                  <a:cubicBezTo>
                    <a:pt x="6526" y="2731"/>
                    <a:pt x="6668" y="3071"/>
                    <a:pt x="6876" y="3173"/>
                  </a:cubicBezTo>
                  <a:cubicBezTo>
                    <a:pt x="6993" y="3228"/>
                    <a:pt x="7094" y="3254"/>
                    <a:pt x="7185" y="3254"/>
                  </a:cubicBezTo>
                  <a:cubicBezTo>
                    <a:pt x="7405" y="3254"/>
                    <a:pt x="7564" y="3102"/>
                    <a:pt x="7742" y="2854"/>
                  </a:cubicBezTo>
                  <a:cubicBezTo>
                    <a:pt x="8171" y="2262"/>
                    <a:pt x="8666" y="1731"/>
                    <a:pt x="9139" y="1174"/>
                  </a:cubicBezTo>
                  <a:cubicBezTo>
                    <a:pt x="9082" y="1051"/>
                    <a:pt x="9029" y="931"/>
                    <a:pt x="8971" y="807"/>
                  </a:cubicBezTo>
                  <a:cubicBezTo>
                    <a:pt x="8520" y="1325"/>
                    <a:pt x="8012" y="1802"/>
                    <a:pt x="7636" y="2373"/>
                  </a:cubicBezTo>
                  <a:cubicBezTo>
                    <a:pt x="7466" y="2629"/>
                    <a:pt x="7325" y="2746"/>
                    <a:pt x="7187" y="2746"/>
                  </a:cubicBezTo>
                  <a:cubicBezTo>
                    <a:pt x="7034" y="2746"/>
                    <a:pt x="6884" y="2605"/>
                    <a:pt x="6699" y="2355"/>
                  </a:cubicBezTo>
                  <a:cubicBezTo>
                    <a:pt x="6438" y="1997"/>
                    <a:pt x="6097" y="1718"/>
                    <a:pt x="5845" y="1356"/>
                  </a:cubicBezTo>
                  <a:cubicBezTo>
                    <a:pt x="5700" y="1148"/>
                    <a:pt x="5482" y="933"/>
                    <a:pt x="5228" y="933"/>
                  </a:cubicBezTo>
                  <a:cubicBezTo>
                    <a:pt x="5156" y="933"/>
                    <a:pt x="5082" y="950"/>
                    <a:pt x="5005" y="989"/>
                  </a:cubicBezTo>
                  <a:cubicBezTo>
                    <a:pt x="4298" y="1342"/>
                    <a:pt x="3737" y="2041"/>
                    <a:pt x="3122" y="2563"/>
                  </a:cubicBezTo>
                  <a:cubicBezTo>
                    <a:pt x="2910" y="2169"/>
                    <a:pt x="2702" y="1771"/>
                    <a:pt x="2476" y="1382"/>
                  </a:cubicBezTo>
                  <a:cubicBezTo>
                    <a:pt x="2269" y="1028"/>
                    <a:pt x="1853" y="573"/>
                    <a:pt x="1787" y="171"/>
                  </a:cubicBezTo>
                  <a:cubicBezTo>
                    <a:pt x="1772" y="79"/>
                    <a:pt x="1703" y="0"/>
                    <a:pt x="16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53"/>
            <p:cNvSpPr/>
            <p:nvPr/>
          </p:nvSpPr>
          <p:spPr>
            <a:xfrm>
              <a:off x="6683300" y="2738850"/>
              <a:ext cx="157100" cy="33375"/>
            </a:xfrm>
            <a:custGeom>
              <a:avLst/>
              <a:gdLst/>
              <a:ahLst/>
              <a:cxnLst/>
              <a:rect l="l" t="t" r="r" b="b"/>
              <a:pathLst>
                <a:path w="6284" h="1335" extrusionOk="0">
                  <a:moveTo>
                    <a:pt x="85" y="1"/>
                  </a:moveTo>
                  <a:cubicBezTo>
                    <a:pt x="55" y="1"/>
                    <a:pt x="26" y="9"/>
                    <a:pt x="1" y="26"/>
                  </a:cubicBezTo>
                  <a:cubicBezTo>
                    <a:pt x="155" y="185"/>
                    <a:pt x="323" y="335"/>
                    <a:pt x="496" y="477"/>
                  </a:cubicBezTo>
                  <a:cubicBezTo>
                    <a:pt x="2176" y="919"/>
                    <a:pt x="3799" y="1233"/>
                    <a:pt x="5496" y="1335"/>
                  </a:cubicBezTo>
                  <a:cubicBezTo>
                    <a:pt x="5766" y="1242"/>
                    <a:pt x="6027" y="1131"/>
                    <a:pt x="6283" y="1007"/>
                  </a:cubicBezTo>
                  <a:cubicBezTo>
                    <a:pt x="4174" y="963"/>
                    <a:pt x="2198" y="570"/>
                    <a:pt x="133" y="8"/>
                  </a:cubicBezTo>
                  <a:cubicBezTo>
                    <a:pt x="117" y="3"/>
                    <a:pt x="101" y="1"/>
                    <a:pt x="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53"/>
            <p:cNvSpPr/>
            <p:nvPr/>
          </p:nvSpPr>
          <p:spPr>
            <a:xfrm>
              <a:off x="6876075" y="2529250"/>
              <a:ext cx="30750" cy="23550"/>
            </a:xfrm>
            <a:custGeom>
              <a:avLst/>
              <a:gdLst/>
              <a:ahLst/>
              <a:cxnLst/>
              <a:rect l="l" t="t" r="r" b="b"/>
              <a:pathLst>
                <a:path w="1230" h="942" extrusionOk="0">
                  <a:moveTo>
                    <a:pt x="598" y="1"/>
                  </a:moveTo>
                  <a:cubicBezTo>
                    <a:pt x="222" y="1"/>
                    <a:pt x="0" y="618"/>
                    <a:pt x="416" y="876"/>
                  </a:cubicBezTo>
                  <a:cubicBezTo>
                    <a:pt x="491" y="922"/>
                    <a:pt x="565" y="942"/>
                    <a:pt x="632" y="942"/>
                  </a:cubicBezTo>
                  <a:cubicBezTo>
                    <a:pt x="1011" y="942"/>
                    <a:pt x="1230" y="322"/>
                    <a:pt x="814" y="67"/>
                  </a:cubicBezTo>
                  <a:cubicBezTo>
                    <a:pt x="739" y="21"/>
                    <a:pt x="666" y="1"/>
                    <a:pt x="5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53"/>
            <p:cNvSpPr/>
            <p:nvPr/>
          </p:nvSpPr>
          <p:spPr>
            <a:xfrm>
              <a:off x="6658225" y="2704000"/>
              <a:ext cx="221525" cy="49100"/>
            </a:xfrm>
            <a:custGeom>
              <a:avLst/>
              <a:gdLst/>
              <a:ahLst/>
              <a:cxnLst/>
              <a:rect l="l" t="t" r="r" b="b"/>
              <a:pathLst>
                <a:path w="8861" h="1964" extrusionOk="0">
                  <a:moveTo>
                    <a:pt x="0" y="1"/>
                  </a:moveTo>
                  <a:lnTo>
                    <a:pt x="0" y="1"/>
                  </a:lnTo>
                  <a:cubicBezTo>
                    <a:pt x="159" y="310"/>
                    <a:pt x="345" y="606"/>
                    <a:pt x="553" y="885"/>
                  </a:cubicBezTo>
                  <a:cubicBezTo>
                    <a:pt x="3015" y="1522"/>
                    <a:pt x="5482" y="1915"/>
                    <a:pt x="8025" y="1964"/>
                  </a:cubicBezTo>
                  <a:cubicBezTo>
                    <a:pt x="8325" y="1756"/>
                    <a:pt x="8604" y="1517"/>
                    <a:pt x="8860" y="1256"/>
                  </a:cubicBezTo>
                  <a:lnTo>
                    <a:pt x="8860" y="1256"/>
                  </a:lnTo>
                  <a:cubicBezTo>
                    <a:pt x="8584" y="1263"/>
                    <a:pt x="8307" y="1267"/>
                    <a:pt x="8031" y="1267"/>
                  </a:cubicBezTo>
                  <a:cubicBezTo>
                    <a:pt x="6732" y="1267"/>
                    <a:pt x="5439" y="1185"/>
                    <a:pt x="4152" y="973"/>
                  </a:cubicBezTo>
                  <a:cubicBezTo>
                    <a:pt x="2763" y="748"/>
                    <a:pt x="1366" y="399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53"/>
            <p:cNvSpPr/>
            <p:nvPr/>
          </p:nvSpPr>
          <p:spPr>
            <a:xfrm>
              <a:off x="6782550" y="2536550"/>
              <a:ext cx="27350" cy="23625"/>
            </a:xfrm>
            <a:custGeom>
              <a:avLst/>
              <a:gdLst/>
              <a:ahLst/>
              <a:cxnLst/>
              <a:rect l="l" t="t" r="r" b="b"/>
              <a:pathLst>
                <a:path w="1094" h="945" extrusionOk="0">
                  <a:moveTo>
                    <a:pt x="534" y="0"/>
                  </a:moveTo>
                  <a:cubicBezTo>
                    <a:pt x="364" y="0"/>
                    <a:pt x="191" y="110"/>
                    <a:pt x="120" y="257"/>
                  </a:cubicBezTo>
                  <a:cubicBezTo>
                    <a:pt x="1" y="491"/>
                    <a:pt x="116" y="734"/>
                    <a:pt x="324" y="863"/>
                  </a:cubicBezTo>
                  <a:lnTo>
                    <a:pt x="372" y="894"/>
                  </a:lnTo>
                  <a:cubicBezTo>
                    <a:pt x="431" y="929"/>
                    <a:pt x="496" y="945"/>
                    <a:pt x="561" y="945"/>
                  </a:cubicBezTo>
                  <a:cubicBezTo>
                    <a:pt x="731" y="945"/>
                    <a:pt x="904" y="836"/>
                    <a:pt x="978" y="686"/>
                  </a:cubicBezTo>
                  <a:cubicBezTo>
                    <a:pt x="1093" y="451"/>
                    <a:pt x="983" y="213"/>
                    <a:pt x="775" y="84"/>
                  </a:cubicBezTo>
                  <a:lnTo>
                    <a:pt x="722" y="53"/>
                  </a:lnTo>
                  <a:cubicBezTo>
                    <a:pt x="664" y="17"/>
                    <a:pt x="599" y="0"/>
                    <a:pt x="5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53"/>
            <p:cNvSpPr/>
            <p:nvPr/>
          </p:nvSpPr>
          <p:spPr>
            <a:xfrm>
              <a:off x="6742650" y="2423150"/>
              <a:ext cx="113550" cy="17650"/>
            </a:xfrm>
            <a:custGeom>
              <a:avLst/>
              <a:gdLst/>
              <a:ahLst/>
              <a:cxnLst/>
              <a:rect l="l" t="t" r="r" b="b"/>
              <a:pathLst>
                <a:path w="4542" h="706" extrusionOk="0">
                  <a:moveTo>
                    <a:pt x="470" y="0"/>
                  </a:moveTo>
                  <a:cubicBezTo>
                    <a:pt x="315" y="75"/>
                    <a:pt x="156" y="159"/>
                    <a:pt x="1" y="248"/>
                  </a:cubicBezTo>
                  <a:cubicBezTo>
                    <a:pt x="664" y="429"/>
                    <a:pt x="1296" y="628"/>
                    <a:pt x="2026" y="672"/>
                  </a:cubicBezTo>
                  <a:cubicBezTo>
                    <a:pt x="2408" y="697"/>
                    <a:pt x="2792" y="705"/>
                    <a:pt x="3176" y="705"/>
                  </a:cubicBezTo>
                  <a:cubicBezTo>
                    <a:pt x="3630" y="705"/>
                    <a:pt x="4086" y="693"/>
                    <a:pt x="4542" y="681"/>
                  </a:cubicBezTo>
                  <a:cubicBezTo>
                    <a:pt x="4422" y="553"/>
                    <a:pt x="4298" y="433"/>
                    <a:pt x="4170" y="323"/>
                  </a:cubicBezTo>
                  <a:cubicBezTo>
                    <a:pt x="3846" y="330"/>
                    <a:pt x="3521" y="335"/>
                    <a:pt x="3195" y="335"/>
                  </a:cubicBezTo>
                  <a:cubicBezTo>
                    <a:pt x="2911" y="335"/>
                    <a:pt x="2628" y="331"/>
                    <a:pt x="2344" y="323"/>
                  </a:cubicBezTo>
                  <a:cubicBezTo>
                    <a:pt x="1672" y="310"/>
                    <a:pt x="1075" y="159"/>
                    <a:pt x="47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53"/>
            <p:cNvSpPr/>
            <p:nvPr/>
          </p:nvSpPr>
          <p:spPr>
            <a:xfrm>
              <a:off x="6707125" y="2637375"/>
              <a:ext cx="30750" cy="23625"/>
            </a:xfrm>
            <a:custGeom>
              <a:avLst/>
              <a:gdLst/>
              <a:ahLst/>
              <a:cxnLst/>
              <a:rect l="l" t="t" r="r" b="b"/>
              <a:pathLst>
                <a:path w="1230" h="945" extrusionOk="0">
                  <a:moveTo>
                    <a:pt x="600" y="1"/>
                  </a:moveTo>
                  <a:cubicBezTo>
                    <a:pt x="231" y="1"/>
                    <a:pt x="0" y="604"/>
                    <a:pt x="401" y="871"/>
                  </a:cubicBezTo>
                  <a:cubicBezTo>
                    <a:pt x="478" y="922"/>
                    <a:pt x="555" y="944"/>
                    <a:pt x="626" y="944"/>
                  </a:cubicBezTo>
                  <a:cubicBezTo>
                    <a:pt x="996" y="944"/>
                    <a:pt x="1229" y="342"/>
                    <a:pt x="825" y="75"/>
                  </a:cubicBezTo>
                  <a:cubicBezTo>
                    <a:pt x="747" y="23"/>
                    <a:pt x="671" y="1"/>
                    <a:pt x="6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53"/>
            <p:cNvSpPr/>
            <p:nvPr/>
          </p:nvSpPr>
          <p:spPr>
            <a:xfrm>
              <a:off x="6677575" y="2514300"/>
              <a:ext cx="30725" cy="23500"/>
            </a:xfrm>
            <a:custGeom>
              <a:avLst/>
              <a:gdLst/>
              <a:ahLst/>
              <a:cxnLst/>
              <a:rect l="l" t="t" r="r" b="b"/>
              <a:pathLst>
                <a:path w="1229" h="940" extrusionOk="0">
                  <a:moveTo>
                    <a:pt x="594" y="0"/>
                  </a:moveTo>
                  <a:cubicBezTo>
                    <a:pt x="218" y="0"/>
                    <a:pt x="0" y="618"/>
                    <a:pt x="415" y="873"/>
                  </a:cubicBezTo>
                  <a:cubicBezTo>
                    <a:pt x="491" y="919"/>
                    <a:pt x="564" y="939"/>
                    <a:pt x="632" y="939"/>
                  </a:cubicBezTo>
                  <a:cubicBezTo>
                    <a:pt x="1007" y="939"/>
                    <a:pt x="1229" y="326"/>
                    <a:pt x="813" y="68"/>
                  </a:cubicBezTo>
                  <a:cubicBezTo>
                    <a:pt x="737" y="21"/>
                    <a:pt x="663" y="0"/>
                    <a:pt x="5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53"/>
            <p:cNvSpPr/>
            <p:nvPr/>
          </p:nvSpPr>
          <p:spPr>
            <a:xfrm>
              <a:off x="6636875" y="2586850"/>
              <a:ext cx="283425" cy="49475"/>
            </a:xfrm>
            <a:custGeom>
              <a:avLst/>
              <a:gdLst/>
              <a:ahLst/>
              <a:cxnLst/>
              <a:rect l="l" t="t" r="r" b="b"/>
              <a:pathLst>
                <a:path w="11337" h="1979" extrusionOk="0">
                  <a:moveTo>
                    <a:pt x="45" y="0"/>
                  </a:moveTo>
                  <a:cubicBezTo>
                    <a:pt x="27" y="128"/>
                    <a:pt x="10" y="261"/>
                    <a:pt x="1" y="394"/>
                  </a:cubicBezTo>
                  <a:cubicBezTo>
                    <a:pt x="288" y="473"/>
                    <a:pt x="571" y="562"/>
                    <a:pt x="850" y="632"/>
                  </a:cubicBezTo>
                  <a:cubicBezTo>
                    <a:pt x="1495" y="791"/>
                    <a:pt x="2136" y="955"/>
                    <a:pt x="2786" y="1114"/>
                  </a:cubicBezTo>
                  <a:cubicBezTo>
                    <a:pt x="4055" y="1424"/>
                    <a:pt x="5306" y="1711"/>
                    <a:pt x="6606" y="1861"/>
                  </a:cubicBezTo>
                  <a:cubicBezTo>
                    <a:pt x="7289" y="1943"/>
                    <a:pt x="7966" y="1978"/>
                    <a:pt x="8641" y="1978"/>
                  </a:cubicBezTo>
                  <a:cubicBezTo>
                    <a:pt x="9541" y="1978"/>
                    <a:pt x="10436" y="1916"/>
                    <a:pt x="11332" y="1817"/>
                  </a:cubicBezTo>
                  <a:cubicBezTo>
                    <a:pt x="11337" y="1693"/>
                    <a:pt x="11337" y="1570"/>
                    <a:pt x="11337" y="1446"/>
                  </a:cubicBezTo>
                  <a:lnTo>
                    <a:pt x="11337" y="1446"/>
                  </a:lnTo>
                  <a:cubicBezTo>
                    <a:pt x="10427" y="1540"/>
                    <a:pt x="9520" y="1597"/>
                    <a:pt x="8606" y="1597"/>
                  </a:cubicBezTo>
                  <a:cubicBezTo>
                    <a:pt x="7756" y="1597"/>
                    <a:pt x="6900" y="1548"/>
                    <a:pt x="6031" y="1433"/>
                  </a:cubicBezTo>
                  <a:cubicBezTo>
                    <a:pt x="4732" y="1260"/>
                    <a:pt x="3471" y="915"/>
                    <a:pt x="2203" y="601"/>
                  </a:cubicBezTo>
                  <a:cubicBezTo>
                    <a:pt x="1513" y="429"/>
                    <a:pt x="774" y="168"/>
                    <a:pt x="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53"/>
            <p:cNvSpPr/>
            <p:nvPr/>
          </p:nvSpPr>
          <p:spPr>
            <a:xfrm>
              <a:off x="6640075" y="2557000"/>
              <a:ext cx="280125" cy="57600"/>
            </a:xfrm>
            <a:custGeom>
              <a:avLst/>
              <a:gdLst/>
              <a:ahLst/>
              <a:cxnLst/>
              <a:rect l="l" t="t" r="r" b="b"/>
              <a:pathLst>
                <a:path w="11205" h="2304" extrusionOk="0">
                  <a:moveTo>
                    <a:pt x="173" y="0"/>
                  </a:moveTo>
                  <a:cubicBezTo>
                    <a:pt x="107" y="226"/>
                    <a:pt x="45" y="460"/>
                    <a:pt x="1" y="699"/>
                  </a:cubicBezTo>
                  <a:cubicBezTo>
                    <a:pt x="3540" y="2094"/>
                    <a:pt x="7308" y="2304"/>
                    <a:pt x="11083" y="2304"/>
                  </a:cubicBezTo>
                  <a:cubicBezTo>
                    <a:pt x="11124" y="2304"/>
                    <a:pt x="11164" y="2304"/>
                    <a:pt x="11204" y="2304"/>
                  </a:cubicBezTo>
                  <a:cubicBezTo>
                    <a:pt x="11200" y="2065"/>
                    <a:pt x="11182" y="1826"/>
                    <a:pt x="11160" y="1588"/>
                  </a:cubicBezTo>
                  <a:cubicBezTo>
                    <a:pt x="11047" y="1588"/>
                    <a:pt x="10933" y="1588"/>
                    <a:pt x="10820" y="1588"/>
                  </a:cubicBezTo>
                  <a:cubicBezTo>
                    <a:pt x="7193" y="1588"/>
                    <a:pt x="3560" y="1368"/>
                    <a:pt x="1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53"/>
            <p:cNvSpPr/>
            <p:nvPr/>
          </p:nvSpPr>
          <p:spPr>
            <a:xfrm>
              <a:off x="6757475" y="2695650"/>
              <a:ext cx="27200" cy="23600"/>
            </a:xfrm>
            <a:custGeom>
              <a:avLst/>
              <a:gdLst/>
              <a:ahLst/>
              <a:cxnLst/>
              <a:rect l="l" t="t" r="r" b="b"/>
              <a:pathLst>
                <a:path w="1088" h="944" extrusionOk="0">
                  <a:moveTo>
                    <a:pt x="535" y="0"/>
                  </a:moveTo>
                  <a:cubicBezTo>
                    <a:pt x="370" y="0"/>
                    <a:pt x="199" y="102"/>
                    <a:pt x="124" y="246"/>
                  </a:cubicBezTo>
                  <a:cubicBezTo>
                    <a:pt x="0" y="476"/>
                    <a:pt x="102" y="719"/>
                    <a:pt x="305" y="852"/>
                  </a:cubicBezTo>
                  <a:lnTo>
                    <a:pt x="354" y="887"/>
                  </a:lnTo>
                  <a:cubicBezTo>
                    <a:pt x="415" y="926"/>
                    <a:pt x="483" y="943"/>
                    <a:pt x="552" y="943"/>
                  </a:cubicBezTo>
                  <a:cubicBezTo>
                    <a:pt x="719" y="943"/>
                    <a:pt x="889" y="842"/>
                    <a:pt x="964" y="702"/>
                  </a:cubicBezTo>
                  <a:cubicBezTo>
                    <a:pt x="1088" y="472"/>
                    <a:pt x="986" y="228"/>
                    <a:pt x="783" y="91"/>
                  </a:cubicBezTo>
                  <a:lnTo>
                    <a:pt x="730" y="56"/>
                  </a:lnTo>
                  <a:cubicBezTo>
                    <a:pt x="671" y="17"/>
                    <a:pt x="603" y="0"/>
                    <a:pt x="5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53"/>
            <p:cNvSpPr/>
            <p:nvPr/>
          </p:nvSpPr>
          <p:spPr>
            <a:xfrm>
              <a:off x="6653175" y="2669975"/>
              <a:ext cx="30625" cy="23550"/>
            </a:xfrm>
            <a:custGeom>
              <a:avLst/>
              <a:gdLst/>
              <a:ahLst/>
              <a:cxnLst/>
              <a:rect l="l" t="t" r="r" b="b"/>
              <a:pathLst>
                <a:path w="1225" h="942" extrusionOk="0">
                  <a:moveTo>
                    <a:pt x="601" y="1"/>
                  </a:moveTo>
                  <a:cubicBezTo>
                    <a:pt x="234" y="1"/>
                    <a:pt x="1" y="600"/>
                    <a:pt x="401" y="866"/>
                  </a:cubicBezTo>
                  <a:cubicBezTo>
                    <a:pt x="480" y="919"/>
                    <a:pt x="557" y="942"/>
                    <a:pt x="629" y="942"/>
                  </a:cubicBezTo>
                  <a:cubicBezTo>
                    <a:pt x="996" y="942"/>
                    <a:pt x="1225" y="341"/>
                    <a:pt x="825" y="75"/>
                  </a:cubicBezTo>
                  <a:cubicBezTo>
                    <a:pt x="748" y="23"/>
                    <a:pt x="672" y="1"/>
                    <a:pt x="6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53"/>
            <p:cNvSpPr/>
            <p:nvPr/>
          </p:nvSpPr>
          <p:spPr>
            <a:xfrm>
              <a:off x="6640525" y="2627725"/>
              <a:ext cx="270950" cy="85975"/>
            </a:xfrm>
            <a:custGeom>
              <a:avLst/>
              <a:gdLst/>
              <a:ahLst/>
              <a:cxnLst/>
              <a:rect l="l" t="t" r="r" b="b"/>
              <a:pathLst>
                <a:path w="10838" h="3439" extrusionOk="0">
                  <a:moveTo>
                    <a:pt x="1717" y="1"/>
                  </a:moveTo>
                  <a:cubicBezTo>
                    <a:pt x="1700" y="1"/>
                    <a:pt x="1682" y="4"/>
                    <a:pt x="1663" y="10"/>
                  </a:cubicBezTo>
                  <a:cubicBezTo>
                    <a:pt x="1345" y="111"/>
                    <a:pt x="1053" y="275"/>
                    <a:pt x="801" y="492"/>
                  </a:cubicBezTo>
                  <a:cubicBezTo>
                    <a:pt x="549" y="691"/>
                    <a:pt x="284" y="863"/>
                    <a:pt x="1" y="1018"/>
                  </a:cubicBezTo>
                  <a:cubicBezTo>
                    <a:pt x="27" y="1146"/>
                    <a:pt x="58" y="1270"/>
                    <a:pt x="89" y="1389"/>
                  </a:cubicBezTo>
                  <a:cubicBezTo>
                    <a:pt x="217" y="1323"/>
                    <a:pt x="346" y="1252"/>
                    <a:pt x="474" y="1181"/>
                  </a:cubicBezTo>
                  <a:cubicBezTo>
                    <a:pt x="876" y="956"/>
                    <a:pt x="1172" y="611"/>
                    <a:pt x="1588" y="421"/>
                  </a:cubicBezTo>
                  <a:cubicBezTo>
                    <a:pt x="1681" y="695"/>
                    <a:pt x="1849" y="929"/>
                    <a:pt x="1999" y="1181"/>
                  </a:cubicBezTo>
                  <a:cubicBezTo>
                    <a:pt x="2348" y="1756"/>
                    <a:pt x="2627" y="2380"/>
                    <a:pt x="2928" y="2981"/>
                  </a:cubicBezTo>
                  <a:cubicBezTo>
                    <a:pt x="2962" y="3039"/>
                    <a:pt x="3021" y="3070"/>
                    <a:pt x="3082" y="3070"/>
                  </a:cubicBezTo>
                  <a:cubicBezTo>
                    <a:pt x="3114" y="3070"/>
                    <a:pt x="3146" y="3061"/>
                    <a:pt x="3175" y="3043"/>
                  </a:cubicBezTo>
                  <a:cubicBezTo>
                    <a:pt x="3542" y="2773"/>
                    <a:pt x="3913" y="2490"/>
                    <a:pt x="4258" y="2198"/>
                  </a:cubicBezTo>
                  <a:cubicBezTo>
                    <a:pt x="4490" y="1996"/>
                    <a:pt x="4881" y="1476"/>
                    <a:pt x="5247" y="1476"/>
                  </a:cubicBezTo>
                  <a:cubicBezTo>
                    <a:pt x="5369" y="1476"/>
                    <a:pt x="5488" y="1534"/>
                    <a:pt x="5598" y="1681"/>
                  </a:cubicBezTo>
                  <a:cubicBezTo>
                    <a:pt x="5859" y="2030"/>
                    <a:pt x="6173" y="2344"/>
                    <a:pt x="6420" y="2707"/>
                  </a:cubicBezTo>
                  <a:cubicBezTo>
                    <a:pt x="6544" y="2892"/>
                    <a:pt x="6672" y="3237"/>
                    <a:pt x="6880" y="3348"/>
                  </a:cubicBezTo>
                  <a:cubicBezTo>
                    <a:pt x="7001" y="3410"/>
                    <a:pt x="7105" y="3439"/>
                    <a:pt x="7200" y="3439"/>
                  </a:cubicBezTo>
                  <a:cubicBezTo>
                    <a:pt x="7413" y="3439"/>
                    <a:pt x="7575" y="3292"/>
                    <a:pt x="7756" y="3056"/>
                  </a:cubicBezTo>
                  <a:cubicBezTo>
                    <a:pt x="8286" y="2375"/>
                    <a:pt x="8901" y="1783"/>
                    <a:pt x="9467" y="1133"/>
                  </a:cubicBezTo>
                  <a:cubicBezTo>
                    <a:pt x="9696" y="1394"/>
                    <a:pt x="9909" y="1694"/>
                    <a:pt x="10139" y="1955"/>
                  </a:cubicBezTo>
                  <a:cubicBezTo>
                    <a:pt x="10315" y="2154"/>
                    <a:pt x="10514" y="2340"/>
                    <a:pt x="10709" y="2534"/>
                  </a:cubicBezTo>
                  <a:cubicBezTo>
                    <a:pt x="10731" y="2477"/>
                    <a:pt x="10753" y="2419"/>
                    <a:pt x="10775" y="2362"/>
                  </a:cubicBezTo>
                  <a:cubicBezTo>
                    <a:pt x="10797" y="2304"/>
                    <a:pt x="10819" y="2243"/>
                    <a:pt x="10837" y="2185"/>
                  </a:cubicBezTo>
                  <a:cubicBezTo>
                    <a:pt x="10797" y="2141"/>
                    <a:pt x="10758" y="2101"/>
                    <a:pt x="10722" y="2057"/>
                  </a:cubicBezTo>
                  <a:cubicBezTo>
                    <a:pt x="10329" y="1628"/>
                    <a:pt x="9993" y="1142"/>
                    <a:pt x="9586" y="730"/>
                  </a:cubicBezTo>
                  <a:cubicBezTo>
                    <a:pt x="9552" y="699"/>
                    <a:pt x="9509" y="683"/>
                    <a:pt x="9465" y="683"/>
                  </a:cubicBezTo>
                  <a:cubicBezTo>
                    <a:pt x="9417" y="683"/>
                    <a:pt x="9369" y="702"/>
                    <a:pt x="9334" y="739"/>
                  </a:cubicBezTo>
                  <a:cubicBezTo>
                    <a:pt x="8803" y="1367"/>
                    <a:pt x="8140" y="1898"/>
                    <a:pt x="7663" y="2574"/>
                  </a:cubicBezTo>
                  <a:cubicBezTo>
                    <a:pt x="7488" y="2821"/>
                    <a:pt x="7346" y="2933"/>
                    <a:pt x="7211" y="2933"/>
                  </a:cubicBezTo>
                  <a:cubicBezTo>
                    <a:pt x="7055" y="2933"/>
                    <a:pt x="6907" y="2785"/>
                    <a:pt x="6725" y="2525"/>
                  </a:cubicBezTo>
                  <a:cubicBezTo>
                    <a:pt x="6478" y="2159"/>
                    <a:pt x="6146" y="1867"/>
                    <a:pt x="5907" y="1495"/>
                  </a:cubicBezTo>
                  <a:cubicBezTo>
                    <a:pt x="5766" y="1280"/>
                    <a:pt x="5550" y="1054"/>
                    <a:pt x="5288" y="1054"/>
                  </a:cubicBezTo>
                  <a:cubicBezTo>
                    <a:pt x="5222" y="1054"/>
                    <a:pt x="5152" y="1069"/>
                    <a:pt x="5081" y="1102"/>
                  </a:cubicBezTo>
                  <a:cubicBezTo>
                    <a:pt x="4360" y="1433"/>
                    <a:pt x="3776" y="2114"/>
                    <a:pt x="3144" y="2614"/>
                  </a:cubicBezTo>
                  <a:cubicBezTo>
                    <a:pt x="2945" y="2212"/>
                    <a:pt x="2751" y="1809"/>
                    <a:pt x="2538" y="1411"/>
                  </a:cubicBezTo>
                  <a:cubicBezTo>
                    <a:pt x="2344" y="1049"/>
                    <a:pt x="1946" y="580"/>
                    <a:pt x="1893" y="178"/>
                  </a:cubicBezTo>
                  <a:cubicBezTo>
                    <a:pt x="1882" y="85"/>
                    <a:pt x="1811" y="1"/>
                    <a:pt x="17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53"/>
            <p:cNvSpPr/>
            <p:nvPr/>
          </p:nvSpPr>
          <p:spPr>
            <a:xfrm>
              <a:off x="6649825" y="2533000"/>
              <a:ext cx="267825" cy="52250"/>
            </a:xfrm>
            <a:custGeom>
              <a:avLst/>
              <a:gdLst/>
              <a:ahLst/>
              <a:cxnLst/>
              <a:rect l="l" t="t" r="r" b="b"/>
              <a:pathLst>
                <a:path w="10713" h="2090" extrusionOk="0">
                  <a:moveTo>
                    <a:pt x="133" y="1"/>
                  </a:moveTo>
                  <a:cubicBezTo>
                    <a:pt x="88" y="107"/>
                    <a:pt x="44" y="218"/>
                    <a:pt x="0" y="324"/>
                  </a:cubicBezTo>
                  <a:cubicBezTo>
                    <a:pt x="584" y="540"/>
                    <a:pt x="1198" y="699"/>
                    <a:pt x="1777" y="867"/>
                  </a:cubicBezTo>
                  <a:cubicBezTo>
                    <a:pt x="3091" y="1252"/>
                    <a:pt x="4412" y="1606"/>
                    <a:pt x="5765" y="1827"/>
                  </a:cubicBezTo>
                  <a:cubicBezTo>
                    <a:pt x="6864" y="2009"/>
                    <a:pt x="7977" y="2090"/>
                    <a:pt x="9092" y="2090"/>
                  </a:cubicBezTo>
                  <a:cubicBezTo>
                    <a:pt x="9632" y="2090"/>
                    <a:pt x="10173" y="2071"/>
                    <a:pt x="10713" y="2035"/>
                  </a:cubicBezTo>
                  <a:cubicBezTo>
                    <a:pt x="10695" y="1915"/>
                    <a:pt x="10677" y="1792"/>
                    <a:pt x="10655" y="1672"/>
                  </a:cubicBezTo>
                  <a:cubicBezTo>
                    <a:pt x="10165" y="1704"/>
                    <a:pt x="9674" y="1720"/>
                    <a:pt x="9183" y="1720"/>
                  </a:cubicBezTo>
                  <a:cubicBezTo>
                    <a:pt x="8164" y="1720"/>
                    <a:pt x="7144" y="1652"/>
                    <a:pt x="6132" y="1517"/>
                  </a:cubicBezTo>
                  <a:cubicBezTo>
                    <a:pt x="4899" y="1354"/>
                    <a:pt x="3701" y="1027"/>
                    <a:pt x="2502" y="699"/>
                  </a:cubicBezTo>
                  <a:cubicBezTo>
                    <a:pt x="1733" y="487"/>
                    <a:pt x="906" y="297"/>
                    <a:pt x="1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53"/>
            <p:cNvSpPr/>
            <p:nvPr/>
          </p:nvSpPr>
          <p:spPr>
            <a:xfrm>
              <a:off x="6806925" y="2655075"/>
              <a:ext cx="30725" cy="23550"/>
            </a:xfrm>
            <a:custGeom>
              <a:avLst/>
              <a:gdLst/>
              <a:ahLst/>
              <a:cxnLst/>
              <a:rect l="l" t="t" r="r" b="b"/>
              <a:pathLst>
                <a:path w="1229" h="942" extrusionOk="0">
                  <a:moveTo>
                    <a:pt x="601" y="0"/>
                  </a:moveTo>
                  <a:cubicBezTo>
                    <a:pt x="234" y="0"/>
                    <a:pt x="1" y="599"/>
                    <a:pt x="401" y="866"/>
                  </a:cubicBezTo>
                  <a:cubicBezTo>
                    <a:pt x="480" y="918"/>
                    <a:pt x="557" y="941"/>
                    <a:pt x="629" y="941"/>
                  </a:cubicBezTo>
                  <a:cubicBezTo>
                    <a:pt x="997" y="941"/>
                    <a:pt x="1229" y="340"/>
                    <a:pt x="825" y="74"/>
                  </a:cubicBezTo>
                  <a:cubicBezTo>
                    <a:pt x="748" y="23"/>
                    <a:pt x="672" y="0"/>
                    <a:pt x="6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53"/>
            <p:cNvSpPr/>
            <p:nvPr/>
          </p:nvSpPr>
          <p:spPr>
            <a:xfrm>
              <a:off x="6851050" y="2691550"/>
              <a:ext cx="30725" cy="23550"/>
            </a:xfrm>
            <a:custGeom>
              <a:avLst/>
              <a:gdLst/>
              <a:ahLst/>
              <a:cxnLst/>
              <a:rect l="l" t="t" r="r" b="b"/>
              <a:pathLst>
                <a:path w="1229" h="942" extrusionOk="0">
                  <a:moveTo>
                    <a:pt x="603" y="0"/>
                  </a:moveTo>
                  <a:cubicBezTo>
                    <a:pt x="233" y="0"/>
                    <a:pt x="1" y="599"/>
                    <a:pt x="404" y="866"/>
                  </a:cubicBezTo>
                  <a:cubicBezTo>
                    <a:pt x="483" y="918"/>
                    <a:pt x="560" y="941"/>
                    <a:pt x="632" y="941"/>
                  </a:cubicBezTo>
                  <a:cubicBezTo>
                    <a:pt x="1000" y="941"/>
                    <a:pt x="1228" y="341"/>
                    <a:pt x="829" y="74"/>
                  </a:cubicBezTo>
                  <a:cubicBezTo>
                    <a:pt x="751" y="23"/>
                    <a:pt x="674" y="0"/>
                    <a:pt x="6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4" name="Google Shape;2044;p53"/>
          <p:cNvGrpSpPr/>
          <p:nvPr/>
        </p:nvGrpSpPr>
        <p:grpSpPr>
          <a:xfrm>
            <a:off x="5290023" y="2420867"/>
            <a:ext cx="420830" cy="690942"/>
            <a:chOff x="7065075" y="2484575"/>
            <a:chExt cx="315725" cy="518375"/>
          </a:xfrm>
        </p:grpSpPr>
        <p:sp>
          <p:nvSpPr>
            <p:cNvPr id="2045" name="Google Shape;2045;p53"/>
            <p:cNvSpPr/>
            <p:nvPr/>
          </p:nvSpPr>
          <p:spPr>
            <a:xfrm>
              <a:off x="7065075" y="2484575"/>
              <a:ext cx="97625" cy="184200"/>
            </a:xfrm>
            <a:custGeom>
              <a:avLst/>
              <a:gdLst/>
              <a:ahLst/>
              <a:cxnLst/>
              <a:rect l="l" t="t" r="r" b="b"/>
              <a:pathLst>
                <a:path w="3905" h="7368" extrusionOk="0">
                  <a:moveTo>
                    <a:pt x="2950" y="1"/>
                  </a:moveTo>
                  <a:cubicBezTo>
                    <a:pt x="2040" y="1"/>
                    <a:pt x="1659" y="2681"/>
                    <a:pt x="1659" y="2681"/>
                  </a:cubicBezTo>
                  <a:cubicBezTo>
                    <a:pt x="1659" y="2681"/>
                    <a:pt x="1569" y="322"/>
                    <a:pt x="868" y="322"/>
                  </a:cubicBezTo>
                  <a:cubicBezTo>
                    <a:pt x="841" y="322"/>
                    <a:pt x="813" y="326"/>
                    <a:pt x="783" y="333"/>
                  </a:cubicBezTo>
                  <a:cubicBezTo>
                    <a:pt x="1" y="536"/>
                    <a:pt x="633" y="7367"/>
                    <a:pt x="1658" y="7367"/>
                  </a:cubicBezTo>
                  <a:cubicBezTo>
                    <a:pt x="1658" y="7367"/>
                    <a:pt x="1658" y="7367"/>
                    <a:pt x="1659" y="7367"/>
                  </a:cubicBezTo>
                  <a:cubicBezTo>
                    <a:pt x="2684" y="7363"/>
                    <a:pt x="3905" y="50"/>
                    <a:pt x="2976" y="1"/>
                  </a:cubicBezTo>
                  <a:cubicBezTo>
                    <a:pt x="2967" y="1"/>
                    <a:pt x="2958" y="1"/>
                    <a:pt x="29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53"/>
            <p:cNvSpPr/>
            <p:nvPr/>
          </p:nvSpPr>
          <p:spPr>
            <a:xfrm>
              <a:off x="7077125" y="2739650"/>
              <a:ext cx="82275" cy="107300"/>
            </a:xfrm>
            <a:custGeom>
              <a:avLst/>
              <a:gdLst/>
              <a:ahLst/>
              <a:cxnLst/>
              <a:rect l="l" t="t" r="r" b="b"/>
              <a:pathLst>
                <a:path w="3291" h="4292" extrusionOk="0">
                  <a:moveTo>
                    <a:pt x="2378" y="1"/>
                  </a:moveTo>
                  <a:cubicBezTo>
                    <a:pt x="1758" y="1"/>
                    <a:pt x="1584" y="1470"/>
                    <a:pt x="1393" y="1877"/>
                  </a:cubicBezTo>
                  <a:cubicBezTo>
                    <a:pt x="1119" y="2470"/>
                    <a:pt x="478" y="2815"/>
                    <a:pt x="244" y="3434"/>
                  </a:cubicBezTo>
                  <a:cubicBezTo>
                    <a:pt x="1" y="4080"/>
                    <a:pt x="475" y="4291"/>
                    <a:pt x="1007" y="4291"/>
                  </a:cubicBezTo>
                  <a:cubicBezTo>
                    <a:pt x="1326" y="4291"/>
                    <a:pt x="1667" y="4215"/>
                    <a:pt x="1884" y="4110"/>
                  </a:cubicBezTo>
                  <a:cubicBezTo>
                    <a:pt x="2543" y="3792"/>
                    <a:pt x="2883" y="3257"/>
                    <a:pt x="3100" y="2563"/>
                  </a:cubicBezTo>
                  <a:cubicBezTo>
                    <a:pt x="3180" y="2288"/>
                    <a:pt x="3219" y="2005"/>
                    <a:pt x="3215" y="1723"/>
                  </a:cubicBezTo>
                  <a:cubicBezTo>
                    <a:pt x="3215" y="1214"/>
                    <a:pt x="3290" y="684"/>
                    <a:pt x="2910" y="294"/>
                  </a:cubicBezTo>
                  <a:cubicBezTo>
                    <a:pt x="2866" y="250"/>
                    <a:pt x="2817" y="206"/>
                    <a:pt x="2768" y="166"/>
                  </a:cubicBezTo>
                  <a:cubicBezTo>
                    <a:pt x="2621" y="51"/>
                    <a:pt x="2492" y="1"/>
                    <a:pt x="2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53"/>
            <p:cNvSpPr/>
            <p:nvPr/>
          </p:nvSpPr>
          <p:spPr>
            <a:xfrm>
              <a:off x="7201925" y="2583775"/>
              <a:ext cx="121050" cy="78025"/>
            </a:xfrm>
            <a:custGeom>
              <a:avLst/>
              <a:gdLst/>
              <a:ahLst/>
              <a:cxnLst/>
              <a:rect l="l" t="t" r="r" b="b"/>
              <a:pathLst>
                <a:path w="4842" h="3121" extrusionOk="0">
                  <a:moveTo>
                    <a:pt x="2775" y="1"/>
                  </a:moveTo>
                  <a:cubicBezTo>
                    <a:pt x="2291" y="1"/>
                    <a:pt x="1512" y="1441"/>
                    <a:pt x="1512" y="1441"/>
                  </a:cubicBezTo>
                  <a:cubicBezTo>
                    <a:pt x="1512" y="1441"/>
                    <a:pt x="1875" y="380"/>
                    <a:pt x="1512" y="83"/>
                  </a:cubicBezTo>
                  <a:cubicBezTo>
                    <a:pt x="1491" y="66"/>
                    <a:pt x="1468" y="58"/>
                    <a:pt x="1442" y="58"/>
                  </a:cubicBezTo>
                  <a:cubicBezTo>
                    <a:pt x="1018" y="58"/>
                    <a:pt x="0" y="2236"/>
                    <a:pt x="0" y="2236"/>
                  </a:cubicBezTo>
                  <a:cubicBezTo>
                    <a:pt x="405" y="2131"/>
                    <a:pt x="772" y="2087"/>
                    <a:pt x="1102" y="2087"/>
                  </a:cubicBezTo>
                  <a:cubicBezTo>
                    <a:pt x="2707" y="2087"/>
                    <a:pt x="3449" y="3121"/>
                    <a:pt x="3449" y="3121"/>
                  </a:cubicBezTo>
                  <a:cubicBezTo>
                    <a:pt x="3449" y="3121"/>
                    <a:pt x="4841" y="1984"/>
                    <a:pt x="4475" y="1803"/>
                  </a:cubicBezTo>
                  <a:cubicBezTo>
                    <a:pt x="4411" y="1771"/>
                    <a:pt x="4335" y="1758"/>
                    <a:pt x="4253" y="1758"/>
                  </a:cubicBezTo>
                  <a:cubicBezTo>
                    <a:pt x="3864" y="1758"/>
                    <a:pt x="3338" y="2060"/>
                    <a:pt x="3338" y="2060"/>
                  </a:cubicBezTo>
                  <a:cubicBezTo>
                    <a:pt x="3338" y="2060"/>
                    <a:pt x="4404" y="888"/>
                    <a:pt x="3997" y="702"/>
                  </a:cubicBezTo>
                  <a:cubicBezTo>
                    <a:pt x="3967" y="689"/>
                    <a:pt x="3934" y="683"/>
                    <a:pt x="3898" y="683"/>
                  </a:cubicBezTo>
                  <a:cubicBezTo>
                    <a:pt x="3449" y="683"/>
                    <a:pt x="2573" y="1653"/>
                    <a:pt x="2573" y="1653"/>
                  </a:cubicBezTo>
                  <a:cubicBezTo>
                    <a:pt x="2573" y="1653"/>
                    <a:pt x="3378" y="446"/>
                    <a:pt x="2923" y="57"/>
                  </a:cubicBezTo>
                  <a:cubicBezTo>
                    <a:pt x="2878" y="18"/>
                    <a:pt x="2829" y="1"/>
                    <a:pt x="27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53"/>
            <p:cNvSpPr/>
            <p:nvPr/>
          </p:nvSpPr>
          <p:spPr>
            <a:xfrm>
              <a:off x="7112600" y="2635100"/>
              <a:ext cx="268200" cy="284575"/>
            </a:xfrm>
            <a:custGeom>
              <a:avLst/>
              <a:gdLst/>
              <a:ahLst/>
              <a:cxnLst/>
              <a:rect l="l" t="t" r="r" b="b"/>
              <a:pathLst>
                <a:path w="10728" h="11383" extrusionOk="0">
                  <a:moveTo>
                    <a:pt x="4445" y="1"/>
                  </a:moveTo>
                  <a:cubicBezTo>
                    <a:pt x="1063" y="1"/>
                    <a:pt x="363" y="4591"/>
                    <a:pt x="363" y="4591"/>
                  </a:cubicBezTo>
                  <a:cubicBezTo>
                    <a:pt x="1" y="6988"/>
                    <a:pt x="916" y="9039"/>
                    <a:pt x="912" y="9039"/>
                  </a:cubicBezTo>
                  <a:cubicBezTo>
                    <a:pt x="2083" y="10826"/>
                    <a:pt x="3879" y="11382"/>
                    <a:pt x="5515" y="11382"/>
                  </a:cubicBezTo>
                  <a:cubicBezTo>
                    <a:pt x="7097" y="11382"/>
                    <a:pt x="8530" y="10862"/>
                    <a:pt x="9104" y="10432"/>
                  </a:cubicBezTo>
                  <a:cubicBezTo>
                    <a:pt x="10245" y="9576"/>
                    <a:pt x="10727" y="8342"/>
                    <a:pt x="9705" y="8342"/>
                  </a:cubicBezTo>
                  <a:cubicBezTo>
                    <a:pt x="9677" y="8342"/>
                    <a:pt x="9647" y="8343"/>
                    <a:pt x="9617" y="8345"/>
                  </a:cubicBezTo>
                  <a:cubicBezTo>
                    <a:pt x="9565" y="8348"/>
                    <a:pt x="9515" y="8350"/>
                    <a:pt x="9468" y="8350"/>
                  </a:cubicBezTo>
                  <a:cubicBezTo>
                    <a:pt x="8488" y="8350"/>
                    <a:pt x="8521" y="7682"/>
                    <a:pt x="8521" y="7682"/>
                  </a:cubicBezTo>
                  <a:cubicBezTo>
                    <a:pt x="8445" y="6073"/>
                    <a:pt x="9285" y="842"/>
                    <a:pt x="5227" y="77"/>
                  </a:cubicBezTo>
                  <a:cubicBezTo>
                    <a:pt x="4951" y="25"/>
                    <a:pt x="4691" y="1"/>
                    <a:pt x="44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53"/>
            <p:cNvSpPr/>
            <p:nvPr/>
          </p:nvSpPr>
          <p:spPr>
            <a:xfrm>
              <a:off x="7157375" y="2705675"/>
              <a:ext cx="45350" cy="27300"/>
            </a:xfrm>
            <a:custGeom>
              <a:avLst/>
              <a:gdLst/>
              <a:ahLst/>
              <a:cxnLst/>
              <a:rect l="l" t="t" r="r" b="b"/>
              <a:pathLst>
                <a:path w="1814" h="1092" extrusionOk="0">
                  <a:moveTo>
                    <a:pt x="149" y="0"/>
                  </a:moveTo>
                  <a:cubicBezTo>
                    <a:pt x="103" y="0"/>
                    <a:pt x="59" y="27"/>
                    <a:pt x="54" y="88"/>
                  </a:cubicBezTo>
                  <a:cubicBezTo>
                    <a:pt x="0" y="539"/>
                    <a:pt x="213" y="1004"/>
                    <a:pt x="686" y="1083"/>
                  </a:cubicBezTo>
                  <a:cubicBezTo>
                    <a:pt x="720" y="1089"/>
                    <a:pt x="754" y="1091"/>
                    <a:pt x="787" y="1091"/>
                  </a:cubicBezTo>
                  <a:cubicBezTo>
                    <a:pt x="1251" y="1091"/>
                    <a:pt x="1583" y="567"/>
                    <a:pt x="1769" y="208"/>
                  </a:cubicBezTo>
                  <a:cubicBezTo>
                    <a:pt x="1813" y="119"/>
                    <a:pt x="1739" y="48"/>
                    <a:pt x="1665" y="48"/>
                  </a:cubicBezTo>
                  <a:cubicBezTo>
                    <a:pt x="1628" y="48"/>
                    <a:pt x="1592" y="65"/>
                    <a:pt x="1570" y="106"/>
                  </a:cubicBezTo>
                  <a:cubicBezTo>
                    <a:pt x="1429" y="389"/>
                    <a:pt x="1247" y="681"/>
                    <a:pt x="955" y="827"/>
                  </a:cubicBezTo>
                  <a:cubicBezTo>
                    <a:pt x="883" y="861"/>
                    <a:pt x="816" y="876"/>
                    <a:pt x="753" y="876"/>
                  </a:cubicBezTo>
                  <a:cubicBezTo>
                    <a:pt x="421" y="876"/>
                    <a:pt x="232" y="444"/>
                    <a:pt x="266" y="128"/>
                  </a:cubicBezTo>
                  <a:cubicBezTo>
                    <a:pt x="276" y="48"/>
                    <a:pt x="210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53"/>
            <p:cNvSpPr/>
            <p:nvPr/>
          </p:nvSpPr>
          <p:spPr>
            <a:xfrm>
              <a:off x="7228325" y="2709275"/>
              <a:ext cx="47775" cy="30400"/>
            </a:xfrm>
            <a:custGeom>
              <a:avLst/>
              <a:gdLst/>
              <a:ahLst/>
              <a:cxnLst/>
              <a:rect l="l" t="t" r="r" b="b"/>
              <a:pathLst>
                <a:path w="1911" h="1216" extrusionOk="0">
                  <a:moveTo>
                    <a:pt x="197" y="1"/>
                  </a:moveTo>
                  <a:cubicBezTo>
                    <a:pt x="150" y="1"/>
                    <a:pt x="103" y="27"/>
                    <a:pt x="89" y="86"/>
                  </a:cubicBezTo>
                  <a:cubicBezTo>
                    <a:pt x="1" y="501"/>
                    <a:pt x="134" y="939"/>
                    <a:pt x="545" y="1134"/>
                  </a:cubicBezTo>
                  <a:cubicBezTo>
                    <a:pt x="665" y="1190"/>
                    <a:pt x="781" y="1215"/>
                    <a:pt x="893" y="1215"/>
                  </a:cubicBezTo>
                  <a:cubicBezTo>
                    <a:pt x="1272" y="1215"/>
                    <a:pt x="1599" y="930"/>
                    <a:pt x="1845" y="616"/>
                  </a:cubicBezTo>
                  <a:cubicBezTo>
                    <a:pt x="1910" y="534"/>
                    <a:pt x="1834" y="435"/>
                    <a:pt x="1755" y="435"/>
                  </a:cubicBezTo>
                  <a:cubicBezTo>
                    <a:pt x="1727" y="435"/>
                    <a:pt x="1699" y="447"/>
                    <a:pt x="1677" y="475"/>
                  </a:cubicBezTo>
                  <a:cubicBezTo>
                    <a:pt x="1474" y="730"/>
                    <a:pt x="1220" y="999"/>
                    <a:pt x="880" y="999"/>
                  </a:cubicBezTo>
                  <a:cubicBezTo>
                    <a:pt x="849" y="999"/>
                    <a:pt x="817" y="997"/>
                    <a:pt x="783" y="992"/>
                  </a:cubicBezTo>
                  <a:cubicBezTo>
                    <a:pt x="368" y="930"/>
                    <a:pt x="231" y="470"/>
                    <a:pt x="306" y="126"/>
                  </a:cubicBezTo>
                  <a:cubicBezTo>
                    <a:pt x="324" y="47"/>
                    <a:pt x="261" y="1"/>
                    <a:pt x="1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53"/>
            <p:cNvSpPr/>
            <p:nvPr/>
          </p:nvSpPr>
          <p:spPr>
            <a:xfrm>
              <a:off x="7183250" y="2730500"/>
              <a:ext cx="42375" cy="38825"/>
            </a:xfrm>
            <a:custGeom>
              <a:avLst/>
              <a:gdLst/>
              <a:ahLst/>
              <a:cxnLst/>
              <a:rect l="l" t="t" r="r" b="b"/>
              <a:pathLst>
                <a:path w="1695" h="1553" extrusionOk="0">
                  <a:moveTo>
                    <a:pt x="1006" y="0"/>
                  </a:moveTo>
                  <a:cubicBezTo>
                    <a:pt x="889" y="0"/>
                    <a:pt x="757" y="43"/>
                    <a:pt x="619" y="125"/>
                  </a:cubicBezTo>
                  <a:cubicBezTo>
                    <a:pt x="500" y="196"/>
                    <a:pt x="0" y="1452"/>
                    <a:pt x="0" y="1452"/>
                  </a:cubicBezTo>
                  <a:cubicBezTo>
                    <a:pt x="280" y="1522"/>
                    <a:pt x="509" y="1552"/>
                    <a:pt x="697" y="1552"/>
                  </a:cubicBezTo>
                  <a:cubicBezTo>
                    <a:pt x="1694" y="1552"/>
                    <a:pt x="1517" y="695"/>
                    <a:pt x="1424" y="364"/>
                  </a:cubicBezTo>
                  <a:cubicBezTo>
                    <a:pt x="1355" y="118"/>
                    <a:pt x="1201" y="0"/>
                    <a:pt x="10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53"/>
            <p:cNvSpPr/>
            <p:nvPr/>
          </p:nvSpPr>
          <p:spPr>
            <a:xfrm>
              <a:off x="7183250" y="2747875"/>
              <a:ext cx="37475" cy="20050"/>
            </a:xfrm>
            <a:custGeom>
              <a:avLst/>
              <a:gdLst/>
              <a:ahLst/>
              <a:cxnLst/>
              <a:rect l="l" t="t" r="r" b="b"/>
              <a:pathLst>
                <a:path w="1499" h="802" extrusionOk="0">
                  <a:moveTo>
                    <a:pt x="1490" y="1"/>
                  </a:moveTo>
                  <a:cubicBezTo>
                    <a:pt x="1083" y="363"/>
                    <a:pt x="575" y="593"/>
                    <a:pt x="35" y="664"/>
                  </a:cubicBezTo>
                  <a:lnTo>
                    <a:pt x="0" y="757"/>
                  </a:lnTo>
                  <a:cubicBezTo>
                    <a:pt x="62" y="775"/>
                    <a:pt x="124" y="788"/>
                    <a:pt x="181" y="801"/>
                  </a:cubicBezTo>
                  <a:cubicBezTo>
                    <a:pt x="663" y="713"/>
                    <a:pt x="1119" y="505"/>
                    <a:pt x="1499" y="191"/>
                  </a:cubicBezTo>
                  <a:cubicBezTo>
                    <a:pt x="1499" y="129"/>
                    <a:pt x="1499" y="63"/>
                    <a:pt x="1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53"/>
            <p:cNvSpPr/>
            <p:nvPr/>
          </p:nvSpPr>
          <p:spPr>
            <a:xfrm>
              <a:off x="7281275" y="2749475"/>
              <a:ext cx="97750" cy="87625"/>
            </a:xfrm>
            <a:custGeom>
              <a:avLst/>
              <a:gdLst/>
              <a:ahLst/>
              <a:cxnLst/>
              <a:rect l="l" t="t" r="r" b="b"/>
              <a:pathLst>
                <a:path w="3910" h="3505" extrusionOk="0">
                  <a:moveTo>
                    <a:pt x="1248" y="0"/>
                  </a:moveTo>
                  <a:cubicBezTo>
                    <a:pt x="1199" y="0"/>
                    <a:pt x="1147" y="5"/>
                    <a:pt x="1093" y="16"/>
                  </a:cubicBezTo>
                  <a:cubicBezTo>
                    <a:pt x="783" y="78"/>
                    <a:pt x="509" y="313"/>
                    <a:pt x="346" y="591"/>
                  </a:cubicBezTo>
                  <a:cubicBezTo>
                    <a:pt x="270" y="711"/>
                    <a:pt x="222" y="848"/>
                    <a:pt x="200" y="989"/>
                  </a:cubicBezTo>
                  <a:cubicBezTo>
                    <a:pt x="1" y="2275"/>
                    <a:pt x="870" y="3505"/>
                    <a:pt x="2148" y="3505"/>
                  </a:cubicBezTo>
                  <a:cubicBezTo>
                    <a:pt x="2263" y="3505"/>
                    <a:pt x="2382" y="3495"/>
                    <a:pt x="2503" y="3474"/>
                  </a:cubicBezTo>
                  <a:cubicBezTo>
                    <a:pt x="3051" y="3381"/>
                    <a:pt x="3909" y="2996"/>
                    <a:pt x="3838" y="2302"/>
                  </a:cubicBezTo>
                  <a:cubicBezTo>
                    <a:pt x="3794" y="1865"/>
                    <a:pt x="3427" y="1878"/>
                    <a:pt x="3127" y="1692"/>
                  </a:cubicBezTo>
                  <a:cubicBezTo>
                    <a:pt x="2861" y="1542"/>
                    <a:pt x="2618" y="1343"/>
                    <a:pt x="2419" y="1113"/>
                  </a:cubicBezTo>
                  <a:cubicBezTo>
                    <a:pt x="2089" y="722"/>
                    <a:pt x="1830" y="0"/>
                    <a:pt x="1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53"/>
            <p:cNvSpPr/>
            <p:nvPr/>
          </p:nvSpPr>
          <p:spPr>
            <a:xfrm>
              <a:off x="7200475" y="2895775"/>
              <a:ext cx="16275" cy="80175"/>
            </a:xfrm>
            <a:custGeom>
              <a:avLst/>
              <a:gdLst/>
              <a:ahLst/>
              <a:cxnLst/>
              <a:rect l="l" t="t" r="r" b="b"/>
              <a:pathLst>
                <a:path w="651" h="3207" extrusionOk="0">
                  <a:moveTo>
                    <a:pt x="391" y="0"/>
                  </a:moveTo>
                  <a:cubicBezTo>
                    <a:pt x="386" y="0"/>
                    <a:pt x="381" y="0"/>
                    <a:pt x="377" y="0"/>
                  </a:cubicBezTo>
                  <a:lnTo>
                    <a:pt x="341" y="0"/>
                  </a:lnTo>
                  <a:cubicBezTo>
                    <a:pt x="169" y="0"/>
                    <a:pt x="120" y="164"/>
                    <a:pt x="169" y="288"/>
                  </a:cubicBezTo>
                  <a:cubicBezTo>
                    <a:pt x="107" y="712"/>
                    <a:pt x="1" y="1132"/>
                    <a:pt x="1" y="1561"/>
                  </a:cubicBezTo>
                  <a:cubicBezTo>
                    <a:pt x="5" y="2056"/>
                    <a:pt x="67" y="2543"/>
                    <a:pt x="182" y="3020"/>
                  </a:cubicBezTo>
                  <a:cubicBezTo>
                    <a:pt x="211" y="3147"/>
                    <a:pt x="320" y="3207"/>
                    <a:pt x="423" y="3207"/>
                  </a:cubicBezTo>
                  <a:cubicBezTo>
                    <a:pt x="542" y="3207"/>
                    <a:pt x="651" y="3127"/>
                    <a:pt x="615" y="2980"/>
                  </a:cubicBezTo>
                  <a:cubicBezTo>
                    <a:pt x="518" y="2543"/>
                    <a:pt x="456" y="2096"/>
                    <a:pt x="438" y="1645"/>
                  </a:cubicBezTo>
                  <a:cubicBezTo>
                    <a:pt x="421" y="1181"/>
                    <a:pt x="553" y="717"/>
                    <a:pt x="615" y="257"/>
                  </a:cubicBezTo>
                  <a:cubicBezTo>
                    <a:pt x="637" y="120"/>
                    <a:pt x="530" y="0"/>
                    <a:pt x="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53"/>
            <p:cNvSpPr/>
            <p:nvPr/>
          </p:nvSpPr>
          <p:spPr>
            <a:xfrm>
              <a:off x="7280950" y="2892025"/>
              <a:ext cx="17350" cy="84100"/>
            </a:xfrm>
            <a:custGeom>
              <a:avLst/>
              <a:gdLst/>
              <a:ahLst/>
              <a:cxnLst/>
              <a:rect l="l" t="t" r="r" b="b"/>
              <a:pathLst>
                <a:path w="694" h="3364" extrusionOk="0">
                  <a:moveTo>
                    <a:pt x="407" y="1"/>
                  </a:moveTo>
                  <a:cubicBezTo>
                    <a:pt x="337" y="1"/>
                    <a:pt x="271" y="38"/>
                    <a:pt x="239" y="128"/>
                  </a:cubicBezTo>
                  <a:cubicBezTo>
                    <a:pt x="89" y="548"/>
                    <a:pt x="71" y="977"/>
                    <a:pt x="71" y="1415"/>
                  </a:cubicBezTo>
                  <a:cubicBezTo>
                    <a:pt x="67" y="2003"/>
                    <a:pt x="0" y="2578"/>
                    <a:pt x="71" y="3170"/>
                  </a:cubicBezTo>
                  <a:cubicBezTo>
                    <a:pt x="88" y="3302"/>
                    <a:pt x="191" y="3364"/>
                    <a:pt x="293" y="3364"/>
                  </a:cubicBezTo>
                  <a:cubicBezTo>
                    <a:pt x="411" y="3364"/>
                    <a:pt x="528" y="3282"/>
                    <a:pt x="509" y="3130"/>
                  </a:cubicBezTo>
                  <a:cubicBezTo>
                    <a:pt x="460" y="2648"/>
                    <a:pt x="456" y="2162"/>
                    <a:pt x="496" y="1680"/>
                  </a:cubicBezTo>
                  <a:cubicBezTo>
                    <a:pt x="527" y="1225"/>
                    <a:pt x="478" y="756"/>
                    <a:pt x="633" y="318"/>
                  </a:cubicBezTo>
                  <a:cubicBezTo>
                    <a:pt x="694" y="143"/>
                    <a:pt x="543" y="1"/>
                    <a:pt x="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53"/>
            <p:cNvSpPr/>
            <p:nvPr/>
          </p:nvSpPr>
          <p:spPr>
            <a:xfrm>
              <a:off x="7163450" y="2965850"/>
              <a:ext cx="46525" cy="20175"/>
            </a:xfrm>
            <a:custGeom>
              <a:avLst/>
              <a:gdLst/>
              <a:ahLst/>
              <a:cxnLst/>
              <a:rect l="l" t="t" r="r" b="b"/>
              <a:pathLst>
                <a:path w="1861" h="807" extrusionOk="0">
                  <a:moveTo>
                    <a:pt x="1543" y="0"/>
                  </a:moveTo>
                  <a:cubicBezTo>
                    <a:pt x="1476" y="0"/>
                    <a:pt x="1402" y="6"/>
                    <a:pt x="1327" y="14"/>
                  </a:cubicBezTo>
                  <a:cubicBezTo>
                    <a:pt x="1163" y="36"/>
                    <a:pt x="1000" y="67"/>
                    <a:pt x="836" y="107"/>
                  </a:cubicBezTo>
                  <a:cubicBezTo>
                    <a:pt x="708" y="146"/>
                    <a:pt x="580" y="204"/>
                    <a:pt x="465" y="275"/>
                  </a:cubicBezTo>
                  <a:cubicBezTo>
                    <a:pt x="350" y="341"/>
                    <a:pt x="1" y="615"/>
                    <a:pt x="191" y="770"/>
                  </a:cubicBezTo>
                  <a:cubicBezTo>
                    <a:pt x="224" y="797"/>
                    <a:pt x="272" y="806"/>
                    <a:pt x="325" y="806"/>
                  </a:cubicBezTo>
                  <a:cubicBezTo>
                    <a:pt x="438" y="806"/>
                    <a:pt x="575" y="761"/>
                    <a:pt x="651" y="743"/>
                  </a:cubicBezTo>
                  <a:cubicBezTo>
                    <a:pt x="973" y="655"/>
                    <a:pt x="1544" y="478"/>
                    <a:pt x="1756" y="191"/>
                  </a:cubicBezTo>
                  <a:cubicBezTo>
                    <a:pt x="1860" y="44"/>
                    <a:pt x="1733" y="0"/>
                    <a:pt x="15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53"/>
            <p:cNvSpPr/>
            <p:nvPr/>
          </p:nvSpPr>
          <p:spPr>
            <a:xfrm>
              <a:off x="7180025" y="2970150"/>
              <a:ext cx="37525" cy="31700"/>
            </a:xfrm>
            <a:custGeom>
              <a:avLst/>
              <a:gdLst/>
              <a:ahLst/>
              <a:cxnLst/>
              <a:rect l="l" t="t" r="r" b="b"/>
              <a:pathLst>
                <a:path w="1501" h="1268" extrusionOk="0">
                  <a:moveTo>
                    <a:pt x="1391" y="0"/>
                  </a:moveTo>
                  <a:cubicBezTo>
                    <a:pt x="1301" y="0"/>
                    <a:pt x="1156" y="64"/>
                    <a:pt x="1013" y="142"/>
                  </a:cubicBezTo>
                  <a:cubicBezTo>
                    <a:pt x="867" y="222"/>
                    <a:pt x="726" y="310"/>
                    <a:pt x="593" y="408"/>
                  </a:cubicBezTo>
                  <a:cubicBezTo>
                    <a:pt x="487" y="496"/>
                    <a:pt x="390" y="593"/>
                    <a:pt x="306" y="704"/>
                  </a:cubicBezTo>
                  <a:cubicBezTo>
                    <a:pt x="226" y="806"/>
                    <a:pt x="1" y="1190"/>
                    <a:pt x="235" y="1261"/>
                  </a:cubicBezTo>
                  <a:cubicBezTo>
                    <a:pt x="248" y="1265"/>
                    <a:pt x="263" y="1267"/>
                    <a:pt x="277" y="1267"/>
                  </a:cubicBezTo>
                  <a:cubicBezTo>
                    <a:pt x="403" y="1267"/>
                    <a:pt x="571" y="1126"/>
                    <a:pt x="651" y="1066"/>
                  </a:cubicBezTo>
                  <a:cubicBezTo>
                    <a:pt x="920" y="863"/>
                    <a:pt x="1385" y="492"/>
                    <a:pt x="1473" y="147"/>
                  </a:cubicBezTo>
                  <a:cubicBezTo>
                    <a:pt x="1501" y="41"/>
                    <a:pt x="1464" y="0"/>
                    <a:pt x="1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3"/>
            <p:cNvSpPr/>
            <p:nvPr/>
          </p:nvSpPr>
          <p:spPr>
            <a:xfrm>
              <a:off x="7239275" y="2966950"/>
              <a:ext cx="46525" cy="20175"/>
            </a:xfrm>
            <a:custGeom>
              <a:avLst/>
              <a:gdLst/>
              <a:ahLst/>
              <a:cxnLst/>
              <a:rect l="l" t="t" r="r" b="b"/>
              <a:pathLst>
                <a:path w="1861" h="807" extrusionOk="0">
                  <a:moveTo>
                    <a:pt x="1543" y="1"/>
                  </a:moveTo>
                  <a:cubicBezTo>
                    <a:pt x="1476" y="1"/>
                    <a:pt x="1402" y="6"/>
                    <a:pt x="1327" y="14"/>
                  </a:cubicBezTo>
                  <a:cubicBezTo>
                    <a:pt x="1159" y="36"/>
                    <a:pt x="1000" y="67"/>
                    <a:pt x="836" y="107"/>
                  </a:cubicBezTo>
                  <a:cubicBezTo>
                    <a:pt x="708" y="147"/>
                    <a:pt x="580" y="204"/>
                    <a:pt x="465" y="275"/>
                  </a:cubicBezTo>
                  <a:cubicBezTo>
                    <a:pt x="350" y="341"/>
                    <a:pt x="1" y="615"/>
                    <a:pt x="191" y="770"/>
                  </a:cubicBezTo>
                  <a:cubicBezTo>
                    <a:pt x="223" y="797"/>
                    <a:pt x="270" y="806"/>
                    <a:pt x="323" y="806"/>
                  </a:cubicBezTo>
                  <a:cubicBezTo>
                    <a:pt x="436" y="806"/>
                    <a:pt x="575" y="762"/>
                    <a:pt x="651" y="744"/>
                  </a:cubicBezTo>
                  <a:cubicBezTo>
                    <a:pt x="973" y="655"/>
                    <a:pt x="1544" y="478"/>
                    <a:pt x="1756" y="191"/>
                  </a:cubicBezTo>
                  <a:cubicBezTo>
                    <a:pt x="1860" y="44"/>
                    <a:pt x="1733" y="1"/>
                    <a:pt x="15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3"/>
            <p:cNvSpPr/>
            <p:nvPr/>
          </p:nvSpPr>
          <p:spPr>
            <a:xfrm>
              <a:off x="7255850" y="2971250"/>
              <a:ext cx="37525" cy="31700"/>
            </a:xfrm>
            <a:custGeom>
              <a:avLst/>
              <a:gdLst/>
              <a:ahLst/>
              <a:cxnLst/>
              <a:rect l="l" t="t" r="r" b="b"/>
              <a:pathLst>
                <a:path w="1501" h="1268" extrusionOk="0">
                  <a:moveTo>
                    <a:pt x="1391" y="0"/>
                  </a:moveTo>
                  <a:cubicBezTo>
                    <a:pt x="1300" y="0"/>
                    <a:pt x="1154" y="64"/>
                    <a:pt x="1009" y="143"/>
                  </a:cubicBezTo>
                  <a:cubicBezTo>
                    <a:pt x="863" y="222"/>
                    <a:pt x="726" y="311"/>
                    <a:pt x="593" y="408"/>
                  </a:cubicBezTo>
                  <a:cubicBezTo>
                    <a:pt x="487" y="496"/>
                    <a:pt x="390" y="594"/>
                    <a:pt x="306" y="700"/>
                  </a:cubicBezTo>
                  <a:cubicBezTo>
                    <a:pt x="226" y="806"/>
                    <a:pt x="1" y="1190"/>
                    <a:pt x="235" y="1261"/>
                  </a:cubicBezTo>
                  <a:cubicBezTo>
                    <a:pt x="248" y="1265"/>
                    <a:pt x="262" y="1267"/>
                    <a:pt x="277" y="1267"/>
                  </a:cubicBezTo>
                  <a:cubicBezTo>
                    <a:pt x="403" y="1267"/>
                    <a:pt x="571" y="1126"/>
                    <a:pt x="651" y="1067"/>
                  </a:cubicBezTo>
                  <a:cubicBezTo>
                    <a:pt x="920" y="863"/>
                    <a:pt x="1385" y="492"/>
                    <a:pt x="1473" y="147"/>
                  </a:cubicBezTo>
                  <a:cubicBezTo>
                    <a:pt x="1501" y="41"/>
                    <a:pt x="1464" y="0"/>
                    <a:pt x="1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3"/>
            <p:cNvSpPr/>
            <p:nvPr/>
          </p:nvSpPr>
          <p:spPr>
            <a:xfrm>
              <a:off x="7260300" y="2790300"/>
              <a:ext cx="18700" cy="37375"/>
            </a:xfrm>
            <a:custGeom>
              <a:avLst/>
              <a:gdLst/>
              <a:ahLst/>
              <a:cxnLst/>
              <a:rect l="l" t="t" r="r" b="b"/>
              <a:pathLst>
                <a:path w="748" h="1495" extrusionOk="0">
                  <a:moveTo>
                    <a:pt x="152" y="0"/>
                  </a:moveTo>
                  <a:cubicBezTo>
                    <a:pt x="74" y="0"/>
                    <a:pt x="1" y="53"/>
                    <a:pt x="22" y="152"/>
                  </a:cubicBezTo>
                  <a:cubicBezTo>
                    <a:pt x="119" y="585"/>
                    <a:pt x="225" y="1010"/>
                    <a:pt x="420" y="1408"/>
                  </a:cubicBezTo>
                  <a:cubicBezTo>
                    <a:pt x="450" y="1469"/>
                    <a:pt x="506" y="1495"/>
                    <a:pt x="561" y="1495"/>
                  </a:cubicBezTo>
                  <a:cubicBezTo>
                    <a:pt x="656" y="1495"/>
                    <a:pt x="747" y="1415"/>
                    <a:pt x="694" y="1306"/>
                  </a:cubicBezTo>
                  <a:cubicBezTo>
                    <a:pt x="513" y="930"/>
                    <a:pt x="406" y="532"/>
                    <a:pt x="314" y="125"/>
                  </a:cubicBezTo>
                  <a:cubicBezTo>
                    <a:pt x="295" y="41"/>
                    <a:pt x="221" y="0"/>
                    <a:pt x="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3"/>
            <p:cNvSpPr/>
            <p:nvPr/>
          </p:nvSpPr>
          <p:spPr>
            <a:xfrm>
              <a:off x="7250450" y="2818225"/>
              <a:ext cx="20075" cy="31700"/>
            </a:xfrm>
            <a:custGeom>
              <a:avLst/>
              <a:gdLst/>
              <a:ahLst/>
              <a:cxnLst/>
              <a:rect l="l" t="t" r="r" b="b"/>
              <a:pathLst>
                <a:path w="803" h="1268" extrusionOk="0">
                  <a:moveTo>
                    <a:pt x="186" y="1"/>
                  </a:moveTo>
                  <a:cubicBezTo>
                    <a:pt x="96" y="1"/>
                    <a:pt x="0" y="83"/>
                    <a:pt x="31" y="198"/>
                  </a:cubicBezTo>
                  <a:cubicBezTo>
                    <a:pt x="137" y="556"/>
                    <a:pt x="288" y="892"/>
                    <a:pt x="491" y="1206"/>
                  </a:cubicBezTo>
                  <a:cubicBezTo>
                    <a:pt x="519" y="1249"/>
                    <a:pt x="559" y="1267"/>
                    <a:pt x="598" y="1267"/>
                  </a:cubicBezTo>
                  <a:cubicBezTo>
                    <a:pt x="700" y="1267"/>
                    <a:pt x="803" y="1149"/>
                    <a:pt x="730" y="1038"/>
                  </a:cubicBezTo>
                  <a:cubicBezTo>
                    <a:pt x="544" y="746"/>
                    <a:pt x="402" y="428"/>
                    <a:pt x="310" y="96"/>
                  </a:cubicBezTo>
                  <a:cubicBezTo>
                    <a:pt x="288" y="29"/>
                    <a:pt x="238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3"/>
            <p:cNvSpPr/>
            <p:nvPr/>
          </p:nvSpPr>
          <p:spPr>
            <a:xfrm>
              <a:off x="7278875" y="2837775"/>
              <a:ext cx="27775" cy="24050"/>
            </a:xfrm>
            <a:custGeom>
              <a:avLst/>
              <a:gdLst/>
              <a:ahLst/>
              <a:cxnLst/>
              <a:rect l="l" t="t" r="r" b="b"/>
              <a:pathLst>
                <a:path w="1111" h="962" extrusionOk="0">
                  <a:moveTo>
                    <a:pt x="212" y="1"/>
                  </a:moveTo>
                  <a:cubicBezTo>
                    <a:pt x="104" y="1"/>
                    <a:pt x="1" y="119"/>
                    <a:pt x="88" y="225"/>
                  </a:cubicBezTo>
                  <a:cubicBezTo>
                    <a:pt x="296" y="486"/>
                    <a:pt x="512" y="742"/>
                    <a:pt x="795" y="932"/>
                  </a:cubicBezTo>
                  <a:cubicBezTo>
                    <a:pt x="824" y="953"/>
                    <a:pt x="855" y="962"/>
                    <a:pt x="884" y="962"/>
                  </a:cubicBezTo>
                  <a:cubicBezTo>
                    <a:pt x="1009" y="962"/>
                    <a:pt x="1111" y="797"/>
                    <a:pt x="985" y="711"/>
                  </a:cubicBezTo>
                  <a:cubicBezTo>
                    <a:pt x="724" y="534"/>
                    <a:pt x="521" y="300"/>
                    <a:pt x="327" y="57"/>
                  </a:cubicBezTo>
                  <a:cubicBezTo>
                    <a:pt x="294" y="17"/>
                    <a:pt x="253" y="1"/>
                    <a:pt x="2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3"/>
            <p:cNvSpPr/>
            <p:nvPr/>
          </p:nvSpPr>
          <p:spPr>
            <a:xfrm>
              <a:off x="7283550" y="2819375"/>
              <a:ext cx="27425" cy="22075"/>
            </a:xfrm>
            <a:custGeom>
              <a:avLst/>
              <a:gdLst/>
              <a:ahLst/>
              <a:cxnLst/>
              <a:rect l="l" t="t" r="r" b="b"/>
              <a:pathLst>
                <a:path w="1097" h="883" extrusionOk="0">
                  <a:moveTo>
                    <a:pt x="219" y="0"/>
                  </a:moveTo>
                  <a:cubicBezTo>
                    <a:pt x="100" y="0"/>
                    <a:pt x="0" y="161"/>
                    <a:pt x="117" y="253"/>
                  </a:cubicBezTo>
                  <a:cubicBezTo>
                    <a:pt x="356" y="439"/>
                    <a:pt x="586" y="634"/>
                    <a:pt x="803" y="841"/>
                  </a:cubicBezTo>
                  <a:cubicBezTo>
                    <a:pt x="832" y="870"/>
                    <a:pt x="863" y="882"/>
                    <a:pt x="893" y="882"/>
                  </a:cubicBezTo>
                  <a:cubicBezTo>
                    <a:pt x="1003" y="882"/>
                    <a:pt x="1097" y="724"/>
                    <a:pt x="993" y="620"/>
                  </a:cubicBezTo>
                  <a:cubicBezTo>
                    <a:pt x="772" y="413"/>
                    <a:pt x="546" y="218"/>
                    <a:pt x="308" y="32"/>
                  </a:cubicBezTo>
                  <a:cubicBezTo>
                    <a:pt x="279" y="10"/>
                    <a:pt x="249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3"/>
            <p:cNvSpPr/>
            <p:nvPr/>
          </p:nvSpPr>
          <p:spPr>
            <a:xfrm>
              <a:off x="7310350" y="2843675"/>
              <a:ext cx="27525" cy="11000"/>
            </a:xfrm>
            <a:custGeom>
              <a:avLst/>
              <a:gdLst/>
              <a:ahLst/>
              <a:cxnLst/>
              <a:rect l="l" t="t" r="r" b="b"/>
              <a:pathLst>
                <a:path w="1101" h="440" extrusionOk="0">
                  <a:moveTo>
                    <a:pt x="213" y="1"/>
                  </a:moveTo>
                  <a:cubicBezTo>
                    <a:pt x="79" y="1"/>
                    <a:pt x="0" y="211"/>
                    <a:pt x="151" y="281"/>
                  </a:cubicBezTo>
                  <a:cubicBezTo>
                    <a:pt x="390" y="387"/>
                    <a:pt x="646" y="440"/>
                    <a:pt x="911" y="440"/>
                  </a:cubicBezTo>
                  <a:cubicBezTo>
                    <a:pt x="913" y="440"/>
                    <a:pt x="914" y="440"/>
                    <a:pt x="915" y="440"/>
                  </a:cubicBezTo>
                  <a:cubicBezTo>
                    <a:pt x="1101" y="440"/>
                    <a:pt x="1069" y="152"/>
                    <a:pt x="885" y="148"/>
                  </a:cubicBezTo>
                  <a:cubicBezTo>
                    <a:pt x="672" y="148"/>
                    <a:pt x="465" y="104"/>
                    <a:pt x="275" y="15"/>
                  </a:cubicBezTo>
                  <a:cubicBezTo>
                    <a:pt x="253" y="5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3"/>
            <p:cNvSpPr/>
            <p:nvPr/>
          </p:nvSpPr>
          <p:spPr>
            <a:xfrm>
              <a:off x="7312775" y="2861175"/>
              <a:ext cx="26125" cy="7325"/>
            </a:xfrm>
            <a:custGeom>
              <a:avLst/>
              <a:gdLst/>
              <a:ahLst/>
              <a:cxnLst/>
              <a:rect l="l" t="t" r="r" b="b"/>
              <a:pathLst>
                <a:path w="1045" h="293" extrusionOk="0">
                  <a:moveTo>
                    <a:pt x="191" y="1"/>
                  </a:moveTo>
                  <a:cubicBezTo>
                    <a:pt x="1" y="1"/>
                    <a:pt x="32" y="292"/>
                    <a:pt x="217" y="292"/>
                  </a:cubicBezTo>
                  <a:lnTo>
                    <a:pt x="858" y="292"/>
                  </a:lnTo>
                  <a:cubicBezTo>
                    <a:pt x="1044" y="292"/>
                    <a:pt x="1018" y="1"/>
                    <a:pt x="8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3"/>
            <p:cNvSpPr/>
            <p:nvPr/>
          </p:nvSpPr>
          <p:spPr>
            <a:xfrm>
              <a:off x="7344400" y="2850075"/>
              <a:ext cx="16925" cy="11050"/>
            </a:xfrm>
            <a:custGeom>
              <a:avLst/>
              <a:gdLst/>
              <a:ahLst/>
              <a:cxnLst/>
              <a:rect l="l" t="t" r="r" b="b"/>
              <a:pathLst>
                <a:path w="677" h="442" extrusionOk="0">
                  <a:moveTo>
                    <a:pt x="513" y="1"/>
                  </a:moveTo>
                  <a:cubicBezTo>
                    <a:pt x="495" y="1"/>
                    <a:pt x="477" y="4"/>
                    <a:pt x="460" y="11"/>
                  </a:cubicBezTo>
                  <a:cubicBezTo>
                    <a:pt x="349" y="64"/>
                    <a:pt x="226" y="104"/>
                    <a:pt x="115" y="157"/>
                  </a:cubicBezTo>
                  <a:cubicBezTo>
                    <a:pt x="40" y="188"/>
                    <a:pt x="0" y="268"/>
                    <a:pt x="27" y="347"/>
                  </a:cubicBezTo>
                  <a:cubicBezTo>
                    <a:pt x="50" y="405"/>
                    <a:pt x="106" y="442"/>
                    <a:pt x="164" y="442"/>
                  </a:cubicBezTo>
                  <a:cubicBezTo>
                    <a:pt x="181" y="442"/>
                    <a:pt x="199" y="439"/>
                    <a:pt x="217" y="431"/>
                  </a:cubicBezTo>
                  <a:cubicBezTo>
                    <a:pt x="327" y="378"/>
                    <a:pt x="447" y="339"/>
                    <a:pt x="562" y="285"/>
                  </a:cubicBezTo>
                  <a:cubicBezTo>
                    <a:pt x="637" y="255"/>
                    <a:pt x="677" y="170"/>
                    <a:pt x="650" y="95"/>
                  </a:cubicBezTo>
                  <a:cubicBezTo>
                    <a:pt x="626" y="38"/>
                    <a:pt x="571" y="1"/>
                    <a:pt x="5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3"/>
            <p:cNvSpPr/>
            <p:nvPr/>
          </p:nvSpPr>
          <p:spPr>
            <a:xfrm>
              <a:off x="7266350" y="2756750"/>
              <a:ext cx="11600" cy="28200"/>
            </a:xfrm>
            <a:custGeom>
              <a:avLst/>
              <a:gdLst/>
              <a:ahLst/>
              <a:cxnLst/>
              <a:rect l="l" t="t" r="r" b="b"/>
              <a:pathLst>
                <a:path w="464" h="1128" extrusionOk="0">
                  <a:moveTo>
                    <a:pt x="271" y="0"/>
                  </a:moveTo>
                  <a:cubicBezTo>
                    <a:pt x="224" y="0"/>
                    <a:pt x="180" y="26"/>
                    <a:pt x="160" y="88"/>
                  </a:cubicBezTo>
                  <a:cubicBezTo>
                    <a:pt x="58" y="380"/>
                    <a:pt x="5" y="689"/>
                    <a:pt x="1" y="999"/>
                  </a:cubicBezTo>
                  <a:cubicBezTo>
                    <a:pt x="1" y="1087"/>
                    <a:pt x="63" y="1127"/>
                    <a:pt x="130" y="1127"/>
                  </a:cubicBezTo>
                  <a:cubicBezTo>
                    <a:pt x="208" y="1127"/>
                    <a:pt x="293" y="1072"/>
                    <a:pt x="293" y="972"/>
                  </a:cubicBezTo>
                  <a:cubicBezTo>
                    <a:pt x="297" y="711"/>
                    <a:pt x="346" y="455"/>
                    <a:pt x="425" y="212"/>
                  </a:cubicBezTo>
                  <a:cubicBezTo>
                    <a:pt x="463" y="95"/>
                    <a:pt x="361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8" name="Google Shape;2068;p53"/>
          <p:cNvGrpSpPr/>
          <p:nvPr/>
        </p:nvGrpSpPr>
        <p:grpSpPr>
          <a:xfrm>
            <a:off x="3384311" y="2603812"/>
            <a:ext cx="495746" cy="487791"/>
            <a:chOff x="3982150" y="2113100"/>
            <a:chExt cx="264850" cy="260600"/>
          </a:xfrm>
        </p:grpSpPr>
        <p:sp>
          <p:nvSpPr>
            <p:cNvPr id="2069" name="Google Shape;2069;p53"/>
            <p:cNvSpPr/>
            <p:nvPr/>
          </p:nvSpPr>
          <p:spPr>
            <a:xfrm>
              <a:off x="3982150" y="2113100"/>
              <a:ext cx="264850" cy="260600"/>
            </a:xfrm>
            <a:custGeom>
              <a:avLst/>
              <a:gdLst/>
              <a:ahLst/>
              <a:cxnLst/>
              <a:rect l="l" t="t" r="r" b="b"/>
              <a:pathLst>
                <a:path w="10594" h="10424" extrusionOk="0">
                  <a:moveTo>
                    <a:pt x="4301" y="1"/>
                  </a:moveTo>
                  <a:cubicBezTo>
                    <a:pt x="3794" y="1"/>
                    <a:pt x="3471" y="116"/>
                    <a:pt x="3471" y="116"/>
                  </a:cubicBezTo>
                  <a:cubicBezTo>
                    <a:pt x="3471" y="116"/>
                    <a:pt x="0" y="730"/>
                    <a:pt x="787" y="6270"/>
                  </a:cubicBezTo>
                  <a:cubicBezTo>
                    <a:pt x="1284" y="9796"/>
                    <a:pt x="3576" y="10424"/>
                    <a:pt x="5052" y="10424"/>
                  </a:cubicBezTo>
                  <a:cubicBezTo>
                    <a:pt x="5547" y="10424"/>
                    <a:pt x="5950" y="10353"/>
                    <a:pt x="6163" y="10298"/>
                  </a:cubicBezTo>
                  <a:cubicBezTo>
                    <a:pt x="7012" y="10072"/>
                    <a:pt x="10593" y="8560"/>
                    <a:pt x="8847" y="4139"/>
                  </a:cubicBezTo>
                  <a:cubicBezTo>
                    <a:pt x="7430" y="559"/>
                    <a:pt x="5418" y="1"/>
                    <a:pt x="4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3"/>
            <p:cNvSpPr/>
            <p:nvPr/>
          </p:nvSpPr>
          <p:spPr>
            <a:xfrm>
              <a:off x="4031775" y="2304825"/>
              <a:ext cx="81375" cy="67175"/>
            </a:xfrm>
            <a:custGeom>
              <a:avLst/>
              <a:gdLst/>
              <a:ahLst/>
              <a:cxnLst/>
              <a:rect l="l" t="t" r="r" b="b"/>
              <a:pathLst>
                <a:path w="3255" h="2687" extrusionOk="0">
                  <a:moveTo>
                    <a:pt x="1420" y="1"/>
                  </a:moveTo>
                  <a:cubicBezTo>
                    <a:pt x="964" y="1"/>
                    <a:pt x="522" y="218"/>
                    <a:pt x="257" y="621"/>
                  </a:cubicBezTo>
                  <a:cubicBezTo>
                    <a:pt x="89" y="882"/>
                    <a:pt x="0" y="1179"/>
                    <a:pt x="0" y="1488"/>
                  </a:cubicBezTo>
                  <a:cubicBezTo>
                    <a:pt x="663" y="2226"/>
                    <a:pt x="1486" y="2558"/>
                    <a:pt x="2233" y="2686"/>
                  </a:cubicBezTo>
                  <a:cubicBezTo>
                    <a:pt x="2472" y="2571"/>
                    <a:pt x="2675" y="2394"/>
                    <a:pt x="2830" y="2178"/>
                  </a:cubicBezTo>
                  <a:cubicBezTo>
                    <a:pt x="3254" y="1532"/>
                    <a:pt x="2883" y="679"/>
                    <a:pt x="2220" y="241"/>
                  </a:cubicBezTo>
                  <a:cubicBezTo>
                    <a:pt x="1971" y="79"/>
                    <a:pt x="1693" y="1"/>
                    <a:pt x="1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3"/>
            <p:cNvSpPr/>
            <p:nvPr/>
          </p:nvSpPr>
          <p:spPr>
            <a:xfrm>
              <a:off x="4013875" y="2117525"/>
              <a:ext cx="52075" cy="44750"/>
            </a:xfrm>
            <a:custGeom>
              <a:avLst/>
              <a:gdLst/>
              <a:ahLst/>
              <a:cxnLst/>
              <a:rect l="l" t="t" r="r" b="b"/>
              <a:pathLst>
                <a:path w="2083" h="1790" extrusionOk="0">
                  <a:moveTo>
                    <a:pt x="1972" y="0"/>
                  </a:moveTo>
                  <a:cubicBezTo>
                    <a:pt x="1543" y="146"/>
                    <a:pt x="619" y="575"/>
                    <a:pt x="0" y="1747"/>
                  </a:cubicBezTo>
                  <a:cubicBezTo>
                    <a:pt x="113" y="1775"/>
                    <a:pt x="232" y="1789"/>
                    <a:pt x="353" y="1789"/>
                  </a:cubicBezTo>
                  <a:cubicBezTo>
                    <a:pt x="703" y="1789"/>
                    <a:pt x="1069" y="1673"/>
                    <a:pt x="1375" y="1459"/>
                  </a:cubicBezTo>
                  <a:cubicBezTo>
                    <a:pt x="1844" y="1137"/>
                    <a:pt x="2082" y="562"/>
                    <a:pt x="19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3"/>
            <p:cNvSpPr/>
            <p:nvPr/>
          </p:nvSpPr>
          <p:spPr>
            <a:xfrm>
              <a:off x="4084825" y="2229300"/>
              <a:ext cx="77950" cy="74050"/>
            </a:xfrm>
            <a:custGeom>
              <a:avLst/>
              <a:gdLst/>
              <a:ahLst/>
              <a:cxnLst/>
              <a:rect l="l" t="t" r="r" b="b"/>
              <a:pathLst>
                <a:path w="3118" h="2962" extrusionOk="0">
                  <a:moveTo>
                    <a:pt x="1669" y="1"/>
                  </a:moveTo>
                  <a:cubicBezTo>
                    <a:pt x="906" y="1"/>
                    <a:pt x="113" y="817"/>
                    <a:pt x="58" y="1560"/>
                  </a:cubicBezTo>
                  <a:cubicBezTo>
                    <a:pt x="0" y="2329"/>
                    <a:pt x="739" y="2895"/>
                    <a:pt x="1530" y="2957"/>
                  </a:cubicBezTo>
                  <a:cubicBezTo>
                    <a:pt x="1567" y="2960"/>
                    <a:pt x="1603" y="2961"/>
                    <a:pt x="1639" y="2961"/>
                  </a:cubicBezTo>
                  <a:cubicBezTo>
                    <a:pt x="2380" y="2961"/>
                    <a:pt x="3010" y="2404"/>
                    <a:pt x="3064" y="1671"/>
                  </a:cubicBezTo>
                  <a:cubicBezTo>
                    <a:pt x="3117" y="901"/>
                    <a:pt x="2543" y="61"/>
                    <a:pt x="1751" y="4"/>
                  </a:cubicBezTo>
                  <a:cubicBezTo>
                    <a:pt x="1724" y="2"/>
                    <a:pt x="1697" y="1"/>
                    <a:pt x="1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3"/>
            <p:cNvSpPr/>
            <p:nvPr/>
          </p:nvSpPr>
          <p:spPr>
            <a:xfrm>
              <a:off x="3997825" y="2188375"/>
              <a:ext cx="61375" cy="75175"/>
            </a:xfrm>
            <a:custGeom>
              <a:avLst/>
              <a:gdLst/>
              <a:ahLst/>
              <a:cxnLst/>
              <a:rect l="l" t="t" r="r" b="b"/>
              <a:pathLst>
                <a:path w="2455" h="3007" extrusionOk="0">
                  <a:moveTo>
                    <a:pt x="1058" y="0"/>
                  </a:moveTo>
                  <a:cubicBezTo>
                    <a:pt x="744" y="5"/>
                    <a:pt x="434" y="102"/>
                    <a:pt x="173" y="279"/>
                  </a:cubicBezTo>
                  <a:cubicBezTo>
                    <a:pt x="50" y="902"/>
                    <a:pt x="1" y="1654"/>
                    <a:pt x="76" y="2547"/>
                  </a:cubicBezTo>
                  <a:cubicBezTo>
                    <a:pt x="394" y="2826"/>
                    <a:pt x="797" y="3007"/>
                    <a:pt x="1173" y="3007"/>
                  </a:cubicBezTo>
                  <a:cubicBezTo>
                    <a:pt x="1946" y="3007"/>
                    <a:pt x="2455" y="2224"/>
                    <a:pt x="2455" y="1433"/>
                  </a:cubicBezTo>
                  <a:cubicBezTo>
                    <a:pt x="2455" y="642"/>
                    <a:pt x="1831" y="0"/>
                    <a:pt x="10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3"/>
            <p:cNvSpPr/>
            <p:nvPr/>
          </p:nvSpPr>
          <p:spPr>
            <a:xfrm>
              <a:off x="4172475" y="2179875"/>
              <a:ext cx="38600" cy="60875"/>
            </a:xfrm>
            <a:custGeom>
              <a:avLst/>
              <a:gdLst/>
              <a:ahLst/>
              <a:cxnLst/>
              <a:rect l="l" t="t" r="r" b="b"/>
              <a:pathLst>
                <a:path w="1544" h="2435" extrusionOk="0">
                  <a:moveTo>
                    <a:pt x="531" y="0"/>
                  </a:moveTo>
                  <a:cubicBezTo>
                    <a:pt x="491" y="44"/>
                    <a:pt x="456" y="93"/>
                    <a:pt x="425" y="142"/>
                  </a:cubicBezTo>
                  <a:cubicBezTo>
                    <a:pt x="1" y="787"/>
                    <a:pt x="98" y="1799"/>
                    <a:pt x="761" y="2237"/>
                  </a:cubicBezTo>
                  <a:cubicBezTo>
                    <a:pt x="972" y="2364"/>
                    <a:pt x="1214" y="2434"/>
                    <a:pt x="1460" y="2434"/>
                  </a:cubicBezTo>
                  <a:cubicBezTo>
                    <a:pt x="1488" y="2434"/>
                    <a:pt x="1516" y="2434"/>
                    <a:pt x="1544" y="2432"/>
                  </a:cubicBezTo>
                  <a:cubicBezTo>
                    <a:pt x="1460" y="2105"/>
                    <a:pt x="1358" y="1782"/>
                    <a:pt x="1234" y="1468"/>
                  </a:cubicBezTo>
                  <a:cubicBezTo>
                    <a:pt x="1035" y="964"/>
                    <a:pt x="801" y="473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3"/>
            <p:cNvSpPr/>
            <p:nvPr/>
          </p:nvSpPr>
          <p:spPr>
            <a:xfrm>
              <a:off x="4160325" y="2293675"/>
              <a:ext cx="51975" cy="60850"/>
            </a:xfrm>
            <a:custGeom>
              <a:avLst/>
              <a:gdLst/>
              <a:ahLst/>
              <a:cxnLst/>
              <a:rect l="l" t="t" r="r" b="b"/>
              <a:pathLst>
                <a:path w="2079" h="2434" extrusionOk="0">
                  <a:moveTo>
                    <a:pt x="1518" y="1"/>
                  </a:moveTo>
                  <a:cubicBezTo>
                    <a:pt x="1061" y="1"/>
                    <a:pt x="619" y="223"/>
                    <a:pt x="349" y="621"/>
                  </a:cubicBezTo>
                  <a:cubicBezTo>
                    <a:pt x="0" y="1151"/>
                    <a:pt x="9" y="1934"/>
                    <a:pt x="389" y="2434"/>
                  </a:cubicBezTo>
                  <a:cubicBezTo>
                    <a:pt x="1079" y="1969"/>
                    <a:pt x="1804" y="1231"/>
                    <a:pt x="2078" y="117"/>
                  </a:cubicBezTo>
                  <a:cubicBezTo>
                    <a:pt x="1896" y="38"/>
                    <a:pt x="1706" y="1"/>
                    <a:pt x="1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3"/>
            <p:cNvSpPr/>
            <p:nvPr/>
          </p:nvSpPr>
          <p:spPr>
            <a:xfrm>
              <a:off x="4071675" y="2131925"/>
              <a:ext cx="82025" cy="74675"/>
            </a:xfrm>
            <a:custGeom>
              <a:avLst/>
              <a:gdLst/>
              <a:ahLst/>
              <a:cxnLst/>
              <a:rect l="l" t="t" r="r" b="b"/>
              <a:pathLst>
                <a:path w="3281" h="2987" extrusionOk="0">
                  <a:moveTo>
                    <a:pt x="1506" y="1"/>
                  </a:moveTo>
                  <a:cubicBezTo>
                    <a:pt x="1247" y="1"/>
                    <a:pt x="992" y="69"/>
                    <a:pt x="774" y="220"/>
                  </a:cubicBezTo>
                  <a:cubicBezTo>
                    <a:pt x="124" y="671"/>
                    <a:pt x="0" y="1865"/>
                    <a:pt x="442" y="2497"/>
                  </a:cubicBezTo>
                  <a:cubicBezTo>
                    <a:pt x="677" y="2835"/>
                    <a:pt x="1049" y="2986"/>
                    <a:pt x="1443" y="2986"/>
                  </a:cubicBezTo>
                  <a:cubicBezTo>
                    <a:pt x="1792" y="2986"/>
                    <a:pt x="2158" y="2868"/>
                    <a:pt x="2463" y="2656"/>
                  </a:cubicBezTo>
                  <a:cubicBezTo>
                    <a:pt x="3113" y="2205"/>
                    <a:pt x="3281" y="1326"/>
                    <a:pt x="2843" y="689"/>
                  </a:cubicBezTo>
                  <a:cubicBezTo>
                    <a:pt x="2549" y="269"/>
                    <a:pt x="2019" y="1"/>
                    <a:pt x="1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" name="Freeform 5">
            <a:extLst>
              <a:ext uri="{FF2B5EF4-FFF2-40B4-BE49-F238E27FC236}">
                <a16:creationId xmlns:a16="http://schemas.microsoft.com/office/drawing/2014/main" id="{15DBE557-C9BF-4235-9A5F-CBF84F1EC4FF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9" name="Grupo 1438">
            <a:extLst>
              <a:ext uri="{FF2B5EF4-FFF2-40B4-BE49-F238E27FC236}">
                <a16:creationId xmlns:a16="http://schemas.microsoft.com/office/drawing/2014/main" id="{2D922494-AA90-4F51-AF50-347882F59307}"/>
              </a:ext>
            </a:extLst>
          </p:cNvPr>
          <p:cNvGrpSpPr/>
          <p:nvPr/>
        </p:nvGrpSpPr>
        <p:grpSpPr>
          <a:xfrm>
            <a:off x="3573735" y="1625550"/>
            <a:ext cx="1446212" cy="3019426"/>
            <a:chOff x="11437938" y="1093787"/>
            <a:chExt cx="1446212" cy="3019426"/>
          </a:xfrm>
        </p:grpSpPr>
        <p:sp>
          <p:nvSpPr>
            <p:cNvPr id="1428" name="Freeform 66">
              <a:extLst>
                <a:ext uri="{FF2B5EF4-FFF2-40B4-BE49-F238E27FC236}">
                  <a16:creationId xmlns:a16="http://schemas.microsoft.com/office/drawing/2014/main" id="{8C5E4337-785A-4383-9DC0-F61DDEC32D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598275" y="2530475"/>
              <a:ext cx="1285875" cy="1582738"/>
            </a:xfrm>
            <a:custGeom>
              <a:avLst/>
              <a:gdLst>
                <a:gd name="T0" fmla="*/ 554 w 602"/>
                <a:gd name="T1" fmla="*/ 86 h 743"/>
                <a:gd name="T2" fmla="*/ 583 w 602"/>
                <a:gd name="T3" fmla="*/ 173 h 743"/>
                <a:gd name="T4" fmla="*/ 564 w 602"/>
                <a:gd name="T5" fmla="*/ 350 h 743"/>
                <a:gd name="T6" fmla="*/ 489 w 602"/>
                <a:gd name="T7" fmla="*/ 463 h 743"/>
                <a:gd name="T8" fmla="*/ 426 w 602"/>
                <a:gd name="T9" fmla="*/ 574 h 743"/>
                <a:gd name="T10" fmla="*/ 416 w 602"/>
                <a:gd name="T11" fmla="*/ 703 h 743"/>
                <a:gd name="T12" fmla="*/ 420 w 602"/>
                <a:gd name="T13" fmla="*/ 713 h 743"/>
                <a:gd name="T14" fmla="*/ 437 w 602"/>
                <a:gd name="T15" fmla="*/ 734 h 743"/>
                <a:gd name="T16" fmla="*/ 439 w 602"/>
                <a:gd name="T17" fmla="*/ 743 h 743"/>
                <a:gd name="T18" fmla="*/ 430 w 602"/>
                <a:gd name="T19" fmla="*/ 741 h 743"/>
                <a:gd name="T20" fmla="*/ 375 w 602"/>
                <a:gd name="T21" fmla="*/ 691 h 743"/>
                <a:gd name="T22" fmla="*/ 287 w 602"/>
                <a:gd name="T23" fmla="*/ 549 h 743"/>
                <a:gd name="T24" fmla="*/ 304 w 602"/>
                <a:gd name="T25" fmla="*/ 353 h 743"/>
                <a:gd name="T26" fmla="*/ 320 w 602"/>
                <a:gd name="T27" fmla="*/ 322 h 743"/>
                <a:gd name="T28" fmla="*/ 325 w 602"/>
                <a:gd name="T29" fmla="*/ 295 h 743"/>
                <a:gd name="T30" fmla="*/ 298 w 602"/>
                <a:gd name="T31" fmla="*/ 198 h 743"/>
                <a:gd name="T32" fmla="*/ 254 w 602"/>
                <a:gd name="T33" fmla="*/ 87 h 743"/>
                <a:gd name="T34" fmla="*/ 246 w 602"/>
                <a:gd name="T35" fmla="*/ 69 h 743"/>
                <a:gd name="T36" fmla="*/ 209 w 602"/>
                <a:gd name="T37" fmla="*/ 48 h 743"/>
                <a:gd name="T38" fmla="*/ 38 w 602"/>
                <a:gd name="T39" fmla="*/ 110 h 743"/>
                <a:gd name="T40" fmla="*/ 0 w 602"/>
                <a:gd name="T41" fmla="*/ 141 h 743"/>
                <a:gd name="T42" fmla="*/ 35 w 602"/>
                <a:gd name="T43" fmla="*/ 81 h 743"/>
                <a:gd name="T44" fmla="*/ 136 w 602"/>
                <a:gd name="T45" fmla="*/ 12 h 743"/>
                <a:gd name="T46" fmla="*/ 211 w 602"/>
                <a:gd name="T47" fmla="*/ 24 h 743"/>
                <a:gd name="T48" fmla="*/ 225 w 602"/>
                <a:gd name="T49" fmla="*/ 26 h 743"/>
                <a:gd name="T50" fmla="*/ 263 w 602"/>
                <a:gd name="T51" fmla="*/ 16 h 743"/>
                <a:gd name="T52" fmla="*/ 361 w 602"/>
                <a:gd name="T53" fmla="*/ 56 h 743"/>
                <a:gd name="T54" fmla="*/ 394 w 602"/>
                <a:gd name="T55" fmla="*/ 161 h 743"/>
                <a:gd name="T56" fmla="*/ 378 w 602"/>
                <a:gd name="T57" fmla="*/ 225 h 743"/>
                <a:gd name="T58" fmla="*/ 413 w 602"/>
                <a:gd name="T59" fmla="*/ 135 h 743"/>
                <a:gd name="T60" fmla="*/ 388 w 602"/>
                <a:gd name="T61" fmla="*/ 32 h 743"/>
                <a:gd name="T62" fmla="*/ 433 w 602"/>
                <a:gd name="T63" fmla="*/ 23 h 743"/>
                <a:gd name="T64" fmla="*/ 435 w 602"/>
                <a:gd name="T65" fmla="*/ 37 h 743"/>
                <a:gd name="T66" fmla="*/ 431 w 602"/>
                <a:gd name="T67" fmla="*/ 118 h 743"/>
                <a:gd name="T68" fmla="*/ 386 w 602"/>
                <a:gd name="T69" fmla="*/ 247 h 743"/>
                <a:gd name="T70" fmla="*/ 323 w 602"/>
                <a:gd name="T71" fmla="*/ 356 h 743"/>
                <a:gd name="T72" fmla="*/ 309 w 602"/>
                <a:gd name="T73" fmla="*/ 560 h 743"/>
                <a:gd name="T74" fmla="*/ 321 w 602"/>
                <a:gd name="T75" fmla="*/ 584 h 743"/>
                <a:gd name="T76" fmla="*/ 316 w 602"/>
                <a:gd name="T77" fmla="*/ 547 h 743"/>
                <a:gd name="T78" fmla="*/ 362 w 602"/>
                <a:gd name="T79" fmla="*/ 418 h 743"/>
                <a:gd name="T80" fmla="*/ 491 w 602"/>
                <a:gd name="T81" fmla="*/ 250 h 743"/>
                <a:gd name="T82" fmla="*/ 549 w 602"/>
                <a:gd name="T83" fmla="*/ 108 h 743"/>
                <a:gd name="T84" fmla="*/ 553 w 602"/>
                <a:gd name="T85" fmla="*/ 88 h 743"/>
                <a:gd name="T86" fmla="*/ 554 w 602"/>
                <a:gd name="T87" fmla="*/ 86 h 743"/>
                <a:gd name="T88" fmla="*/ 374 w 602"/>
                <a:gd name="T89" fmla="*/ 613 h 743"/>
                <a:gd name="T90" fmla="*/ 374 w 602"/>
                <a:gd name="T91" fmla="*/ 606 h 743"/>
                <a:gd name="T92" fmla="*/ 395 w 602"/>
                <a:gd name="T93" fmla="*/ 506 h 743"/>
                <a:gd name="T94" fmla="*/ 461 w 602"/>
                <a:gd name="T95" fmla="*/ 404 h 743"/>
                <a:gd name="T96" fmla="*/ 519 w 602"/>
                <a:gd name="T97" fmla="*/ 317 h 743"/>
                <a:gd name="T98" fmla="*/ 525 w 602"/>
                <a:gd name="T99" fmla="*/ 307 h 743"/>
                <a:gd name="T100" fmla="*/ 506 w 602"/>
                <a:gd name="T101" fmla="*/ 331 h 743"/>
                <a:gd name="T102" fmla="*/ 425 w 602"/>
                <a:gd name="T103" fmla="*/ 436 h 743"/>
                <a:gd name="T104" fmla="*/ 373 w 602"/>
                <a:gd name="T105" fmla="*/ 545 h 743"/>
                <a:gd name="T106" fmla="*/ 374 w 602"/>
                <a:gd name="T107" fmla="*/ 613 h 743"/>
                <a:gd name="T108" fmla="*/ 347 w 602"/>
                <a:gd name="T109" fmla="*/ 211 h 743"/>
                <a:gd name="T110" fmla="*/ 241 w 602"/>
                <a:gd name="T111" fmla="*/ 43 h 743"/>
                <a:gd name="T112" fmla="*/ 328 w 602"/>
                <a:gd name="T113" fmla="*/ 105 h 743"/>
                <a:gd name="T114" fmla="*/ 347 w 602"/>
                <a:gd name="T115" fmla="*/ 211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02" h="743">
                  <a:moveTo>
                    <a:pt x="554" y="86"/>
                  </a:moveTo>
                  <a:cubicBezTo>
                    <a:pt x="564" y="115"/>
                    <a:pt x="574" y="144"/>
                    <a:pt x="583" y="173"/>
                  </a:cubicBezTo>
                  <a:cubicBezTo>
                    <a:pt x="602" y="234"/>
                    <a:pt x="595" y="294"/>
                    <a:pt x="564" y="350"/>
                  </a:cubicBezTo>
                  <a:cubicBezTo>
                    <a:pt x="541" y="389"/>
                    <a:pt x="514" y="426"/>
                    <a:pt x="489" y="463"/>
                  </a:cubicBezTo>
                  <a:cubicBezTo>
                    <a:pt x="465" y="499"/>
                    <a:pt x="441" y="534"/>
                    <a:pt x="426" y="574"/>
                  </a:cubicBezTo>
                  <a:cubicBezTo>
                    <a:pt x="410" y="616"/>
                    <a:pt x="407" y="659"/>
                    <a:pt x="416" y="703"/>
                  </a:cubicBezTo>
                  <a:cubicBezTo>
                    <a:pt x="416" y="707"/>
                    <a:pt x="418" y="710"/>
                    <a:pt x="420" y="713"/>
                  </a:cubicBezTo>
                  <a:cubicBezTo>
                    <a:pt x="426" y="720"/>
                    <a:pt x="432" y="727"/>
                    <a:pt x="437" y="734"/>
                  </a:cubicBezTo>
                  <a:cubicBezTo>
                    <a:pt x="439" y="736"/>
                    <a:pt x="438" y="740"/>
                    <a:pt x="439" y="743"/>
                  </a:cubicBezTo>
                  <a:cubicBezTo>
                    <a:pt x="436" y="743"/>
                    <a:pt x="432" y="743"/>
                    <a:pt x="430" y="741"/>
                  </a:cubicBezTo>
                  <a:cubicBezTo>
                    <a:pt x="411" y="725"/>
                    <a:pt x="392" y="709"/>
                    <a:pt x="375" y="691"/>
                  </a:cubicBezTo>
                  <a:cubicBezTo>
                    <a:pt x="335" y="650"/>
                    <a:pt x="305" y="604"/>
                    <a:pt x="287" y="549"/>
                  </a:cubicBezTo>
                  <a:cubicBezTo>
                    <a:pt x="266" y="482"/>
                    <a:pt x="275" y="417"/>
                    <a:pt x="304" y="353"/>
                  </a:cubicBezTo>
                  <a:cubicBezTo>
                    <a:pt x="309" y="343"/>
                    <a:pt x="314" y="332"/>
                    <a:pt x="320" y="322"/>
                  </a:cubicBezTo>
                  <a:cubicBezTo>
                    <a:pt x="325" y="313"/>
                    <a:pt x="326" y="305"/>
                    <a:pt x="325" y="295"/>
                  </a:cubicBezTo>
                  <a:cubicBezTo>
                    <a:pt x="321" y="261"/>
                    <a:pt x="310" y="230"/>
                    <a:pt x="298" y="198"/>
                  </a:cubicBezTo>
                  <a:cubicBezTo>
                    <a:pt x="283" y="161"/>
                    <a:pt x="269" y="124"/>
                    <a:pt x="254" y="87"/>
                  </a:cubicBezTo>
                  <a:cubicBezTo>
                    <a:pt x="252" y="81"/>
                    <a:pt x="249" y="75"/>
                    <a:pt x="246" y="69"/>
                  </a:cubicBezTo>
                  <a:cubicBezTo>
                    <a:pt x="231" y="42"/>
                    <a:pt x="238" y="45"/>
                    <a:pt x="209" y="48"/>
                  </a:cubicBezTo>
                  <a:cubicBezTo>
                    <a:pt x="147" y="55"/>
                    <a:pt x="89" y="73"/>
                    <a:pt x="38" y="110"/>
                  </a:cubicBezTo>
                  <a:cubicBezTo>
                    <a:pt x="24" y="119"/>
                    <a:pt x="13" y="130"/>
                    <a:pt x="0" y="141"/>
                  </a:cubicBezTo>
                  <a:cubicBezTo>
                    <a:pt x="8" y="119"/>
                    <a:pt x="19" y="98"/>
                    <a:pt x="35" y="81"/>
                  </a:cubicBezTo>
                  <a:cubicBezTo>
                    <a:pt x="63" y="50"/>
                    <a:pt x="97" y="28"/>
                    <a:pt x="136" y="12"/>
                  </a:cubicBezTo>
                  <a:cubicBezTo>
                    <a:pt x="163" y="0"/>
                    <a:pt x="188" y="4"/>
                    <a:pt x="211" y="24"/>
                  </a:cubicBezTo>
                  <a:cubicBezTo>
                    <a:pt x="215" y="28"/>
                    <a:pt x="219" y="28"/>
                    <a:pt x="225" y="26"/>
                  </a:cubicBezTo>
                  <a:cubicBezTo>
                    <a:pt x="237" y="21"/>
                    <a:pt x="251" y="15"/>
                    <a:pt x="263" y="16"/>
                  </a:cubicBezTo>
                  <a:cubicBezTo>
                    <a:pt x="301" y="17"/>
                    <a:pt x="334" y="30"/>
                    <a:pt x="361" y="56"/>
                  </a:cubicBezTo>
                  <a:cubicBezTo>
                    <a:pt x="391" y="85"/>
                    <a:pt x="399" y="122"/>
                    <a:pt x="394" y="161"/>
                  </a:cubicBezTo>
                  <a:cubicBezTo>
                    <a:pt x="391" y="185"/>
                    <a:pt x="383" y="207"/>
                    <a:pt x="378" y="225"/>
                  </a:cubicBezTo>
                  <a:cubicBezTo>
                    <a:pt x="390" y="212"/>
                    <a:pt x="410" y="161"/>
                    <a:pt x="413" y="135"/>
                  </a:cubicBezTo>
                  <a:cubicBezTo>
                    <a:pt x="417" y="98"/>
                    <a:pt x="401" y="67"/>
                    <a:pt x="388" y="32"/>
                  </a:cubicBezTo>
                  <a:cubicBezTo>
                    <a:pt x="406" y="38"/>
                    <a:pt x="420" y="35"/>
                    <a:pt x="433" y="23"/>
                  </a:cubicBezTo>
                  <a:cubicBezTo>
                    <a:pt x="434" y="29"/>
                    <a:pt x="435" y="33"/>
                    <a:pt x="435" y="37"/>
                  </a:cubicBezTo>
                  <a:cubicBezTo>
                    <a:pt x="434" y="64"/>
                    <a:pt x="432" y="91"/>
                    <a:pt x="431" y="118"/>
                  </a:cubicBezTo>
                  <a:cubicBezTo>
                    <a:pt x="429" y="165"/>
                    <a:pt x="410" y="207"/>
                    <a:pt x="386" y="247"/>
                  </a:cubicBezTo>
                  <a:cubicBezTo>
                    <a:pt x="364" y="283"/>
                    <a:pt x="342" y="318"/>
                    <a:pt x="323" y="356"/>
                  </a:cubicBezTo>
                  <a:cubicBezTo>
                    <a:pt x="290" y="421"/>
                    <a:pt x="284" y="490"/>
                    <a:pt x="309" y="560"/>
                  </a:cubicBezTo>
                  <a:cubicBezTo>
                    <a:pt x="312" y="568"/>
                    <a:pt x="316" y="576"/>
                    <a:pt x="321" y="584"/>
                  </a:cubicBezTo>
                  <a:cubicBezTo>
                    <a:pt x="319" y="572"/>
                    <a:pt x="317" y="560"/>
                    <a:pt x="316" y="547"/>
                  </a:cubicBezTo>
                  <a:cubicBezTo>
                    <a:pt x="314" y="498"/>
                    <a:pt x="333" y="456"/>
                    <a:pt x="362" y="418"/>
                  </a:cubicBezTo>
                  <a:cubicBezTo>
                    <a:pt x="405" y="362"/>
                    <a:pt x="448" y="306"/>
                    <a:pt x="491" y="250"/>
                  </a:cubicBezTo>
                  <a:cubicBezTo>
                    <a:pt x="524" y="208"/>
                    <a:pt x="543" y="161"/>
                    <a:pt x="549" y="108"/>
                  </a:cubicBezTo>
                  <a:cubicBezTo>
                    <a:pt x="550" y="101"/>
                    <a:pt x="552" y="95"/>
                    <a:pt x="553" y="88"/>
                  </a:cubicBezTo>
                  <a:cubicBezTo>
                    <a:pt x="553" y="87"/>
                    <a:pt x="553" y="87"/>
                    <a:pt x="554" y="86"/>
                  </a:cubicBezTo>
                  <a:close/>
                  <a:moveTo>
                    <a:pt x="374" y="613"/>
                  </a:moveTo>
                  <a:cubicBezTo>
                    <a:pt x="374" y="611"/>
                    <a:pt x="374" y="608"/>
                    <a:pt x="374" y="606"/>
                  </a:cubicBezTo>
                  <a:cubicBezTo>
                    <a:pt x="372" y="571"/>
                    <a:pt x="380" y="538"/>
                    <a:pt x="395" y="506"/>
                  </a:cubicBezTo>
                  <a:cubicBezTo>
                    <a:pt x="412" y="469"/>
                    <a:pt x="437" y="437"/>
                    <a:pt x="461" y="404"/>
                  </a:cubicBezTo>
                  <a:cubicBezTo>
                    <a:pt x="481" y="376"/>
                    <a:pt x="500" y="346"/>
                    <a:pt x="519" y="317"/>
                  </a:cubicBezTo>
                  <a:cubicBezTo>
                    <a:pt x="521" y="314"/>
                    <a:pt x="523" y="311"/>
                    <a:pt x="525" y="307"/>
                  </a:cubicBezTo>
                  <a:cubicBezTo>
                    <a:pt x="517" y="315"/>
                    <a:pt x="512" y="323"/>
                    <a:pt x="506" y="331"/>
                  </a:cubicBezTo>
                  <a:cubicBezTo>
                    <a:pt x="479" y="366"/>
                    <a:pt x="451" y="401"/>
                    <a:pt x="425" y="436"/>
                  </a:cubicBezTo>
                  <a:cubicBezTo>
                    <a:pt x="401" y="469"/>
                    <a:pt x="381" y="505"/>
                    <a:pt x="373" y="545"/>
                  </a:cubicBezTo>
                  <a:cubicBezTo>
                    <a:pt x="368" y="568"/>
                    <a:pt x="368" y="590"/>
                    <a:pt x="374" y="613"/>
                  </a:cubicBezTo>
                  <a:close/>
                  <a:moveTo>
                    <a:pt x="347" y="211"/>
                  </a:moveTo>
                  <a:cubicBezTo>
                    <a:pt x="362" y="129"/>
                    <a:pt x="310" y="46"/>
                    <a:pt x="241" y="43"/>
                  </a:cubicBezTo>
                  <a:cubicBezTo>
                    <a:pt x="275" y="56"/>
                    <a:pt x="308" y="71"/>
                    <a:pt x="328" y="105"/>
                  </a:cubicBezTo>
                  <a:cubicBezTo>
                    <a:pt x="347" y="138"/>
                    <a:pt x="347" y="175"/>
                    <a:pt x="347" y="21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29" name="Freeform 67">
              <a:extLst>
                <a:ext uri="{FF2B5EF4-FFF2-40B4-BE49-F238E27FC236}">
                  <a16:creationId xmlns:a16="http://schemas.microsoft.com/office/drawing/2014/main" id="{AD730109-941F-4F39-B591-FE34BF97C1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868150" y="1143000"/>
              <a:ext cx="541338" cy="650875"/>
            </a:xfrm>
            <a:custGeom>
              <a:avLst/>
              <a:gdLst>
                <a:gd name="T0" fmla="*/ 240 w 254"/>
                <a:gd name="T1" fmla="*/ 228 h 306"/>
                <a:gd name="T2" fmla="*/ 218 w 254"/>
                <a:gd name="T3" fmla="*/ 225 h 306"/>
                <a:gd name="T4" fmla="*/ 187 w 254"/>
                <a:gd name="T5" fmla="*/ 242 h 306"/>
                <a:gd name="T6" fmla="*/ 176 w 254"/>
                <a:gd name="T7" fmla="*/ 253 h 306"/>
                <a:gd name="T8" fmla="*/ 109 w 254"/>
                <a:gd name="T9" fmla="*/ 265 h 306"/>
                <a:gd name="T10" fmla="*/ 96 w 254"/>
                <a:gd name="T11" fmla="*/ 263 h 306"/>
                <a:gd name="T12" fmla="*/ 74 w 254"/>
                <a:gd name="T13" fmla="*/ 277 h 306"/>
                <a:gd name="T14" fmla="*/ 63 w 254"/>
                <a:gd name="T15" fmla="*/ 306 h 306"/>
                <a:gd name="T16" fmla="*/ 51 w 254"/>
                <a:gd name="T17" fmla="*/ 291 h 306"/>
                <a:gd name="T18" fmla="*/ 12 w 254"/>
                <a:gd name="T19" fmla="*/ 191 h 306"/>
                <a:gd name="T20" fmla="*/ 28 w 254"/>
                <a:gd name="T21" fmla="*/ 44 h 306"/>
                <a:gd name="T22" fmla="*/ 45 w 254"/>
                <a:gd name="T23" fmla="*/ 20 h 306"/>
                <a:gd name="T24" fmla="*/ 66 w 254"/>
                <a:gd name="T25" fmla="*/ 17 h 306"/>
                <a:gd name="T26" fmla="*/ 75 w 254"/>
                <a:gd name="T27" fmla="*/ 15 h 306"/>
                <a:gd name="T28" fmla="*/ 115 w 254"/>
                <a:gd name="T29" fmla="*/ 5 h 306"/>
                <a:gd name="T30" fmla="*/ 132 w 254"/>
                <a:gd name="T31" fmla="*/ 13 h 306"/>
                <a:gd name="T32" fmla="*/ 230 w 254"/>
                <a:gd name="T33" fmla="*/ 139 h 306"/>
                <a:gd name="T34" fmla="*/ 251 w 254"/>
                <a:gd name="T35" fmla="*/ 197 h 306"/>
                <a:gd name="T36" fmla="*/ 247 w 254"/>
                <a:gd name="T37" fmla="*/ 220 h 306"/>
                <a:gd name="T38" fmla="*/ 240 w 254"/>
                <a:gd name="T39" fmla="*/ 228 h 306"/>
                <a:gd name="T40" fmla="*/ 89 w 254"/>
                <a:gd name="T41" fmla="*/ 46 h 306"/>
                <a:gd name="T42" fmla="*/ 87 w 254"/>
                <a:gd name="T43" fmla="*/ 47 h 306"/>
                <a:gd name="T44" fmla="*/ 100 w 254"/>
                <a:gd name="T45" fmla="*/ 92 h 306"/>
                <a:gd name="T46" fmla="*/ 118 w 254"/>
                <a:gd name="T47" fmla="*/ 181 h 306"/>
                <a:gd name="T48" fmla="*/ 133 w 254"/>
                <a:gd name="T49" fmla="*/ 222 h 306"/>
                <a:gd name="T50" fmla="*/ 105 w 254"/>
                <a:gd name="T51" fmla="*/ 91 h 306"/>
                <a:gd name="T52" fmla="*/ 89 w 254"/>
                <a:gd name="T53" fmla="*/ 4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4" h="306">
                  <a:moveTo>
                    <a:pt x="240" y="228"/>
                  </a:moveTo>
                  <a:cubicBezTo>
                    <a:pt x="233" y="227"/>
                    <a:pt x="225" y="225"/>
                    <a:pt x="218" y="225"/>
                  </a:cubicBezTo>
                  <a:cubicBezTo>
                    <a:pt x="205" y="224"/>
                    <a:pt x="194" y="229"/>
                    <a:pt x="187" y="242"/>
                  </a:cubicBezTo>
                  <a:cubicBezTo>
                    <a:pt x="185" y="246"/>
                    <a:pt x="181" y="250"/>
                    <a:pt x="176" y="253"/>
                  </a:cubicBezTo>
                  <a:cubicBezTo>
                    <a:pt x="156" y="266"/>
                    <a:pt x="133" y="270"/>
                    <a:pt x="109" y="265"/>
                  </a:cubicBezTo>
                  <a:cubicBezTo>
                    <a:pt x="105" y="264"/>
                    <a:pt x="100" y="264"/>
                    <a:pt x="96" y="263"/>
                  </a:cubicBezTo>
                  <a:cubicBezTo>
                    <a:pt x="85" y="262"/>
                    <a:pt x="78" y="267"/>
                    <a:pt x="74" y="277"/>
                  </a:cubicBezTo>
                  <a:cubicBezTo>
                    <a:pt x="70" y="286"/>
                    <a:pt x="67" y="295"/>
                    <a:pt x="63" y="306"/>
                  </a:cubicBezTo>
                  <a:cubicBezTo>
                    <a:pt x="59" y="300"/>
                    <a:pt x="54" y="296"/>
                    <a:pt x="51" y="291"/>
                  </a:cubicBezTo>
                  <a:cubicBezTo>
                    <a:pt x="32" y="260"/>
                    <a:pt x="20" y="226"/>
                    <a:pt x="12" y="191"/>
                  </a:cubicBezTo>
                  <a:cubicBezTo>
                    <a:pt x="0" y="140"/>
                    <a:pt x="7" y="91"/>
                    <a:pt x="28" y="44"/>
                  </a:cubicBezTo>
                  <a:cubicBezTo>
                    <a:pt x="32" y="35"/>
                    <a:pt x="39" y="27"/>
                    <a:pt x="45" y="20"/>
                  </a:cubicBezTo>
                  <a:cubicBezTo>
                    <a:pt x="51" y="15"/>
                    <a:pt x="58" y="14"/>
                    <a:pt x="66" y="17"/>
                  </a:cubicBezTo>
                  <a:cubicBezTo>
                    <a:pt x="68" y="18"/>
                    <a:pt x="74" y="17"/>
                    <a:pt x="75" y="15"/>
                  </a:cubicBezTo>
                  <a:cubicBezTo>
                    <a:pt x="85" y="1"/>
                    <a:pt x="100" y="0"/>
                    <a:pt x="115" y="5"/>
                  </a:cubicBezTo>
                  <a:cubicBezTo>
                    <a:pt x="121" y="6"/>
                    <a:pt x="127" y="10"/>
                    <a:pt x="132" y="13"/>
                  </a:cubicBezTo>
                  <a:cubicBezTo>
                    <a:pt x="180" y="43"/>
                    <a:pt x="211" y="86"/>
                    <a:pt x="230" y="139"/>
                  </a:cubicBezTo>
                  <a:cubicBezTo>
                    <a:pt x="237" y="158"/>
                    <a:pt x="243" y="178"/>
                    <a:pt x="251" y="197"/>
                  </a:cubicBezTo>
                  <a:cubicBezTo>
                    <a:pt x="254" y="206"/>
                    <a:pt x="254" y="213"/>
                    <a:pt x="247" y="220"/>
                  </a:cubicBezTo>
                  <a:cubicBezTo>
                    <a:pt x="244" y="222"/>
                    <a:pt x="243" y="225"/>
                    <a:pt x="240" y="228"/>
                  </a:cubicBezTo>
                  <a:close/>
                  <a:moveTo>
                    <a:pt x="89" y="46"/>
                  </a:moveTo>
                  <a:cubicBezTo>
                    <a:pt x="88" y="47"/>
                    <a:pt x="88" y="47"/>
                    <a:pt x="87" y="47"/>
                  </a:cubicBezTo>
                  <a:cubicBezTo>
                    <a:pt x="91" y="62"/>
                    <a:pt x="97" y="77"/>
                    <a:pt x="100" y="92"/>
                  </a:cubicBezTo>
                  <a:cubicBezTo>
                    <a:pt x="107" y="122"/>
                    <a:pt x="111" y="151"/>
                    <a:pt x="118" y="181"/>
                  </a:cubicBezTo>
                  <a:cubicBezTo>
                    <a:pt x="121" y="195"/>
                    <a:pt x="128" y="208"/>
                    <a:pt x="133" y="222"/>
                  </a:cubicBezTo>
                  <a:cubicBezTo>
                    <a:pt x="124" y="178"/>
                    <a:pt x="115" y="134"/>
                    <a:pt x="105" y="91"/>
                  </a:cubicBezTo>
                  <a:cubicBezTo>
                    <a:pt x="102" y="75"/>
                    <a:pt x="94" y="61"/>
                    <a:pt x="89" y="4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0" name="Freeform 68">
              <a:extLst>
                <a:ext uri="{FF2B5EF4-FFF2-40B4-BE49-F238E27FC236}">
                  <a16:creationId xmlns:a16="http://schemas.microsoft.com/office/drawing/2014/main" id="{4827F1FF-7F3B-4E91-8AFD-78CCD81E4F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22138" y="1625600"/>
              <a:ext cx="476250" cy="944563"/>
            </a:xfrm>
            <a:custGeom>
              <a:avLst/>
              <a:gdLst>
                <a:gd name="T0" fmla="*/ 185 w 223"/>
                <a:gd name="T1" fmla="*/ 419 h 443"/>
                <a:gd name="T2" fmla="*/ 190 w 223"/>
                <a:gd name="T3" fmla="*/ 443 h 443"/>
                <a:gd name="T4" fmla="*/ 118 w 223"/>
                <a:gd name="T5" fmla="*/ 280 h 443"/>
                <a:gd name="T6" fmla="*/ 2 w 223"/>
                <a:gd name="T7" fmla="*/ 122 h 443"/>
                <a:gd name="T8" fmla="*/ 34 w 223"/>
                <a:gd name="T9" fmla="*/ 50 h 443"/>
                <a:gd name="T10" fmla="*/ 80 w 223"/>
                <a:gd name="T11" fmla="*/ 99 h 443"/>
                <a:gd name="T12" fmla="*/ 118 w 223"/>
                <a:gd name="T13" fmla="*/ 40 h 443"/>
                <a:gd name="T14" fmla="*/ 158 w 223"/>
                <a:gd name="T15" fmla="*/ 7 h 443"/>
                <a:gd name="T16" fmla="*/ 206 w 223"/>
                <a:gd name="T17" fmla="*/ 83 h 443"/>
                <a:gd name="T18" fmla="*/ 200 w 223"/>
                <a:gd name="T19" fmla="*/ 143 h 443"/>
                <a:gd name="T20" fmla="*/ 222 w 223"/>
                <a:gd name="T21" fmla="*/ 434 h 443"/>
                <a:gd name="T22" fmla="*/ 203 w 223"/>
                <a:gd name="T23" fmla="*/ 334 h 443"/>
                <a:gd name="T24" fmla="*/ 180 w 223"/>
                <a:gd name="T25" fmla="*/ 190 h 443"/>
                <a:gd name="T26" fmla="*/ 212 w 223"/>
                <a:gd name="T27" fmla="*/ 440 h 443"/>
                <a:gd name="T28" fmla="*/ 168 w 223"/>
                <a:gd name="T29" fmla="*/ 247 h 443"/>
                <a:gd name="T30" fmla="*/ 163 w 223"/>
                <a:gd name="T31" fmla="*/ 188 h 443"/>
                <a:gd name="T32" fmla="*/ 166 w 223"/>
                <a:gd name="T33" fmla="*/ 245 h 443"/>
                <a:gd name="T34" fmla="*/ 195 w 223"/>
                <a:gd name="T35" fmla="*/ 387 h 443"/>
                <a:gd name="T36" fmla="*/ 156 w 223"/>
                <a:gd name="T37" fmla="*/ 285 h 443"/>
                <a:gd name="T38" fmla="*/ 194 w 223"/>
                <a:gd name="T39" fmla="*/ 412 h 443"/>
                <a:gd name="T40" fmla="*/ 163 w 223"/>
                <a:gd name="T41" fmla="*/ 335 h 443"/>
                <a:gd name="T42" fmla="*/ 181 w 223"/>
                <a:gd name="T43" fmla="*/ 396 h 443"/>
                <a:gd name="T44" fmla="*/ 167 w 223"/>
                <a:gd name="T45" fmla="*/ 367 h 443"/>
                <a:gd name="T46" fmla="*/ 152 w 223"/>
                <a:gd name="T47" fmla="*/ 332 h 443"/>
                <a:gd name="T48" fmla="*/ 101 w 223"/>
                <a:gd name="T49" fmla="*/ 166 h 443"/>
                <a:gd name="T50" fmla="*/ 101 w 223"/>
                <a:gd name="T51" fmla="*/ 166 h 443"/>
                <a:gd name="T52" fmla="*/ 132 w 223"/>
                <a:gd name="T53" fmla="*/ 290 h 443"/>
                <a:gd name="T54" fmla="*/ 134 w 223"/>
                <a:gd name="T55" fmla="*/ 154 h 443"/>
                <a:gd name="T56" fmla="*/ 160 w 223"/>
                <a:gd name="T57" fmla="*/ 254 h 443"/>
                <a:gd name="T58" fmla="*/ 134 w 223"/>
                <a:gd name="T59" fmla="*/ 154 h 443"/>
                <a:gd name="T60" fmla="*/ 191 w 223"/>
                <a:gd name="T61" fmla="*/ 244 h 443"/>
                <a:gd name="T62" fmla="*/ 158 w 223"/>
                <a:gd name="T63" fmla="*/ 129 h 443"/>
                <a:gd name="T64" fmla="*/ 160 w 223"/>
                <a:gd name="T65" fmla="*/ 79 h 443"/>
                <a:gd name="T66" fmla="*/ 158 w 223"/>
                <a:gd name="T67" fmla="*/ 129 h 443"/>
                <a:gd name="T68" fmla="*/ 179 w 223"/>
                <a:gd name="T69" fmla="*/ 114 h 443"/>
                <a:gd name="T70" fmla="*/ 176 w 223"/>
                <a:gd name="T71" fmla="*/ 15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3" h="443">
                  <a:moveTo>
                    <a:pt x="167" y="367"/>
                  </a:moveTo>
                  <a:cubicBezTo>
                    <a:pt x="173" y="384"/>
                    <a:pt x="179" y="402"/>
                    <a:pt x="185" y="419"/>
                  </a:cubicBezTo>
                  <a:cubicBezTo>
                    <a:pt x="188" y="427"/>
                    <a:pt x="190" y="434"/>
                    <a:pt x="192" y="442"/>
                  </a:cubicBezTo>
                  <a:cubicBezTo>
                    <a:pt x="192" y="442"/>
                    <a:pt x="191" y="443"/>
                    <a:pt x="190" y="443"/>
                  </a:cubicBezTo>
                  <a:cubicBezTo>
                    <a:pt x="188" y="439"/>
                    <a:pt x="185" y="434"/>
                    <a:pt x="183" y="430"/>
                  </a:cubicBezTo>
                  <a:cubicBezTo>
                    <a:pt x="165" y="379"/>
                    <a:pt x="145" y="328"/>
                    <a:pt x="118" y="280"/>
                  </a:cubicBezTo>
                  <a:cubicBezTo>
                    <a:pt x="95" y="238"/>
                    <a:pt x="65" y="200"/>
                    <a:pt x="28" y="169"/>
                  </a:cubicBezTo>
                  <a:cubicBezTo>
                    <a:pt x="13" y="157"/>
                    <a:pt x="4" y="141"/>
                    <a:pt x="2" y="122"/>
                  </a:cubicBezTo>
                  <a:cubicBezTo>
                    <a:pt x="0" y="99"/>
                    <a:pt x="1" y="76"/>
                    <a:pt x="10" y="55"/>
                  </a:cubicBezTo>
                  <a:cubicBezTo>
                    <a:pt x="18" y="38"/>
                    <a:pt x="22" y="39"/>
                    <a:pt x="34" y="50"/>
                  </a:cubicBezTo>
                  <a:cubicBezTo>
                    <a:pt x="41" y="56"/>
                    <a:pt x="46" y="65"/>
                    <a:pt x="52" y="71"/>
                  </a:cubicBezTo>
                  <a:cubicBezTo>
                    <a:pt x="61" y="81"/>
                    <a:pt x="70" y="92"/>
                    <a:pt x="80" y="99"/>
                  </a:cubicBezTo>
                  <a:cubicBezTo>
                    <a:pt x="92" y="109"/>
                    <a:pt x="99" y="107"/>
                    <a:pt x="104" y="92"/>
                  </a:cubicBezTo>
                  <a:cubicBezTo>
                    <a:pt x="110" y="75"/>
                    <a:pt x="114" y="57"/>
                    <a:pt x="118" y="40"/>
                  </a:cubicBezTo>
                  <a:cubicBezTo>
                    <a:pt x="120" y="32"/>
                    <a:pt x="122" y="24"/>
                    <a:pt x="125" y="16"/>
                  </a:cubicBezTo>
                  <a:cubicBezTo>
                    <a:pt x="132" y="4"/>
                    <a:pt x="146" y="0"/>
                    <a:pt x="158" y="7"/>
                  </a:cubicBezTo>
                  <a:cubicBezTo>
                    <a:pt x="162" y="9"/>
                    <a:pt x="166" y="11"/>
                    <a:pt x="169" y="14"/>
                  </a:cubicBezTo>
                  <a:cubicBezTo>
                    <a:pt x="188" y="33"/>
                    <a:pt x="201" y="55"/>
                    <a:pt x="206" y="83"/>
                  </a:cubicBezTo>
                  <a:cubicBezTo>
                    <a:pt x="206" y="87"/>
                    <a:pt x="206" y="91"/>
                    <a:pt x="205" y="95"/>
                  </a:cubicBezTo>
                  <a:cubicBezTo>
                    <a:pt x="204" y="111"/>
                    <a:pt x="201" y="127"/>
                    <a:pt x="200" y="143"/>
                  </a:cubicBezTo>
                  <a:cubicBezTo>
                    <a:pt x="195" y="231"/>
                    <a:pt x="203" y="318"/>
                    <a:pt x="220" y="405"/>
                  </a:cubicBezTo>
                  <a:cubicBezTo>
                    <a:pt x="222" y="414"/>
                    <a:pt x="223" y="424"/>
                    <a:pt x="222" y="434"/>
                  </a:cubicBezTo>
                  <a:cubicBezTo>
                    <a:pt x="216" y="401"/>
                    <a:pt x="210" y="367"/>
                    <a:pt x="204" y="334"/>
                  </a:cubicBezTo>
                  <a:cubicBezTo>
                    <a:pt x="204" y="334"/>
                    <a:pt x="203" y="334"/>
                    <a:pt x="203" y="334"/>
                  </a:cubicBezTo>
                  <a:cubicBezTo>
                    <a:pt x="207" y="359"/>
                    <a:pt x="210" y="383"/>
                    <a:pt x="214" y="407"/>
                  </a:cubicBezTo>
                  <a:cubicBezTo>
                    <a:pt x="192" y="336"/>
                    <a:pt x="187" y="263"/>
                    <a:pt x="180" y="190"/>
                  </a:cubicBezTo>
                  <a:cubicBezTo>
                    <a:pt x="182" y="274"/>
                    <a:pt x="197" y="357"/>
                    <a:pt x="215" y="439"/>
                  </a:cubicBezTo>
                  <a:cubicBezTo>
                    <a:pt x="214" y="439"/>
                    <a:pt x="213" y="439"/>
                    <a:pt x="212" y="440"/>
                  </a:cubicBezTo>
                  <a:cubicBezTo>
                    <a:pt x="206" y="418"/>
                    <a:pt x="201" y="397"/>
                    <a:pt x="196" y="375"/>
                  </a:cubicBezTo>
                  <a:cubicBezTo>
                    <a:pt x="187" y="333"/>
                    <a:pt x="178" y="290"/>
                    <a:pt x="168" y="247"/>
                  </a:cubicBezTo>
                  <a:cubicBezTo>
                    <a:pt x="168" y="246"/>
                    <a:pt x="167" y="246"/>
                    <a:pt x="166" y="245"/>
                  </a:cubicBezTo>
                  <a:cubicBezTo>
                    <a:pt x="165" y="226"/>
                    <a:pt x="164" y="207"/>
                    <a:pt x="163" y="188"/>
                  </a:cubicBezTo>
                  <a:cubicBezTo>
                    <a:pt x="162" y="188"/>
                    <a:pt x="162" y="188"/>
                    <a:pt x="161" y="188"/>
                  </a:cubicBezTo>
                  <a:cubicBezTo>
                    <a:pt x="163" y="207"/>
                    <a:pt x="165" y="226"/>
                    <a:pt x="166" y="245"/>
                  </a:cubicBezTo>
                  <a:cubicBezTo>
                    <a:pt x="173" y="276"/>
                    <a:pt x="179" y="307"/>
                    <a:pt x="186" y="338"/>
                  </a:cubicBezTo>
                  <a:cubicBezTo>
                    <a:pt x="189" y="354"/>
                    <a:pt x="193" y="370"/>
                    <a:pt x="195" y="387"/>
                  </a:cubicBezTo>
                  <a:cubicBezTo>
                    <a:pt x="194" y="385"/>
                    <a:pt x="193" y="384"/>
                    <a:pt x="192" y="382"/>
                  </a:cubicBezTo>
                  <a:cubicBezTo>
                    <a:pt x="180" y="350"/>
                    <a:pt x="169" y="317"/>
                    <a:pt x="156" y="285"/>
                  </a:cubicBezTo>
                  <a:cubicBezTo>
                    <a:pt x="149" y="268"/>
                    <a:pt x="138" y="253"/>
                    <a:pt x="128" y="237"/>
                  </a:cubicBezTo>
                  <a:cubicBezTo>
                    <a:pt x="162" y="291"/>
                    <a:pt x="177" y="352"/>
                    <a:pt x="194" y="412"/>
                  </a:cubicBezTo>
                  <a:cubicBezTo>
                    <a:pt x="194" y="413"/>
                    <a:pt x="194" y="413"/>
                    <a:pt x="194" y="417"/>
                  </a:cubicBezTo>
                  <a:cubicBezTo>
                    <a:pt x="183" y="388"/>
                    <a:pt x="173" y="362"/>
                    <a:pt x="163" y="335"/>
                  </a:cubicBezTo>
                  <a:cubicBezTo>
                    <a:pt x="162" y="335"/>
                    <a:pt x="161" y="336"/>
                    <a:pt x="161" y="336"/>
                  </a:cubicBezTo>
                  <a:cubicBezTo>
                    <a:pt x="168" y="356"/>
                    <a:pt x="174" y="376"/>
                    <a:pt x="181" y="396"/>
                  </a:cubicBezTo>
                  <a:cubicBezTo>
                    <a:pt x="181" y="396"/>
                    <a:pt x="181" y="396"/>
                    <a:pt x="180" y="396"/>
                  </a:cubicBezTo>
                  <a:cubicBezTo>
                    <a:pt x="176" y="387"/>
                    <a:pt x="171" y="377"/>
                    <a:pt x="167" y="367"/>
                  </a:cubicBezTo>
                  <a:cubicBezTo>
                    <a:pt x="163" y="355"/>
                    <a:pt x="159" y="343"/>
                    <a:pt x="155" y="331"/>
                  </a:cubicBezTo>
                  <a:cubicBezTo>
                    <a:pt x="154" y="332"/>
                    <a:pt x="153" y="332"/>
                    <a:pt x="152" y="332"/>
                  </a:cubicBezTo>
                  <a:cubicBezTo>
                    <a:pt x="157" y="344"/>
                    <a:pt x="162" y="356"/>
                    <a:pt x="167" y="367"/>
                  </a:cubicBezTo>
                  <a:close/>
                  <a:moveTo>
                    <a:pt x="101" y="166"/>
                  </a:moveTo>
                  <a:cubicBezTo>
                    <a:pt x="119" y="198"/>
                    <a:pt x="137" y="229"/>
                    <a:pt x="155" y="261"/>
                  </a:cubicBezTo>
                  <a:cubicBezTo>
                    <a:pt x="141" y="227"/>
                    <a:pt x="125" y="195"/>
                    <a:pt x="101" y="166"/>
                  </a:cubicBezTo>
                  <a:close/>
                  <a:moveTo>
                    <a:pt x="77" y="207"/>
                  </a:moveTo>
                  <a:cubicBezTo>
                    <a:pt x="96" y="235"/>
                    <a:pt x="114" y="262"/>
                    <a:pt x="132" y="290"/>
                  </a:cubicBezTo>
                  <a:cubicBezTo>
                    <a:pt x="120" y="262"/>
                    <a:pt x="93" y="220"/>
                    <a:pt x="77" y="207"/>
                  </a:cubicBezTo>
                  <a:close/>
                  <a:moveTo>
                    <a:pt x="134" y="154"/>
                  </a:moveTo>
                  <a:cubicBezTo>
                    <a:pt x="133" y="154"/>
                    <a:pt x="132" y="154"/>
                    <a:pt x="131" y="155"/>
                  </a:cubicBezTo>
                  <a:cubicBezTo>
                    <a:pt x="141" y="188"/>
                    <a:pt x="150" y="221"/>
                    <a:pt x="160" y="254"/>
                  </a:cubicBezTo>
                  <a:cubicBezTo>
                    <a:pt x="161" y="253"/>
                    <a:pt x="161" y="253"/>
                    <a:pt x="162" y="253"/>
                  </a:cubicBezTo>
                  <a:cubicBezTo>
                    <a:pt x="153" y="220"/>
                    <a:pt x="143" y="187"/>
                    <a:pt x="134" y="154"/>
                  </a:cubicBezTo>
                  <a:close/>
                  <a:moveTo>
                    <a:pt x="191" y="147"/>
                  </a:moveTo>
                  <a:cubicBezTo>
                    <a:pt x="184" y="181"/>
                    <a:pt x="187" y="215"/>
                    <a:pt x="191" y="244"/>
                  </a:cubicBezTo>
                  <a:cubicBezTo>
                    <a:pt x="191" y="214"/>
                    <a:pt x="191" y="181"/>
                    <a:pt x="191" y="147"/>
                  </a:cubicBezTo>
                  <a:close/>
                  <a:moveTo>
                    <a:pt x="158" y="129"/>
                  </a:moveTo>
                  <a:cubicBezTo>
                    <a:pt x="159" y="129"/>
                    <a:pt x="159" y="129"/>
                    <a:pt x="160" y="129"/>
                  </a:cubicBezTo>
                  <a:cubicBezTo>
                    <a:pt x="160" y="113"/>
                    <a:pt x="160" y="96"/>
                    <a:pt x="160" y="79"/>
                  </a:cubicBezTo>
                  <a:cubicBezTo>
                    <a:pt x="159" y="79"/>
                    <a:pt x="159" y="79"/>
                    <a:pt x="158" y="79"/>
                  </a:cubicBezTo>
                  <a:cubicBezTo>
                    <a:pt x="158" y="96"/>
                    <a:pt x="158" y="113"/>
                    <a:pt x="158" y="129"/>
                  </a:cubicBezTo>
                  <a:close/>
                  <a:moveTo>
                    <a:pt x="181" y="115"/>
                  </a:moveTo>
                  <a:cubicBezTo>
                    <a:pt x="180" y="115"/>
                    <a:pt x="179" y="114"/>
                    <a:pt x="179" y="114"/>
                  </a:cubicBezTo>
                  <a:cubicBezTo>
                    <a:pt x="177" y="127"/>
                    <a:pt x="175" y="141"/>
                    <a:pt x="173" y="154"/>
                  </a:cubicBezTo>
                  <a:cubicBezTo>
                    <a:pt x="174" y="154"/>
                    <a:pt x="175" y="154"/>
                    <a:pt x="176" y="154"/>
                  </a:cubicBezTo>
                  <a:cubicBezTo>
                    <a:pt x="177" y="141"/>
                    <a:pt x="179" y="128"/>
                    <a:pt x="181" y="115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1" name="Freeform 69">
              <a:extLst>
                <a:ext uri="{FF2B5EF4-FFF2-40B4-BE49-F238E27FC236}">
                  <a16:creationId xmlns:a16="http://schemas.microsoft.com/office/drawing/2014/main" id="{211DD026-5C61-4C63-B465-5E6D0ECFA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6200" y="1462088"/>
              <a:ext cx="457200" cy="296863"/>
            </a:xfrm>
            <a:custGeom>
              <a:avLst/>
              <a:gdLst>
                <a:gd name="T0" fmla="*/ 191 w 214"/>
                <a:gd name="T1" fmla="*/ 99 h 139"/>
                <a:gd name="T2" fmla="*/ 83 w 214"/>
                <a:gd name="T3" fmla="*/ 50 h 139"/>
                <a:gd name="T4" fmla="*/ 214 w 214"/>
                <a:gd name="T5" fmla="*/ 139 h 139"/>
                <a:gd name="T6" fmla="*/ 116 w 214"/>
                <a:gd name="T7" fmla="*/ 111 h 139"/>
                <a:gd name="T8" fmla="*/ 69 w 214"/>
                <a:gd name="T9" fmla="*/ 89 h 139"/>
                <a:gd name="T10" fmla="*/ 60 w 214"/>
                <a:gd name="T11" fmla="*/ 82 h 139"/>
                <a:gd name="T12" fmla="*/ 8 w 214"/>
                <a:gd name="T13" fmla="*/ 86 h 139"/>
                <a:gd name="T14" fmla="*/ 61 w 214"/>
                <a:gd name="T15" fmla="*/ 7 h 139"/>
                <a:gd name="T16" fmla="*/ 143 w 214"/>
                <a:gd name="T17" fmla="*/ 13 h 139"/>
                <a:gd name="T18" fmla="*/ 168 w 214"/>
                <a:gd name="T19" fmla="*/ 36 h 139"/>
                <a:gd name="T20" fmla="*/ 187 w 214"/>
                <a:gd name="T21" fmla="*/ 89 h 139"/>
                <a:gd name="T22" fmla="*/ 191 w 214"/>
                <a:gd name="T23" fmla="*/ 9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4" h="139">
                  <a:moveTo>
                    <a:pt x="191" y="99"/>
                  </a:moveTo>
                  <a:cubicBezTo>
                    <a:pt x="160" y="70"/>
                    <a:pt x="126" y="50"/>
                    <a:pt x="83" y="50"/>
                  </a:cubicBezTo>
                  <a:cubicBezTo>
                    <a:pt x="144" y="55"/>
                    <a:pt x="182" y="92"/>
                    <a:pt x="214" y="139"/>
                  </a:cubicBezTo>
                  <a:cubicBezTo>
                    <a:pt x="182" y="126"/>
                    <a:pt x="150" y="117"/>
                    <a:pt x="116" y="111"/>
                  </a:cubicBezTo>
                  <a:cubicBezTo>
                    <a:pt x="98" y="108"/>
                    <a:pt x="82" y="102"/>
                    <a:pt x="69" y="89"/>
                  </a:cubicBezTo>
                  <a:cubicBezTo>
                    <a:pt x="67" y="86"/>
                    <a:pt x="63" y="84"/>
                    <a:pt x="60" y="82"/>
                  </a:cubicBezTo>
                  <a:cubicBezTo>
                    <a:pt x="39" y="70"/>
                    <a:pt x="27" y="70"/>
                    <a:pt x="8" y="86"/>
                  </a:cubicBezTo>
                  <a:cubicBezTo>
                    <a:pt x="0" y="53"/>
                    <a:pt x="25" y="15"/>
                    <a:pt x="61" y="7"/>
                  </a:cubicBezTo>
                  <a:cubicBezTo>
                    <a:pt x="89" y="0"/>
                    <a:pt x="116" y="6"/>
                    <a:pt x="143" y="13"/>
                  </a:cubicBezTo>
                  <a:cubicBezTo>
                    <a:pt x="157" y="16"/>
                    <a:pt x="164" y="21"/>
                    <a:pt x="168" y="36"/>
                  </a:cubicBezTo>
                  <a:cubicBezTo>
                    <a:pt x="171" y="54"/>
                    <a:pt x="180" y="72"/>
                    <a:pt x="187" y="89"/>
                  </a:cubicBezTo>
                  <a:cubicBezTo>
                    <a:pt x="188" y="92"/>
                    <a:pt x="189" y="95"/>
                    <a:pt x="191" y="9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2" name="Freeform 70">
              <a:extLst>
                <a:ext uri="{FF2B5EF4-FFF2-40B4-BE49-F238E27FC236}">
                  <a16:creationId xmlns:a16="http://schemas.microsoft.com/office/drawing/2014/main" id="{B73A37F2-AE32-424E-AF1D-747912E6FF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61750" y="1758950"/>
              <a:ext cx="582613" cy="214313"/>
            </a:xfrm>
            <a:custGeom>
              <a:avLst/>
              <a:gdLst>
                <a:gd name="T0" fmla="*/ 271 w 273"/>
                <a:gd name="T1" fmla="*/ 101 h 101"/>
                <a:gd name="T2" fmla="*/ 237 w 273"/>
                <a:gd name="T3" fmla="*/ 87 h 101"/>
                <a:gd name="T4" fmla="*/ 90 w 273"/>
                <a:gd name="T5" fmla="*/ 46 h 101"/>
                <a:gd name="T6" fmla="*/ 22 w 273"/>
                <a:gd name="T7" fmla="*/ 59 h 101"/>
                <a:gd name="T8" fmla="*/ 3 w 273"/>
                <a:gd name="T9" fmla="*/ 69 h 101"/>
                <a:gd name="T10" fmla="*/ 7 w 273"/>
                <a:gd name="T11" fmla="*/ 46 h 101"/>
                <a:gd name="T12" fmla="*/ 44 w 273"/>
                <a:gd name="T13" fmla="*/ 18 h 101"/>
                <a:gd name="T14" fmla="*/ 155 w 273"/>
                <a:gd name="T15" fmla="*/ 2 h 101"/>
                <a:gd name="T16" fmla="*/ 246 w 273"/>
                <a:gd name="T17" fmla="*/ 20 h 101"/>
                <a:gd name="T18" fmla="*/ 252 w 273"/>
                <a:gd name="T19" fmla="*/ 28 h 101"/>
                <a:gd name="T20" fmla="*/ 273 w 273"/>
                <a:gd name="T21" fmla="*/ 100 h 101"/>
                <a:gd name="T22" fmla="*/ 271 w 273"/>
                <a:gd name="T23" fmla="*/ 101 h 101"/>
                <a:gd name="T24" fmla="*/ 86 w 273"/>
                <a:gd name="T25" fmla="*/ 31 h 101"/>
                <a:gd name="T26" fmla="*/ 228 w 273"/>
                <a:gd name="T27" fmla="*/ 72 h 101"/>
                <a:gd name="T28" fmla="*/ 86 w 273"/>
                <a:gd name="T29" fmla="*/ 3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3" h="101">
                  <a:moveTo>
                    <a:pt x="271" y="101"/>
                  </a:moveTo>
                  <a:cubicBezTo>
                    <a:pt x="260" y="96"/>
                    <a:pt x="248" y="92"/>
                    <a:pt x="237" y="87"/>
                  </a:cubicBezTo>
                  <a:cubicBezTo>
                    <a:pt x="189" y="69"/>
                    <a:pt x="141" y="53"/>
                    <a:pt x="90" y="46"/>
                  </a:cubicBezTo>
                  <a:cubicBezTo>
                    <a:pt x="66" y="42"/>
                    <a:pt x="43" y="46"/>
                    <a:pt x="22" y="59"/>
                  </a:cubicBezTo>
                  <a:cubicBezTo>
                    <a:pt x="16" y="63"/>
                    <a:pt x="10" y="66"/>
                    <a:pt x="3" y="69"/>
                  </a:cubicBezTo>
                  <a:cubicBezTo>
                    <a:pt x="0" y="60"/>
                    <a:pt x="2" y="53"/>
                    <a:pt x="7" y="46"/>
                  </a:cubicBezTo>
                  <a:cubicBezTo>
                    <a:pt x="16" y="33"/>
                    <a:pt x="29" y="24"/>
                    <a:pt x="44" y="18"/>
                  </a:cubicBezTo>
                  <a:cubicBezTo>
                    <a:pt x="79" y="2"/>
                    <a:pt x="117" y="0"/>
                    <a:pt x="155" y="2"/>
                  </a:cubicBezTo>
                  <a:cubicBezTo>
                    <a:pt x="186" y="3"/>
                    <a:pt x="217" y="6"/>
                    <a:pt x="246" y="20"/>
                  </a:cubicBezTo>
                  <a:cubicBezTo>
                    <a:pt x="248" y="21"/>
                    <a:pt x="252" y="25"/>
                    <a:pt x="252" y="28"/>
                  </a:cubicBezTo>
                  <a:cubicBezTo>
                    <a:pt x="253" y="53"/>
                    <a:pt x="257" y="78"/>
                    <a:pt x="273" y="100"/>
                  </a:cubicBezTo>
                  <a:cubicBezTo>
                    <a:pt x="272" y="100"/>
                    <a:pt x="272" y="101"/>
                    <a:pt x="271" y="101"/>
                  </a:cubicBezTo>
                  <a:close/>
                  <a:moveTo>
                    <a:pt x="86" y="31"/>
                  </a:moveTo>
                  <a:cubicBezTo>
                    <a:pt x="137" y="33"/>
                    <a:pt x="185" y="44"/>
                    <a:pt x="228" y="72"/>
                  </a:cubicBezTo>
                  <a:cubicBezTo>
                    <a:pt x="186" y="39"/>
                    <a:pt x="137" y="30"/>
                    <a:pt x="86" y="3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3" name="Freeform 71">
              <a:extLst>
                <a:ext uri="{FF2B5EF4-FFF2-40B4-BE49-F238E27FC236}">
                  <a16:creationId xmlns:a16="http://schemas.microsoft.com/office/drawing/2014/main" id="{F312D342-0051-4552-82E9-BD397F3A9E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41225" y="1093787"/>
              <a:ext cx="265113" cy="474663"/>
            </a:xfrm>
            <a:custGeom>
              <a:avLst/>
              <a:gdLst>
                <a:gd name="T0" fmla="*/ 124 w 124"/>
                <a:gd name="T1" fmla="*/ 3 h 223"/>
                <a:gd name="T2" fmla="*/ 120 w 124"/>
                <a:gd name="T3" fmla="*/ 5 h 223"/>
                <a:gd name="T4" fmla="*/ 81 w 124"/>
                <a:gd name="T5" fmla="*/ 97 h 223"/>
                <a:gd name="T6" fmla="*/ 90 w 124"/>
                <a:gd name="T7" fmla="*/ 149 h 223"/>
                <a:gd name="T8" fmla="*/ 87 w 124"/>
                <a:gd name="T9" fmla="*/ 157 h 223"/>
                <a:gd name="T10" fmla="*/ 35 w 124"/>
                <a:gd name="T11" fmla="*/ 223 h 223"/>
                <a:gd name="T12" fmla="*/ 24 w 124"/>
                <a:gd name="T13" fmla="*/ 180 h 223"/>
                <a:gd name="T14" fmla="*/ 2 w 124"/>
                <a:gd name="T15" fmla="*/ 110 h 223"/>
                <a:gd name="T16" fmla="*/ 1 w 124"/>
                <a:gd name="T17" fmla="*/ 103 h 223"/>
                <a:gd name="T18" fmla="*/ 47 w 124"/>
                <a:gd name="T19" fmla="*/ 23 h 223"/>
                <a:gd name="T20" fmla="*/ 124 w 124"/>
                <a:gd name="T21" fmla="*/ 3 h 223"/>
                <a:gd name="T22" fmla="*/ 65 w 124"/>
                <a:gd name="T23" fmla="*/ 71 h 223"/>
                <a:gd name="T24" fmla="*/ 43 w 124"/>
                <a:gd name="T25" fmla="*/ 181 h 223"/>
                <a:gd name="T26" fmla="*/ 65 w 124"/>
                <a:gd name="T27" fmla="*/ 7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23">
                  <a:moveTo>
                    <a:pt x="124" y="3"/>
                  </a:moveTo>
                  <a:cubicBezTo>
                    <a:pt x="122" y="4"/>
                    <a:pt x="121" y="5"/>
                    <a:pt x="120" y="5"/>
                  </a:cubicBezTo>
                  <a:cubicBezTo>
                    <a:pt x="85" y="24"/>
                    <a:pt x="70" y="58"/>
                    <a:pt x="81" y="97"/>
                  </a:cubicBezTo>
                  <a:cubicBezTo>
                    <a:pt x="85" y="114"/>
                    <a:pt x="88" y="131"/>
                    <a:pt x="90" y="149"/>
                  </a:cubicBezTo>
                  <a:cubicBezTo>
                    <a:pt x="91" y="151"/>
                    <a:pt x="88" y="155"/>
                    <a:pt x="87" y="157"/>
                  </a:cubicBezTo>
                  <a:cubicBezTo>
                    <a:pt x="69" y="179"/>
                    <a:pt x="52" y="201"/>
                    <a:pt x="35" y="223"/>
                  </a:cubicBezTo>
                  <a:cubicBezTo>
                    <a:pt x="32" y="210"/>
                    <a:pt x="28" y="195"/>
                    <a:pt x="24" y="180"/>
                  </a:cubicBezTo>
                  <a:cubicBezTo>
                    <a:pt x="17" y="157"/>
                    <a:pt x="9" y="134"/>
                    <a:pt x="2" y="110"/>
                  </a:cubicBezTo>
                  <a:cubicBezTo>
                    <a:pt x="1" y="108"/>
                    <a:pt x="0" y="106"/>
                    <a:pt x="1" y="103"/>
                  </a:cubicBezTo>
                  <a:cubicBezTo>
                    <a:pt x="7" y="72"/>
                    <a:pt x="18" y="42"/>
                    <a:pt x="47" y="23"/>
                  </a:cubicBezTo>
                  <a:cubicBezTo>
                    <a:pt x="69" y="7"/>
                    <a:pt x="95" y="0"/>
                    <a:pt x="124" y="3"/>
                  </a:cubicBezTo>
                  <a:close/>
                  <a:moveTo>
                    <a:pt x="65" y="71"/>
                  </a:moveTo>
                  <a:cubicBezTo>
                    <a:pt x="48" y="106"/>
                    <a:pt x="38" y="142"/>
                    <a:pt x="43" y="181"/>
                  </a:cubicBezTo>
                  <a:cubicBezTo>
                    <a:pt x="41" y="143"/>
                    <a:pt x="50" y="107"/>
                    <a:pt x="65" y="7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4" name="Freeform 72">
              <a:extLst>
                <a:ext uri="{FF2B5EF4-FFF2-40B4-BE49-F238E27FC236}">
                  <a16:creationId xmlns:a16="http://schemas.microsoft.com/office/drawing/2014/main" id="{2B2EBFE1-0849-4468-984E-BA7FE92E87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399963" y="1373188"/>
              <a:ext cx="417513" cy="419100"/>
            </a:xfrm>
            <a:custGeom>
              <a:avLst/>
              <a:gdLst>
                <a:gd name="T0" fmla="*/ 0 w 196"/>
                <a:gd name="T1" fmla="*/ 128 h 197"/>
                <a:gd name="T2" fmla="*/ 126 w 196"/>
                <a:gd name="T3" fmla="*/ 13 h 197"/>
                <a:gd name="T4" fmla="*/ 195 w 196"/>
                <a:gd name="T5" fmla="*/ 7 h 197"/>
                <a:gd name="T6" fmla="*/ 196 w 196"/>
                <a:gd name="T7" fmla="*/ 10 h 197"/>
                <a:gd name="T8" fmla="*/ 187 w 196"/>
                <a:gd name="T9" fmla="*/ 14 h 197"/>
                <a:gd name="T10" fmla="*/ 94 w 196"/>
                <a:gd name="T11" fmla="*/ 75 h 197"/>
                <a:gd name="T12" fmla="*/ 35 w 196"/>
                <a:gd name="T13" fmla="*/ 191 h 197"/>
                <a:gd name="T14" fmla="*/ 33 w 196"/>
                <a:gd name="T15" fmla="*/ 197 h 197"/>
                <a:gd name="T16" fmla="*/ 0 w 196"/>
                <a:gd name="T17" fmla="*/ 128 h 197"/>
                <a:gd name="T18" fmla="*/ 46 w 196"/>
                <a:gd name="T19" fmla="*/ 118 h 197"/>
                <a:gd name="T20" fmla="*/ 85 w 196"/>
                <a:gd name="T21" fmla="*/ 53 h 197"/>
                <a:gd name="T22" fmla="*/ 46 w 196"/>
                <a:gd name="T23" fmla="*/ 11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6" h="197">
                  <a:moveTo>
                    <a:pt x="0" y="128"/>
                  </a:moveTo>
                  <a:cubicBezTo>
                    <a:pt x="26" y="71"/>
                    <a:pt x="67" y="32"/>
                    <a:pt x="126" y="13"/>
                  </a:cubicBezTo>
                  <a:cubicBezTo>
                    <a:pt x="148" y="6"/>
                    <a:pt x="172" y="0"/>
                    <a:pt x="195" y="7"/>
                  </a:cubicBezTo>
                  <a:cubicBezTo>
                    <a:pt x="196" y="8"/>
                    <a:pt x="196" y="9"/>
                    <a:pt x="196" y="10"/>
                  </a:cubicBezTo>
                  <a:cubicBezTo>
                    <a:pt x="193" y="11"/>
                    <a:pt x="191" y="14"/>
                    <a:pt x="187" y="14"/>
                  </a:cubicBezTo>
                  <a:cubicBezTo>
                    <a:pt x="145" y="17"/>
                    <a:pt x="116" y="41"/>
                    <a:pt x="94" y="75"/>
                  </a:cubicBezTo>
                  <a:cubicBezTo>
                    <a:pt x="70" y="111"/>
                    <a:pt x="51" y="150"/>
                    <a:pt x="35" y="191"/>
                  </a:cubicBezTo>
                  <a:cubicBezTo>
                    <a:pt x="35" y="192"/>
                    <a:pt x="34" y="193"/>
                    <a:pt x="33" y="197"/>
                  </a:cubicBezTo>
                  <a:cubicBezTo>
                    <a:pt x="26" y="170"/>
                    <a:pt x="18" y="146"/>
                    <a:pt x="0" y="128"/>
                  </a:cubicBezTo>
                  <a:close/>
                  <a:moveTo>
                    <a:pt x="46" y="118"/>
                  </a:moveTo>
                  <a:cubicBezTo>
                    <a:pt x="59" y="97"/>
                    <a:pt x="72" y="74"/>
                    <a:pt x="85" y="53"/>
                  </a:cubicBezTo>
                  <a:cubicBezTo>
                    <a:pt x="68" y="71"/>
                    <a:pt x="55" y="94"/>
                    <a:pt x="46" y="11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5" name="Freeform 73">
              <a:extLst>
                <a:ext uri="{FF2B5EF4-FFF2-40B4-BE49-F238E27FC236}">
                  <a16:creationId xmlns:a16="http://schemas.microsoft.com/office/drawing/2014/main" id="{AD0E2D30-FFFB-4895-A25A-EC03EE3F6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7938" y="1703388"/>
              <a:ext cx="423863" cy="195263"/>
            </a:xfrm>
            <a:custGeom>
              <a:avLst/>
              <a:gdLst>
                <a:gd name="T0" fmla="*/ 8 w 198"/>
                <a:gd name="T1" fmla="*/ 92 h 92"/>
                <a:gd name="T2" fmla="*/ 5 w 198"/>
                <a:gd name="T3" fmla="*/ 62 h 92"/>
                <a:gd name="T4" fmla="*/ 53 w 198"/>
                <a:gd name="T5" fmla="*/ 16 h 92"/>
                <a:gd name="T6" fmla="*/ 148 w 198"/>
                <a:gd name="T7" fmla="*/ 10 h 92"/>
                <a:gd name="T8" fmla="*/ 198 w 198"/>
                <a:gd name="T9" fmla="*/ 23 h 92"/>
                <a:gd name="T10" fmla="*/ 148 w 198"/>
                <a:gd name="T11" fmla="*/ 23 h 92"/>
                <a:gd name="T12" fmla="*/ 53 w 198"/>
                <a:gd name="T13" fmla="*/ 40 h 92"/>
                <a:gd name="T14" fmla="*/ 33 w 198"/>
                <a:gd name="T15" fmla="*/ 51 h 92"/>
                <a:gd name="T16" fmla="*/ 8 w 198"/>
                <a:gd name="T1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8" h="92">
                  <a:moveTo>
                    <a:pt x="8" y="92"/>
                  </a:moveTo>
                  <a:cubicBezTo>
                    <a:pt x="0" y="81"/>
                    <a:pt x="1" y="71"/>
                    <a:pt x="5" y="62"/>
                  </a:cubicBezTo>
                  <a:cubicBezTo>
                    <a:pt x="14" y="40"/>
                    <a:pt x="32" y="27"/>
                    <a:pt x="53" y="16"/>
                  </a:cubicBezTo>
                  <a:cubicBezTo>
                    <a:pt x="84" y="0"/>
                    <a:pt x="116" y="3"/>
                    <a:pt x="148" y="10"/>
                  </a:cubicBezTo>
                  <a:cubicBezTo>
                    <a:pt x="165" y="14"/>
                    <a:pt x="181" y="19"/>
                    <a:pt x="198" y="23"/>
                  </a:cubicBezTo>
                  <a:cubicBezTo>
                    <a:pt x="181" y="23"/>
                    <a:pt x="164" y="24"/>
                    <a:pt x="148" y="23"/>
                  </a:cubicBezTo>
                  <a:cubicBezTo>
                    <a:pt x="115" y="23"/>
                    <a:pt x="83" y="26"/>
                    <a:pt x="53" y="40"/>
                  </a:cubicBezTo>
                  <a:cubicBezTo>
                    <a:pt x="46" y="43"/>
                    <a:pt x="39" y="47"/>
                    <a:pt x="33" y="51"/>
                  </a:cubicBezTo>
                  <a:cubicBezTo>
                    <a:pt x="20" y="60"/>
                    <a:pt x="9" y="72"/>
                    <a:pt x="8" y="92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6" name="Freeform 74">
              <a:extLst>
                <a:ext uri="{FF2B5EF4-FFF2-40B4-BE49-F238E27FC236}">
                  <a16:creationId xmlns:a16="http://schemas.microsoft.com/office/drawing/2014/main" id="{5B7D02E1-DE4C-4C3A-A136-EC4F16A54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9025" y="1289050"/>
              <a:ext cx="307975" cy="166688"/>
            </a:xfrm>
            <a:custGeom>
              <a:avLst/>
              <a:gdLst>
                <a:gd name="T0" fmla="*/ 0 w 144"/>
                <a:gd name="T1" fmla="*/ 78 h 78"/>
                <a:gd name="T2" fmla="*/ 50 w 144"/>
                <a:gd name="T3" fmla="*/ 24 h 78"/>
                <a:gd name="T4" fmla="*/ 138 w 144"/>
                <a:gd name="T5" fmla="*/ 29 h 78"/>
                <a:gd name="T6" fmla="*/ 144 w 144"/>
                <a:gd name="T7" fmla="*/ 42 h 78"/>
                <a:gd name="T8" fmla="*/ 70 w 144"/>
                <a:gd name="T9" fmla="*/ 47 h 78"/>
                <a:gd name="T10" fmla="*/ 0 w 144"/>
                <a:gd name="T11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78">
                  <a:moveTo>
                    <a:pt x="0" y="78"/>
                  </a:moveTo>
                  <a:cubicBezTo>
                    <a:pt x="17" y="60"/>
                    <a:pt x="33" y="41"/>
                    <a:pt x="50" y="24"/>
                  </a:cubicBezTo>
                  <a:cubicBezTo>
                    <a:pt x="77" y="0"/>
                    <a:pt x="113" y="3"/>
                    <a:pt x="138" y="29"/>
                  </a:cubicBezTo>
                  <a:cubicBezTo>
                    <a:pt x="141" y="32"/>
                    <a:pt x="142" y="37"/>
                    <a:pt x="144" y="42"/>
                  </a:cubicBezTo>
                  <a:cubicBezTo>
                    <a:pt x="118" y="35"/>
                    <a:pt x="93" y="38"/>
                    <a:pt x="70" y="47"/>
                  </a:cubicBezTo>
                  <a:cubicBezTo>
                    <a:pt x="47" y="56"/>
                    <a:pt x="24" y="67"/>
                    <a:pt x="0" y="7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7" name="Freeform 75">
              <a:extLst>
                <a:ext uri="{FF2B5EF4-FFF2-40B4-BE49-F238E27FC236}">
                  <a16:creationId xmlns:a16="http://schemas.microsoft.com/office/drawing/2014/main" id="{05DFE541-F20C-47A4-BF77-3CC68059E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04688" y="1692275"/>
              <a:ext cx="158750" cy="149225"/>
            </a:xfrm>
            <a:custGeom>
              <a:avLst/>
              <a:gdLst>
                <a:gd name="T0" fmla="*/ 0 w 74"/>
                <a:gd name="T1" fmla="*/ 16 h 70"/>
                <a:gd name="T2" fmla="*/ 38 w 74"/>
                <a:gd name="T3" fmla="*/ 12 h 70"/>
                <a:gd name="T4" fmla="*/ 74 w 74"/>
                <a:gd name="T5" fmla="*/ 0 h 70"/>
                <a:gd name="T6" fmla="*/ 59 w 74"/>
                <a:gd name="T7" fmla="*/ 64 h 70"/>
                <a:gd name="T8" fmla="*/ 48 w 74"/>
                <a:gd name="T9" fmla="*/ 67 h 70"/>
                <a:gd name="T10" fmla="*/ 25 w 74"/>
                <a:gd name="T11" fmla="*/ 45 h 70"/>
                <a:gd name="T12" fmla="*/ 0 w 74"/>
                <a:gd name="T13" fmla="*/ 1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70">
                  <a:moveTo>
                    <a:pt x="0" y="16"/>
                  </a:moveTo>
                  <a:cubicBezTo>
                    <a:pt x="13" y="14"/>
                    <a:pt x="26" y="15"/>
                    <a:pt x="38" y="12"/>
                  </a:cubicBezTo>
                  <a:cubicBezTo>
                    <a:pt x="50" y="9"/>
                    <a:pt x="62" y="4"/>
                    <a:pt x="74" y="0"/>
                  </a:cubicBezTo>
                  <a:cubicBezTo>
                    <a:pt x="72" y="21"/>
                    <a:pt x="67" y="43"/>
                    <a:pt x="59" y="64"/>
                  </a:cubicBezTo>
                  <a:cubicBezTo>
                    <a:pt x="57" y="70"/>
                    <a:pt x="53" y="70"/>
                    <a:pt x="48" y="67"/>
                  </a:cubicBezTo>
                  <a:cubicBezTo>
                    <a:pt x="40" y="60"/>
                    <a:pt x="32" y="53"/>
                    <a:pt x="25" y="45"/>
                  </a:cubicBezTo>
                  <a:cubicBezTo>
                    <a:pt x="17" y="36"/>
                    <a:pt x="9" y="26"/>
                    <a:pt x="0" y="1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38" name="Freeform 76">
              <a:extLst>
                <a:ext uri="{FF2B5EF4-FFF2-40B4-BE49-F238E27FC236}">
                  <a16:creationId xmlns:a16="http://schemas.microsoft.com/office/drawing/2014/main" id="{4C444053-E790-4A9D-9A51-A9AC30E24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5375" y="1108075"/>
              <a:ext cx="92075" cy="112713"/>
            </a:xfrm>
            <a:custGeom>
              <a:avLst/>
              <a:gdLst>
                <a:gd name="T0" fmla="*/ 0 w 43"/>
                <a:gd name="T1" fmla="*/ 53 h 53"/>
                <a:gd name="T2" fmla="*/ 43 w 43"/>
                <a:gd name="T3" fmla="*/ 0 h 53"/>
                <a:gd name="T4" fmla="*/ 0 w 43"/>
                <a:gd name="T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53">
                  <a:moveTo>
                    <a:pt x="0" y="53"/>
                  </a:moveTo>
                  <a:cubicBezTo>
                    <a:pt x="0" y="27"/>
                    <a:pt x="19" y="2"/>
                    <a:pt x="43" y="0"/>
                  </a:cubicBezTo>
                  <a:cubicBezTo>
                    <a:pt x="28" y="18"/>
                    <a:pt x="13" y="37"/>
                    <a:pt x="0" y="53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grpSp>
        <p:nvGrpSpPr>
          <p:cNvPr id="1423" name="Grupo 1422">
            <a:extLst>
              <a:ext uri="{FF2B5EF4-FFF2-40B4-BE49-F238E27FC236}">
                <a16:creationId xmlns:a16="http://schemas.microsoft.com/office/drawing/2014/main" id="{599A2B75-D806-4CA9-9794-28B7E7988BB2}"/>
              </a:ext>
            </a:extLst>
          </p:cNvPr>
          <p:cNvGrpSpPr/>
          <p:nvPr/>
        </p:nvGrpSpPr>
        <p:grpSpPr>
          <a:xfrm>
            <a:off x="29180" y="4024315"/>
            <a:ext cx="9067677" cy="1109457"/>
            <a:chOff x="0" y="4024521"/>
            <a:chExt cx="9145498" cy="1118979"/>
          </a:xfrm>
        </p:grpSpPr>
        <p:grpSp>
          <p:nvGrpSpPr>
            <p:cNvPr id="1422" name="Grupo 1421">
              <a:extLst>
                <a:ext uri="{FF2B5EF4-FFF2-40B4-BE49-F238E27FC236}">
                  <a16:creationId xmlns:a16="http://schemas.microsoft.com/office/drawing/2014/main" id="{1D5B06CA-C5CE-4079-9CCA-89EB96A135FB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18" name="Freeform 10">
                <a:extLst>
                  <a:ext uri="{FF2B5EF4-FFF2-40B4-BE49-F238E27FC236}">
                    <a16:creationId xmlns:a16="http://schemas.microsoft.com/office/drawing/2014/main" id="{A4D52A45-106D-462B-8F88-89A4EE432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421" name="Grupo 1420">
                <a:extLst>
                  <a:ext uri="{FF2B5EF4-FFF2-40B4-BE49-F238E27FC236}">
                    <a16:creationId xmlns:a16="http://schemas.microsoft.com/office/drawing/2014/main" id="{F3A81588-F28E-42DD-A381-3FC9012AD11D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9" name="Freeform 5">
                  <a:extLst>
                    <a:ext uri="{FF2B5EF4-FFF2-40B4-BE49-F238E27FC236}">
                      <a16:creationId xmlns:a16="http://schemas.microsoft.com/office/drawing/2014/main" id="{527F516C-05AC-4188-BD15-E7C4A65D2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" name="Freeform 6">
                  <a:extLst>
                    <a:ext uri="{FF2B5EF4-FFF2-40B4-BE49-F238E27FC236}">
                      <a16:creationId xmlns:a16="http://schemas.microsoft.com/office/drawing/2014/main" id="{AEE9F80A-1A75-4ED3-BFB6-38945C0A4F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" name="Freeform 7">
                  <a:extLst>
                    <a:ext uri="{FF2B5EF4-FFF2-40B4-BE49-F238E27FC236}">
                      <a16:creationId xmlns:a16="http://schemas.microsoft.com/office/drawing/2014/main" id="{F7279E66-FE13-4870-BB43-0137D70C13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" name="Freeform 8">
                  <a:extLst>
                    <a:ext uri="{FF2B5EF4-FFF2-40B4-BE49-F238E27FC236}">
                      <a16:creationId xmlns:a16="http://schemas.microsoft.com/office/drawing/2014/main" id="{2E09D8AC-A92A-4FE1-894B-30172475F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" name="Freeform 9">
                  <a:extLst>
                    <a:ext uri="{FF2B5EF4-FFF2-40B4-BE49-F238E27FC236}">
                      <a16:creationId xmlns:a16="http://schemas.microsoft.com/office/drawing/2014/main" id="{20C5C4E4-60A6-4BE0-9CC7-391ECBCD8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" name="Freeform 11">
                  <a:extLst>
                    <a:ext uri="{FF2B5EF4-FFF2-40B4-BE49-F238E27FC236}">
                      <a16:creationId xmlns:a16="http://schemas.microsoft.com/office/drawing/2014/main" id="{CD01E8E9-46C4-46D7-AE4D-5C8C9B4235D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" name="Freeform 12">
                  <a:extLst>
                    <a:ext uri="{FF2B5EF4-FFF2-40B4-BE49-F238E27FC236}">
                      <a16:creationId xmlns:a16="http://schemas.microsoft.com/office/drawing/2014/main" id="{44BB3030-B051-4EA4-87BD-9F46D06A2A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" name="Freeform 13">
                  <a:extLst>
                    <a:ext uri="{FF2B5EF4-FFF2-40B4-BE49-F238E27FC236}">
                      <a16:creationId xmlns:a16="http://schemas.microsoft.com/office/drawing/2014/main" id="{C69CDF09-019B-4403-8FCC-B169DF6CB1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4" name="Freeform 14">
                  <a:extLst>
                    <a:ext uri="{FF2B5EF4-FFF2-40B4-BE49-F238E27FC236}">
                      <a16:creationId xmlns:a16="http://schemas.microsoft.com/office/drawing/2014/main" id="{799CE508-8C68-4391-80F3-33F5B9BD2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" name="Freeform 15">
                  <a:extLst>
                    <a:ext uri="{FF2B5EF4-FFF2-40B4-BE49-F238E27FC236}">
                      <a16:creationId xmlns:a16="http://schemas.microsoft.com/office/drawing/2014/main" id="{D44EC6E7-9DD1-4F77-9E9A-4403C87BD08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" name="Freeform 16">
                  <a:extLst>
                    <a:ext uri="{FF2B5EF4-FFF2-40B4-BE49-F238E27FC236}">
                      <a16:creationId xmlns:a16="http://schemas.microsoft.com/office/drawing/2014/main" id="{DCE50628-2661-49EC-B5C2-13062AA7276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" name="Freeform 17">
                  <a:extLst>
                    <a:ext uri="{FF2B5EF4-FFF2-40B4-BE49-F238E27FC236}">
                      <a16:creationId xmlns:a16="http://schemas.microsoft.com/office/drawing/2014/main" id="{AEDDAC8F-E8F0-48EF-8FD2-5ACD115AD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" name="Freeform 18">
                  <a:extLst>
                    <a:ext uri="{FF2B5EF4-FFF2-40B4-BE49-F238E27FC236}">
                      <a16:creationId xmlns:a16="http://schemas.microsoft.com/office/drawing/2014/main" id="{891159A5-3302-49E6-AF41-B2604488A9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" name="Freeform 19">
                  <a:extLst>
                    <a:ext uri="{FF2B5EF4-FFF2-40B4-BE49-F238E27FC236}">
                      <a16:creationId xmlns:a16="http://schemas.microsoft.com/office/drawing/2014/main" id="{F5B3615A-83C2-44D6-86F6-59BB96911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0" name="Freeform 20">
                  <a:extLst>
                    <a:ext uri="{FF2B5EF4-FFF2-40B4-BE49-F238E27FC236}">
                      <a16:creationId xmlns:a16="http://schemas.microsoft.com/office/drawing/2014/main" id="{DDBE5C7A-9C13-45B4-8B2F-A18E49C09A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4" name="Freeform 21">
                  <a:extLst>
                    <a:ext uri="{FF2B5EF4-FFF2-40B4-BE49-F238E27FC236}">
                      <a16:creationId xmlns:a16="http://schemas.microsoft.com/office/drawing/2014/main" id="{B61D675B-B76D-4814-8ADF-2374781C11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5" name="Freeform 22">
                  <a:extLst>
                    <a:ext uri="{FF2B5EF4-FFF2-40B4-BE49-F238E27FC236}">
                      <a16:creationId xmlns:a16="http://schemas.microsoft.com/office/drawing/2014/main" id="{96074CDF-3A40-46E1-8106-46E900FA55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6" name="Freeform 23">
                  <a:extLst>
                    <a:ext uri="{FF2B5EF4-FFF2-40B4-BE49-F238E27FC236}">
                      <a16:creationId xmlns:a16="http://schemas.microsoft.com/office/drawing/2014/main" id="{F4FE1C5F-7586-462D-8ECC-871D6491A7E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7" name="Freeform 24">
                  <a:extLst>
                    <a:ext uri="{FF2B5EF4-FFF2-40B4-BE49-F238E27FC236}">
                      <a16:creationId xmlns:a16="http://schemas.microsoft.com/office/drawing/2014/main" id="{7721EB1E-A34E-4989-BE54-D0DEFCCD288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8" name="Freeform 25">
                  <a:extLst>
                    <a:ext uri="{FF2B5EF4-FFF2-40B4-BE49-F238E27FC236}">
                      <a16:creationId xmlns:a16="http://schemas.microsoft.com/office/drawing/2014/main" id="{441ECC21-94E7-462A-9972-849301335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39" name="Freeform 26">
                  <a:extLst>
                    <a:ext uri="{FF2B5EF4-FFF2-40B4-BE49-F238E27FC236}">
                      <a16:creationId xmlns:a16="http://schemas.microsoft.com/office/drawing/2014/main" id="{CAF21030-1D34-46D7-AB8E-76519F3441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0" name="Freeform 27">
                  <a:extLst>
                    <a:ext uri="{FF2B5EF4-FFF2-40B4-BE49-F238E27FC236}">
                      <a16:creationId xmlns:a16="http://schemas.microsoft.com/office/drawing/2014/main" id="{9A381880-E0B3-4251-A105-3357C9631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1" name="Freeform 28">
                  <a:extLst>
                    <a:ext uri="{FF2B5EF4-FFF2-40B4-BE49-F238E27FC236}">
                      <a16:creationId xmlns:a16="http://schemas.microsoft.com/office/drawing/2014/main" id="{0A295B78-9733-42FE-ADC2-F15E23753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2" name="Freeform 29">
                  <a:extLst>
                    <a:ext uri="{FF2B5EF4-FFF2-40B4-BE49-F238E27FC236}">
                      <a16:creationId xmlns:a16="http://schemas.microsoft.com/office/drawing/2014/main" id="{F97DFBE6-BDBF-4695-B0F9-EBDA24D9DF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3" name="Freeform 30">
                  <a:extLst>
                    <a:ext uri="{FF2B5EF4-FFF2-40B4-BE49-F238E27FC236}">
                      <a16:creationId xmlns:a16="http://schemas.microsoft.com/office/drawing/2014/main" id="{736C51BE-26B6-4F45-BC64-8A0F576D1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4" name="Freeform 31">
                  <a:extLst>
                    <a:ext uri="{FF2B5EF4-FFF2-40B4-BE49-F238E27FC236}">
                      <a16:creationId xmlns:a16="http://schemas.microsoft.com/office/drawing/2014/main" id="{4BF29388-C5EB-4995-8686-4CC2AD29BC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5" name="Freeform 32">
                  <a:extLst>
                    <a:ext uri="{FF2B5EF4-FFF2-40B4-BE49-F238E27FC236}">
                      <a16:creationId xmlns:a16="http://schemas.microsoft.com/office/drawing/2014/main" id="{EFCF790D-51A5-47E6-9038-04317BA45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6" name="Freeform 33">
                  <a:extLst>
                    <a:ext uri="{FF2B5EF4-FFF2-40B4-BE49-F238E27FC236}">
                      <a16:creationId xmlns:a16="http://schemas.microsoft.com/office/drawing/2014/main" id="{8E217BA5-9885-46DE-A2F4-6B20A9F819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7" name="Freeform 34">
                  <a:extLst>
                    <a:ext uri="{FF2B5EF4-FFF2-40B4-BE49-F238E27FC236}">
                      <a16:creationId xmlns:a16="http://schemas.microsoft.com/office/drawing/2014/main" id="{D6FA3CDC-5EAC-41CE-871F-24B2D6E60B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8" name="Freeform 35">
                  <a:extLst>
                    <a:ext uri="{FF2B5EF4-FFF2-40B4-BE49-F238E27FC236}">
                      <a16:creationId xmlns:a16="http://schemas.microsoft.com/office/drawing/2014/main" id="{74CD1FF1-E819-4BFC-BD77-BE0EA39B05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49" name="Freeform 36">
                  <a:extLst>
                    <a:ext uri="{FF2B5EF4-FFF2-40B4-BE49-F238E27FC236}">
                      <a16:creationId xmlns:a16="http://schemas.microsoft.com/office/drawing/2014/main" id="{3AD46410-80DE-4EFD-AFD4-5316EB87C0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0" name="Freeform 37">
                  <a:extLst>
                    <a:ext uri="{FF2B5EF4-FFF2-40B4-BE49-F238E27FC236}">
                      <a16:creationId xmlns:a16="http://schemas.microsoft.com/office/drawing/2014/main" id="{3ED565A6-167F-4C78-B585-16959ABC20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1" name="Freeform 38">
                  <a:extLst>
                    <a:ext uri="{FF2B5EF4-FFF2-40B4-BE49-F238E27FC236}">
                      <a16:creationId xmlns:a16="http://schemas.microsoft.com/office/drawing/2014/main" id="{6BA0DDC5-F4C9-480E-8160-E9D624A35C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2" name="Freeform 39">
                  <a:extLst>
                    <a:ext uri="{FF2B5EF4-FFF2-40B4-BE49-F238E27FC236}">
                      <a16:creationId xmlns:a16="http://schemas.microsoft.com/office/drawing/2014/main" id="{0A1E2FE3-7E94-4D6E-8D33-F85B97F717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3" name="Freeform 40">
                  <a:extLst>
                    <a:ext uri="{FF2B5EF4-FFF2-40B4-BE49-F238E27FC236}">
                      <a16:creationId xmlns:a16="http://schemas.microsoft.com/office/drawing/2014/main" id="{60AA43DC-426E-4CFD-AEBA-A93EA655D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4" name="Freeform 41">
                  <a:extLst>
                    <a:ext uri="{FF2B5EF4-FFF2-40B4-BE49-F238E27FC236}">
                      <a16:creationId xmlns:a16="http://schemas.microsoft.com/office/drawing/2014/main" id="{69E245EC-AA3E-4E90-A678-A7EA178D50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5" name="Freeform 42">
                  <a:extLst>
                    <a:ext uri="{FF2B5EF4-FFF2-40B4-BE49-F238E27FC236}">
                      <a16:creationId xmlns:a16="http://schemas.microsoft.com/office/drawing/2014/main" id="{4DA9303B-65CA-43E0-BB7F-C7569A01F1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6" name="Freeform 43">
                  <a:extLst>
                    <a:ext uri="{FF2B5EF4-FFF2-40B4-BE49-F238E27FC236}">
                      <a16:creationId xmlns:a16="http://schemas.microsoft.com/office/drawing/2014/main" id="{AC983234-FD8C-48C5-B8E0-20BEA6971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7" name="Freeform 44">
                  <a:extLst>
                    <a:ext uri="{FF2B5EF4-FFF2-40B4-BE49-F238E27FC236}">
                      <a16:creationId xmlns:a16="http://schemas.microsoft.com/office/drawing/2014/main" id="{12A44F14-04FC-4E2C-8642-D345494401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8" name="Freeform 45">
                  <a:extLst>
                    <a:ext uri="{FF2B5EF4-FFF2-40B4-BE49-F238E27FC236}">
                      <a16:creationId xmlns:a16="http://schemas.microsoft.com/office/drawing/2014/main" id="{46068547-A2AF-4872-92F9-EB31B63A8C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59" name="Freeform 46">
                  <a:extLst>
                    <a:ext uri="{FF2B5EF4-FFF2-40B4-BE49-F238E27FC236}">
                      <a16:creationId xmlns:a16="http://schemas.microsoft.com/office/drawing/2014/main" id="{F69AC1E3-08B9-4088-936D-69445EB666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420" name="Grupo 1419">
                  <a:extLst>
                    <a:ext uri="{FF2B5EF4-FFF2-40B4-BE49-F238E27FC236}">
                      <a16:creationId xmlns:a16="http://schemas.microsoft.com/office/drawing/2014/main" id="{69DDE841-0184-4A31-97CB-756529776733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60" name="Freeform 47">
                    <a:extLst>
                      <a:ext uri="{FF2B5EF4-FFF2-40B4-BE49-F238E27FC236}">
                        <a16:creationId xmlns:a16="http://schemas.microsoft.com/office/drawing/2014/main" id="{3A0E43D9-E3B2-42C1-B96A-57CF8C6D3C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1" name="Freeform 48">
                    <a:extLst>
                      <a:ext uri="{FF2B5EF4-FFF2-40B4-BE49-F238E27FC236}">
                        <a16:creationId xmlns:a16="http://schemas.microsoft.com/office/drawing/2014/main" id="{B2BAEC83-9B53-4047-BA7C-F838DC7A02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2" name="Freeform 49">
                    <a:extLst>
                      <a:ext uri="{FF2B5EF4-FFF2-40B4-BE49-F238E27FC236}">
                        <a16:creationId xmlns:a16="http://schemas.microsoft.com/office/drawing/2014/main" id="{59686D7D-D94B-49E0-BFFD-0C767EC305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63" name="Freeform 50">
                    <a:extLst>
                      <a:ext uri="{FF2B5EF4-FFF2-40B4-BE49-F238E27FC236}">
                        <a16:creationId xmlns:a16="http://schemas.microsoft.com/office/drawing/2014/main" id="{20B77EDE-623C-4809-8B2E-F3F2774ED6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08" name="Freeform 51">
                    <a:extLst>
                      <a:ext uri="{FF2B5EF4-FFF2-40B4-BE49-F238E27FC236}">
                        <a16:creationId xmlns:a16="http://schemas.microsoft.com/office/drawing/2014/main" id="{532DF8DD-9BDF-428B-851D-2DE0F2B2BE5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09" name="Freeform 52">
                    <a:extLst>
                      <a:ext uri="{FF2B5EF4-FFF2-40B4-BE49-F238E27FC236}">
                        <a16:creationId xmlns:a16="http://schemas.microsoft.com/office/drawing/2014/main" id="{257EC510-BDFF-4293-8C5A-F0CFD39F1A7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0" name="Freeform 53">
                    <a:extLst>
                      <a:ext uri="{FF2B5EF4-FFF2-40B4-BE49-F238E27FC236}">
                        <a16:creationId xmlns:a16="http://schemas.microsoft.com/office/drawing/2014/main" id="{A6A1D752-50E6-44E1-946F-82FC3F6F50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1" name="Freeform 54">
                    <a:extLst>
                      <a:ext uri="{FF2B5EF4-FFF2-40B4-BE49-F238E27FC236}">
                        <a16:creationId xmlns:a16="http://schemas.microsoft.com/office/drawing/2014/main" id="{76BD9697-4624-4FEF-9A4E-D26D6616E1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2" name="Freeform 55">
                    <a:extLst>
                      <a:ext uri="{FF2B5EF4-FFF2-40B4-BE49-F238E27FC236}">
                        <a16:creationId xmlns:a16="http://schemas.microsoft.com/office/drawing/2014/main" id="{01640D4A-5A73-4AA0-B3E3-5EC2380B8A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3" name="Freeform 56">
                    <a:extLst>
                      <a:ext uri="{FF2B5EF4-FFF2-40B4-BE49-F238E27FC236}">
                        <a16:creationId xmlns:a16="http://schemas.microsoft.com/office/drawing/2014/main" id="{B4113398-18C8-4744-AEFC-B45750DDDF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4" name="Freeform 57">
                    <a:extLst>
                      <a:ext uri="{FF2B5EF4-FFF2-40B4-BE49-F238E27FC236}">
                        <a16:creationId xmlns:a16="http://schemas.microsoft.com/office/drawing/2014/main" id="{7CD5D0E9-CF10-4482-9C6C-7FED409DF7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5" name="Freeform 58">
                    <a:extLst>
                      <a:ext uri="{FF2B5EF4-FFF2-40B4-BE49-F238E27FC236}">
                        <a16:creationId xmlns:a16="http://schemas.microsoft.com/office/drawing/2014/main" id="{2E310927-395B-445D-BCF6-417D1E0FE0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6" name="Freeform 59">
                    <a:extLst>
                      <a:ext uri="{FF2B5EF4-FFF2-40B4-BE49-F238E27FC236}">
                        <a16:creationId xmlns:a16="http://schemas.microsoft.com/office/drawing/2014/main" id="{ACD3D897-7E8A-44DF-8A11-2EAF1A9804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417" name="Freeform 60">
                  <a:extLst>
                    <a:ext uri="{FF2B5EF4-FFF2-40B4-BE49-F238E27FC236}">
                      <a16:creationId xmlns:a16="http://schemas.microsoft.com/office/drawing/2014/main" id="{EC62CF02-7F8F-4E9E-A757-57A03EE97C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18" name="Freeform 61">
                  <a:extLst>
                    <a:ext uri="{FF2B5EF4-FFF2-40B4-BE49-F238E27FC236}">
                      <a16:creationId xmlns:a16="http://schemas.microsoft.com/office/drawing/2014/main" id="{3B6065E5-9ABF-407C-95E7-BA6B1DA21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19" name="Freeform 62">
                  <a:extLst>
                    <a:ext uri="{FF2B5EF4-FFF2-40B4-BE49-F238E27FC236}">
                      <a16:creationId xmlns:a16="http://schemas.microsoft.com/office/drawing/2014/main" id="{87878A33-1700-48E3-BCD0-880FA302B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89" name="Grupo 88">
              <a:extLst>
                <a:ext uri="{FF2B5EF4-FFF2-40B4-BE49-F238E27FC236}">
                  <a16:creationId xmlns:a16="http://schemas.microsoft.com/office/drawing/2014/main" id="{5C17762C-0567-4B63-A68C-C4BACDA16315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90" name="Freeform 10">
                <a:extLst>
                  <a:ext uri="{FF2B5EF4-FFF2-40B4-BE49-F238E27FC236}">
                    <a16:creationId xmlns:a16="http://schemas.microsoft.com/office/drawing/2014/main" id="{2E0B5E34-BFE9-440B-841D-5BAD77290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91" name="Grupo 90">
                <a:extLst>
                  <a:ext uri="{FF2B5EF4-FFF2-40B4-BE49-F238E27FC236}">
                    <a16:creationId xmlns:a16="http://schemas.microsoft.com/office/drawing/2014/main" id="{CEF317F0-77AC-4049-8B98-876B545D5CC9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92" name="Freeform 5">
                  <a:extLst>
                    <a:ext uri="{FF2B5EF4-FFF2-40B4-BE49-F238E27FC236}">
                      <a16:creationId xmlns:a16="http://schemas.microsoft.com/office/drawing/2014/main" id="{D47C8DF6-FF13-40B7-9CCB-7A1B90181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3" name="Freeform 6">
                  <a:extLst>
                    <a:ext uri="{FF2B5EF4-FFF2-40B4-BE49-F238E27FC236}">
                      <a16:creationId xmlns:a16="http://schemas.microsoft.com/office/drawing/2014/main" id="{E594407A-8FDE-464B-B410-17C449DAB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4" name="Freeform 7">
                  <a:extLst>
                    <a:ext uri="{FF2B5EF4-FFF2-40B4-BE49-F238E27FC236}">
                      <a16:creationId xmlns:a16="http://schemas.microsoft.com/office/drawing/2014/main" id="{8F9FCE65-5B26-4949-8C37-7CB010DB96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5" name="Freeform 8">
                  <a:extLst>
                    <a:ext uri="{FF2B5EF4-FFF2-40B4-BE49-F238E27FC236}">
                      <a16:creationId xmlns:a16="http://schemas.microsoft.com/office/drawing/2014/main" id="{BE368C19-2742-405D-833C-63751190A4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6" name="Freeform 9">
                  <a:extLst>
                    <a:ext uri="{FF2B5EF4-FFF2-40B4-BE49-F238E27FC236}">
                      <a16:creationId xmlns:a16="http://schemas.microsoft.com/office/drawing/2014/main" id="{451DBEB0-2836-4265-ABBB-CBFB728CB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7" name="Freeform 11">
                  <a:extLst>
                    <a:ext uri="{FF2B5EF4-FFF2-40B4-BE49-F238E27FC236}">
                      <a16:creationId xmlns:a16="http://schemas.microsoft.com/office/drawing/2014/main" id="{69363645-BAA9-4623-B689-EE448A7F1E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8" name="Freeform 12">
                  <a:extLst>
                    <a:ext uri="{FF2B5EF4-FFF2-40B4-BE49-F238E27FC236}">
                      <a16:creationId xmlns:a16="http://schemas.microsoft.com/office/drawing/2014/main" id="{68DFBA71-071A-44A4-8161-682AD5515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9" name="Freeform 13">
                  <a:extLst>
                    <a:ext uri="{FF2B5EF4-FFF2-40B4-BE49-F238E27FC236}">
                      <a16:creationId xmlns:a16="http://schemas.microsoft.com/office/drawing/2014/main" id="{F3E0175B-ABE5-4271-8419-AF455E345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0" name="Freeform 14">
                  <a:extLst>
                    <a:ext uri="{FF2B5EF4-FFF2-40B4-BE49-F238E27FC236}">
                      <a16:creationId xmlns:a16="http://schemas.microsoft.com/office/drawing/2014/main" id="{36C32CD6-1C61-4984-87D0-0B1BC3C5A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1" name="Freeform 15">
                  <a:extLst>
                    <a:ext uri="{FF2B5EF4-FFF2-40B4-BE49-F238E27FC236}">
                      <a16:creationId xmlns:a16="http://schemas.microsoft.com/office/drawing/2014/main" id="{2101890E-04B8-45B9-98BF-159144480A7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2" name="Freeform 16">
                  <a:extLst>
                    <a:ext uri="{FF2B5EF4-FFF2-40B4-BE49-F238E27FC236}">
                      <a16:creationId xmlns:a16="http://schemas.microsoft.com/office/drawing/2014/main" id="{075A77A6-C2B7-43A8-9807-88AF26990C7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3" name="Freeform 17">
                  <a:extLst>
                    <a:ext uri="{FF2B5EF4-FFF2-40B4-BE49-F238E27FC236}">
                      <a16:creationId xmlns:a16="http://schemas.microsoft.com/office/drawing/2014/main" id="{27DBD3E8-898D-44B2-AAE0-8D19C3CF1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4" name="Freeform 18">
                  <a:extLst>
                    <a:ext uri="{FF2B5EF4-FFF2-40B4-BE49-F238E27FC236}">
                      <a16:creationId xmlns:a16="http://schemas.microsoft.com/office/drawing/2014/main" id="{FA35A5D7-E9C9-4B90-B8D5-B17EB159E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5" name="Freeform 19">
                  <a:extLst>
                    <a:ext uri="{FF2B5EF4-FFF2-40B4-BE49-F238E27FC236}">
                      <a16:creationId xmlns:a16="http://schemas.microsoft.com/office/drawing/2014/main" id="{7905360D-5924-41FE-B96C-A70405982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6" name="Freeform 20">
                  <a:extLst>
                    <a:ext uri="{FF2B5EF4-FFF2-40B4-BE49-F238E27FC236}">
                      <a16:creationId xmlns:a16="http://schemas.microsoft.com/office/drawing/2014/main" id="{46EB6358-ACDD-4F22-9048-4C878BB0B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7" name="Freeform 21">
                  <a:extLst>
                    <a:ext uri="{FF2B5EF4-FFF2-40B4-BE49-F238E27FC236}">
                      <a16:creationId xmlns:a16="http://schemas.microsoft.com/office/drawing/2014/main" id="{60F32467-A5E2-4380-901F-D7CB8D27A2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8" name="Freeform 22">
                  <a:extLst>
                    <a:ext uri="{FF2B5EF4-FFF2-40B4-BE49-F238E27FC236}">
                      <a16:creationId xmlns:a16="http://schemas.microsoft.com/office/drawing/2014/main" id="{DDA47E40-07B1-4764-8D90-3AA19E403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9" name="Freeform 23">
                  <a:extLst>
                    <a:ext uri="{FF2B5EF4-FFF2-40B4-BE49-F238E27FC236}">
                      <a16:creationId xmlns:a16="http://schemas.microsoft.com/office/drawing/2014/main" id="{7C3DB9D3-7614-4894-88D9-377174B2FB5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0" name="Freeform 24">
                  <a:extLst>
                    <a:ext uri="{FF2B5EF4-FFF2-40B4-BE49-F238E27FC236}">
                      <a16:creationId xmlns:a16="http://schemas.microsoft.com/office/drawing/2014/main" id="{AF878483-066D-431B-BE96-BA55DE2DDCE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1" name="Freeform 25">
                  <a:extLst>
                    <a:ext uri="{FF2B5EF4-FFF2-40B4-BE49-F238E27FC236}">
                      <a16:creationId xmlns:a16="http://schemas.microsoft.com/office/drawing/2014/main" id="{42DC019B-76CF-45AA-B4C2-DF3474F02C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2" name="Freeform 26">
                  <a:extLst>
                    <a:ext uri="{FF2B5EF4-FFF2-40B4-BE49-F238E27FC236}">
                      <a16:creationId xmlns:a16="http://schemas.microsoft.com/office/drawing/2014/main" id="{7B4435AB-8BB2-4393-AF2E-792CB799DA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3" name="Freeform 27">
                  <a:extLst>
                    <a:ext uri="{FF2B5EF4-FFF2-40B4-BE49-F238E27FC236}">
                      <a16:creationId xmlns:a16="http://schemas.microsoft.com/office/drawing/2014/main" id="{D8F78482-7AB1-4119-8346-456AD83AE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4" name="Freeform 28">
                  <a:extLst>
                    <a:ext uri="{FF2B5EF4-FFF2-40B4-BE49-F238E27FC236}">
                      <a16:creationId xmlns:a16="http://schemas.microsoft.com/office/drawing/2014/main" id="{3E0C358E-4511-4EC3-9B4A-3FD8985CD6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5" name="Freeform 29">
                  <a:extLst>
                    <a:ext uri="{FF2B5EF4-FFF2-40B4-BE49-F238E27FC236}">
                      <a16:creationId xmlns:a16="http://schemas.microsoft.com/office/drawing/2014/main" id="{9FD90823-0A77-457D-9E1C-37D7573E9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6" name="Freeform 30">
                  <a:extLst>
                    <a:ext uri="{FF2B5EF4-FFF2-40B4-BE49-F238E27FC236}">
                      <a16:creationId xmlns:a16="http://schemas.microsoft.com/office/drawing/2014/main" id="{7FB4632E-4F26-4CB4-B48F-06FE29AF1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7" name="Freeform 31">
                  <a:extLst>
                    <a:ext uri="{FF2B5EF4-FFF2-40B4-BE49-F238E27FC236}">
                      <a16:creationId xmlns:a16="http://schemas.microsoft.com/office/drawing/2014/main" id="{D61AEB79-9CDC-4044-8AA1-660CE0150ED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8" name="Freeform 32">
                  <a:extLst>
                    <a:ext uri="{FF2B5EF4-FFF2-40B4-BE49-F238E27FC236}">
                      <a16:creationId xmlns:a16="http://schemas.microsoft.com/office/drawing/2014/main" id="{3CAAB87E-AD71-4AA0-9C0E-E8EE750E8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9" name="Freeform 33">
                  <a:extLst>
                    <a:ext uri="{FF2B5EF4-FFF2-40B4-BE49-F238E27FC236}">
                      <a16:creationId xmlns:a16="http://schemas.microsoft.com/office/drawing/2014/main" id="{FDBA1EC3-9519-4ABC-B769-CD0404AB56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0" name="Freeform 34">
                  <a:extLst>
                    <a:ext uri="{FF2B5EF4-FFF2-40B4-BE49-F238E27FC236}">
                      <a16:creationId xmlns:a16="http://schemas.microsoft.com/office/drawing/2014/main" id="{58F7B9D1-4836-4409-A89C-36E4D027F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1" name="Freeform 35">
                  <a:extLst>
                    <a:ext uri="{FF2B5EF4-FFF2-40B4-BE49-F238E27FC236}">
                      <a16:creationId xmlns:a16="http://schemas.microsoft.com/office/drawing/2014/main" id="{2F6B51FE-FF11-4C84-87A8-0E78A65BE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2" name="Freeform 36">
                  <a:extLst>
                    <a:ext uri="{FF2B5EF4-FFF2-40B4-BE49-F238E27FC236}">
                      <a16:creationId xmlns:a16="http://schemas.microsoft.com/office/drawing/2014/main" id="{25E643CC-51FE-40F5-8AEC-D74D00348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3" name="Freeform 37">
                  <a:extLst>
                    <a:ext uri="{FF2B5EF4-FFF2-40B4-BE49-F238E27FC236}">
                      <a16:creationId xmlns:a16="http://schemas.microsoft.com/office/drawing/2014/main" id="{B94F8BB9-2A2D-46A9-82DC-AC78F0684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4" name="Freeform 38">
                  <a:extLst>
                    <a:ext uri="{FF2B5EF4-FFF2-40B4-BE49-F238E27FC236}">
                      <a16:creationId xmlns:a16="http://schemas.microsoft.com/office/drawing/2014/main" id="{61B8D84E-4C5E-4A57-BDDE-34578160A5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5" name="Freeform 39">
                  <a:extLst>
                    <a:ext uri="{FF2B5EF4-FFF2-40B4-BE49-F238E27FC236}">
                      <a16:creationId xmlns:a16="http://schemas.microsoft.com/office/drawing/2014/main" id="{C94AB41E-BFCF-4B14-AF8B-C2AA7B0C13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6" name="Freeform 40">
                  <a:extLst>
                    <a:ext uri="{FF2B5EF4-FFF2-40B4-BE49-F238E27FC236}">
                      <a16:creationId xmlns:a16="http://schemas.microsoft.com/office/drawing/2014/main" id="{B7F825CC-FB19-4CB9-BA60-A84DD109A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7" name="Freeform 41">
                  <a:extLst>
                    <a:ext uri="{FF2B5EF4-FFF2-40B4-BE49-F238E27FC236}">
                      <a16:creationId xmlns:a16="http://schemas.microsoft.com/office/drawing/2014/main" id="{069DC0ED-0EFE-4A4C-B326-8ED5E12B2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8" name="Freeform 42">
                  <a:extLst>
                    <a:ext uri="{FF2B5EF4-FFF2-40B4-BE49-F238E27FC236}">
                      <a16:creationId xmlns:a16="http://schemas.microsoft.com/office/drawing/2014/main" id="{27F2887B-74D8-4138-9515-EE23892253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29" name="Freeform 43">
                  <a:extLst>
                    <a:ext uri="{FF2B5EF4-FFF2-40B4-BE49-F238E27FC236}">
                      <a16:creationId xmlns:a16="http://schemas.microsoft.com/office/drawing/2014/main" id="{D037996D-B84F-450F-8CC4-720D038AFA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0" name="Freeform 44">
                  <a:extLst>
                    <a:ext uri="{FF2B5EF4-FFF2-40B4-BE49-F238E27FC236}">
                      <a16:creationId xmlns:a16="http://schemas.microsoft.com/office/drawing/2014/main" id="{95956264-31F2-409D-9D1B-F6E7D5F64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1" name="Freeform 45">
                  <a:extLst>
                    <a:ext uri="{FF2B5EF4-FFF2-40B4-BE49-F238E27FC236}">
                      <a16:creationId xmlns:a16="http://schemas.microsoft.com/office/drawing/2014/main" id="{6EC76608-7DED-42DB-80C8-9CD805693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2" name="Freeform 46">
                  <a:extLst>
                    <a:ext uri="{FF2B5EF4-FFF2-40B4-BE49-F238E27FC236}">
                      <a16:creationId xmlns:a16="http://schemas.microsoft.com/office/drawing/2014/main" id="{FBC208AE-4CE2-472C-AB9F-7E34A7CDFF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33" name="Grupo 132">
                  <a:extLst>
                    <a:ext uri="{FF2B5EF4-FFF2-40B4-BE49-F238E27FC236}">
                      <a16:creationId xmlns:a16="http://schemas.microsoft.com/office/drawing/2014/main" id="{06ACC6A6-C223-4393-8C22-4F0D014E2CE2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37" name="Freeform 47">
                    <a:extLst>
                      <a:ext uri="{FF2B5EF4-FFF2-40B4-BE49-F238E27FC236}">
                        <a16:creationId xmlns:a16="http://schemas.microsoft.com/office/drawing/2014/main" id="{3FFE51E8-BE19-47B8-8686-E9051EF380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8" name="Freeform 48">
                    <a:extLst>
                      <a:ext uri="{FF2B5EF4-FFF2-40B4-BE49-F238E27FC236}">
                        <a16:creationId xmlns:a16="http://schemas.microsoft.com/office/drawing/2014/main" id="{DD5AE691-2691-48D5-8401-4ADAD6DBAB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39" name="Freeform 49">
                    <a:extLst>
                      <a:ext uri="{FF2B5EF4-FFF2-40B4-BE49-F238E27FC236}">
                        <a16:creationId xmlns:a16="http://schemas.microsoft.com/office/drawing/2014/main" id="{E2121714-851C-4186-9191-8E25464B87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0" name="Freeform 50">
                    <a:extLst>
                      <a:ext uri="{FF2B5EF4-FFF2-40B4-BE49-F238E27FC236}">
                        <a16:creationId xmlns:a16="http://schemas.microsoft.com/office/drawing/2014/main" id="{69A508C6-0408-4BB1-8A40-9756F3C9B8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1" name="Freeform 51">
                    <a:extLst>
                      <a:ext uri="{FF2B5EF4-FFF2-40B4-BE49-F238E27FC236}">
                        <a16:creationId xmlns:a16="http://schemas.microsoft.com/office/drawing/2014/main" id="{2C569BD3-0E56-4742-AEC5-7700A16AC5B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2" name="Freeform 52">
                    <a:extLst>
                      <a:ext uri="{FF2B5EF4-FFF2-40B4-BE49-F238E27FC236}">
                        <a16:creationId xmlns:a16="http://schemas.microsoft.com/office/drawing/2014/main" id="{B2828A59-A90D-4B1F-8C2A-04BA574A4BE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3" name="Freeform 53">
                    <a:extLst>
                      <a:ext uri="{FF2B5EF4-FFF2-40B4-BE49-F238E27FC236}">
                        <a16:creationId xmlns:a16="http://schemas.microsoft.com/office/drawing/2014/main" id="{C8B9B3BD-107A-473E-830C-EE1D350A36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4" name="Freeform 54">
                    <a:extLst>
                      <a:ext uri="{FF2B5EF4-FFF2-40B4-BE49-F238E27FC236}">
                        <a16:creationId xmlns:a16="http://schemas.microsoft.com/office/drawing/2014/main" id="{C5D5FF73-FD76-4F18-94CA-6E804EC07D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5" name="Freeform 55">
                    <a:extLst>
                      <a:ext uri="{FF2B5EF4-FFF2-40B4-BE49-F238E27FC236}">
                        <a16:creationId xmlns:a16="http://schemas.microsoft.com/office/drawing/2014/main" id="{8C05669C-AD76-4D8B-93DF-0212E0D24A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6" name="Freeform 56">
                    <a:extLst>
                      <a:ext uri="{FF2B5EF4-FFF2-40B4-BE49-F238E27FC236}">
                        <a16:creationId xmlns:a16="http://schemas.microsoft.com/office/drawing/2014/main" id="{613F66E0-E6CE-4A34-B5FD-A0C8EF32D8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7" name="Freeform 57">
                    <a:extLst>
                      <a:ext uri="{FF2B5EF4-FFF2-40B4-BE49-F238E27FC236}">
                        <a16:creationId xmlns:a16="http://schemas.microsoft.com/office/drawing/2014/main" id="{F9DF8495-21D5-484F-B375-B628A4B494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8" name="Freeform 58">
                    <a:extLst>
                      <a:ext uri="{FF2B5EF4-FFF2-40B4-BE49-F238E27FC236}">
                        <a16:creationId xmlns:a16="http://schemas.microsoft.com/office/drawing/2014/main" id="{C3814CC6-1F01-4B2F-AC80-0D4BEC951B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49" name="Freeform 59">
                    <a:extLst>
                      <a:ext uri="{FF2B5EF4-FFF2-40B4-BE49-F238E27FC236}">
                        <a16:creationId xmlns:a16="http://schemas.microsoft.com/office/drawing/2014/main" id="{D9540533-8656-4550-9944-CE1725A450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34" name="Freeform 60">
                  <a:extLst>
                    <a:ext uri="{FF2B5EF4-FFF2-40B4-BE49-F238E27FC236}">
                      <a16:creationId xmlns:a16="http://schemas.microsoft.com/office/drawing/2014/main" id="{6186BF79-C5AA-4BA6-8C77-92B95DD57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5" name="Freeform 61">
                  <a:extLst>
                    <a:ext uri="{FF2B5EF4-FFF2-40B4-BE49-F238E27FC236}">
                      <a16:creationId xmlns:a16="http://schemas.microsoft.com/office/drawing/2014/main" id="{16205607-74CC-4E6D-8248-5F7D22EFD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6" name="Freeform 62">
                  <a:extLst>
                    <a:ext uri="{FF2B5EF4-FFF2-40B4-BE49-F238E27FC236}">
                      <a16:creationId xmlns:a16="http://schemas.microsoft.com/office/drawing/2014/main" id="{DB010343-2691-474F-9CCF-A5B31AA13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sp>
        <p:nvSpPr>
          <p:cNvPr id="1462" name="Google Shape;1462;p51"/>
          <p:cNvSpPr txBox="1"/>
          <p:nvPr/>
        </p:nvSpPr>
        <p:spPr>
          <a:xfrm>
            <a:off x="1066775" y="2013401"/>
            <a:ext cx="1770000" cy="6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Kanit Light"/>
                <a:ea typeface="Kanit Light"/>
                <a:cs typeface="Kanit Light"/>
                <a:sym typeface="Kanit Light"/>
              </a:rPr>
              <a:t>Venus has a beautiful name</a:t>
            </a:r>
            <a:endParaRPr sz="1600">
              <a:solidFill>
                <a:schemeClr val="dk1"/>
              </a:solidFill>
              <a:latin typeface="Kanit Light"/>
              <a:ea typeface="Kanit Light"/>
              <a:cs typeface="Kanit Light"/>
              <a:sym typeface="Kanit Light"/>
            </a:endParaRPr>
          </a:p>
        </p:txBody>
      </p:sp>
      <p:sp>
        <p:nvSpPr>
          <p:cNvPr id="1463" name="Google Shape;1463;p51"/>
          <p:cNvSpPr txBox="1"/>
          <p:nvPr/>
        </p:nvSpPr>
        <p:spPr>
          <a:xfrm>
            <a:off x="6660775" y="1269976"/>
            <a:ext cx="1770000" cy="6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>
                <a:solidFill>
                  <a:schemeClr val="dk1"/>
                </a:solidFill>
                <a:latin typeface="Kanit Light"/>
                <a:ea typeface="Kanit Light"/>
                <a:cs typeface="Kanit Light"/>
                <a:sym typeface="Kanit Light"/>
              </a:rPr>
              <a:t>Despite being red, Mars is cold</a:t>
            </a:r>
            <a:endParaRPr sz="1600">
              <a:solidFill>
                <a:schemeClr val="dk1"/>
              </a:solidFill>
              <a:latin typeface="Kanit Light"/>
              <a:ea typeface="Kanit Light"/>
              <a:cs typeface="Kanit Light"/>
              <a:sym typeface="Kanit Light"/>
            </a:endParaRPr>
          </a:p>
        </p:txBody>
      </p:sp>
      <p:sp>
        <p:nvSpPr>
          <p:cNvPr id="1464" name="Google Shape;1464;p51"/>
          <p:cNvSpPr txBox="1"/>
          <p:nvPr/>
        </p:nvSpPr>
        <p:spPr>
          <a:xfrm>
            <a:off x="6660775" y="3173826"/>
            <a:ext cx="1770000" cy="6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>
                <a:solidFill>
                  <a:schemeClr val="dk1"/>
                </a:solidFill>
                <a:latin typeface="Kanit Light"/>
                <a:ea typeface="Kanit Light"/>
                <a:cs typeface="Kanit Light"/>
                <a:sym typeface="Kanit Light"/>
              </a:rPr>
              <a:t>Jupiter is the biggest planet </a:t>
            </a:r>
            <a:endParaRPr sz="1600">
              <a:solidFill>
                <a:schemeClr val="dk1"/>
              </a:solidFill>
              <a:latin typeface="Kanit Light"/>
              <a:ea typeface="Kanit Light"/>
              <a:cs typeface="Kanit Light"/>
              <a:sym typeface="Kanit Light"/>
            </a:endParaRPr>
          </a:p>
        </p:txBody>
      </p:sp>
      <p:sp>
        <p:nvSpPr>
          <p:cNvPr id="1465" name="Google Shape;1465;p51"/>
          <p:cNvSpPr txBox="1">
            <a:spLocks noGrp="1"/>
          </p:cNvSpPr>
          <p:nvPr>
            <p:ph type="title"/>
          </p:nvPr>
        </p:nvSpPr>
        <p:spPr>
          <a:xfrm>
            <a:off x="713225" y="372390"/>
            <a:ext cx="76992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Equity, diversity &amp; inclusion</a:t>
            </a:r>
            <a:endParaRPr dirty="0"/>
          </a:p>
        </p:txBody>
      </p:sp>
      <p:sp>
        <p:nvSpPr>
          <p:cNvPr id="1466" name="Google Shape;1466;p51"/>
          <p:cNvSpPr txBox="1">
            <a:spLocks noGrp="1"/>
          </p:cNvSpPr>
          <p:nvPr>
            <p:ph type="subTitle" idx="4294967295"/>
          </p:nvPr>
        </p:nvSpPr>
        <p:spPr>
          <a:xfrm>
            <a:off x="1066775" y="1612876"/>
            <a:ext cx="1770000" cy="34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200">
                <a:solidFill>
                  <a:srgbClr val="F7AC2D"/>
                </a:solidFill>
                <a:latin typeface="Bree Serif"/>
                <a:ea typeface="Bree Serif"/>
                <a:cs typeface="Bree Serif"/>
                <a:sym typeface="Bree Serif"/>
              </a:rPr>
              <a:t>Equity</a:t>
            </a:r>
            <a:endParaRPr sz="2200">
              <a:solidFill>
                <a:srgbClr val="F7AC2D"/>
              </a:solidFill>
              <a:latin typeface="Bree Serif"/>
              <a:ea typeface="Bree Serif"/>
              <a:cs typeface="Bree Serif"/>
              <a:sym typeface="Bree Serif"/>
            </a:endParaRPr>
          </a:p>
        </p:txBody>
      </p:sp>
      <p:sp>
        <p:nvSpPr>
          <p:cNvPr id="1467" name="Google Shape;1467;p51"/>
          <p:cNvSpPr txBox="1">
            <a:spLocks noGrp="1"/>
          </p:cNvSpPr>
          <p:nvPr>
            <p:ph type="subTitle" idx="4294967295"/>
          </p:nvPr>
        </p:nvSpPr>
        <p:spPr>
          <a:xfrm>
            <a:off x="6660775" y="831151"/>
            <a:ext cx="1770000" cy="34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200" dirty="0">
                <a:solidFill>
                  <a:srgbClr val="F7AC2D"/>
                </a:solidFill>
                <a:latin typeface="Bree Serif"/>
                <a:ea typeface="Bree Serif"/>
                <a:cs typeface="Bree Serif"/>
                <a:sym typeface="Bree Serif"/>
              </a:rPr>
              <a:t>Diversity</a:t>
            </a:r>
            <a:endParaRPr sz="2200" dirty="0">
              <a:solidFill>
                <a:srgbClr val="F7AC2D"/>
              </a:solidFill>
              <a:latin typeface="Bree Serif"/>
              <a:ea typeface="Bree Serif"/>
              <a:cs typeface="Bree Serif"/>
              <a:sym typeface="Bree Serif"/>
            </a:endParaRPr>
          </a:p>
        </p:txBody>
      </p:sp>
      <p:sp>
        <p:nvSpPr>
          <p:cNvPr id="1468" name="Google Shape;1468;p51"/>
          <p:cNvSpPr txBox="1">
            <a:spLocks noGrp="1"/>
          </p:cNvSpPr>
          <p:nvPr>
            <p:ph type="subTitle" idx="4294967295"/>
          </p:nvPr>
        </p:nvSpPr>
        <p:spPr>
          <a:xfrm>
            <a:off x="6660775" y="2774577"/>
            <a:ext cx="1770000" cy="34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200">
                <a:solidFill>
                  <a:srgbClr val="F7AC2D"/>
                </a:solidFill>
                <a:latin typeface="Bree Serif"/>
                <a:ea typeface="Bree Serif"/>
                <a:cs typeface="Bree Serif"/>
                <a:sym typeface="Bree Serif"/>
              </a:rPr>
              <a:t>Inclusion</a:t>
            </a:r>
            <a:endParaRPr sz="2200">
              <a:solidFill>
                <a:srgbClr val="F7AC2D"/>
              </a:solidFill>
              <a:latin typeface="Bree Serif"/>
              <a:ea typeface="Bree Serif"/>
              <a:cs typeface="Bree Serif"/>
              <a:sym typeface="Bree Serif"/>
            </a:endParaRPr>
          </a:p>
        </p:txBody>
      </p:sp>
      <p:cxnSp>
        <p:nvCxnSpPr>
          <p:cNvPr id="1516" name="Google Shape;1516;p51"/>
          <p:cNvCxnSpPr>
            <a:stCxn id="1462" idx="3"/>
          </p:cNvCxnSpPr>
          <p:nvPr/>
        </p:nvCxnSpPr>
        <p:spPr>
          <a:xfrm rot="10800000" flipH="1">
            <a:off x="2836775" y="2154851"/>
            <a:ext cx="849300" cy="2064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triangle" w="med" len="med"/>
            <a:tailEnd type="none" w="med" len="med"/>
          </a:ln>
        </p:spPr>
      </p:cxnSp>
      <p:cxnSp>
        <p:nvCxnSpPr>
          <p:cNvPr id="1517" name="Google Shape;1517;p51"/>
          <p:cNvCxnSpPr>
            <a:endCxn id="1463" idx="1"/>
          </p:cNvCxnSpPr>
          <p:nvPr/>
        </p:nvCxnSpPr>
        <p:spPr>
          <a:xfrm rot="10800000" flipH="1">
            <a:off x="5076775" y="1617826"/>
            <a:ext cx="1584000" cy="3561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1518" name="Google Shape;1518;p51"/>
          <p:cNvCxnSpPr>
            <a:cxnSpLocks/>
            <a:endCxn id="1464" idx="1"/>
          </p:cNvCxnSpPr>
          <p:nvPr/>
        </p:nvCxnSpPr>
        <p:spPr>
          <a:xfrm>
            <a:off x="5016483" y="3315656"/>
            <a:ext cx="1644292" cy="20602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31" name="Google Shape;1463;p51">
            <a:extLst>
              <a:ext uri="{FF2B5EF4-FFF2-40B4-BE49-F238E27FC236}">
                <a16:creationId xmlns:a16="http://schemas.microsoft.com/office/drawing/2014/main" id="{B702971F-EC91-41BD-BB63-BD09ED67E9A9}"/>
              </a:ext>
            </a:extLst>
          </p:cNvPr>
          <p:cNvSpPr txBox="1"/>
          <p:nvPr/>
        </p:nvSpPr>
        <p:spPr>
          <a:xfrm>
            <a:off x="1073258" y="3612651"/>
            <a:ext cx="1770000" cy="6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>
                <a:solidFill>
                  <a:schemeClr val="dk1"/>
                </a:solidFill>
                <a:latin typeface="Kanit Light"/>
                <a:ea typeface="Kanit Light"/>
                <a:cs typeface="Kanit Light"/>
                <a:sym typeface="Kanit Light"/>
              </a:rPr>
              <a:t>Despite being red, Mars is cold</a:t>
            </a:r>
            <a:endParaRPr sz="1600">
              <a:solidFill>
                <a:schemeClr val="dk1"/>
              </a:solidFill>
              <a:latin typeface="Kanit Light"/>
              <a:ea typeface="Kanit Light"/>
              <a:cs typeface="Kanit Light"/>
              <a:sym typeface="Kanit Light"/>
            </a:endParaRPr>
          </a:p>
        </p:txBody>
      </p:sp>
      <p:sp>
        <p:nvSpPr>
          <p:cNvPr id="32" name="Google Shape;1467;p51">
            <a:extLst>
              <a:ext uri="{FF2B5EF4-FFF2-40B4-BE49-F238E27FC236}">
                <a16:creationId xmlns:a16="http://schemas.microsoft.com/office/drawing/2014/main" id="{3CE68292-F058-498D-AF31-89CE723C8D22}"/>
              </a:ext>
            </a:extLst>
          </p:cNvPr>
          <p:cNvSpPr txBox="1">
            <a:spLocks/>
          </p:cNvSpPr>
          <p:nvPr/>
        </p:nvSpPr>
        <p:spPr>
          <a:xfrm>
            <a:off x="1073258" y="3173826"/>
            <a:ext cx="1770000" cy="34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nit ExtraLight"/>
              <a:buChar char="●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nit ExtraLight"/>
              <a:buChar char="○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nit ExtraLight"/>
              <a:buChar char="■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nit ExtraLight"/>
              <a:buChar char="●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nit ExtraLight"/>
              <a:buChar char="○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nit ExtraLight"/>
              <a:buChar char="■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nit ExtraLight"/>
              <a:buChar char="●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Kanit ExtraLight"/>
              <a:buChar char="○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Font typeface="Kanit ExtraLight"/>
              <a:buChar char="■"/>
              <a:defRPr sz="1600" b="0" i="0" u="none" strike="noStrike" cap="none">
                <a:solidFill>
                  <a:schemeClr val="dk1"/>
                </a:solidFill>
                <a:latin typeface="Kanit ExtraLight"/>
                <a:ea typeface="Kanit ExtraLight"/>
                <a:cs typeface="Kanit ExtraLight"/>
                <a:sym typeface="Kanit ExtraLight"/>
              </a:defRPr>
            </a:lvl9pPr>
          </a:lstStyle>
          <a:p>
            <a:pPr marL="0" indent="0" algn="ctr">
              <a:spcAft>
                <a:spcPts val="1600"/>
              </a:spcAft>
              <a:buFont typeface="Kanit ExtraLight"/>
              <a:buNone/>
            </a:pPr>
            <a:r>
              <a:rPr lang="es-PE" sz="2200">
                <a:solidFill>
                  <a:srgbClr val="F7AC2D"/>
                </a:solidFill>
                <a:latin typeface="Bree Serif"/>
                <a:ea typeface="Bree Serif"/>
                <a:cs typeface="Bree Serif"/>
                <a:sym typeface="Bree Serif"/>
              </a:rPr>
              <a:t>Diversity</a:t>
            </a:r>
            <a:endParaRPr lang="es-PE" sz="2200" dirty="0">
              <a:solidFill>
                <a:srgbClr val="F7AC2D"/>
              </a:solidFill>
              <a:latin typeface="Bree Serif"/>
              <a:ea typeface="Bree Serif"/>
              <a:cs typeface="Bree Serif"/>
              <a:sym typeface="Bree Serif"/>
            </a:endParaRPr>
          </a:p>
        </p:txBody>
      </p:sp>
      <p:cxnSp>
        <p:nvCxnSpPr>
          <p:cNvPr id="33" name="Google Shape;1516;p51">
            <a:extLst>
              <a:ext uri="{FF2B5EF4-FFF2-40B4-BE49-F238E27FC236}">
                <a16:creationId xmlns:a16="http://schemas.microsoft.com/office/drawing/2014/main" id="{F6A18C09-CA79-49A5-BD0C-8F5D79E44B08}"/>
              </a:ext>
            </a:extLst>
          </p:cNvPr>
          <p:cNvCxnSpPr>
            <a:cxnSpLocks/>
          </p:cNvCxnSpPr>
          <p:nvPr/>
        </p:nvCxnSpPr>
        <p:spPr>
          <a:xfrm flipV="1">
            <a:off x="2775221" y="3292968"/>
            <a:ext cx="910854" cy="168221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triangle" w="med" len="med"/>
            <a:tailEnd type="none" w="med" len="med"/>
          </a:ln>
        </p:spPr>
      </p:cxnSp>
      <p:sp>
        <p:nvSpPr>
          <p:cNvPr id="23" name="Freeform 5">
            <a:extLst>
              <a:ext uri="{FF2B5EF4-FFF2-40B4-BE49-F238E27FC236}">
                <a16:creationId xmlns:a16="http://schemas.microsoft.com/office/drawing/2014/main" id="{3D05C8A1-6E46-4CE2-93AD-46D9B7167CC3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4468168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1" name="Google Shape;1851;p63"/>
          <p:cNvSpPr/>
          <p:nvPr/>
        </p:nvSpPr>
        <p:spPr>
          <a:xfrm>
            <a:off x="5295949" y="3268527"/>
            <a:ext cx="705000" cy="705000"/>
          </a:xfrm>
          <a:prstGeom prst="ellipse">
            <a:avLst/>
          </a:prstGeom>
          <a:solidFill>
            <a:srgbClr val="F7AC2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2" name="Google Shape;1852;p63"/>
          <p:cNvSpPr txBox="1">
            <a:spLocks noGrp="1"/>
          </p:cNvSpPr>
          <p:nvPr>
            <p:ph type="title" idx="4294967295"/>
          </p:nvPr>
        </p:nvSpPr>
        <p:spPr>
          <a:xfrm>
            <a:off x="5295797" y="3230127"/>
            <a:ext cx="705000" cy="78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</a:rPr>
              <a:t>2 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1853" name="Google Shape;1853;p63"/>
          <p:cNvSpPr txBox="1">
            <a:spLocks noGrp="1"/>
          </p:cNvSpPr>
          <p:nvPr>
            <p:ph type="title"/>
          </p:nvPr>
        </p:nvSpPr>
        <p:spPr>
          <a:xfrm>
            <a:off x="722400" y="311540"/>
            <a:ext cx="76992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rgbClr val="FFC000"/>
                </a:solidFill>
              </a:rPr>
              <a:t>How to prepare your bike</a:t>
            </a:r>
            <a:endParaRPr b="1" dirty="0">
              <a:solidFill>
                <a:srgbClr val="FFC000"/>
              </a:solidFill>
            </a:endParaRPr>
          </a:p>
        </p:txBody>
      </p:sp>
      <p:sp>
        <p:nvSpPr>
          <p:cNvPr id="1887" name="Google Shape;1887;p63"/>
          <p:cNvSpPr txBox="1"/>
          <p:nvPr/>
        </p:nvSpPr>
        <p:spPr>
          <a:xfrm>
            <a:off x="6134074" y="1865502"/>
            <a:ext cx="1770000" cy="6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Kanit Light"/>
                <a:ea typeface="Kanit Light"/>
                <a:cs typeface="Kanit Light"/>
                <a:sym typeface="Kanit Light"/>
              </a:rPr>
              <a:t>Mercury is the closest planet to the Sun</a:t>
            </a:r>
            <a:endParaRPr sz="1600">
              <a:solidFill>
                <a:schemeClr val="dk1"/>
              </a:solidFill>
              <a:latin typeface="Kanit Light"/>
              <a:ea typeface="Kanit Light"/>
              <a:cs typeface="Kanit Light"/>
              <a:sym typeface="Kanit Light"/>
            </a:endParaRPr>
          </a:p>
        </p:txBody>
      </p:sp>
      <p:sp>
        <p:nvSpPr>
          <p:cNvPr id="1888" name="Google Shape;1888;p63"/>
          <p:cNvSpPr txBox="1">
            <a:spLocks noGrp="1"/>
          </p:cNvSpPr>
          <p:nvPr>
            <p:ph type="subTitle" idx="4294967295"/>
          </p:nvPr>
        </p:nvSpPr>
        <p:spPr>
          <a:xfrm>
            <a:off x="6134074" y="1426677"/>
            <a:ext cx="1770000" cy="34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200" dirty="0">
                <a:solidFill>
                  <a:srgbClr val="FFC000"/>
                </a:solidFill>
                <a:latin typeface="Bree Serif"/>
                <a:ea typeface="Bree Serif"/>
                <a:cs typeface="Bree Serif"/>
                <a:sym typeface="Bree Serif"/>
              </a:rPr>
              <a:t>Saddle area</a:t>
            </a:r>
            <a:endParaRPr sz="2200" dirty="0">
              <a:solidFill>
                <a:srgbClr val="FFC000"/>
              </a:solidFill>
              <a:latin typeface="Bree Serif"/>
              <a:ea typeface="Bree Serif"/>
              <a:cs typeface="Bree Serif"/>
              <a:sym typeface="Bree Serif"/>
            </a:endParaRPr>
          </a:p>
        </p:txBody>
      </p:sp>
      <p:cxnSp>
        <p:nvCxnSpPr>
          <p:cNvPr id="1889" name="Google Shape;1889;p63"/>
          <p:cNvCxnSpPr>
            <a:cxnSpLocks/>
            <a:endCxn id="1890" idx="1"/>
          </p:cNvCxnSpPr>
          <p:nvPr/>
        </p:nvCxnSpPr>
        <p:spPr>
          <a:xfrm flipV="1">
            <a:off x="3848052" y="1953102"/>
            <a:ext cx="1447745" cy="3525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1891" name="Google Shape;1891;p63"/>
          <p:cNvSpPr/>
          <p:nvPr/>
        </p:nvSpPr>
        <p:spPr>
          <a:xfrm>
            <a:off x="5295949" y="1600602"/>
            <a:ext cx="705000" cy="7050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0" name="Google Shape;1890;p63"/>
          <p:cNvSpPr txBox="1">
            <a:spLocks noGrp="1"/>
          </p:cNvSpPr>
          <p:nvPr>
            <p:ph type="title" idx="4294967295"/>
          </p:nvPr>
        </p:nvSpPr>
        <p:spPr>
          <a:xfrm>
            <a:off x="5295797" y="1562202"/>
            <a:ext cx="705000" cy="78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</a:rPr>
              <a:t>1 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1892" name="Google Shape;1892;p63"/>
          <p:cNvSpPr txBox="1"/>
          <p:nvPr/>
        </p:nvSpPr>
        <p:spPr>
          <a:xfrm>
            <a:off x="6134074" y="3533427"/>
            <a:ext cx="1770000" cy="6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Kanit Light"/>
                <a:ea typeface="Kanit Light"/>
                <a:cs typeface="Kanit Light"/>
                <a:sym typeface="Kanit Light"/>
              </a:rPr>
              <a:t>Venus has a beautiful name, but it’s very hot</a:t>
            </a:r>
            <a:endParaRPr sz="1600">
              <a:solidFill>
                <a:schemeClr val="dk1"/>
              </a:solidFill>
              <a:latin typeface="Kanit Light"/>
              <a:ea typeface="Kanit Light"/>
              <a:cs typeface="Kanit Light"/>
              <a:sym typeface="Kanit Light"/>
            </a:endParaRPr>
          </a:p>
        </p:txBody>
      </p:sp>
      <p:sp>
        <p:nvSpPr>
          <p:cNvPr id="1893" name="Google Shape;1893;p63"/>
          <p:cNvSpPr txBox="1">
            <a:spLocks noGrp="1"/>
          </p:cNvSpPr>
          <p:nvPr>
            <p:ph type="subTitle" idx="4294967295"/>
          </p:nvPr>
        </p:nvSpPr>
        <p:spPr>
          <a:xfrm>
            <a:off x="6134074" y="3094602"/>
            <a:ext cx="1770000" cy="34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200">
                <a:solidFill>
                  <a:srgbClr val="FFC000"/>
                </a:solidFill>
                <a:latin typeface="Bree Serif"/>
                <a:ea typeface="Bree Serif"/>
                <a:cs typeface="Bree Serif"/>
                <a:sym typeface="Bree Serif"/>
              </a:rPr>
              <a:t>Wheels</a:t>
            </a:r>
            <a:endParaRPr sz="2200">
              <a:solidFill>
                <a:srgbClr val="FFC000"/>
              </a:solidFill>
              <a:latin typeface="Bree Serif"/>
              <a:ea typeface="Bree Serif"/>
              <a:cs typeface="Bree Serif"/>
              <a:sym typeface="Bree Serif"/>
            </a:endParaRPr>
          </a:p>
        </p:txBody>
      </p:sp>
      <p:cxnSp>
        <p:nvCxnSpPr>
          <p:cNvPr id="1894" name="Google Shape;1894;p63"/>
          <p:cNvCxnSpPr>
            <a:cxnSpLocks/>
            <a:endCxn id="1852" idx="1"/>
          </p:cNvCxnSpPr>
          <p:nvPr/>
        </p:nvCxnSpPr>
        <p:spPr>
          <a:xfrm flipV="1">
            <a:off x="3024589" y="3621027"/>
            <a:ext cx="2271208" cy="466048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triangle" w="med" len="med"/>
          </a:ln>
        </p:spPr>
      </p:cxnSp>
      <p:sp>
        <p:nvSpPr>
          <p:cNvPr id="23" name="Freeform 5">
            <a:extLst>
              <a:ext uri="{FF2B5EF4-FFF2-40B4-BE49-F238E27FC236}">
                <a16:creationId xmlns:a16="http://schemas.microsoft.com/office/drawing/2014/main" id="{30EB59B2-496E-4A91-AE12-DC86F0B00AF4}"/>
              </a:ext>
            </a:extLst>
          </p:cNvPr>
          <p:cNvSpPr>
            <a:spLocks/>
          </p:cNvSpPr>
          <p:nvPr/>
        </p:nvSpPr>
        <p:spPr bwMode="auto">
          <a:xfrm>
            <a:off x="0" y="4048675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4" name="Freeform 5">
            <a:extLst>
              <a:ext uri="{FF2B5EF4-FFF2-40B4-BE49-F238E27FC236}">
                <a16:creationId xmlns:a16="http://schemas.microsoft.com/office/drawing/2014/main" id="{CDB35582-B8FF-48DC-93D7-21FAB9853BAB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58" name="Grupo 57">
            <a:extLst>
              <a:ext uri="{FF2B5EF4-FFF2-40B4-BE49-F238E27FC236}">
                <a16:creationId xmlns:a16="http://schemas.microsoft.com/office/drawing/2014/main" id="{69A2FB29-FDE2-8D7A-838F-6DEAF2A0E870}"/>
              </a:ext>
            </a:extLst>
          </p:cNvPr>
          <p:cNvGrpSpPr/>
          <p:nvPr/>
        </p:nvGrpSpPr>
        <p:grpSpPr>
          <a:xfrm>
            <a:off x="1519238" y="1408113"/>
            <a:ext cx="2395537" cy="3689351"/>
            <a:chOff x="1519238" y="1408113"/>
            <a:chExt cx="2395537" cy="3689351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FC0EC53A-BAC1-8B2B-6CB0-84C61A2DA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1998663"/>
              <a:ext cx="850900" cy="906463"/>
            </a:xfrm>
            <a:custGeom>
              <a:avLst/>
              <a:gdLst>
                <a:gd name="T0" fmla="*/ 8 w 180"/>
                <a:gd name="T1" fmla="*/ 135 h 192"/>
                <a:gd name="T2" fmla="*/ 3 w 180"/>
                <a:gd name="T3" fmla="*/ 104 h 192"/>
                <a:gd name="T4" fmla="*/ 10 w 180"/>
                <a:gd name="T5" fmla="*/ 88 h 192"/>
                <a:gd name="T6" fmla="*/ 11 w 180"/>
                <a:gd name="T7" fmla="*/ 80 h 192"/>
                <a:gd name="T8" fmla="*/ 8 w 180"/>
                <a:gd name="T9" fmla="*/ 50 h 192"/>
                <a:gd name="T10" fmla="*/ 26 w 180"/>
                <a:gd name="T11" fmla="*/ 23 h 192"/>
                <a:gd name="T12" fmla="*/ 30 w 180"/>
                <a:gd name="T13" fmla="*/ 20 h 192"/>
                <a:gd name="T14" fmla="*/ 52 w 180"/>
                <a:gd name="T15" fmla="*/ 16 h 192"/>
                <a:gd name="T16" fmla="*/ 58 w 180"/>
                <a:gd name="T17" fmla="*/ 18 h 192"/>
                <a:gd name="T18" fmla="*/ 67 w 180"/>
                <a:gd name="T19" fmla="*/ 16 h 192"/>
                <a:gd name="T20" fmla="*/ 73 w 180"/>
                <a:gd name="T21" fmla="*/ 10 h 192"/>
                <a:gd name="T22" fmla="*/ 94 w 180"/>
                <a:gd name="T23" fmla="*/ 1 h 192"/>
                <a:gd name="T24" fmla="*/ 123 w 180"/>
                <a:gd name="T25" fmla="*/ 17 h 192"/>
                <a:gd name="T26" fmla="*/ 128 w 180"/>
                <a:gd name="T27" fmla="*/ 36 h 192"/>
                <a:gd name="T28" fmla="*/ 131 w 180"/>
                <a:gd name="T29" fmla="*/ 41 h 192"/>
                <a:gd name="T30" fmla="*/ 153 w 180"/>
                <a:gd name="T31" fmla="*/ 54 h 192"/>
                <a:gd name="T32" fmla="*/ 133 w 180"/>
                <a:gd name="T33" fmla="*/ 136 h 192"/>
                <a:gd name="T34" fmla="*/ 128 w 180"/>
                <a:gd name="T35" fmla="*/ 143 h 192"/>
                <a:gd name="T36" fmla="*/ 120 w 180"/>
                <a:gd name="T37" fmla="*/ 172 h 192"/>
                <a:gd name="T38" fmla="*/ 116 w 180"/>
                <a:gd name="T39" fmla="*/ 178 h 192"/>
                <a:gd name="T40" fmla="*/ 73 w 180"/>
                <a:gd name="T41" fmla="*/ 184 h 192"/>
                <a:gd name="T42" fmla="*/ 48 w 180"/>
                <a:gd name="T43" fmla="*/ 161 h 192"/>
                <a:gd name="T44" fmla="*/ 36 w 180"/>
                <a:gd name="T45" fmla="*/ 158 h 192"/>
                <a:gd name="T46" fmla="*/ 13 w 180"/>
                <a:gd name="T47" fmla="*/ 144 h 192"/>
                <a:gd name="T48" fmla="*/ 8 w 180"/>
                <a:gd name="T49" fmla="*/ 13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0" h="192">
                  <a:moveTo>
                    <a:pt x="8" y="135"/>
                  </a:moveTo>
                  <a:cubicBezTo>
                    <a:pt x="4" y="125"/>
                    <a:pt x="0" y="115"/>
                    <a:pt x="3" y="104"/>
                  </a:cubicBezTo>
                  <a:cubicBezTo>
                    <a:pt x="4" y="98"/>
                    <a:pt x="6" y="92"/>
                    <a:pt x="10" y="88"/>
                  </a:cubicBezTo>
                  <a:cubicBezTo>
                    <a:pt x="13" y="85"/>
                    <a:pt x="12" y="83"/>
                    <a:pt x="11" y="80"/>
                  </a:cubicBezTo>
                  <a:cubicBezTo>
                    <a:pt x="8" y="70"/>
                    <a:pt x="6" y="60"/>
                    <a:pt x="8" y="50"/>
                  </a:cubicBezTo>
                  <a:cubicBezTo>
                    <a:pt x="10" y="38"/>
                    <a:pt x="16" y="30"/>
                    <a:pt x="26" y="23"/>
                  </a:cubicBezTo>
                  <a:cubicBezTo>
                    <a:pt x="27" y="22"/>
                    <a:pt x="28" y="21"/>
                    <a:pt x="30" y="20"/>
                  </a:cubicBezTo>
                  <a:cubicBezTo>
                    <a:pt x="37" y="16"/>
                    <a:pt x="45" y="15"/>
                    <a:pt x="52" y="16"/>
                  </a:cubicBezTo>
                  <a:cubicBezTo>
                    <a:pt x="54" y="17"/>
                    <a:pt x="56" y="17"/>
                    <a:pt x="58" y="18"/>
                  </a:cubicBezTo>
                  <a:cubicBezTo>
                    <a:pt x="62" y="21"/>
                    <a:pt x="65" y="19"/>
                    <a:pt x="67" y="16"/>
                  </a:cubicBezTo>
                  <a:cubicBezTo>
                    <a:pt x="69" y="14"/>
                    <a:pt x="71" y="12"/>
                    <a:pt x="73" y="10"/>
                  </a:cubicBezTo>
                  <a:cubicBezTo>
                    <a:pt x="80" y="6"/>
                    <a:pt x="86" y="2"/>
                    <a:pt x="94" y="1"/>
                  </a:cubicBezTo>
                  <a:cubicBezTo>
                    <a:pt x="107" y="0"/>
                    <a:pt x="116" y="7"/>
                    <a:pt x="123" y="17"/>
                  </a:cubicBezTo>
                  <a:cubicBezTo>
                    <a:pt x="126" y="23"/>
                    <a:pt x="128" y="29"/>
                    <a:pt x="128" y="36"/>
                  </a:cubicBezTo>
                  <a:cubicBezTo>
                    <a:pt x="128" y="39"/>
                    <a:pt x="129" y="40"/>
                    <a:pt x="131" y="41"/>
                  </a:cubicBezTo>
                  <a:cubicBezTo>
                    <a:pt x="139" y="44"/>
                    <a:pt x="147" y="48"/>
                    <a:pt x="153" y="54"/>
                  </a:cubicBezTo>
                  <a:cubicBezTo>
                    <a:pt x="180" y="77"/>
                    <a:pt x="169" y="123"/>
                    <a:pt x="133" y="136"/>
                  </a:cubicBezTo>
                  <a:cubicBezTo>
                    <a:pt x="130" y="138"/>
                    <a:pt x="128" y="139"/>
                    <a:pt x="128" y="143"/>
                  </a:cubicBezTo>
                  <a:cubicBezTo>
                    <a:pt x="127" y="154"/>
                    <a:pt x="124" y="163"/>
                    <a:pt x="120" y="172"/>
                  </a:cubicBezTo>
                  <a:cubicBezTo>
                    <a:pt x="118" y="174"/>
                    <a:pt x="117" y="176"/>
                    <a:pt x="116" y="178"/>
                  </a:cubicBezTo>
                  <a:cubicBezTo>
                    <a:pt x="103" y="191"/>
                    <a:pt x="89" y="192"/>
                    <a:pt x="73" y="184"/>
                  </a:cubicBezTo>
                  <a:cubicBezTo>
                    <a:pt x="64" y="178"/>
                    <a:pt x="55" y="170"/>
                    <a:pt x="48" y="161"/>
                  </a:cubicBezTo>
                  <a:cubicBezTo>
                    <a:pt x="44" y="157"/>
                    <a:pt x="40" y="159"/>
                    <a:pt x="36" y="158"/>
                  </a:cubicBezTo>
                  <a:cubicBezTo>
                    <a:pt x="27" y="155"/>
                    <a:pt x="19" y="151"/>
                    <a:pt x="13" y="144"/>
                  </a:cubicBezTo>
                  <a:cubicBezTo>
                    <a:pt x="11" y="141"/>
                    <a:pt x="9" y="138"/>
                    <a:pt x="8" y="135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4196026F-2785-9A4A-C983-9C6432DD2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238" y="1408113"/>
              <a:ext cx="415925" cy="373063"/>
            </a:xfrm>
            <a:custGeom>
              <a:avLst/>
              <a:gdLst>
                <a:gd name="T0" fmla="*/ 70 w 88"/>
                <a:gd name="T1" fmla="*/ 71 h 79"/>
                <a:gd name="T2" fmla="*/ 44 w 88"/>
                <a:gd name="T3" fmla="*/ 77 h 79"/>
                <a:gd name="T4" fmla="*/ 3 w 88"/>
                <a:gd name="T5" fmla="*/ 55 h 79"/>
                <a:gd name="T6" fmla="*/ 0 w 88"/>
                <a:gd name="T7" fmla="*/ 43 h 79"/>
                <a:gd name="T8" fmla="*/ 11 w 88"/>
                <a:gd name="T9" fmla="*/ 16 h 79"/>
                <a:gd name="T10" fmla="*/ 18 w 88"/>
                <a:gd name="T11" fmla="*/ 10 h 79"/>
                <a:gd name="T12" fmla="*/ 77 w 88"/>
                <a:gd name="T13" fmla="*/ 16 h 79"/>
                <a:gd name="T14" fmla="*/ 88 w 88"/>
                <a:gd name="T15" fmla="*/ 43 h 79"/>
                <a:gd name="T16" fmla="*/ 85 w 88"/>
                <a:gd name="T17" fmla="*/ 60 h 79"/>
                <a:gd name="T18" fmla="*/ 80 w 88"/>
                <a:gd name="T19" fmla="*/ 59 h 79"/>
                <a:gd name="T20" fmla="*/ 77 w 88"/>
                <a:gd name="T21" fmla="*/ 55 h 79"/>
                <a:gd name="T22" fmla="*/ 71 w 88"/>
                <a:gd name="T23" fmla="*/ 54 h 79"/>
                <a:gd name="T24" fmla="*/ 71 w 88"/>
                <a:gd name="T25" fmla="*/ 61 h 79"/>
                <a:gd name="T26" fmla="*/ 78 w 88"/>
                <a:gd name="T27" fmla="*/ 67 h 79"/>
                <a:gd name="T28" fmla="*/ 70 w 88"/>
                <a:gd name="T29" fmla="*/ 7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79">
                  <a:moveTo>
                    <a:pt x="70" y="71"/>
                  </a:moveTo>
                  <a:cubicBezTo>
                    <a:pt x="61" y="74"/>
                    <a:pt x="53" y="76"/>
                    <a:pt x="44" y="77"/>
                  </a:cubicBezTo>
                  <a:cubicBezTo>
                    <a:pt x="28" y="79"/>
                    <a:pt x="10" y="69"/>
                    <a:pt x="3" y="55"/>
                  </a:cubicBezTo>
                  <a:cubicBezTo>
                    <a:pt x="1" y="51"/>
                    <a:pt x="1" y="47"/>
                    <a:pt x="0" y="43"/>
                  </a:cubicBezTo>
                  <a:cubicBezTo>
                    <a:pt x="0" y="33"/>
                    <a:pt x="4" y="24"/>
                    <a:pt x="11" y="16"/>
                  </a:cubicBezTo>
                  <a:cubicBezTo>
                    <a:pt x="12" y="13"/>
                    <a:pt x="15" y="11"/>
                    <a:pt x="18" y="10"/>
                  </a:cubicBezTo>
                  <a:cubicBezTo>
                    <a:pt x="34" y="0"/>
                    <a:pt x="63" y="3"/>
                    <a:pt x="77" y="16"/>
                  </a:cubicBezTo>
                  <a:cubicBezTo>
                    <a:pt x="85" y="23"/>
                    <a:pt x="87" y="33"/>
                    <a:pt x="88" y="43"/>
                  </a:cubicBezTo>
                  <a:cubicBezTo>
                    <a:pt x="88" y="49"/>
                    <a:pt x="88" y="55"/>
                    <a:pt x="85" y="60"/>
                  </a:cubicBezTo>
                  <a:cubicBezTo>
                    <a:pt x="82" y="62"/>
                    <a:pt x="81" y="61"/>
                    <a:pt x="80" y="59"/>
                  </a:cubicBezTo>
                  <a:cubicBezTo>
                    <a:pt x="79" y="58"/>
                    <a:pt x="78" y="57"/>
                    <a:pt x="77" y="55"/>
                  </a:cubicBezTo>
                  <a:cubicBezTo>
                    <a:pt x="76" y="53"/>
                    <a:pt x="74" y="53"/>
                    <a:pt x="71" y="54"/>
                  </a:cubicBezTo>
                  <a:cubicBezTo>
                    <a:pt x="69" y="56"/>
                    <a:pt x="69" y="58"/>
                    <a:pt x="71" y="61"/>
                  </a:cubicBezTo>
                  <a:cubicBezTo>
                    <a:pt x="72" y="64"/>
                    <a:pt x="77" y="64"/>
                    <a:pt x="78" y="67"/>
                  </a:cubicBezTo>
                  <a:cubicBezTo>
                    <a:pt x="75" y="69"/>
                    <a:pt x="73" y="71"/>
                    <a:pt x="70" y="71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DC3D571A-2A25-FBE4-2EC4-D470679C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400" y="1866901"/>
              <a:ext cx="369887" cy="174625"/>
            </a:xfrm>
            <a:custGeom>
              <a:avLst/>
              <a:gdLst>
                <a:gd name="T0" fmla="*/ 78 w 78"/>
                <a:gd name="T1" fmla="*/ 22 h 37"/>
                <a:gd name="T2" fmla="*/ 75 w 78"/>
                <a:gd name="T3" fmla="*/ 23 h 37"/>
                <a:gd name="T4" fmla="*/ 31 w 78"/>
                <a:gd name="T5" fmla="*/ 32 h 37"/>
                <a:gd name="T6" fmla="*/ 30 w 78"/>
                <a:gd name="T7" fmla="*/ 32 h 37"/>
                <a:gd name="T8" fmla="*/ 26 w 78"/>
                <a:gd name="T9" fmla="*/ 32 h 37"/>
                <a:gd name="T10" fmla="*/ 5 w 78"/>
                <a:gd name="T11" fmla="*/ 20 h 37"/>
                <a:gd name="T12" fmla="*/ 5 w 78"/>
                <a:gd name="T13" fmla="*/ 12 h 37"/>
                <a:gd name="T14" fmla="*/ 30 w 78"/>
                <a:gd name="T15" fmla="*/ 2 h 37"/>
                <a:gd name="T16" fmla="*/ 60 w 78"/>
                <a:gd name="T17" fmla="*/ 7 h 37"/>
                <a:gd name="T18" fmla="*/ 66 w 78"/>
                <a:gd name="T19" fmla="*/ 9 h 37"/>
                <a:gd name="T20" fmla="*/ 67 w 78"/>
                <a:gd name="T21" fmla="*/ 10 h 37"/>
                <a:gd name="T22" fmla="*/ 71 w 78"/>
                <a:gd name="T23" fmla="*/ 16 h 37"/>
                <a:gd name="T24" fmla="*/ 66 w 78"/>
                <a:gd name="T25" fmla="*/ 19 h 37"/>
                <a:gd name="T26" fmla="*/ 38 w 78"/>
                <a:gd name="T27" fmla="*/ 17 h 37"/>
                <a:gd name="T28" fmla="*/ 27 w 78"/>
                <a:gd name="T29" fmla="*/ 15 h 37"/>
                <a:gd name="T30" fmla="*/ 69 w 78"/>
                <a:gd name="T31" fmla="*/ 20 h 37"/>
                <a:gd name="T32" fmla="*/ 78 w 78"/>
                <a:gd name="T33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8" h="37">
                  <a:moveTo>
                    <a:pt x="78" y="22"/>
                  </a:moveTo>
                  <a:cubicBezTo>
                    <a:pt x="77" y="22"/>
                    <a:pt x="76" y="22"/>
                    <a:pt x="75" y="23"/>
                  </a:cubicBezTo>
                  <a:cubicBezTo>
                    <a:pt x="62" y="34"/>
                    <a:pt x="48" y="37"/>
                    <a:pt x="31" y="32"/>
                  </a:cubicBezTo>
                  <a:cubicBezTo>
                    <a:pt x="31" y="32"/>
                    <a:pt x="30" y="32"/>
                    <a:pt x="30" y="32"/>
                  </a:cubicBezTo>
                  <a:cubicBezTo>
                    <a:pt x="28" y="32"/>
                    <a:pt x="27" y="32"/>
                    <a:pt x="26" y="32"/>
                  </a:cubicBezTo>
                  <a:cubicBezTo>
                    <a:pt x="18" y="29"/>
                    <a:pt x="11" y="25"/>
                    <a:pt x="5" y="20"/>
                  </a:cubicBezTo>
                  <a:cubicBezTo>
                    <a:pt x="0" y="17"/>
                    <a:pt x="0" y="15"/>
                    <a:pt x="5" y="12"/>
                  </a:cubicBezTo>
                  <a:cubicBezTo>
                    <a:pt x="13" y="7"/>
                    <a:pt x="21" y="3"/>
                    <a:pt x="30" y="2"/>
                  </a:cubicBezTo>
                  <a:cubicBezTo>
                    <a:pt x="40" y="0"/>
                    <a:pt x="50" y="2"/>
                    <a:pt x="60" y="7"/>
                  </a:cubicBezTo>
                  <a:cubicBezTo>
                    <a:pt x="62" y="8"/>
                    <a:pt x="64" y="9"/>
                    <a:pt x="66" y="9"/>
                  </a:cubicBezTo>
                  <a:cubicBezTo>
                    <a:pt x="66" y="9"/>
                    <a:pt x="67" y="9"/>
                    <a:pt x="67" y="10"/>
                  </a:cubicBezTo>
                  <a:cubicBezTo>
                    <a:pt x="69" y="11"/>
                    <a:pt x="72" y="13"/>
                    <a:pt x="71" y="16"/>
                  </a:cubicBezTo>
                  <a:cubicBezTo>
                    <a:pt x="71" y="18"/>
                    <a:pt x="68" y="18"/>
                    <a:pt x="66" y="19"/>
                  </a:cubicBezTo>
                  <a:cubicBezTo>
                    <a:pt x="56" y="21"/>
                    <a:pt x="47" y="19"/>
                    <a:pt x="38" y="17"/>
                  </a:cubicBezTo>
                  <a:cubicBezTo>
                    <a:pt x="34" y="16"/>
                    <a:pt x="31" y="15"/>
                    <a:pt x="27" y="15"/>
                  </a:cubicBezTo>
                  <a:cubicBezTo>
                    <a:pt x="40" y="22"/>
                    <a:pt x="55" y="22"/>
                    <a:pt x="69" y="20"/>
                  </a:cubicBezTo>
                  <a:cubicBezTo>
                    <a:pt x="72" y="20"/>
                    <a:pt x="76" y="18"/>
                    <a:pt x="78" y="22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3A8F46E9-BCC9-5C4B-1ECD-F1E1CB3AE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6738" y="1649413"/>
              <a:ext cx="463550" cy="457200"/>
            </a:xfrm>
            <a:custGeom>
              <a:avLst/>
              <a:gdLst>
                <a:gd name="T0" fmla="*/ 71 w 98"/>
                <a:gd name="T1" fmla="*/ 68 h 97"/>
                <a:gd name="T2" fmla="*/ 63 w 98"/>
                <a:gd name="T3" fmla="*/ 68 h 97"/>
                <a:gd name="T4" fmla="*/ 30 w 98"/>
                <a:gd name="T5" fmla="*/ 66 h 97"/>
                <a:gd name="T6" fmla="*/ 15 w 98"/>
                <a:gd name="T7" fmla="*/ 58 h 97"/>
                <a:gd name="T8" fmla="*/ 37 w 98"/>
                <a:gd name="T9" fmla="*/ 63 h 97"/>
                <a:gd name="T10" fmla="*/ 60 w 98"/>
                <a:gd name="T11" fmla="*/ 63 h 97"/>
                <a:gd name="T12" fmla="*/ 62 w 98"/>
                <a:gd name="T13" fmla="*/ 58 h 97"/>
                <a:gd name="T14" fmla="*/ 58 w 98"/>
                <a:gd name="T15" fmla="*/ 56 h 97"/>
                <a:gd name="T16" fmla="*/ 54 w 98"/>
                <a:gd name="T17" fmla="*/ 54 h 97"/>
                <a:gd name="T18" fmla="*/ 12 w 98"/>
                <a:gd name="T19" fmla="*/ 18 h 97"/>
                <a:gd name="T20" fmla="*/ 10 w 98"/>
                <a:gd name="T21" fmla="*/ 16 h 97"/>
                <a:gd name="T22" fmla="*/ 2 w 98"/>
                <a:gd name="T23" fmla="*/ 11 h 97"/>
                <a:gd name="T24" fmla="*/ 1 w 98"/>
                <a:gd name="T25" fmla="*/ 5 h 97"/>
                <a:gd name="T26" fmla="*/ 7 w 98"/>
                <a:gd name="T27" fmla="*/ 1 h 97"/>
                <a:gd name="T28" fmla="*/ 11 w 98"/>
                <a:gd name="T29" fmla="*/ 4 h 97"/>
                <a:gd name="T30" fmla="*/ 16 w 98"/>
                <a:gd name="T31" fmla="*/ 10 h 97"/>
                <a:gd name="T32" fmla="*/ 21 w 98"/>
                <a:gd name="T33" fmla="*/ 14 h 97"/>
                <a:gd name="T34" fmla="*/ 29 w 98"/>
                <a:gd name="T35" fmla="*/ 20 h 97"/>
                <a:gd name="T36" fmla="*/ 73 w 98"/>
                <a:gd name="T37" fmla="*/ 63 h 97"/>
                <a:gd name="T38" fmla="*/ 76 w 98"/>
                <a:gd name="T39" fmla="*/ 63 h 97"/>
                <a:gd name="T40" fmla="*/ 79 w 98"/>
                <a:gd name="T41" fmla="*/ 38 h 97"/>
                <a:gd name="T42" fmla="*/ 80 w 98"/>
                <a:gd name="T43" fmla="*/ 32 h 97"/>
                <a:gd name="T44" fmla="*/ 83 w 98"/>
                <a:gd name="T45" fmla="*/ 38 h 97"/>
                <a:gd name="T46" fmla="*/ 82 w 98"/>
                <a:gd name="T47" fmla="*/ 67 h 97"/>
                <a:gd name="T48" fmla="*/ 85 w 98"/>
                <a:gd name="T49" fmla="*/ 76 h 97"/>
                <a:gd name="T50" fmla="*/ 89 w 98"/>
                <a:gd name="T51" fmla="*/ 82 h 97"/>
                <a:gd name="T52" fmla="*/ 96 w 98"/>
                <a:gd name="T53" fmla="*/ 91 h 97"/>
                <a:gd name="T54" fmla="*/ 98 w 98"/>
                <a:gd name="T55" fmla="*/ 95 h 97"/>
                <a:gd name="T56" fmla="*/ 94 w 98"/>
                <a:gd name="T57" fmla="*/ 97 h 97"/>
                <a:gd name="T58" fmla="*/ 71 w 98"/>
                <a:gd name="T59" fmla="*/ 6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8" h="97">
                  <a:moveTo>
                    <a:pt x="71" y="68"/>
                  </a:moveTo>
                  <a:cubicBezTo>
                    <a:pt x="69" y="67"/>
                    <a:pt x="66" y="67"/>
                    <a:pt x="63" y="68"/>
                  </a:cubicBezTo>
                  <a:cubicBezTo>
                    <a:pt x="52" y="69"/>
                    <a:pt x="41" y="69"/>
                    <a:pt x="30" y="66"/>
                  </a:cubicBezTo>
                  <a:cubicBezTo>
                    <a:pt x="25" y="65"/>
                    <a:pt x="20" y="63"/>
                    <a:pt x="15" y="58"/>
                  </a:cubicBezTo>
                  <a:cubicBezTo>
                    <a:pt x="23" y="60"/>
                    <a:pt x="30" y="62"/>
                    <a:pt x="37" y="63"/>
                  </a:cubicBezTo>
                  <a:cubicBezTo>
                    <a:pt x="45" y="64"/>
                    <a:pt x="52" y="65"/>
                    <a:pt x="60" y="63"/>
                  </a:cubicBezTo>
                  <a:cubicBezTo>
                    <a:pt x="64" y="62"/>
                    <a:pt x="65" y="61"/>
                    <a:pt x="62" y="58"/>
                  </a:cubicBezTo>
                  <a:cubicBezTo>
                    <a:pt x="60" y="57"/>
                    <a:pt x="59" y="56"/>
                    <a:pt x="58" y="56"/>
                  </a:cubicBezTo>
                  <a:cubicBezTo>
                    <a:pt x="56" y="56"/>
                    <a:pt x="55" y="55"/>
                    <a:pt x="54" y="54"/>
                  </a:cubicBezTo>
                  <a:cubicBezTo>
                    <a:pt x="41" y="41"/>
                    <a:pt x="26" y="29"/>
                    <a:pt x="12" y="18"/>
                  </a:cubicBezTo>
                  <a:cubicBezTo>
                    <a:pt x="11" y="17"/>
                    <a:pt x="10" y="17"/>
                    <a:pt x="10" y="16"/>
                  </a:cubicBezTo>
                  <a:cubicBezTo>
                    <a:pt x="7" y="14"/>
                    <a:pt x="5" y="13"/>
                    <a:pt x="2" y="11"/>
                  </a:cubicBezTo>
                  <a:cubicBezTo>
                    <a:pt x="1" y="9"/>
                    <a:pt x="0" y="7"/>
                    <a:pt x="1" y="5"/>
                  </a:cubicBezTo>
                  <a:cubicBezTo>
                    <a:pt x="2" y="3"/>
                    <a:pt x="4" y="1"/>
                    <a:pt x="7" y="1"/>
                  </a:cubicBezTo>
                  <a:cubicBezTo>
                    <a:pt x="10" y="0"/>
                    <a:pt x="11" y="2"/>
                    <a:pt x="11" y="4"/>
                  </a:cubicBezTo>
                  <a:cubicBezTo>
                    <a:pt x="13" y="6"/>
                    <a:pt x="14" y="9"/>
                    <a:pt x="16" y="10"/>
                  </a:cubicBezTo>
                  <a:cubicBezTo>
                    <a:pt x="18" y="11"/>
                    <a:pt x="20" y="13"/>
                    <a:pt x="21" y="14"/>
                  </a:cubicBezTo>
                  <a:cubicBezTo>
                    <a:pt x="25" y="15"/>
                    <a:pt x="27" y="18"/>
                    <a:pt x="29" y="20"/>
                  </a:cubicBezTo>
                  <a:cubicBezTo>
                    <a:pt x="44" y="34"/>
                    <a:pt x="59" y="48"/>
                    <a:pt x="73" y="63"/>
                  </a:cubicBezTo>
                  <a:cubicBezTo>
                    <a:pt x="74" y="64"/>
                    <a:pt x="75" y="66"/>
                    <a:pt x="76" y="63"/>
                  </a:cubicBezTo>
                  <a:cubicBezTo>
                    <a:pt x="78" y="55"/>
                    <a:pt x="79" y="46"/>
                    <a:pt x="79" y="38"/>
                  </a:cubicBezTo>
                  <a:cubicBezTo>
                    <a:pt x="79" y="36"/>
                    <a:pt x="78" y="32"/>
                    <a:pt x="80" y="32"/>
                  </a:cubicBezTo>
                  <a:cubicBezTo>
                    <a:pt x="83" y="32"/>
                    <a:pt x="83" y="35"/>
                    <a:pt x="83" y="38"/>
                  </a:cubicBezTo>
                  <a:cubicBezTo>
                    <a:pt x="84" y="47"/>
                    <a:pt x="84" y="57"/>
                    <a:pt x="82" y="67"/>
                  </a:cubicBezTo>
                  <a:cubicBezTo>
                    <a:pt x="81" y="70"/>
                    <a:pt x="82" y="73"/>
                    <a:pt x="85" y="76"/>
                  </a:cubicBezTo>
                  <a:cubicBezTo>
                    <a:pt x="87" y="77"/>
                    <a:pt x="88" y="80"/>
                    <a:pt x="89" y="82"/>
                  </a:cubicBezTo>
                  <a:cubicBezTo>
                    <a:pt x="91" y="85"/>
                    <a:pt x="94" y="88"/>
                    <a:pt x="96" y="91"/>
                  </a:cubicBezTo>
                  <a:cubicBezTo>
                    <a:pt x="97" y="93"/>
                    <a:pt x="98" y="94"/>
                    <a:pt x="98" y="95"/>
                  </a:cubicBezTo>
                  <a:cubicBezTo>
                    <a:pt x="97" y="96"/>
                    <a:pt x="95" y="97"/>
                    <a:pt x="94" y="97"/>
                  </a:cubicBezTo>
                  <a:cubicBezTo>
                    <a:pt x="88" y="87"/>
                    <a:pt x="79" y="77"/>
                    <a:pt x="71" y="68"/>
                  </a:cubicBezTo>
                  <a:close/>
                </a:path>
              </a:pathLst>
            </a:custGeom>
            <a:solidFill>
              <a:srgbClr val="586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79D2A873-7487-CE55-A06D-B71427AC5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4473576"/>
              <a:ext cx="331787" cy="325438"/>
            </a:xfrm>
            <a:custGeom>
              <a:avLst/>
              <a:gdLst>
                <a:gd name="T0" fmla="*/ 47 w 70"/>
                <a:gd name="T1" fmla="*/ 67 h 69"/>
                <a:gd name="T2" fmla="*/ 18 w 70"/>
                <a:gd name="T3" fmla="*/ 48 h 69"/>
                <a:gd name="T4" fmla="*/ 6 w 70"/>
                <a:gd name="T5" fmla="*/ 31 h 69"/>
                <a:gd name="T6" fmla="*/ 1 w 70"/>
                <a:gd name="T7" fmla="*/ 8 h 69"/>
                <a:gd name="T8" fmla="*/ 1 w 70"/>
                <a:gd name="T9" fmla="*/ 6 h 69"/>
                <a:gd name="T10" fmla="*/ 6 w 70"/>
                <a:gd name="T11" fmla="*/ 0 h 69"/>
                <a:gd name="T12" fmla="*/ 20 w 70"/>
                <a:gd name="T13" fmla="*/ 3 h 69"/>
                <a:gd name="T14" fmla="*/ 52 w 70"/>
                <a:gd name="T15" fmla="*/ 22 h 69"/>
                <a:gd name="T16" fmla="*/ 69 w 70"/>
                <a:gd name="T17" fmla="*/ 48 h 69"/>
                <a:gd name="T18" fmla="*/ 64 w 70"/>
                <a:gd name="T19" fmla="*/ 66 h 69"/>
                <a:gd name="T20" fmla="*/ 60 w 70"/>
                <a:gd name="T21" fmla="*/ 61 h 69"/>
                <a:gd name="T22" fmla="*/ 38 w 70"/>
                <a:gd name="T23" fmla="*/ 33 h 69"/>
                <a:gd name="T24" fmla="*/ 55 w 70"/>
                <a:gd name="T25" fmla="*/ 64 h 69"/>
                <a:gd name="T26" fmla="*/ 56 w 70"/>
                <a:gd name="T27" fmla="*/ 69 h 69"/>
                <a:gd name="T28" fmla="*/ 47 w 70"/>
                <a:gd name="T29" fmla="*/ 6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69">
                  <a:moveTo>
                    <a:pt x="47" y="67"/>
                  </a:moveTo>
                  <a:cubicBezTo>
                    <a:pt x="36" y="63"/>
                    <a:pt x="26" y="57"/>
                    <a:pt x="18" y="48"/>
                  </a:cubicBezTo>
                  <a:cubicBezTo>
                    <a:pt x="11" y="44"/>
                    <a:pt x="9" y="38"/>
                    <a:pt x="6" y="31"/>
                  </a:cubicBezTo>
                  <a:cubicBezTo>
                    <a:pt x="3" y="24"/>
                    <a:pt x="0" y="17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11" y="0"/>
                    <a:pt x="15" y="1"/>
                    <a:pt x="20" y="3"/>
                  </a:cubicBezTo>
                  <a:cubicBezTo>
                    <a:pt x="32" y="7"/>
                    <a:pt x="43" y="13"/>
                    <a:pt x="52" y="22"/>
                  </a:cubicBezTo>
                  <a:cubicBezTo>
                    <a:pt x="60" y="29"/>
                    <a:pt x="66" y="37"/>
                    <a:pt x="69" y="48"/>
                  </a:cubicBezTo>
                  <a:cubicBezTo>
                    <a:pt x="69" y="54"/>
                    <a:pt x="70" y="61"/>
                    <a:pt x="64" y="66"/>
                  </a:cubicBezTo>
                  <a:cubicBezTo>
                    <a:pt x="61" y="66"/>
                    <a:pt x="61" y="63"/>
                    <a:pt x="60" y="61"/>
                  </a:cubicBezTo>
                  <a:cubicBezTo>
                    <a:pt x="54" y="50"/>
                    <a:pt x="47" y="41"/>
                    <a:pt x="38" y="33"/>
                  </a:cubicBezTo>
                  <a:cubicBezTo>
                    <a:pt x="45" y="43"/>
                    <a:pt x="50" y="53"/>
                    <a:pt x="55" y="64"/>
                  </a:cubicBezTo>
                  <a:cubicBezTo>
                    <a:pt x="56" y="65"/>
                    <a:pt x="58" y="67"/>
                    <a:pt x="56" y="69"/>
                  </a:cubicBezTo>
                  <a:cubicBezTo>
                    <a:pt x="53" y="69"/>
                    <a:pt x="50" y="69"/>
                    <a:pt x="47" y="67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E3575014-3A26-AEA2-85DB-2AB4B76C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075" y="2357438"/>
              <a:ext cx="960437" cy="1200150"/>
            </a:xfrm>
            <a:custGeom>
              <a:avLst/>
              <a:gdLst>
                <a:gd name="T0" fmla="*/ 87 w 203"/>
                <a:gd name="T1" fmla="*/ 133 h 254"/>
                <a:gd name="T2" fmla="*/ 86 w 203"/>
                <a:gd name="T3" fmla="*/ 140 h 254"/>
                <a:gd name="T4" fmla="*/ 138 w 203"/>
                <a:gd name="T5" fmla="*/ 93 h 254"/>
                <a:gd name="T6" fmla="*/ 155 w 203"/>
                <a:gd name="T7" fmla="*/ 63 h 254"/>
                <a:gd name="T8" fmla="*/ 171 w 203"/>
                <a:gd name="T9" fmla="*/ 24 h 254"/>
                <a:gd name="T10" fmla="*/ 172 w 203"/>
                <a:gd name="T11" fmla="*/ 2 h 254"/>
                <a:gd name="T12" fmla="*/ 182 w 203"/>
                <a:gd name="T13" fmla="*/ 5 h 254"/>
                <a:gd name="T14" fmla="*/ 179 w 203"/>
                <a:gd name="T15" fmla="*/ 15 h 254"/>
                <a:gd name="T16" fmla="*/ 176 w 203"/>
                <a:gd name="T17" fmla="*/ 34 h 254"/>
                <a:gd name="T18" fmla="*/ 173 w 203"/>
                <a:gd name="T19" fmla="*/ 41 h 254"/>
                <a:gd name="T20" fmla="*/ 167 w 203"/>
                <a:gd name="T21" fmla="*/ 56 h 254"/>
                <a:gd name="T22" fmla="*/ 172 w 203"/>
                <a:gd name="T23" fmla="*/ 55 h 254"/>
                <a:gd name="T24" fmla="*/ 199 w 203"/>
                <a:gd name="T25" fmla="*/ 49 h 254"/>
                <a:gd name="T26" fmla="*/ 201 w 203"/>
                <a:gd name="T27" fmla="*/ 49 h 254"/>
                <a:gd name="T28" fmla="*/ 203 w 203"/>
                <a:gd name="T29" fmla="*/ 50 h 254"/>
                <a:gd name="T30" fmla="*/ 201 w 203"/>
                <a:gd name="T31" fmla="*/ 52 h 254"/>
                <a:gd name="T32" fmla="*/ 198 w 203"/>
                <a:gd name="T33" fmla="*/ 53 h 254"/>
                <a:gd name="T34" fmla="*/ 170 w 203"/>
                <a:gd name="T35" fmla="*/ 63 h 254"/>
                <a:gd name="T36" fmla="*/ 158 w 203"/>
                <a:gd name="T37" fmla="*/ 75 h 254"/>
                <a:gd name="T38" fmla="*/ 130 w 203"/>
                <a:gd name="T39" fmla="*/ 118 h 254"/>
                <a:gd name="T40" fmla="*/ 99 w 203"/>
                <a:gd name="T41" fmla="*/ 147 h 254"/>
                <a:gd name="T42" fmla="*/ 99 w 203"/>
                <a:gd name="T43" fmla="*/ 152 h 254"/>
                <a:gd name="T44" fmla="*/ 105 w 203"/>
                <a:gd name="T45" fmla="*/ 155 h 254"/>
                <a:gd name="T46" fmla="*/ 141 w 203"/>
                <a:gd name="T47" fmla="*/ 206 h 254"/>
                <a:gd name="T48" fmla="*/ 141 w 203"/>
                <a:gd name="T49" fmla="*/ 213 h 254"/>
                <a:gd name="T50" fmla="*/ 137 w 203"/>
                <a:gd name="T51" fmla="*/ 208 h 254"/>
                <a:gd name="T52" fmla="*/ 101 w 203"/>
                <a:gd name="T53" fmla="*/ 166 h 254"/>
                <a:gd name="T54" fmla="*/ 97 w 203"/>
                <a:gd name="T55" fmla="*/ 163 h 254"/>
                <a:gd name="T56" fmla="*/ 67 w 203"/>
                <a:gd name="T57" fmla="*/ 160 h 254"/>
                <a:gd name="T58" fmla="*/ 31 w 203"/>
                <a:gd name="T59" fmla="*/ 182 h 254"/>
                <a:gd name="T60" fmla="*/ 27 w 203"/>
                <a:gd name="T61" fmla="*/ 189 h 254"/>
                <a:gd name="T62" fmla="*/ 19 w 203"/>
                <a:gd name="T63" fmla="*/ 218 h 254"/>
                <a:gd name="T64" fmla="*/ 13 w 203"/>
                <a:gd name="T65" fmla="*/ 236 h 254"/>
                <a:gd name="T66" fmla="*/ 11 w 203"/>
                <a:gd name="T67" fmla="*/ 249 h 254"/>
                <a:gd name="T68" fmla="*/ 1 w 203"/>
                <a:gd name="T69" fmla="*/ 251 h 254"/>
                <a:gd name="T70" fmla="*/ 1 w 203"/>
                <a:gd name="T71" fmla="*/ 240 h 254"/>
                <a:gd name="T72" fmla="*/ 6 w 203"/>
                <a:gd name="T73" fmla="*/ 220 h 254"/>
                <a:gd name="T74" fmla="*/ 16 w 203"/>
                <a:gd name="T75" fmla="*/ 189 h 254"/>
                <a:gd name="T76" fmla="*/ 18 w 203"/>
                <a:gd name="T77" fmla="*/ 118 h 254"/>
                <a:gd name="T78" fmla="*/ 16 w 203"/>
                <a:gd name="T79" fmla="*/ 101 h 254"/>
                <a:gd name="T80" fmla="*/ 19 w 203"/>
                <a:gd name="T81" fmla="*/ 96 h 254"/>
                <a:gd name="T82" fmla="*/ 20 w 203"/>
                <a:gd name="T83" fmla="*/ 99 h 254"/>
                <a:gd name="T84" fmla="*/ 26 w 203"/>
                <a:gd name="T85" fmla="*/ 111 h 254"/>
                <a:gd name="T86" fmla="*/ 30 w 203"/>
                <a:gd name="T87" fmla="*/ 164 h 254"/>
                <a:gd name="T88" fmla="*/ 30 w 203"/>
                <a:gd name="T89" fmla="*/ 171 h 254"/>
                <a:gd name="T90" fmla="*/ 47 w 203"/>
                <a:gd name="T91" fmla="*/ 159 h 254"/>
                <a:gd name="T92" fmla="*/ 74 w 203"/>
                <a:gd name="T93" fmla="*/ 145 h 254"/>
                <a:gd name="T94" fmla="*/ 79 w 203"/>
                <a:gd name="T95" fmla="*/ 140 h 254"/>
                <a:gd name="T96" fmla="*/ 76 w 203"/>
                <a:gd name="T97" fmla="*/ 105 h 254"/>
                <a:gd name="T98" fmla="*/ 76 w 203"/>
                <a:gd name="T99" fmla="*/ 98 h 254"/>
                <a:gd name="T100" fmla="*/ 81 w 203"/>
                <a:gd name="T101" fmla="*/ 103 h 254"/>
                <a:gd name="T102" fmla="*/ 89 w 203"/>
                <a:gd name="T103" fmla="*/ 127 h 254"/>
                <a:gd name="T104" fmla="*/ 87 w 203"/>
                <a:gd name="T105" fmla="*/ 13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3" h="254">
                  <a:moveTo>
                    <a:pt x="87" y="133"/>
                  </a:moveTo>
                  <a:cubicBezTo>
                    <a:pt x="87" y="135"/>
                    <a:pt x="87" y="138"/>
                    <a:pt x="86" y="140"/>
                  </a:cubicBezTo>
                  <a:cubicBezTo>
                    <a:pt x="108" y="129"/>
                    <a:pt x="126" y="114"/>
                    <a:pt x="138" y="93"/>
                  </a:cubicBezTo>
                  <a:cubicBezTo>
                    <a:pt x="144" y="83"/>
                    <a:pt x="149" y="73"/>
                    <a:pt x="155" y="63"/>
                  </a:cubicBezTo>
                  <a:cubicBezTo>
                    <a:pt x="162" y="51"/>
                    <a:pt x="167" y="38"/>
                    <a:pt x="171" y="24"/>
                  </a:cubicBezTo>
                  <a:cubicBezTo>
                    <a:pt x="171" y="16"/>
                    <a:pt x="172" y="9"/>
                    <a:pt x="172" y="2"/>
                  </a:cubicBezTo>
                  <a:cubicBezTo>
                    <a:pt x="177" y="0"/>
                    <a:pt x="180" y="1"/>
                    <a:pt x="182" y="5"/>
                  </a:cubicBezTo>
                  <a:cubicBezTo>
                    <a:pt x="180" y="8"/>
                    <a:pt x="179" y="11"/>
                    <a:pt x="179" y="15"/>
                  </a:cubicBezTo>
                  <a:cubicBezTo>
                    <a:pt x="179" y="21"/>
                    <a:pt x="178" y="28"/>
                    <a:pt x="176" y="34"/>
                  </a:cubicBezTo>
                  <a:cubicBezTo>
                    <a:pt x="175" y="36"/>
                    <a:pt x="174" y="39"/>
                    <a:pt x="173" y="41"/>
                  </a:cubicBezTo>
                  <a:cubicBezTo>
                    <a:pt x="171" y="46"/>
                    <a:pt x="169" y="51"/>
                    <a:pt x="167" y="56"/>
                  </a:cubicBezTo>
                  <a:cubicBezTo>
                    <a:pt x="169" y="57"/>
                    <a:pt x="170" y="55"/>
                    <a:pt x="172" y="55"/>
                  </a:cubicBezTo>
                  <a:cubicBezTo>
                    <a:pt x="180" y="51"/>
                    <a:pt x="189" y="50"/>
                    <a:pt x="199" y="49"/>
                  </a:cubicBezTo>
                  <a:cubicBezTo>
                    <a:pt x="200" y="49"/>
                    <a:pt x="200" y="49"/>
                    <a:pt x="201" y="49"/>
                  </a:cubicBezTo>
                  <a:cubicBezTo>
                    <a:pt x="202" y="49"/>
                    <a:pt x="203" y="50"/>
                    <a:pt x="203" y="50"/>
                  </a:cubicBezTo>
                  <a:cubicBezTo>
                    <a:pt x="203" y="51"/>
                    <a:pt x="202" y="52"/>
                    <a:pt x="201" y="52"/>
                  </a:cubicBezTo>
                  <a:cubicBezTo>
                    <a:pt x="200" y="53"/>
                    <a:pt x="199" y="53"/>
                    <a:pt x="198" y="53"/>
                  </a:cubicBezTo>
                  <a:cubicBezTo>
                    <a:pt x="188" y="55"/>
                    <a:pt x="179" y="59"/>
                    <a:pt x="170" y="63"/>
                  </a:cubicBezTo>
                  <a:cubicBezTo>
                    <a:pt x="163" y="64"/>
                    <a:pt x="161" y="70"/>
                    <a:pt x="158" y="75"/>
                  </a:cubicBezTo>
                  <a:cubicBezTo>
                    <a:pt x="150" y="90"/>
                    <a:pt x="141" y="105"/>
                    <a:pt x="130" y="118"/>
                  </a:cubicBezTo>
                  <a:cubicBezTo>
                    <a:pt x="121" y="129"/>
                    <a:pt x="111" y="139"/>
                    <a:pt x="99" y="147"/>
                  </a:cubicBezTo>
                  <a:cubicBezTo>
                    <a:pt x="96" y="149"/>
                    <a:pt x="96" y="150"/>
                    <a:pt x="99" y="152"/>
                  </a:cubicBezTo>
                  <a:cubicBezTo>
                    <a:pt x="101" y="153"/>
                    <a:pt x="103" y="154"/>
                    <a:pt x="105" y="155"/>
                  </a:cubicBezTo>
                  <a:cubicBezTo>
                    <a:pt x="122" y="168"/>
                    <a:pt x="135" y="185"/>
                    <a:pt x="141" y="206"/>
                  </a:cubicBezTo>
                  <a:cubicBezTo>
                    <a:pt x="142" y="208"/>
                    <a:pt x="144" y="212"/>
                    <a:pt x="141" y="213"/>
                  </a:cubicBezTo>
                  <a:cubicBezTo>
                    <a:pt x="139" y="214"/>
                    <a:pt x="138" y="210"/>
                    <a:pt x="137" y="208"/>
                  </a:cubicBezTo>
                  <a:cubicBezTo>
                    <a:pt x="129" y="191"/>
                    <a:pt x="117" y="177"/>
                    <a:pt x="101" y="166"/>
                  </a:cubicBezTo>
                  <a:cubicBezTo>
                    <a:pt x="100" y="165"/>
                    <a:pt x="98" y="164"/>
                    <a:pt x="97" y="163"/>
                  </a:cubicBezTo>
                  <a:cubicBezTo>
                    <a:pt x="88" y="155"/>
                    <a:pt x="78" y="155"/>
                    <a:pt x="67" y="160"/>
                  </a:cubicBezTo>
                  <a:cubicBezTo>
                    <a:pt x="54" y="165"/>
                    <a:pt x="42" y="172"/>
                    <a:pt x="31" y="182"/>
                  </a:cubicBezTo>
                  <a:cubicBezTo>
                    <a:pt x="29" y="184"/>
                    <a:pt x="28" y="186"/>
                    <a:pt x="27" y="189"/>
                  </a:cubicBezTo>
                  <a:cubicBezTo>
                    <a:pt x="25" y="199"/>
                    <a:pt x="22" y="208"/>
                    <a:pt x="19" y="218"/>
                  </a:cubicBezTo>
                  <a:cubicBezTo>
                    <a:pt x="17" y="224"/>
                    <a:pt x="15" y="230"/>
                    <a:pt x="13" y="236"/>
                  </a:cubicBezTo>
                  <a:cubicBezTo>
                    <a:pt x="12" y="240"/>
                    <a:pt x="13" y="245"/>
                    <a:pt x="11" y="249"/>
                  </a:cubicBezTo>
                  <a:cubicBezTo>
                    <a:pt x="7" y="253"/>
                    <a:pt x="6" y="254"/>
                    <a:pt x="1" y="251"/>
                  </a:cubicBezTo>
                  <a:cubicBezTo>
                    <a:pt x="0" y="248"/>
                    <a:pt x="0" y="244"/>
                    <a:pt x="1" y="240"/>
                  </a:cubicBezTo>
                  <a:cubicBezTo>
                    <a:pt x="2" y="233"/>
                    <a:pt x="4" y="227"/>
                    <a:pt x="6" y="220"/>
                  </a:cubicBezTo>
                  <a:cubicBezTo>
                    <a:pt x="9" y="210"/>
                    <a:pt x="12" y="199"/>
                    <a:pt x="16" y="189"/>
                  </a:cubicBezTo>
                  <a:cubicBezTo>
                    <a:pt x="24" y="165"/>
                    <a:pt x="23" y="142"/>
                    <a:pt x="18" y="118"/>
                  </a:cubicBezTo>
                  <a:cubicBezTo>
                    <a:pt x="17" y="112"/>
                    <a:pt x="15" y="107"/>
                    <a:pt x="16" y="101"/>
                  </a:cubicBezTo>
                  <a:cubicBezTo>
                    <a:pt x="16" y="99"/>
                    <a:pt x="17" y="97"/>
                    <a:pt x="19" y="96"/>
                  </a:cubicBezTo>
                  <a:cubicBezTo>
                    <a:pt x="19" y="97"/>
                    <a:pt x="19" y="98"/>
                    <a:pt x="20" y="99"/>
                  </a:cubicBezTo>
                  <a:cubicBezTo>
                    <a:pt x="23" y="102"/>
                    <a:pt x="25" y="107"/>
                    <a:pt x="26" y="111"/>
                  </a:cubicBezTo>
                  <a:cubicBezTo>
                    <a:pt x="30" y="129"/>
                    <a:pt x="33" y="146"/>
                    <a:pt x="30" y="164"/>
                  </a:cubicBezTo>
                  <a:cubicBezTo>
                    <a:pt x="30" y="166"/>
                    <a:pt x="30" y="168"/>
                    <a:pt x="30" y="171"/>
                  </a:cubicBezTo>
                  <a:cubicBezTo>
                    <a:pt x="36" y="166"/>
                    <a:pt x="41" y="162"/>
                    <a:pt x="47" y="159"/>
                  </a:cubicBezTo>
                  <a:cubicBezTo>
                    <a:pt x="56" y="153"/>
                    <a:pt x="65" y="150"/>
                    <a:pt x="74" y="145"/>
                  </a:cubicBezTo>
                  <a:cubicBezTo>
                    <a:pt x="76" y="144"/>
                    <a:pt x="78" y="143"/>
                    <a:pt x="79" y="140"/>
                  </a:cubicBezTo>
                  <a:cubicBezTo>
                    <a:pt x="82" y="128"/>
                    <a:pt x="80" y="117"/>
                    <a:pt x="76" y="105"/>
                  </a:cubicBezTo>
                  <a:cubicBezTo>
                    <a:pt x="75" y="103"/>
                    <a:pt x="73" y="99"/>
                    <a:pt x="76" y="98"/>
                  </a:cubicBezTo>
                  <a:cubicBezTo>
                    <a:pt x="79" y="97"/>
                    <a:pt x="80" y="101"/>
                    <a:pt x="81" y="103"/>
                  </a:cubicBezTo>
                  <a:cubicBezTo>
                    <a:pt x="86" y="110"/>
                    <a:pt x="88" y="118"/>
                    <a:pt x="89" y="127"/>
                  </a:cubicBezTo>
                  <a:cubicBezTo>
                    <a:pt x="89" y="129"/>
                    <a:pt x="89" y="131"/>
                    <a:pt x="87" y="133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C6A6E1BC-7D3C-A789-0C3B-FB7B79BE4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225" y="2282826"/>
              <a:ext cx="241300" cy="263525"/>
            </a:xfrm>
            <a:custGeom>
              <a:avLst/>
              <a:gdLst>
                <a:gd name="T0" fmla="*/ 11 w 51"/>
                <a:gd name="T1" fmla="*/ 6 h 56"/>
                <a:gd name="T2" fmla="*/ 48 w 51"/>
                <a:gd name="T3" fmla="*/ 18 h 56"/>
                <a:gd name="T4" fmla="*/ 40 w 51"/>
                <a:gd name="T5" fmla="*/ 42 h 56"/>
                <a:gd name="T6" fmla="*/ 0 w 51"/>
                <a:gd name="T7" fmla="*/ 56 h 56"/>
                <a:gd name="T8" fmla="*/ 13 w 51"/>
                <a:gd name="T9" fmla="*/ 51 h 56"/>
                <a:gd name="T10" fmla="*/ 38 w 51"/>
                <a:gd name="T11" fmla="*/ 35 h 56"/>
                <a:gd name="T12" fmla="*/ 40 w 51"/>
                <a:gd name="T13" fmla="*/ 29 h 56"/>
                <a:gd name="T14" fmla="*/ 34 w 51"/>
                <a:gd name="T15" fmla="*/ 28 h 56"/>
                <a:gd name="T16" fmla="*/ 10 w 51"/>
                <a:gd name="T17" fmla="*/ 35 h 56"/>
                <a:gd name="T18" fmla="*/ 6 w 51"/>
                <a:gd name="T19" fmla="*/ 37 h 56"/>
                <a:gd name="T20" fmla="*/ 21 w 51"/>
                <a:gd name="T21" fmla="*/ 25 h 56"/>
                <a:gd name="T22" fmla="*/ 37 w 51"/>
                <a:gd name="T23" fmla="*/ 22 h 56"/>
                <a:gd name="T24" fmla="*/ 38 w 51"/>
                <a:gd name="T25" fmla="*/ 17 h 56"/>
                <a:gd name="T26" fmla="*/ 26 w 51"/>
                <a:gd name="T27" fmla="*/ 9 h 56"/>
                <a:gd name="T28" fmla="*/ 11 w 51"/>
                <a:gd name="T29" fmla="*/ 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56">
                  <a:moveTo>
                    <a:pt x="11" y="6"/>
                  </a:moveTo>
                  <a:cubicBezTo>
                    <a:pt x="25" y="0"/>
                    <a:pt x="44" y="4"/>
                    <a:pt x="48" y="18"/>
                  </a:cubicBezTo>
                  <a:cubicBezTo>
                    <a:pt x="51" y="26"/>
                    <a:pt x="49" y="35"/>
                    <a:pt x="40" y="42"/>
                  </a:cubicBezTo>
                  <a:cubicBezTo>
                    <a:pt x="29" y="51"/>
                    <a:pt x="15" y="55"/>
                    <a:pt x="0" y="56"/>
                  </a:cubicBezTo>
                  <a:cubicBezTo>
                    <a:pt x="4" y="55"/>
                    <a:pt x="8" y="53"/>
                    <a:pt x="13" y="51"/>
                  </a:cubicBezTo>
                  <a:cubicBezTo>
                    <a:pt x="22" y="47"/>
                    <a:pt x="31" y="43"/>
                    <a:pt x="38" y="35"/>
                  </a:cubicBezTo>
                  <a:cubicBezTo>
                    <a:pt x="39" y="33"/>
                    <a:pt x="41" y="32"/>
                    <a:pt x="40" y="29"/>
                  </a:cubicBezTo>
                  <a:cubicBezTo>
                    <a:pt x="39" y="27"/>
                    <a:pt x="37" y="27"/>
                    <a:pt x="34" y="28"/>
                  </a:cubicBezTo>
                  <a:cubicBezTo>
                    <a:pt x="26" y="28"/>
                    <a:pt x="18" y="31"/>
                    <a:pt x="10" y="35"/>
                  </a:cubicBezTo>
                  <a:cubicBezTo>
                    <a:pt x="9" y="35"/>
                    <a:pt x="8" y="36"/>
                    <a:pt x="6" y="37"/>
                  </a:cubicBezTo>
                  <a:cubicBezTo>
                    <a:pt x="10" y="30"/>
                    <a:pt x="16" y="28"/>
                    <a:pt x="21" y="25"/>
                  </a:cubicBezTo>
                  <a:cubicBezTo>
                    <a:pt x="26" y="23"/>
                    <a:pt x="31" y="23"/>
                    <a:pt x="37" y="22"/>
                  </a:cubicBezTo>
                  <a:cubicBezTo>
                    <a:pt x="40" y="21"/>
                    <a:pt x="40" y="20"/>
                    <a:pt x="38" y="17"/>
                  </a:cubicBezTo>
                  <a:cubicBezTo>
                    <a:pt x="35" y="13"/>
                    <a:pt x="31" y="10"/>
                    <a:pt x="26" y="9"/>
                  </a:cubicBezTo>
                  <a:cubicBezTo>
                    <a:pt x="21" y="8"/>
                    <a:pt x="16" y="7"/>
                    <a:pt x="11" y="6"/>
                  </a:cubicBezTo>
                  <a:close/>
                </a:path>
              </a:pathLst>
            </a:custGeom>
            <a:solidFill>
              <a:srgbClr val="F8A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CA7DB47-8D25-1973-5E31-D09867740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338" y="2598738"/>
              <a:ext cx="252412" cy="227013"/>
            </a:xfrm>
            <a:custGeom>
              <a:avLst/>
              <a:gdLst>
                <a:gd name="T0" fmla="*/ 24 w 53"/>
                <a:gd name="T1" fmla="*/ 9 h 48"/>
                <a:gd name="T2" fmla="*/ 37 w 53"/>
                <a:gd name="T3" fmla="*/ 33 h 48"/>
                <a:gd name="T4" fmla="*/ 45 w 53"/>
                <a:gd name="T5" fmla="*/ 0 h 48"/>
                <a:gd name="T6" fmla="*/ 51 w 53"/>
                <a:gd name="T7" fmla="*/ 14 h 48"/>
                <a:gd name="T8" fmla="*/ 42 w 53"/>
                <a:gd name="T9" fmla="*/ 40 h 48"/>
                <a:gd name="T10" fmla="*/ 6 w 53"/>
                <a:gd name="T11" fmla="*/ 33 h 48"/>
                <a:gd name="T12" fmla="*/ 0 w 53"/>
                <a:gd name="T13" fmla="*/ 18 h 48"/>
                <a:gd name="T14" fmla="*/ 5 w 53"/>
                <a:gd name="T15" fmla="*/ 25 h 48"/>
                <a:gd name="T16" fmla="*/ 24 w 53"/>
                <a:gd name="T17" fmla="*/ 37 h 48"/>
                <a:gd name="T18" fmla="*/ 29 w 53"/>
                <a:gd name="T19" fmla="*/ 32 h 48"/>
                <a:gd name="T20" fmla="*/ 24 w 53"/>
                <a:gd name="T21" fmla="*/ 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48">
                  <a:moveTo>
                    <a:pt x="24" y="9"/>
                  </a:moveTo>
                  <a:cubicBezTo>
                    <a:pt x="33" y="15"/>
                    <a:pt x="35" y="24"/>
                    <a:pt x="37" y="33"/>
                  </a:cubicBezTo>
                  <a:cubicBezTo>
                    <a:pt x="43" y="30"/>
                    <a:pt x="43" y="29"/>
                    <a:pt x="45" y="0"/>
                  </a:cubicBezTo>
                  <a:cubicBezTo>
                    <a:pt x="49" y="5"/>
                    <a:pt x="50" y="9"/>
                    <a:pt x="51" y="14"/>
                  </a:cubicBezTo>
                  <a:cubicBezTo>
                    <a:pt x="53" y="26"/>
                    <a:pt x="50" y="36"/>
                    <a:pt x="42" y="40"/>
                  </a:cubicBezTo>
                  <a:cubicBezTo>
                    <a:pt x="29" y="48"/>
                    <a:pt x="14" y="46"/>
                    <a:pt x="6" y="33"/>
                  </a:cubicBezTo>
                  <a:cubicBezTo>
                    <a:pt x="3" y="28"/>
                    <a:pt x="0" y="24"/>
                    <a:pt x="0" y="18"/>
                  </a:cubicBezTo>
                  <a:cubicBezTo>
                    <a:pt x="2" y="21"/>
                    <a:pt x="3" y="23"/>
                    <a:pt x="5" y="25"/>
                  </a:cubicBezTo>
                  <a:cubicBezTo>
                    <a:pt x="9" y="31"/>
                    <a:pt x="16" y="35"/>
                    <a:pt x="24" y="37"/>
                  </a:cubicBezTo>
                  <a:cubicBezTo>
                    <a:pt x="28" y="38"/>
                    <a:pt x="29" y="37"/>
                    <a:pt x="29" y="32"/>
                  </a:cubicBezTo>
                  <a:cubicBezTo>
                    <a:pt x="29" y="24"/>
                    <a:pt x="28" y="20"/>
                    <a:pt x="24" y="9"/>
                  </a:cubicBezTo>
                  <a:close/>
                </a:path>
              </a:pathLst>
            </a:custGeom>
            <a:solidFill>
              <a:srgbClr val="F5AF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0F24B962-4522-D15F-D513-C3A34168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9675" y="2060576"/>
              <a:ext cx="231775" cy="184150"/>
            </a:xfrm>
            <a:custGeom>
              <a:avLst/>
              <a:gdLst>
                <a:gd name="T0" fmla="*/ 27 w 49"/>
                <a:gd name="T1" fmla="*/ 10 h 39"/>
                <a:gd name="T2" fmla="*/ 1 w 49"/>
                <a:gd name="T3" fmla="*/ 32 h 39"/>
                <a:gd name="T4" fmla="*/ 0 w 49"/>
                <a:gd name="T5" fmla="*/ 30 h 39"/>
                <a:gd name="T6" fmla="*/ 18 w 49"/>
                <a:gd name="T7" fmla="*/ 4 h 39"/>
                <a:gd name="T8" fmla="*/ 42 w 49"/>
                <a:gd name="T9" fmla="*/ 9 h 39"/>
                <a:gd name="T10" fmla="*/ 45 w 49"/>
                <a:gd name="T11" fmla="*/ 33 h 39"/>
                <a:gd name="T12" fmla="*/ 40 w 49"/>
                <a:gd name="T13" fmla="*/ 39 h 39"/>
                <a:gd name="T14" fmla="*/ 42 w 49"/>
                <a:gd name="T15" fmla="*/ 25 h 39"/>
                <a:gd name="T16" fmla="*/ 40 w 49"/>
                <a:gd name="T17" fmla="*/ 18 h 39"/>
                <a:gd name="T18" fmla="*/ 29 w 49"/>
                <a:gd name="T19" fmla="*/ 17 h 39"/>
                <a:gd name="T20" fmla="*/ 20 w 49"/>
                <a:gd name="T21" fmla="*/ 32 h 39"/>
                <a:gd name="T22" fmla="*/ 27 w 49"/>
                <a:gd name="T2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" h="39">
                  <a:moveTo>
                    <a:pt x="27" y="10"/>
                  </a:moveTo>
                  <a:cubicBezTo>
                    <a:pt x="14" y="13"/>
                    <a:pt x="7" y="22"/>
                    <a:pt x="1" y="32"/>
                  </a:cubicBezTo>
                  <a:cubicBezTo>
                    <a:pt x="0" y="32"/>
                    <a:pt x="0" y="30"/>
                    <a:pt x="0" y="30"/>
                  </a:cubicBezTo>
                  <a:cubicBezTo>
                    <a:pt x="3" y="19"/>
                    <a:pt x="8" y="10"/>
                    <a:pt x="18" y="4"/>
                  </a:cubicBezTo>
                  <a:cubicBezTo>
                    <a:pt x="25" y="0"/>
                    <a:pt x="36" y="2"/>
                    <a:pt x="42" y="9"/>
                  </a:cubicBezTo>
                  <a:cubicBezTo>
                    <a:pt x="49" y="17"/>
                    <a:pt x="49" y="23"/>
                    <a:pt x="45" y="33"/>
                  </a:cubicBezTo>
                  <a:cubicBezTo>
                    <a:pt x="44" y="35"/>
                    <a:pt x="42" y="37"/>
                    <a:pt x="40" y="39"/>
                  </a:cubicBezTo>
                  <a:cubicBezTo>
                    <a:pt x="42" y="34"/>
                    <a:pt x="42" y="30"/>
                    <a:pt x="42" y="25"/>
                  </a:cubicBezTo>
                  <a:cubicBezTo>
                    <a:pt x="42" y="23"/>
                    <a:pt x="42" y="20"/>
                    <a:pt x="40" y="18"/>
                  </a:cubicBezTo>
                  <a:cubicBezTo>
                    <a:pt x="37" y="12"/>
                    <a:pt x="34" y="10"/>
                    <a:pt x="29" y="17"/>
                  </a:cubicBezTo>
                  <a:cubicBezTo>
                    <a:pt x="26" y="21"/>
                    <a:pt x="22" y="26"/>
                    <a:pt x="20" y="32"/>
                  </a:cubicBezTo>
                  <a:cubicBezTo>
                    <a:pt x="20" y="24"/>
                    <a:pt x="22" y="17"/>
                    <a:pt x="27" y="10"/>
                  </a:cubicBezTo>
                  <a:close/>
                </a:path>
              </a:pathLst>
            </a:custGeom>
            <a:solidFill>
              <a:srgbClr val="F9A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B91FCDB1-BC5F-ED03-C03C-ABAEC88B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338" y="2371726"/>
              <a:ext cx="109537" cy="109538"/>
            </a:xfrm>
            <a:custGeom>
              <a:avLst/>
              <a:gdLst>
                <a:gd name="T0" fmla="*/ 11 w 23"/>
                <a:gd name="T1" fmla="*/ 23 h 23"/>
                <a:gd name="T2" fmla="*/ 0 w 23"/>
                <a:gd name="T3" fmla="*/ 12 h 23"/>
                <a:gd name="T4" fmla="*/ 11 w 23"/>
                <a:gd name="T5" fmla="*/ 0 h 23"/>
                <a:gd name="T6" fmla="*/ 23 w 23"/>
                <a:gd name="T7" fmla="*/ 10 h 23"/>
                <a:gd name="T8" fmla="*/ 11 w 23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11" y="23"/>
                  </a:moveTo>
                  <a:cubicBezTo>
                    <a:pt x="5" y="23"/>
                    <a:pt x="0" y="17"/>
                    <a:pt x="0" y="12"/>
                  </a:cubicBezTo>
                  <a:cubicBezTo>
                    <a:pt x="0" y="6"/>
                    <a:pt x="6" y="0"/>
                    <a:pt x="11" y="0"/>
                  </a:cubicBezTo>
                  <a:cubicBezTo>
                    <a:pt x="17" y="0"/>
                    <a:pt x="23" y="5"/>
                    <a:pt x="23" y="10"/>
                  </a:cubicBezTo>
                  <a:cubicBezTo>
                    <a:pt x="23" y="17"/>
                    <a:pt x="18" y="23"/>
                    <a:pt x="11" y="23"/>
                  </a:cubicBezTo>
                  <a:close/>
                </a:path>
              </a:pathLst>
            </a:custGeom>
            <a:solidFill>
              <a:srgbClr val="F28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BF6D7851-65D2-5F75-5DC1-426C8777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2498726"/>
              <a:ext cx="95250" cy="128588"/>
            </a:xfrm>
            <a:custGeom>
              <a:avLst/>
              <a:gdLst>
                <a:gd name="T0" fmla="*/ 20 w 20"/>
                <a:gd name="T1" fmla="*/ 27 h 27"/>
                <a:gd name="T2" fmla="*/ 6 w 20"/>
                <a:gd name="T3" fmla="*/ 0 h 27"/>
                <a:gd name="T4" fmla="*/ 11 w 20"/>
                <a:gd name="T5" fmla="*/ 15 h 27"/>
                <a:gd name="T6" fmla="*/ 20 w 20"/>
                <a:gd name="T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7">
                  <a:moveTo>
                    <a:pt x="20" y="27"/>
                  </a:moveTo>
                  <a:cubicBezTo>
                    <a:pt x="7" y="21"/>
                    <a:pt x="0" y="7"/>
                    <a:pt x="6" y="0"/>
                  </a:cubicBezTo>
                  <a:cubicBezTo>
                    <a:pt x="7" y="5"/>
                    <a:pt x="8" y="10"/>
                    <a:pt x="11" y="15"/>
                  </a:cubicBezTo>
                  <a:cubicBezTo>
                    <a:pt x="14" y="19"/>
                    <a:pt x="17" y="23"/>
                    <a:pt x="20" y="27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C08C087B-7895-623B-BB4E-024A15CC2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475" y="2144713"/>
              <a:ext cx="109537" cy="80963"/>
            </a:xfrm>
            <a:custGeom>
              <a:avLst/>
              <a:gdLst>
                <a:gd name="T0" fmla="*/ 23 w 23"/>
                <a:gd name="T1" fmla="*/ 4 h 17"/>
                <a:gd name="T2" fmla="*/ 0 w 23"/>
                <a:gd name="T3" fmla="*/ 17 h 17"/>
                <a:gd name="T4" fmla="*/ 23 w 23"/>
                <a:gd name="T5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7">
                  <a:moveTo>
                    <a:pt x="23" y="4"/>
                  </a:moveTo>
                  <a:cubicBezTo>
                    <a:pt x="13" y="4"/>
                    <a:pt x="6" y="9"/>
                    <a:pt x="0" y="17"/>
                  </a:cubicBezTo>
                  <a:cubicBezTo>
                    <a:pt x="2" y="3"/>
                    <a:pt x="11" y="0"/>
                    <a:pt x="23" y="4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7346A079-D80C-47D9-675E-A3593C5BE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913" y="2287588"/>
              <a:ext cx="33337" cy="46038"/>
            </a:xfrm>
            <a:custGeom>
              <a:avLst/>
              <a:gdLst>
                <a:gd name="T0" fmla="*/ 1 w 7"/>
                <a:gd name="T1" fmla="*/ 4 h 10"/>
                <a:gd name="T2" fmla="*/ 4 w 7"/>
                <a:gd name="T3" fmla="*/ 0 h 10"/>
                <a:gd name="T4" fmla="*/ 6 w 7"/>
                <a:gd name="T5" fmla="*/ 4 h 10"/>
                <a:gd name="T6" fmla="*/ 3 w 7"/>
                <a:gd name="T7" fmla="*/ 10 h 10"/>
                <a:gd name="T8" fmla="*/ 1 w 7"/>
                <a:gd name="T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1" y="4"/>
                  </a:moveTo>
                  <a:cubicBezTo>
                    <a:pt x="1" y="3"/>
                    <a:pt x="1" y="0"/>
                    <a:pt x="4" y="0"/>
                  </a:cubicBezTo>
                  <a:cubicBezTo>
                    <a:pt x="7" y="0"/>
                    <a:pt x="6" y="2"/>
                    <a:pt x="6" y="4"/>
                  </a:cubicBezTo>
                  <a:cubicBezTo>
                    <a:pt x="6" y="6"/>
                    <a:pt x="6" y="10"/>
                    <a:pt x="3" y="10"/>
                  </a:cubicBezTo>
                  <a:cubicBezTo>
                    <a:pt x="1" y="10"/>
                    <a:pt x="0" y="8"/>
                    <a:pt x="1" y="4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82FA136B-7977-178F-5354-63961C1EE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450" y="2366963"/>
              <a:ext cx="52387" cy="33338"/>
            </a:xfrm>
            <a:custGeom>
              <a:avLst/>
              <a:gdLst>
                <a:gd name="T0" fmla="*/ 7 w 11"/>
                <a:gd name="T1" fmla="*/ 0 h 7"/>
                <a:gd name="T2" fmla="*/ 10 w 11"/>
                <a:gd name="T3" fmla="*/ 2 h 7"/>
                <a:gd name="T4" fmla="*/ 3 w 11"/>
                <a:gd name="T5" fmla="*/ 6 h 7"/>
                <a:gd name="T6" fmla="*/ 0 w 11"/>
                <a:gd name="T7" fmla="*/ 4 h 7"/>
                <a:gd name="T8" fmla="*/ 7 w 1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9" y="0"/>
                    <a:pt x="11" y="0"/>
                    <a:pt x="10" y="2"/>
                  </a:cubicBezTo>
                  <a:cubicBezTo>
                    <a:pt x="9" y="6"/>
                    <a:pt x="6" y="6"/>
                    <a:pt x="3" y="6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1" y="0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C254C97D-2954-D83F-E5AE-F2A06149A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300" y="2328863"/>
              <a:ext cx="38100" cy="42863"/>
            </a:xfrm>
            <a:custGeom>
              <a:avLst/>
              <a:gdLst>
                <a:gd name="T0" fmla="*/ 2 w 8"/>
                <a:gd name="T1" fmla="*/ 0 h 9"/>
                <a:gd name="T2" fmla="*/ 7 w 8"/>
                <a:gd name="T3" fmla="*/ 6 h 9"/>
                <a:gd name="T4" fmla="*/ 5 w 8"/>
                <a:gd name="T5" fmla="*/ 9 h 9"/>
                <a:gd name="T6" fmla="*/ 0 w 8"/>
                <a:gd name="T7" fmla="*/ 2 h 9"/>
                <a:gd name="T8" fmla="*/ 2 w 8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2" y="0"/>
                  </a:moveTo>
                  <a:cubicBezTo>
                    <a:pt x="5" y="1"/>
                    <a:pt x="7" y="3"/>
                    <a:pt x="7" y="6"/>
                  </a:cubicBezTo>
                  <a:cubicBezTo>
                    <a:pt x="8" y="8"/>
                    <a:pt x="7" y="8"/>
                    <a:pt x="5" y="9"/>
                  </a:cubicBezTo>
                  <a:cubicBezTo>
                    <a:pt x="3" y="9"/>
                    <a:pt x="0" y="5"/>
                    <a:pt x="0" y="2"/>
                  </a:cubicBezTo>
                  <a:cubicBezTo>
                    <a:pt x="0" y="1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F8D5013C-4FB5-D026-75B9-400D593D6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588" y="2305051"/>
              <a:ext cx="33337" cy="42863"/>
            </a:xfrm>
            <a:custGeom>
              <a:avLst/>
              <a:gdLst>
                <a:gd name="T0" fmla="*/ 5 w 7"/>
                <a:gd name="T1" fmla="*/ 0 h 9"/>
                <a:gd name="T2" fmla="*/ 7 w 7"/>
                <a:gd name="T3" fmla="*/ 3 h 9"/>
                <a:gd name="T4" fmla="*/ 2 w 7"/>
                <a:gd name="T5" fmla="*/ 9 h 9"/>
                <a:gd name="T6" fmla="*/ 0 w 7"/>
                <a:gd name="T7" fmla="*/ 6 h 9"/>
                <a:gd name="T8" fmla="*/ 5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7" y="0"/>
                    <a:pt x="7" y="2"/>
                    <a:pt x="7" y="3"/>
                  </a:cubicBezTo>
                  <a:cubicBezTo>
                    <a:pt x="7" y="6"/>
                    <a:pt x="5" y="8"/>
                    <a:pt x="2" y="9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0" y="4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9D259ACF-EC7D-7051-FEE7-A92859CB8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250" y="1484313"/>
              <a:ext cx="198437" cy="193675"/>
            </a:xfrm>
            <a:custGeom>
              <a:avLst/>
              <a:gdLst>
                <a:gd name="T0" fmla="*/ 29 w 42"/>
                <a:gd name="T1" fmla="*/ 41 h 41"/>
                <a:gd name="T2" fmla="*/ 5 w 42"/>
                <a:gd name="T3" fmla="*/ 27 h 41"/>
                <a:gd name="T4" fmla="*/ 5 w 42"/>
                <a:gd name="T5" fmla="*/ 3 h 41"/>
                <a:gd name="T6" fmla="*/ 13 w 42"/>
                <a:gd name="T7" fmla="*/ 0 h 41"/>
                <a:gd name="T8" fmla="*/ 40 w 42"/>
                <a:gd name="T9" fmla="*/ 10 h 41"/>
                <a:gd name="T10" fmla="*/ 42 w 42"/>
                <a:gd name="T11" fmla="*/ 12 h 41"/>
                <a:gd name="T12" fmla="*/ 20 w 42"/>
                <a:gd name="T13" fmla="*/ 8 h 41"/>
                <a:gd name="T14" fmla="*/ 16 w 42"/>
                <a:gd name="T15" fmla="*/ 9 h 41"/>
                <a:gd name="T16" fmla="*/ 12 w 42"/>
                <a:gd name="T17" fmla="*/ 12 h 41"/>
                <a:gd name="T18" fmla="*/ 16 w 42"/>
                <a:gd name="T19" fmla="*/ 15 h 41"/>
                <a:gd name="T20" fmla="*/ 33 w 42"/>
                <a:gd name="T21" fmla="*/ 26 h 41"/>
                <a:gd name="T22" fmla="*/ 14 w 42"/>
                <a:gd name="T23" fmla="*/ 20 h 41"/>
                <a:gd name="T24" fmla="*/ 11 w 42"/>
                <a:gd name="T25" fmla="*/ 20 h 41"/>
                <a:gd name="T26" fmla="*/ 12 w 42"/>
                <a:gd name="T27" fmla="*/ 23 h 41"/>
                <a:gd name="T28" fmla="*/ 27 w 42"/>
                <a:gd name="T29" fmla="*/ 40 h 41"/>
                <a:gd name="T30" fmla="*/ 29 w 42"/>
                <a:gd name="T31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" h="41">
                  <a:moveTo>
                    <a:pt x="29" y="41"/>
                  </a:moveTo>
                  <a:cubicBezTo>
                    <a:pt x="19" y="39"/>
                    <a:pt x="11" y="35"/>
                    <a:pt x="5" y="27"/>
                  </a:cubicBezTo>
                  <a:cubicBezTo>
                    <a:pt x="0" y="20"/>
                    <a:pt x="0" y="8"/>
                    <a:pt x="5" y="3"/>
                  </a:cubicBezTo>
                  <a:cubicBezTo>
                    <a:pt x="8" y="2"/>
                    <a:pt x="10" y="1"/>
                    <a:pt x="13" y="0"/>
                  </a:cubicBezTo>
                  <a:cubicBezTo>
                    <a:pt x="23" y="0"/>
                    <a:pt x="32" y="4"/>
                    <a:pt x="40" y="10"/>
                  </a:cubicBezTo>
                  <a:cubicBezTo>
                    <a:pt x="41" y="10"/>
                    <a:pt x="42" y="11"/>
                    <a:pt x="42" y="12"/>
                  </a:cubicBezTo>
                  <a:cubicBezTo>
                    <a:pt x="35" y="11"/>
                    <a:pt x="28" y="8"/>
                    <a:pt x="20" y="8"/>
                  </a:cubicBezTo>
                  <a:cubicBezTo>
                    <a:pt x="19" y="8"/>
                    <a:pt x="18" y="8"/>
                    <a:pt x="16" y="9"/>
                  </a:cubicBezTo>
                  <a:cubicBezTo>
                    <a:pt x="15" y="9"/>
                    <a:pt x="12" y="10"/>
                    <a:pt x="12" y="12"/>
                  </a:cubicBezTo>
                  <a:cubicBezTo>
                    <a:pt x="11" y="14"/>
                    <a:pt x="14" y="14"/>
                    <a:pt x="16" y="15"/>
                  </a:cubicBezTo>
                  <a:cubicBezTo>
                    <a:pt x="22" y="18"/>
                    <a:pt x="29" y="21"/>
                    <a:pt x="33" y="26"/>
                  </a:cubicBezTo>
                  <a:cubicBezTo>
                    <a:pt x="27" y="23"/>
                    <a:pt x="21" y="21"/>
                    <a:pt x="14" y="20"/>
                  </a:cubicBezTo>
                  <a:cubicBezTo>
                    <a:pt x="13" y="20"/>
                    <a:pt x="12" y="19"/>
                    <a:pt x="11" y="20"/>
                  </a:cubicBezTo>
                  <a:cubicBezTo>
                    <a:pt x="10" y="21"/>
                    <a:pt x="11" y="22"/>
                    <a:pt x="12" y="23"/>
                  </a:cubicBezTo>
                  <a:cubicBezTo>
                    <a:pt x="16" y="30"/>
                    <a:pt x="21" y="35"/>
                    <a:pt x="27" y="40"/>
                  </a:cubicBezTo>
                  <a:cubicBezTo>
                    <a:pt x="28" y="40"/>
                    <a:pt x="28" y="40"/>
                    <a:pt x="29" y="41"/>
                  </a:cubicBezTo>
                  <a:close/>
                </a:path>
              </a:pathLst>
            </a:custGeom>
            <a:solidFill>
              <a:srgbClr val="F9AF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2BE39A4A-45BD-9398-1FB6-B9F3FE367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475" y="1649413"/>
              <a:ext cx="169862" cy="392113"/>
            </a:xfrm>
            <a:custGeom>
              <a:avLst/>
              <a:gdLst>
                <a:gd name="T0" fmla="*/ 11 w 36"/>
                <a:gd name="T1" fmla="*/ 65 h 83"/>
                <a:gd name="T2" fmla="*/ 1 w 36"/>
                <a:gd name="T3" fmla="*/ 31 h 83"/>
                <a:gd name="T4" fmla="*/ 5 w 36"/>
                <a:gd name="T5" fmla="*/ 12 h 83"/>
                <a:gd name="T6" fmla="*/ 16 w 36"/>
                <a:gd name="T7" fmla="*/ 1 h 83"/>
                <a:gd name="T8" fmla="*/ 23 w 36"/>
                <a:gd name="T9" fmla="*/ 5 h 83"/>
                <a:gd name="T10" fmla="*/ 34 w 36"/>
                <a:gd name="T11" fmla="*/ 41 h 83"/>
                <a:gd name="T12" fmla="*/ 32 w 36"/>
                <a:gd name="T13" fmla="*/ 70 h 83"/>
                <a:gd name="T14" fmla="*/ 23 w 36"/>
                <a:gd name="T15" fmla="*/ 83 h 83"/>
                <a:gd name="T16" fmla="*/ 15 w 36"/>
                <a:gd name="T17" fmla="*/ 74 h 83"/>
                <a:gd name="T18" fmla="*/ 14 w 36"/>
                <a:gd name="T19" fmla="*/ 69 h 83"/>
                <a:gd name="T20" fmla="*/ 16 w 36"/>
                <a:gd name="T21" fmla="*/ 36 h 83"/>
                <a:gd name="T22" fmla="*/ 14 w 36"/>
                <a:gd name="T23" fmla="*/ 33 h 83"/>
                <a:gd name="T24" fmla="*/ 11 w 36"/>
                <a:gd name="T25" fmla="*/ 6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83">
                  <a:moveTo>
                    <a:pt x="11" y="65"/>
                  </a:moveTo>
                  <a:cubicBezTo>
                    <a:pt x="5" y="54"/>
                    <a:pt x="1" y="43"/>
                    <a:pt x="1" y="31"/>
                  </a:cubicBezTo>
                  <a:cubicBezTo>
                    <a:pt x="0" y="24"/>
                    <a:pt x="2" y="18"/>
                    <a:pt x="5" y="12"/>
                  </a:cubicBezTo>
                  <a:cubicBezTo>
                    <a:pt x="7" y="6"/>
                    <a:pt x="11" y="3"/>
                    <a:pt x="16" y="1"/>
                  </a:cubicBezTo>
                  <a:cubicBezTo>
                    <a:pt x="20" y="0"/>
                    <a:pt x="21" y="3"/>
                    <a:pt x="23" y="5"/>
                  </a:cubicBezTo>
                  <a:cubicBezTo>
                    <a:pt x="29" y="17"/>
                    <a:pt x="32" y="29"/>
                    <a:pt x="34" y="41"/>
                  </a:cubicBezTo>
                  <a:cubicBezTo>
                    <a:pt x="36" y="51"/>
                    <a:pt x="35" y="60"/>
                    <a:pt x="32" y="70"/>
                  </a:cubicBezTo>
                  <a:cubicBezTo>
                    <a:pt x="31" y="75"/>
                    <a:pt x="29" y="81"/>
                    <a:pt x="23" y="83"/>
                  </a:cubicBezTo>
                  <a:cubicBezTo>
                    <a:pt x="20" y="80"/>
                    <a:pt x="18" y="76"/>
                    <a:pt x="15" y="74"/>
                  </a:cubicBezTo>
                  <a:cubicBezTo>
                    <a:pt x="13" y="72"/>
                    <a:pt x="14" y="71"/>
                    <a:pt x="14" y="69"/>
                  </a:cubicBezTo>
                  <a:cubicBezTo>
                    <a:pt x="16" y="58"/>
                    <a:pt x="17" y="47"/>
                    <a:pt x="16" y="36"/>
                  </a:cubicBezTo>
                  <a:cubicBezTo>
                    <a:pt x="16" y="35"/>
                    <a:pt x="15" y="34"/>
                    <a:pt x="14" y="33"/>
                  </a:cubicBezTo>
                  <a:cubicBezTo>
                    <a:pt x="14" y="44"/>
                    <a:pt x="14" y="54"/>
                    <a:pt x="11" y="65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05C13B07-4935-D8CB-617F-5AEF6FCBE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250" y="1824038"/>
              <a:ext cx="771525" cy="628650"/>
            </a:xfrm>
            <a:custGeom>
              <a:avLst/>
              <a:gdLst>
                <a:gd name="T0" fmla="*/ 74 w 163"/>
                <a:gd name="T1" fmla="*/ 118 h 133"/>
                <a:gd name="T2" fmla="*/ 64 w 163"/>
                <a:gd name="T3" fmla="*/ 115 h 133"/>
                <a:gd name="T4" fmla="*/ 44 w 163"/>
                <a:gd name="T5" fmla="*/ 116 h 133"/>
                <a:gd name="T6" fmla="*/ 21 w 163"/>
                <a:gd name="T7" fmla="*/ 110 h 133"/>
                <a:gd name="T8" fmla="*/ 10 w 163"/>
                <a:gd name="T9" fmla="*/ 69 h 133"/>
                <a:gd name="T10" fmla="*/ 32 w 163"/>
                <a:gd name="T11" fmla="*/ 53 h 133"/>
                <a:gd name="T12" fmla="*/ 44 w 163"/>
                <a:gd name="T13" fmla="*/ 49 h 133"/>
                <a:gd name="T14" fmla="*/ 55 w 163"/>
                <a:gd name="T15" fmla="*/ 36 h 133"/>
                <a:gd name="T16" fmla="*/ 61 w 163"/>
                <a:gd name="T17" fmla="*/ 17 h 133"/>
                <a:gd name="T18" fmla="*/ 76 w 163"/>
                <a:gd name="T19" fmla="*/ 4 h 133"/>
                <a:gd name="T20" fmla="*/ 88 w 163"/>
                <a:gd name="T21" fmla="*/ 0 h 133"/>
                <a:gd name="T22" fmla="*/ 93 w 163"/>
                <a:gd name="T23" fmla="*/ 0 h 133"/>
                <a:gd name="T24" fmla="*/ 109 w 163"/>
                <a:gd name="T25" fmla="*/ 6 h 133"/>
                <a:gd name="T26" fmla="*/ 123 w 163"/>
                <a:gd name="T27" fmla="*/ 34 h 133"/>
                <a:gd name="T28" fmla="*/ 124 w 163"/>
                <a:gd name="T29" fmla="*/ 48 h 133"/>
                <a:gd name="T30" fmla="*/ 123 w 163"/>
                <a:gd name="T31" fmla="*/ 53 h 133"/>
                <a:gd name="T32" fmla="*/ 128 w 163"/>
                <a:gd name="T33" fmla="*/ 57 h 133"/>
                <a:gd name="T34" fmla="*/ 137 w 163"/>
                <a:gd name="T35" fmla="*/ 55 h 133"/>
                <a:gd name="T36" fmla="*/ 156 w 163"/>
                <a:gd name="T37" fmla="*/ 65 h 133"/>
                <a:gd name="T38" fmla="*/ 156 w 163"/>
                <a:gd name="T39" fmla="*/ 107 h 133"/>
                <a:gd name="T40" fmla="*/ 151 w 163"/>
                <a:gd name="T41" fmla="*/ 114 h 133"/>
                <a:gd name="T42" fmla="*/ 90 w 163"/>
                <a:gd name="T43" fmla="*/ 126 h 133"/>
                <a:gd name="T44" fmla="*/ 81 w 163"/>
                <a:gd name="T45" fmla="*/ 121 h 133"/>
                <a:gd name="T46" fmla="*/ 74 w 163"/>
                <a:gd name="T47" fmla="*/ 11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3" h="133">
                  <a:moveTo>
                    <a:pt x="74" y="118"/>
                  </a:moveTo>
                  <a:cubicBezTo>
                    <a:pt x="71" y="115"/>
                    <a:pt x="68" y="115"/>
                    <a:pt x="64" y="115"/>
                  </a:cubicBezTo>
                  <a:cubicBezTo>
                    <a:pt x="58" y="120"/>
                    <a:pt x="51" y="119"/>
                    <a:pt x="44" y="116"/>
                  </a:cubicBezTo>
                  <a:cubicBezTo>
                    <a:pt x="36" y="114"/>
                    <a:pt x="28" y="113"/>
                    <a:pt x="21" y="110"/>
                  </a:cubicBezTo>
                  <a:cubicBezTo>
                    <a:pt x="4" y="102"/>
                    <a:pt x="0" y="85"/>
                    <a:pt x="10" y="69"/>
                  </a:cubicBezTo>
                  <a:cubicBezTo>
                    <a:pt x="16" y="62"/>
                    <a:pt x="23" y="56"/>
                    <a:pt x="32" y="53"/>
                  </a:cubicBezTo>
                  <a:cubicBezTo>
                    <a:pt x="36" y="52"/>
                    <a:pt x="40" y="51"/>
                    <a:pt x="44" y="49"/>
                  </a:cubicBezTo>
                  <a:cubicBezTo>
                    <a:pt x="50" y="47"/>
                    <a:pt x="53" y="43"/>
                    <a:pt x="55" y="36"/>
                  </a:cubicBezTo>
                  <a:cubicBezTo>
                    <a:pt x="56" y="30"/>
                    <a:pt x="58" y="23"/>
                    <a:pt x="61" y="17"/>
                  </a:cubicBezTo>
                  <a:cubicBezTo>
                    <a:pt x="64" y="10"/>
                    <a:pt x="70" y="7"/>
                    <a:pt x="76" y="4"/>
                  </a:cubicBezTo>
                  <a:cubicBezTo>
                    <a:pt x="80" y="2"/>
                    <a:pt x="84" y="1"/>
                    <a:pt x="88" y="0"/>
                  </a:cubicBezTo>
                  <a:cubicBezTo>
                    <a:pt x="90" y="0"/>
                    <a:pt x="91" y="0"/>
                    <a:pt x="93" y="0"/>
                  </a:cubicBezTo>
                  <a:cubicBezTo>
                    <a:pt x="99" y="1"/>
                    <a:pt x="105" y="2"/>
                    <a:pt x="109" y="6"/>
                  </a:cubicBezTo>
                  <a:cubicBezTo>
                    <a:pt x="118" y="14"/>
                    <a:pt x="122" y="23"/>
                    <a:pt x="123" y="34"/>
                  </a:cubicBezTo>
                  <a:cubicBezTo>
                    <a:pt x="125" y="39"/>
                    <a:pt x="124" y="44"/>
                    <a:pt x="124" y="48"/>
                  </a:cubicBezTo>
                  <a:cubicBezTo>
                    <a:pt x="124" y="50"/>
                    <a:pt x="123" y="52"/>
                    <a:pt x="123" y="53"/>
                  </a:cubicBezTo>
                  <a:cubicBezTo>
                    <a:pt x="123" y="56"/>
                    <a:pt x="125" y="58"/>
                    <a:pt x="128" y="57"/>
                  </a:cubicBezTo>
                  <a:cubicBezTo>
                    <a:pt x="131" y="57"/>
                    <a:pt x="134" y="56"/>
                    <a:pt x="137" y="55"/>
                  </a:cubicBezTo>
                  <a:cubicBezTo>
                    <a:pt x="146" y="54"/>
                    <a:pt x="153" y="57"/>
                    <a:pt x="156" y="65"/>
                  </a:cubicBezTo>
                  <a:cubicBezTo>
                    <a:pt x="163" y="79"/>
                    <a:pt x="163" y="93"/>
                    <a:pt x="156" y="107"/>
                  </a:cubicBezTo>
                  <a:cubicBezTo>
                    <a:pt x="155" y="110"/>
                    <a:pt x="153" y="112"/>
                    <a:pt x="151" y="114"/>
                  </a:cubicBezTo>
                  <a:cubicBezTo>
                    <a:pt x="133" y="131"/>
                    <a:pt x="112" y="133"/>
                    <a:pt x="90" y="126"/>
                  </a:cubicBezTo>
                  <a:cubicBezTo>
                    <a:pt x="87" y="125"/>
                    <a:pt x="84" y="123"/>
                    <a:pt x="81" y="121"/>
                  </a:cubicBezTo>
                  <a:cubicBezTo>
                    <a:pt x="79" y="120"/>
                    <a:pt x="77" y="118"/>
                    <a:pt x="74" y="118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8EECA315-3F12-1C3D-C125-B4E61023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413" y="2555876"/>
              <a:ext cx="349250" cy="122238"/>
            </a:xfrm>
            <a:custGeom>
              <a:avLst/>
              <a:gdLst>
                <a:gd name="T0" fmla="*/ 0 w 74"/>
                <a:gd name="T1" fmla="*/ 20 h 26"/>
                <a:gd name="T2" fmla="*/ 34 w 74"/>
                <a:gd name="T3" fmla="*/ 8 h 26"/>
                <a:gd name="T4" fmla="*/ 27 w 74"/>
                <a:gd name="T5" fmla="*/ 8 h 26"/>
                <a:gd name="T6" fmla="*/ 20 w 74"/>
                <a:gd name="T7" fmla="*/ 10 h 26"/>
                <a:gd name="T8" fmla="*/ 13 w 74"/>
                <a:gd name="T9" fmla="*/ 11 h 26"/>
                <a:gd name="T10" fmla="*/ 4 w 74"/>
                <a:gd name="T11" fmla="*/ 13 h 26"/>
                <a:gd name="T12" fmla="*/ 20 w 74"/>
                <a:gd name="T13" fmla="*/ 3 h 26"/>
                <a:gd name="T14" fmla="*/ 61 w 74"/>
                <a:gd name="T15" fmla="*/ 4 h 26"/>
                <a:gd name="T16" fmla="*/ 70 w 74"/>
                <a:gd name="T17" fmla="*/ 9 h 26"/>
                <a:gd name="T18" fmla="*/ 70 w 74"/>
                <a:gd name="T19" fmla="*/ 17 h 26"/>
                <a:gd name="T20" fmla="*/ 67 w 74"/>
                <a:gd name="T21" fmla="*/ 19 h 26"/>
                <a:gd name="T22" fmla="*/ 62 w 74"/>
                <a:gd name="T23" fmla="*/ 21 h 26"/>
                <a:gd name="T24" fmla="*/ 31 w 74"/>
                <a:gd name="T25" fmla="*/ 26 h 26"/>
                <a:gd name="T26" fmla="*/ 8 w 74"/>
                <a:gd name="T27" fmla="*/ 23 h 26"/>
                <a:gd name="T28" fmla="*/ 0 w 74"/>
                <a:gd name="T2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" h="26">
                  <a:moveTo>
                    <a:pt x="0" y="20"/>
                  </a:moveTo>
                  <a:cubicBezTo>
                    <a:pt x="11" y="15"/>
                    <a:pt x="22" y="11"/>
                    <a:pt x="34" y="8"/>
                  </a:cubicBezTo>
                  <a:cubicBezTo>
                    <a:pt x="32" y="8"/>
                    <a:pt x="29" y="8"/>
                    <a:pt x="27" y="8"/>
                  </a:cubicBezTo>
                  <a:cubicBezTo>
                    <a:pt x="25" y="9"/>
                    <a:pt x="22" y="9"/>
                    <a:pt x="20" y="10"/>
                  </a:cubicBezTo>
                  <a:cubicBezTo>
                    <a:pt x="17" y="10"/>
                    <a:pt x="15" y="11"/>
                    <a:pt x="13" y="11"/>
                  </a:cubicBezTo>
                  <a:cubicBezTo>
                    <a:pt x="10" y="12"/>
                    <a:pt x="7" y="13"/>
                    <a:pt x="4" y="13"/>
                  </a:cubicBezTo>
                  <a:cubicBezTo>
                    <a:pt x="8" y="8"/>
                    <a:pt x="14" y="5"/>
                    <a:pt x="20" y="3"/>
                  </a:cubicBezTo>
                  <a:cubicBezTo>
                    <a:pt x="34" y="0"/>
                    <a:pt x="47" y="0"/>
                    <a:pt x="61" y="4"/>
                  </a:cubicBezTo>
                  <a:cubicBezTo>
                    <a:pt x="64" y="5"/>
                    <a:pt x="68" y="6"/>
                    <a:pt x="70" y="9"/>
                  </a:cubicBezTo>
                  <a:cubicBezTo>
                    <a:pt x="74" y="12"/>
                    <a:pt x="74" y="14"/>
                    <a:pt x="70" y="17"/>
                  </a:cubicBezTo>
                  <a:cubicBezTo>
                    <a:pt x="69" y="18"/>
                    <a:pt x="68" y="18"/>
                    <a:pt x="67" y="19"/>
                  </a:cubicBezTo>
                  <a:cubicBezTo>
                    <a:pt x="66" y="20"/>
                    <a:pt x="64" y="21"/>
                    <a:pt x="62" y="21"/>
                  </a:cubicBezTo>
                  <a:cubicBezTo>
                    <a:pt x="52" y="26"/>
                    <a:pt x="42" y="26"/>
                    <a:pt x="31" y="26"/>
                  </a:cubicBezTo>
                  <a:cubicBezTo>
                    <a:pt x="23" y="25"/>
                    <a:pt x="16" y="25"/>
                    <a:pt x="8" y="23"/>
                  </a:cubicBezTo>
                  <a:cubicBezTo>
                    <a:pt x="6" y="23"/>
                    <a:pt x="3" y="22"/>
                    <a:pt x="0" y="20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4407658C-C54B-5CB0-5B2E-777928F57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813" y="4289426"/>
              <a:ext cx="506412" cy="808038"/>
            </a:xfrm>
            <a:custGeom>
              <a:avLst/>
              <a:gdLst>
                <a:gd name="T0" fmla="*/ 44 w 107"/>
                <a:gd name="T1" fmla="*/ 105 h 171"/>
                <a:gd name="T2" fmla="*/ 46 w 107"/>
                <a:gd name="T3" fmla="*/ 108 h 171"/>
                <a:gd name="T4" fmla="*/ 48 w 107"/>
                <a:gd name="T5" fmla="*/ 107 h 171"/>
                <a:gd name="T6" fmla="*/ 86 w 107"/>
                <a:gd name="T7" fmla="*/ 57 h 171"/>
                <a:gd name="T8" fmla="*/ 98 w 107"/>
                <a:gd name="T9" fmla="*/ 9 h 171"/>
                <a:gd name="T10" fmla="*/ 101 w 107"/>
                <a:gd name="T11" fmla="*/ 2 h 171"/>
                <a:gd name="T12" fmla="*/ 105 w 107"/>
                <a:gd name="T13" fmla="*/ 3 h 171"/>
                <a:gd name="T14" fmla="*/ 107 w 107"/>
                <a:gd name="T15" fmla="*/ 18 h 171"/>
                <a:gd name="T16" fmla="*/ 99 w 107"/>
                <a:gd name="T17" fmla="*/ 48 h 171"/>
                <a:gd name="T18" fmla="*/ 86 w 107"/>
                <a:gd name="T19" fmla="*/ 72 h 171"/>
                <a:gd name="T20" fmla="*/ 61 w 107"/>
                <a:gd name="T21" fmla="*/ 107 h 171"/>
                <a:gd name="T22" fmla="*/ 80 w 107"/>
                <a:gd name="T23" fmla="*/ 110 h 171"/>
                <a:gd name="T24" fmla="*/ 83 w 107"/>
                <a:gd name="T25" fmla="*/ 110 h 171"/>
                <a:gd name="T26" fmla="*/ 88 w 107"/>
                <a:gd name="T27" fmla="*/ 114 h 171"/>
                <a:gd name="T28" fmla="*/ 82 w 107"/>
                <a:gd name="T29" fmla="*/ 115 h 171"/>
                <a:gd name="T30" fmla="*/ 60 w 107"/>
                <a:gd name="T31" fmla="*/ 118 h 171"/>
                <a:gd name="T32" fmla="*/ 53 w 107"/>
                <a:gd name="T33" fmla="*/ 118 h 171"/>
                <a:gd name="T34" fmla="*/ 48 w 107"/>
                <a:gd name="T35" fmla="*/ 120 h 171"/>
                <a:gd name="T36" fmla="*/ 20 w 107"/>
                <a:gd name="T37" fmla="*/ 153 h 171"/>
                <a:gd name="T38" fmla="*/ 10 w 107"/>
                <a:gd name="T39" fmla="*/ 165 h 171"/>
                <a:gd name="T40" fmla="*/ 4 w 107"/>
                <a:gd name="T41" fmla="*/ 171 h 171"/>
                <a:gd name="T42" fmla="*/ 3 w 107"/>
                <a:gd name="T43" fmla="*/ 156 h 171"/>
                <a:gd name="T44" fmla="*/ 11 w 107"/>
                <a:gd name="T45" fmla="*/ 148 h 171"/>
                <a:gd name="T46" fmla="*/ 39 w 107"/>
                <a:gd name="T47" fmla="*/ 117 h 171"/>
                <a:gd name="T48" fmla="*/ 37 w 107"/>
                <a:gd name="T49" fmla="*/ 107 h 171"/>
                <a:gd name="T50" fmla="*/ 16 w 107"/>
                <a:gd name="T51" fmla="*/ 70 h 171"/>
                <a:gd name="T52" fmla="*/ 44 w 107"/>
                <a:gd name="T53" fmla="*/ 10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171">
                  <a:moveTo>
                    <a:pt x="44" y="105"/>
                  </a:moveTo>
                  <a:cubicBezTo>
                    <a:pt x="45" y="106"/>
                    <a:pt x="44" y="108"/>
                    <a:pt x="46" y="108"/>
                  </a:cubicBezTo>
                  <a:cubicBezTo>
                    <a:pt x="47" y="109"/>
                    <a:pt x="47" y="107"/>
                    <a:pt x="48" y="107"/>
                  </a:cubicBezTo>
                  <a:cubicBezTo>
                    <a:pt x="62" y="91"/>
                    <a:pt x="75" y="75"/>
                    <a:pt x="86" y="57"/>
                  </a:cubicBezTo>
                  <a:cubicBezTo>
                    <a:pt x="95" y="42"/>
                    <a:pt x="100" y="27"/>
                    <a:pt x="98" y="9"/>
                  </a:cubicBezTo>
                  <a:cubicBezTo>
                    <a:pt x="97" y="6"/>
                    <a:pt x="99" y="4"/>
                    <a:pt x="101" y="2"/>
                  </a:cubicBezTo>
                  <a:cubicBezTo>
                    <a:pt x="102" y="0"/>
                    <a:pt x="103" y="1"/>
                    <a:pt x="105" y="3"/>
                  </a:cubicBezTo>
                  <a:cubicBezTo>
                    <a:pt x="107" y="7"/>
                    <a:pt x="107" y="13"/>
                    <a:pt x="107" y="18"/>
                  </a:cubicBezTo>
                  <a:cubicBezTo>
                    <a:pt x="106" y="28"/>
                    <a:pt x="103" y="39"/>
                    <a:pt x="99" y="48"/>
                  </a:cubicBezTo>
                  <a:cubicBezTo>
                    <a:pt x="96" y="57"/>
                    <a:pt x="91" y="64"/>
                    <a:pt x="86" y="72"/>
                  </a:cubicBezTo>
                  <a:cubicBezTo>
                    <a:pt x="78" y="84"/>
                    <a:pt x="69" y="95"/>
                    <a:pt x="61" y="107"/>
                  </a:cubicBezTo>
                  <a:cubicBezTo>
                    <a:pt x="67" y="107"/>
                    <a:pt x="74" y="108"/>
                    <a:pt x="80" y="110"/>
                  </a:cubicBezTo>
                  <a:cubicBezTo>
                    <a:pt x="81" y="110"/>
                    <a:pt x="82" y="110"/>
                    <a:pt x="83" y="110"/>
                  </a:cubicBezTo>
                  <a:cubicBezTo>
                    <a:pt x="85" y="111"/>
                    <a:pt x="88" y="111"/>
                    <a:pt x="88" y="114"/>
                  </a:cubicBezTo>
                  <a:cubicBezTo>
                    <a:pt x="87" y="117"/>
                    <a:pt x="84" y="115"/>
                    <a:pt x="82" y="115"/>
                  </a:cubicBezTo>
                  <a:cubicBezTo>
                    <a:pt x="74" y="115"/>
                    <a:pt x="67" y="116"/>
                    <a:pt x="60" y="118"/>
                  </a:cubicBezTo>
                  <a:cubicBezTo>
                    <a:pt x="58" y="118"/>
                    <a:pt x="55" y="119"/>
                    <a:pt x="53" y="118"/>
                  </a:cubicBezTo>
                  <a:cubicBezTo>
                    <a:pt x="51" y="118"/>
                    <a:pt x="49" y="119"/>
                    <a:pt x="48" y="120"/>
                  </a:cubicBezTo>
                  <a:cubicBezTo>
                    <a:pt x="39" y="131"/>
                    <a:pt x="30" y="142"/>
                    <a:pt x="20" y="153"/>
                  </a:cubicBezTo>
                  <a:cubicBezTo>
                    <a:pt x="18" y="158"/>
                    <a:pt x="15" y="162"/>
                    <a:pt x="10" y="165"/>
                  </a:cubicBezTo>
                  <a:cubicBezTo>
                    <a:pt x="8" y="167"/>
                    <a:pt x="6" y="168"/>
                    <a:pt x="4" y="171"/>
                  </a:cubicBezTo>
                  <a:cubicBezTo>
                    <a:pt x="4" y="165"/>
                    <a:pt x="0" y="161"/>
                    <a:pt x="3" y="156"/>
                  </a:cubicBezTo>
                  <a:cubicBezTo>
                    <a:pt x="5" y="153"/>
                    <a:pt x="7" y="149"/>
                    <a:pt x="11" y="148"/>
                  </a:cubicBezTo>
                  <a:cubicBezTo>
                    <a:pt x="21" y="138"/>
                    <a:pt x="30" y="127"/>
                    <a:pt x="39" y="117"/>
                  </a:cubicBezTo>
                  <a:cubicBezTo>
                    <a:pt x="42" y="113"/>
                    <a:pt x="38" y="111"/>
                    <a:pt x="37" y="107"/>
                  </a:cubicBezTo>
                  <a:cubicBezTo>
                    <a:pt x="31" y="95"/>
                    <a:pt x="25" y="81"/>
                    <a:pt x="16" y="70"/>
                  </a:cubicBezTo>
                  <a:cubicBezTo>
                    <a:pt x="30" y="78"/>
                    <a:pt x="38" y="91"/>
                    <a:pt x="44" y="105"/>
                  </a:cubicBezTo>
                  <a:close/>
                </a:path>
              </a:pathLst>
            </a:custGeom>
            <a:solidFill>
              <a:srgbClr val="596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1C8CBED2-9DED-F835-DF93-A81AF98A6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163" y="1587501"/>
              <a:ext cx="444500" cy="317500"/>
            </a:xfrm>
            <a:custGeom>
              <a:avLst/>
              <a:gdLst>
                <a:gd name="T0" fmla="*/ 48 w 94"/>
                <a:gd name="T1" fmla="*/ 52 h 67"/>
                <a:gd name="T2" fmla="*/ 21 w 94"/>
                <a:gd name="T3" fmla="*/ 67 h 67"/>
                <a:gd name="T4" fmla="*/ 1 w 94"/>
                <a:gd name="T5" fmla="*/ 31 h 67"/>
                <a:gd name="T6" fmla="*/ 1 w 94"/>
                <a:gd name="T7" fmla="*/ 5 h 67"/>
                <a:gd name="T8" fmla="*/ 4 w 94"/>
                <a:gd name="T9" fmla="*/ 1 h 67"/>
                <a:gd name="T10" fmla="*/ 12 w 94"/>
                <a:gd name="T11" fmla="*/ 6 h 67"/>
                <a:gd name="T12" fmla="*/ 28 w 94"/>
                <a:gd name="T13" fmla="*/ 25 h 67"/>
                <a:gd name="T14" fmla="*/ 40 w 94"/>
                <a:gd name="T15" fmla="*/ 45 h 67"/>
                <a:gd name="T16" fmla="*/ 86 w 94"/>
                <a:gd name="T17" fmla="*/ 2 h 67"/>
                <a:gd name="T18" fmla="*/ 94 w 94"/>
                <a:gd name="T19" fmla="*/ 2 h 67"/>
                <a:gd name="T20" fmla="*/ 69 w 94"/>
                <a:gd name="T21" fmla="*/ 56 h 67"/>
                <a:gd name="T22" fmla="*/ 53 w 94"/>
                <a:gd name="T23" fmla="*/ 52 h 67"/>
                <a:gd name="T24" fmla="*/ 55 w 94"/>
                <a:gd name="T25" fmla="*/ 45 h 67"/>
                <a:gd name="T26" fmla="*/ 78 w 94"/>
                <a:gd name="T27" fmla="*/ 13 h 67"/>
                <a:gd name="T28" fmla="*/ 51 w 94"/>
                <a:gd name="T29" fmla="*/ 47 h 67"/>
                <a:gd name="T30" fmla="*/ 48 w 94"/>
                <a:gd name="T31" fmla="*/ 5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" h="67">
                  <a:moveTo>
                    <a:pt x="48" y="52"/>
                  </a:moveTo>
                  <a:cubicBezTo>
                    <a:pt x="37" y="53"/>
                    <a:pt x="28" y="59"/>
                    <a:pt x="21" y="67"/>
                  </a:cubicBezTo>
                  <a:cubicBezTo>
                    <a:pt x="8" y="58"/>
                    <a:pt x="3" y="45"/>
                    <a:pt x="1" y="31"/>
                  </a:cubicBezTo>
                  <a:cubicBezTo>
                    <a:pt x="0" y="22"/>
                    <a:pt x="0" y="13"/>
                    <a:pt x="1" y="5"/>
                  </a:cubicBezTo>
                  <a:cubicBezTo>
                    <a:pt x="1" y="3"/>
                    <a:pt x="0" y="0"/>
                    <a:pt x="4" y="1"/>
                  </a:cubicBezTo>
                  <a:cubicBezTo>
                    <a:pt x="7" y="2"/>
                    <a:pt x="9" y="4"/>
                    <a:pt x="12" y="6"/>
                  </a:cubicBezTo>
                  <a:cubicBezTo>
                    <a:pt x="18" y="12"/>
                    <a:pt x="24" y="18"/>
                    <a:pt x="28" y="25"/>
                  </a:cubicBezTo>
                  <a:cubicBezTo>
                    <a:pt x="33" y="31"/>
                    <a:pt x="36" y="38"/>
                    <a:pt x="40" y="45"/>
                  </a:cubicBezTo>
                  <a:cubicBezTo>
                    <a:pt x="44" y="21"/>
                    <a:pt x="65" y="5"/>
                    <a:pt x="86" y="2"/>
                  </a:cubicBezTo>
                  <a:cubicBezTo>
                    <a:pt x="88" y="2"/>
                    <a:pt x="91" y="1"/>
                    <a:pt x="94" y="2"/>
                  </a:cubicBezTo>
                  <a:cubicBezTo>
                    <a:pt x="89" y="21"/>
                    <a:pt x="81" y="40"/>
                    <a:pt x="69" y="56"/>
                  </a:cubicBezTo>
                  <a:cubicBezTo>
                    <a:pt x="64" y="54"/>
                    <a:pt x="59" y="52"/>
                    <a:pt x="53" y="52"/>
                  </a:cubicBezTo>
                  <a:cubicBezTo>
                    <a:pt x="52" y="49"/>
                    <a:pt x="54" y="47"/>
                    <a:pt x="55" y="45"/>
                  </a:cubicBezTo>
                  <a:cubicBezTo>
                    <a:pt x="62" y="35"/>
                    <a:pt x="70" y="25"/>
                    <a:pt x="78" y="13"/>
                  </a:cubicBezTo>
                  <a:cubicBezTo>
                    <a:pt x="66" y="23"/>
                    <a:pt x="56" y="33"/>
                    <a:pt x="51" y="47"/>
                  </a:cubicBezTo>
                  <a:cubicBezTo>
                    <a:pt x="50" y="49"/>
                    <a:pt x="49" y="50"/>
                    <a:pt x="48" y="52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A3191C1A-641F-7F45-8688-6BA20682A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638" y="4762501"/>
              <a:ext cx="350837" cy="203200"/>
            </a:xfrm>
            <a:custGeom>
              <a:avLst/>
              <a:gdLst>
                <a:gd name="T0" fmla="*/ 71 w 74"/>
                <a:gd name="T1" fmla="*/ 27 h 43"/>
                <a:gd name="T2" fmla="*/ 69 w 74"/>
                <a:gd name="T3" fmla="*/ 33 h 43"/>
                <a:gd name="T4" fmla="*/ 66 w 74"/>
                <a:gd name="T5" fmla="*/ 35 h 43"/>
                <a:gd name="T6" fmla="*/ 34 w 74"/>
                <a:gd name="T7" fmla="*/ 40 h 43"/>
                <a:gd name="T8" fmla="*/ 9 w 74"/>
                <a:gd name="T9" fmla="*/ 27 h 43"/>
                <a:gd name="T10" fmla="*/ 0 w 74"/>
                <a:gd name="T11" fmla="*/ 18 h 43"/>
                <a:gd name="T12" fmla="*/ 21 w 74"/>
                <a:gd name="T13" fmla="*/ 14 h 43"/>
                <a:gd name="T14" fmla="*/ 34 w 74"/>
                <a:gd name="T15" fmla="*/ 14 h 43"/>
                <a:gd name="T16" fmla="*/ 12 w 74"/>
                <a:gd name="T17" fmla="*/ 9 h 43"/>
                <a:gd name="T18" fmla="*/ 6 w 74"/>
                <a:gd name="T19" fmla="*/ 9 h 43"/>
                <a:gd name="T20" fmla="*/ 6 w 74"/>
                <a:gd name="T21" fmla="*/ 7 h 43"/>
                <a:gd name="T22" fmla="*/ 19 w 74"/>
                <a:gd name="T23" fmla="*/ 1 h 43"/>
                <a:gd name="T24" fmla="*/ 68 w 74"/>
                <a:gd name="T25" fmla="*/ 21 h 43"/>
                <a:gd name="T26" fmla="*/ 71 w 74"/>
                <a:gd name="T27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" h="43">
                  <a:moveTo>
                    <a:pt x="71" y="27"/>
                  </a:moveTo>
                  <a:cubicBezTo>
                    <a:pt x="74" y="30"/>
                    <a:pt x="73" y="32"/>
                    <a:pt x="69" y="33"/>
                  </a:cubicBezTo>
                  <a:cubicBezTo>
                    <a:pt x="68" y="34"/>
                    <a:pt x="67" y="35"/>
                    <a:pt x="66" y="35"/>
                  </a:cubicBezTo>
                  <a:cubicBezTo>
                    <a:pt x="56" y="40"/>
                    <a:pt x="46" y="43"/>
                    <a:pt x="34" y="40"/>
                  </a:cubicBezTo>
                  <a:cubicBezTo>
                    <a:pt x="25" y="38"/>
                    <a:pt x="17" y="33"/>
                    <a:pt x="9" y="27"/>
                  </a:cubicBezTo>
                  <a:cubicBezTo>
                    <a:pt x="6" y="24"/>
                    <a:pt x="3" y="21"/>
                    <a:pt x="0" y="18"/>
                  </a:cubicBezTo>
                  <a:cubicBezTo>
                    <a:pt x="7" y="16"/>
                    <a:pt x="14" y="15"/>
                    <a:pt x="21" y="14"/>
                  </a:cubicBezTo>
                  <a:cubicBezTo>
                    <a:pt x="25" y="13"/>
                    <a:pt x="30" y="14"/>
                    <a:pt x="34" y="14"/>
                  </a:cubicBezTo>
                  <a:cubicBezTo>
                    <a:pt x="27" y="11"/>
                    <a:pt x="20" y="9"/>
                    <a:pt x="12" y="9"/>
                  </a:cubicBezTo>
                  <a:cubicBezTo>
                    <a:pt x="10" y="8"/>
                    <a:pt x="8" y="9"/>
                    <a:pt x="6" y="9"/>
                  </a:cubicBezTo>
                  <a:cubicBezTo>
                    <a:pt x="4" y="8"/>
                    <a:pt x="5" y="7"/>
                    <a:pt x="6" y="7"/>
                  </a:cubicBezTo>
                  <a:cubicBezTo>
                    <a:pt x="10" y="4"/>
                    <a:pt x="14" y="2"/>
                    <a:pt x="19" y="1"/>
                  </a:cubicBezTo>
                  <a:cubicBezTo>
                    <a:pt x="39" y="0"/>
                    <a:pt x="55" y="7"/>
                    <a:pt x="68" y="21"/>
                  </a:cubicBezTo>
                  <a:cubicBezTo>
                    <a:pt x="69" y="23"/>
                    <a:pt x="71" y="24"/>
                    <a:pt x="71" y="27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1D9FF953-73B9-7F7E-8DF6-BF4B492A6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563" y="2632076"/>
              <a:ext cx="250825" cy="392113"/>
            </a:xfrm>
            <a:custGeom>
              <a:avLst/>
              <a:gdLst>
                <a:gd name="T0" fmla="*/ 41 w 53"/>
                <a:gd name="T1" fmla="*/ 75 h 83"/>
                <a:gd name="T2" fmla="*/ 30 w 53"/>
                <a:gd name="T3" fmla="*/ 40 h 83"/>
                <a:gd name="T4" fmla="*/ 34 w 53"/>
                <a:gd name="T5" fmla="*/ 55 h 83"/>
                <a:gd name="T6" fmla="*/ 34 w 53"/>
                <a:gd name="T7" fmla="*/ 83 h 83"/>
                <a:gd name="T8" fmla="*/ 10 w 53"/>
                <a:gd name="T9" fmla="*/ 57 h 83"/>
                <a:gd name="T10" fmla="*/ 3 w 53"/>
                <a:gd name="T11" fmla="*/ 42 h 83"/>
                <a:gd name="T12" fmla="*/ 3 w 53"/>
                <a:gd name="T13" fmla="*/ 16 h 83"/>
                <a:gd name="T14" fmla="*/ 5 w 53"/>
                <a:gd name="T15" fmla="*/ 4 h 83"/>
                <a:gd name="T16" fmla="*/ 11 w 53"/>
                <a:gd name="T17" fmla="*/ 1 h 83"/>
                <a:gd name="T18" fmla="*/ 26 w 53"/>
                <a:gd name="T19" fmla="*/ 10 h 83"/>
                <a:gd name="T20" fmla="*/ 48 w 53"/>
                <a:gd name="T21" fmla="*/ 41 h 83"/>
                <a:gd name="T22" fmla="*/ 50 w 53"/>
                <a:gd name="T23" fmla="*/ 61 h 83"/>
                <a:gd name="T24" fmla="*/ 41 w 53"/>
                <a:gd name="T25" fmla="*/ 7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83">
                  <a:moveTo>
                    <a:pt x="41" y="75"/>
                  </a:moveTo>
                  <a:cubicBezTo>
                    <a:pt x="42" y="62"/>
                    <a:pt x="39" y="51"/>
                    <a:pt x="30" y="40"/>
                  </a:cubicBezTo>
                  <a:cubicBezTo>
                    <a:pt x="31" y="45"/>
                    <a:pt x="33" y="50"/>
                    <a:pt x="34" y="55"/>
                  </a:cubicBezTo>
                  <a:cubicBezTo>
                    <a:pt x="36" y="64"/>
                    <a:pt x="37" y="74"/>
                    <a:pt x="34" y="83"/>
                  </a:cubicBezTo>
                  <a:cubicBezTo>
                    <a:pt x="25" y="76"/>
                    <a:pt x="16" y="68"/>
                    <a:pt x="10" y="57"/>
                  </a:cubicBezTo>
                  <a:cubicBezTo>
                    <a:pt x="7" y="52"/>
                    <a:pt x="5" y="47"/>
                    <a:pt x="3" y="42"/>
                  </a:cubicBezTo>
                  <a:cubicBezTo>
                    <a:pt x="0" y="33"/>
                    <a:pt x="1" y="25"/>
                    <a:pt x="3" y="16"/>
                  </a:cubicBezTo>
                  <a:cubicBezTo>
                    <a:pt x="3" y="12"/>
                    <a:pt x="4" y="8"/>
                    <a:pt x="5" y="4"/>
                  </a:cubicBezTo>
                  <a:cubicBezTo>
                    <a:pt x="6" y="1"/>
                    <a:pt x="7" y="0"/>
                    <a:pt x="11" y="1"/>
                  </a:cubicBezTo>
                  <a:cubicBezTo>
                    <a:pt x="16" y="3"/>
                    <a:pt x="21" y="6"/>
                    <a:pt x="26" y="10"/>
                  </a:cubicBezTo>
                  <a:cubicBezTo>
                    <a:pt x="36" y="18"/>
                    <a:pt x="44" y="28"/>
                    <a:pt x="48" y="41"/>
                  </a:cubicBezTo>
                  <a:cubicBezTo>
                    <a:pt x="53" y="47"/>
                    <a:pt x="53" y="54"/>
                    <a:pt x="50" y="61"/>
                  </a:cubicBezTo>
                  <a:cubicBezTo>
                    <a:pt x="48" y="67"/>
                    <a:pt x="46" y="72"/>
                    <a:pt x="41" y="75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69F7698B-B67F-67C7-3917-762AF1E86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913" y="3094038"/>
              <a:ext cx="288925" cy="425450"/>
            </a:xfrm>
            <a:custGeom>
              <a:avLst/>
              <a:gdLst>
                <a:gd name="T0" fmla="*/ 17 w 61"/>
                <a:gd name="T1" fmla="*/ 3 h 90"/>
                <a:gd name="T2" fmla="*/ 51 w 61"/>
                <a:gd name="T3" fmla="*/ 33 h 90"/>
                <a:gd name="T4" fmla="*/ 56 w 61"/>
                <a:gd name="T5" fmla="*/ 43 h 90"/>
                <a:gd name="T6" fmla="*/ 51 w 61"/>
                <a:gd name="T7" fmla="*/ 87 h 90"/>
                <a:gd name="T8" fmla="*/ 43 w 61"/>
                <a:gd name="T9" fmla="*/ 88 h 90"/>
                <a:gd name="T10" fmla="*/ 9 w 61"/>
                <a:gd name="T11" fmla="*/ 53 h 90"/>
                <a:gd name="T12" fmla="*/ 6 w 61"/>
                <a:gd name="T13" fmla="*/ 43 h 90"/>
                <a:gd name="T14" fmla="*/ 0 w 61"/>
                <a:gd name="T15" fmla="*/ 14 h 90"/>
                <a:gd name="T16" fmla="*/ 1 w 61"/>
                <a:gd name="T17" fmla="*/ 9 h 90"/>
                <a:gd name="T18" fmla="*/ 40 w 61"/>
                <a:gd name="T19" fmla="*/ 57 h 90"/>
                <a:gd name="T20" fmla="*/ 3 w 61"/>
                <a:gd name="T21" fmla="*/ 0 h 90"/>
                <a:gd name="T22" fmla="*/ 11 w 61"/>
                <a:gd name="T23" fmla="*/ 1 h 90"/>
                <a:gd name="T24" fmla="*/ 17 w 61"/>
                <a:gd name="T25" fmla="*/ 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1" h="90">
                  <a:moveTo>
                    <a:pt x="17" y="3"/>
                  </a:moveTo>
                  <a:cubicBezTo>
                    <a:pt x="31" y="9"/>
                    <a:pt x="43" y="19"/>
                    <a:pt x="51" y="33"/>
                  </a:cubicBezTo>
                  <a:cubicBezTo>
                    <a:pt x="54" y="35"/>
                    <a:pt x="54" y="39"/>
                    <a:pt x="56" y="43"/>
                  </a:cubicBezTo>
                  <a:cubicBezTo>
                    <a:pt x="61" y="58"/>
                    <a:pt x="61" y="73"/>
                    <a:pt x="51" y="87"/>
                  </a:cubicBezTo>
                  <a:cubicBezTo>
                    <a:pt x="48" y="90"/>
                    <a:pt x="45" y="89"/>
                    <a:pt x="43" y="88"/>
                  </a:cubicBezTo>
                  <a:cubicBezTo>
                    <a:pt x="27" y="80"/>
                    <a:pt x="16" y="68"/>
                    <a:pt x="9" y="53"/>
                  </a:cubicBezTo>
                  <a:cubicBezTo>
                    <a:pt x="8" y="50"/>
                    <a:pt x="7" y="46"/>
                    <a:pt x="6" y="43"/>
                  </a:cubicBezTo>
                  <a:cubicBezTo>
                    <a:pt x="2" y="34"/>
                    <a:pt x="1" y="24"/>
                    <a:pt x="0" y="14"/>
                  </a:cubicBezTo>
                  <a:cubicBezTo>
                    <a:pt x="0" y="12"/>
                    <a:pt x="0" y="10"/>
                    <a:pt x="1" y="9"/>
                  </a:cubicBezTo>
                  <a:cubicBezTo>
                    <a:pt x="19" y="21"/>
                    <a:pt x="31" y="38"/>
                    <a:pt x="40" y="57"/>
                  </a:cubicBezTo>
                  <a:cubicBezTo>
                    <a:pt x="35" y="33"/>
                    <a:pt x="22" y="15"/>
                    <a:pt x="3" y="0"/>
                  </a:cubicBezTo>
                  <a:cubicBezTo>
                    <a:pt x="6" y="1"/>
                    <a:pt x="8" y="1"/>
                    <a:pt x="11" y="1"/>
                  </a:cubicBezTo>
                  <a:cubicBezTo>
                    <a:pt x="13" y="1"/>
                    <a:pt x="15" y="1"/>
                    <a:pt x="17" y="3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397C40B9-31AE-1840-F2D3-801570820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613" y="3325813"/>
              <a:ext cx="422275" cy="279400"/>
            </a:xfrm>
            <a:custGeom>
              <a:avLst/>
              <a:gdLst>
                <a:gd name="T0" fmla="*/ 56 w 89"/>
                <a:gd name="T1" fmla="*/ 53 h 59"/>
                <a:gd name="T2" fmla="*/ 17 w 89"/>
                <a:gd name="T3" fmla="*/ 32 h 59"/>
                <a:gd name="T4" fmla="*/ 2 w 89"/>
                <a:gd name="T5" fmla="*/ 6 h 59"/>
                <a:gd name="T6" fmla="*/ 6 w 89"/>
                <a:gd name="T7" fmla="*/ 0 h 59"/>
                <a:gd name="T8" fmla="*/ 85 w 89"/>
                <a:gd name="T9" fmla="*/ 34 h 59"/>
                <a:gd name="T10" fmla="*/ 87 w 89"/>
                <a:gd name="T11" fmla="*/ 35 h 59"/>
                <a:gd name="T12" fmla="*/ 86 w 89"/>
                <a:gd name="T13" fmla="*/ 47 h 59"/>
                <a:gd name="T14" fmla="*/ 87 w 89"/>
                <a:gd name="T15" fmla="*/ 49 h 59"/>
                <a:gd name="T16" fmla="*/ 87 w 89"/>
                <a:gd name="T17" fmla="*/ 59 h 59"/>
                <a:gd name="T18" fmla="*/ 63 w 89"/>
                <a:gd name="T19" fmla="*/ 56 h 59"/>
                <a:gd name="T20" fmla="*/ 56 w 89"/>
                <a:gd name="T21" fmla="*/ 5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59">
                  <a:moveTo>
                    <a:pt x="56" y="53"/>
                  </a:moveTo>
                  <a:cubicBezTo>
                    <a:pt x="42" y="49"/>
                    <a:pt x="28" y="43"/>
                    <a:pt x="17" y="32"/>
                  </a:cubicBezTo>
                  <a:cubicBezTo>
                    <a:pt x="10" y="24"/>
                    <a:pt x="5" y="16"/>
                    <a:pt x="2" y="6"/>
                  </a:cubicBezTo>
                  <a:cubicBezTo>
                    <a:pt x="0" y="0"/>
                    <a:pt x="0" y="0"/>
                    <a:pt x="6" y="0"/>
                  </a:cubicBezTo>
                  <a:cubicBezTo>
                    <a:pt x="36" y="1"/>
                    <a:pt x="64" y="9"/>
                    <a:pt x="85" y="34"/>
                  </a:cubicBezTo>
                  <a:cubicBezTo>
                    <a:pt x="85" y="35"/>
                    <a:pt x="86" y="35"/>
                    <a:pt x="87" y="35"/>
                  </a:cubicBezTo>
                  <a:cubicBezTo>
                    <a:pt x="85" y="39"/>
                    <a:pt x="86" y="43"/>
                    <a:pt x="86" y="47"/>
                  </a:cubicBezTo>
                  <a:cubicBezTo>
                    <a:pt x="87" y="48"/>
                    <a:pt x="87" y="48"/>
                    <a:pt x="87" y="49"/>
                  </a:cubicBezTo>
                  <a:cubicBezTo>
                    <a:pt x="87" y="53"/>
                    <a:pt x="89" y="56"/>
                    <a:pt x="87" y="59"/>
                  </a:cubicBezTo>
                  <a:cubicBezTo>
                    <a:pt x="79" y="58"/>
                    <a:pt x="71" y="58"/>
                    <a:pt x="63" y="56"/>
                  </a:cubicBezTo>
                  <a:cubicBezTo>
                    <a:pt x="61" y="56"/>
                    <a:pt x="58" y="55"/>
                    <a:pt x="56" y="53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6058ABC3-F0CC-DB06-5B54-9B9920ED1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938" y="3278188"/>
              <a:ext cx="392112" cy="284163"/>
            </a:xfrm>
            <a:custGeom>
              <a:avLst/>
              <a:gdLst>
                <a:gd name="T0" fmla="*/ 1 w 83"/>
                <a:gd name="T1" fmla="*/ 53 h 60"/>
                <a:gd name="T2" fmla="*/ 3 w 83"/>
                <a:gd name="T3" fmla="*/ 41 h 60"/>
                <a:gd name="T4" fmla="*/ 22 w 83"/>
                <a:gd name="T5" fmla="*/ 23 h 60"/>
                <a:gd name="T6" fmla="*/ 24 w 83"/>
                <a:gd name="T7" fmla="*/ 21 h 60"/>
                <a:gd name="T8" fmla="*/ 66 w 83"/>
                <a:gd name="T9" fmla="*/ 3 h 60"/>
                <a:gd name="T10" fmla="*/ 81 w 83"/>
                <a:gd name="T11" fmla="*/ 3 h 60"/>
                <a:gd name="T12" fmla="*/ 81 w 83"/>
                <a:gd name="T13" fmla="*/ 9 h 60"/>
                <a:gd name="T14" fmla="*/ 60 w 83"/>
                <a:gd name="T15" fmla="*/ 44 h 60"/>
                <a:gd name="T16" fmla="*/ 44 w 83"/>
                <a:gd name="T17" fmla="*/ 54 h 60"/>
                <a:gd name="T18" fmla="*/ 25 w 83"/>
                <a:gd name="T19" fmla="*/ 60 h 60"/>
                <a:gd name="T20" fmla="*/ 21 w 83"/>
                <a:gd name="T21" fmla="*/ 55 h 60"/>
                <a:gd name="T22" fmla="*/ 24 w 83"/>
                <a:gd name="T23" fmla="*/ 46 h 60"/>
                <a:gd name="T24" fmla="*/ 28 w 83"/>
                <a:gd name="T25" fmla="*/ 46 h 60"/>
                <a:gd name="T26" fmla="*/ 28 w 83"/>
                <a:gd name="T27" fmla="*/ 50 h 60"/>
                <a:gd name="T28" fmla="*/ 25 w 83"/>
                <a:gd name="T29" fmla="*/ 53 h 60"/>
                <a:gd name="T30" fmla="*/ 30 w 83"/>
                <a:gd name="T31" fmla="*/ 45 h 60"/>
                <a:gd name="T32" fmla="*/ 38 w 83"/>
                <a:gd name="T33" fmla="*/ 36 h 60"/>
                <a:gd name="T34" fmla="*/ 41 w 83"/>
                <a:gd name="T35" fmla="*/ 38 h 60"/>
                <a:gd name="T36" fmla="*/ 47 w 83"/>
                <a:gd name="T37" fmla="*/ 46 h 60"/>
                <a:gd name="T38" fmla="*/ 53 w 83"/>
                <a:gd name="T39" fmla="*/ 43 h 60"/>
                <a:gd name="T40" fmla="*/ 46 w 83"/>
                <a:gd name="T41" fmla="*/ 41 h 60"/>
                <a:gd name="T42" fmla="*/ 48 w 83"/>
                <a:gd name="T43" fmla="*/ 35 h 60"/>
                <a:gd name="T44" fmla="*/ 42 w 83"/>
                <a:gd name="T45" fmla="*/ 38 h 60"/>
                <a:gd name="T46" fmla="*/ 43 w 83"/>
                <a:gd name="T47" fmla="*/ 31 h 60"/>
                <a:gd name="T48" fmla="*/ 47 w 83"/>
                <a:gd name="T49" fmla="*/ 26 h 60"/>
                <a:gd name="T50" fmla="*/ 28 w 83"/>
                <a:gd name="T51" fmla="*/ 38 h 60"/>
                <a:gd name="T52" fmla="*/ 28 w 83"/>
                <a:gd name="T53" fmla="*/ 38 h 60"/>
                <a:gd name="T54" fmla="*/ 7 w 83"/>
                <a:gd name="T55" fmla="*/ 53 h 60"/>
                <a:gd name="T56" fmla="*/ 2 w 83"/>
                <a:gd name="T57" fmla="*/ 56 h 60"/>
                <a:gd name="T58" fmla="*/ 1 w 83"/>
                <a:gd name="T59" fmla="*/ 5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3" h="60">
                  <a:moveTo>
                    <a:pt x="1" y="53"/>
                  </a:moveTo>
                  <a:cubicBezTo>
                    <a:pt x="3" y="49"/>
                    <a:pt x="2" y="45"/>
                    <a:pt x="3" y="41"/>
                  </a:cubicBezTo>
                  <a:cubicBezTo>
                    <a:pt x="8" y="34"/>
                    <a:pt x="15" y="28"/>
                    <a:pt x="22" y="23"/>
                  </a:cubicBezTo>
                  <a:cubicBezTo>
                    <a:pt x="23" y="22"/>
                    <a:pt x="23" y="22"/>
                    <a:pt x="24" y="21"/>
                  </a:cubicBezTo>
                  <a:cubicBezTo>
                    <a:pt x="37" y="13"/>
                    <a:pt x="51" y="6"/>
                    <a:pt x="66" y="3"/>
                  </a:cubicBezTo>
                  <a:cubicBezTo>
                    <a:pt x="71" y="2"/>
                    <a:pt x="76" y="0"/>
                    <a:pt x="81" y="3"/>
                  </a:cubicBezTo>
                  <a:cubicBezTo>
                    <a:pt x="83" y="5"/>
                    <a:pt x="82" y="7"/>
                    <a:pt x="81" y="9"/>
                  </a:cubicBezTo>
                  <a:cubicBezTo>
                    <a:pt x="79" y="23"/>
                    <a:pt x="72" y="35"/>
                    <a:pt x="60" y="44"/>
                  </a:cubicBezTo>
                  <a:cubicBezTo>
                    <a:pt x="55" y="48"/>
                    <a:pt x="49" y="51"/>
                    <a:pt x="44" y="54"/>
                  </a:cubicBezTo>
                  <a:cubicBezTo>
                    <a:pt x="38" y="57"/>
                    <a:pt x="32" y="60"/>
                    <a:pt x="25" y="60"/>
                  </a:cubicBezTo>
                  <a:cubicBezTo>
                    <a:pt x="23" y="59"/>
                    <a:pt x="22" y="57"/>
                    <a:pt x="21" y="55"/>
                  </a:cubicBezTo>
                  <a:cubicBezTo>
                    <a:pt x="18" y="50"/>
                    <a:pt x="19" y="48"/>
                    <a:pt x="24" y="46"/>
                  </a:cubicBezTo>
                  <a:cubicBezTo>
                    <a:pt x="25" y="45"/>
                    <a:pt x="27" y="44"/>
                    <a:pt x="28" y="46"/>
                  </a:cubicBezTo>
                  <a:cubicBezTo>
                    <a:pt x="29" y="47"/>
                    <a:pt x="29" y="48"/>
                    <a:pt x="28" y="50"/>
                  </a:cubicBezTo>
                  <a:cubicBezTo>
                    <a:pt x="27" y="51"/>
                    <a:pt x="27" y="51"/>
                    <a:pt x="25" y="53"/>
                  </a:cubicBezTo>
                  <a:cubicBezTo>
                    <a:pt x="29" y="50"/>
                    <a:pt x="30" y="48"/>
                    <a:pt x="30" y="45"/>
                  </a:cubicBezTo>
                  <a:cubicBezTo>
                    <a:pt x="30" y="42"/>
                    <a:pt x="35" y="36"/>
                    <a:pt x="38" y="36"/>
                  </a:cubicBezTo>
                  <a:cubicBezTo>
                    <a:pt x="40" y="36"/>
                    <a:pt x="41" y="37"/>
                    <a:pt x="41" y="38"/>
                  </a:cubicBezTo>
                  <a:cubicBezTo>
                    <a:pt x="43" y="40"/>
                    <a:pt x="44" y="43"/>
                    <a:pt x="47" y="46"/>
                  </a:cubicBezTo>
                  <a:cubicBezTo>
                    <a:pt x="48" y="43"/>
                    <a:pt x="50" y="43"/>
                    <a:pt x="53" y="43"/>
                  </a:cubicBezTo>
                  <a:cubicBezTo>
                    <a:pt x="51" y="42"/>
                    <a:pt x="48" y="43"/>
                    <a:pt x="46" y="41"/>
                  </a:cubicBezTo>
                  <a:cubicBezTo>
                    <a:pt x="45" y="39"/>
                    <a:pt x="47" y="37"/>
                    <a:pt x="48" y="35"/>
                  </a:cubicBezTo>
                  <a:cubicBezTo>
                    <a:pt x="46" y="36"/>
                    <a:pt x="45" y="40"/>
                    <a:pt x="42" y="38"/>
                  </a:cubicBezTo>
                  <a:cubicBezTo>
                    <a:pt x="40" y="35"/>
                    <a:pt x="41" y="33"/>
                    <a:pt x="43" y="31"/>
                  </a:cubicBezTo>
                  <a:cubicBezTo>
                    <a:pt x="44" y="29"/>
                    <a:pt x="46" y="28"/>
                    <a:pt x="47" y="26"/>
                  </a:cubicBezTo>
                  <a:cubicBezTo>
                    <a:pt x="41" y="30"/>
                    <a:pt x="34" y="34"/>
                    <a:pt x="28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18" y="39"/>
                    <a:pt x="14" y="48"/>
                    <a:pt x="7" y="53"/>
                  </a:cubicBezTo>
                  <a:cubicBezTo>
                    <a:pt x="5" y="54"/>
                    <a:pt x="4" y="56"/>
                    <a:pt x="2" y="56"/>
                  </a:cubicBezTo>
                  <a:cubicBezTo>
                    <a:pt x="1" y="55"/>
                    <a:pt x="0" y="54"/>
                    <a:pt x="1" y="53"/>
                  </a:cubicBezTo>
                  <a:close/>
                </a:path>
              </a:pathLst>
            </a:custGeom>
            <a:solidFill>
              <a:srgbClr val="6683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A72070C4-7CB7-42CA-F629-B2CE09A40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600" y="3392488"/>
              <a:ext cx="298450" cy="268288"/>
            </a:xfrm>
            <a:custGeom>
              <a:avLst/>
              <a:gdLst>
                <a:gd name="T0" fmla="*/ 13 w 63"/>
                <a:gd name="T1" fmla="*/ 28 h 57"/>
                <a:gd name="T2" fmla="*/ 17 w 63"/>
                <a:gd name="T3" fmla="*/ 24 h 57"/>
                <a:gd name="T4" fmla="*/ 23 w 63"/>
                <a:gd name="T5" fmla="*/ 18 h 57"/>
                <a:gd name="T6" fmla="*/ 27 w 63"/>
                <a:gd name="T7" fmla="*/ 15 h 57"/>
                <a:gd name="T8" fmla="*/ 53 w 63"/>
                <a:gd name="T9" fmla="*/ 1 h 57"/>
                <a:gd name="T10" fmla="*/ 57 w 63"/>
                <a:gd name="T11" fmla="*/ 0 h 57"/>
                <a:gd name="T12" fmla="*/ 52 w 63"/>
                <a:gd name="T13" fmla="*/ 6 h 57"/>
                <a:gd name="T14" fmla="*/ 50 w 63"/>
                <a:gd name="T15" fmla="*/ 9 h 57"/>
                <a:gd name="T16" fmla="*/ 50 w 63"/>
                <a:gd name="T17" fmla="*/ 13 h 57"/>
                <a:gd name="T18" fmla="*/ 53 w 63"/>
                <a:gd name="T19" fmla="*/ 12 h 57"/>
                <a:gd name="T20" fmla="*/ 56 w 63"/>
                <a:gd name="T21" fmla="*/ 8 h 57"/>
                <a:gd name="T22" fmla="*/ 55 w 63"/>
                <a:gd name="T23" fmla="*/ 13 h 57"/>
                <a:gd name="T24" fmla="*/ 57 w 63"/>
                <a:gd name="T25" fmla="*/ 17 h 57"/>
                <a:gd name="T26" fmla="*/ 60 w 63"/>
                <a:gd name="T27" fmla="*/ 17 h 57"/>
                <a:gd name="T28" fmla="*/ 63 w 63"/>
                <a:gd name="T29" fmla="*/ 19 h 57"/>
                <a:gd name="T30" fmla="*/ 60 w 63"/>
                <a:gd name="T31" fmla="*/ 20 h 57"/>
                <a:gd name="T32" fmla="*/ 55 w 63"/>
                <a:gd name="T33" fmla="*/ 23 h 57"/>
                <a:gd name="T34" fmla="*/ 53 w 63"/>
                <a:gd name="T35" fmla="*/ 23 h 57"/>
                <a:gd name="T36" fmla="*/ 48 w 63"/>
                <a:gd name="T37" fmla="*/ 15 h 57"/>
                <a:gd name="T38" fmla="*/ 43 w 63"/>
                <a:gd name="T39" fmla="*/ 14 h 57"/>
                <a:gd name="T40" fmla="*/ 38 w 63"/>
                <a:gd name="T41" fmla="*/ 23 h 57"/>
                <a:gd name="T42" fmla="*/ 35 w 63"/>
                <a:gd name="T43" fmla="*/ 28 h 57"/>
                <a:gd name="T44" fmla="*/ 31 w 63"/>
                <a:gd name="T45" fmla="*/ 30 h 57"/>
                <a:gd name="T46" fmla="*/ 33 w 63"/>
                <a:gd name="T47" fmla="*/ 26 h 57"/>
                <a:gd name="T48" fmla="*/ 34 w 63"/>
                <a:gd name="T49" fmla="*/ 22 h 57"/>
                <a:gd name="T50" fmla="*/ 31 w 63"/>
                <a:gd name="T51" fmla="*/ 23 h 57"/>
                <a:gd name="T52" fmla="*/ 29 w 63"/>
                <a:gd name="T53" fmla="*/ 31 h 57"/>
                <a:gd name="T54" fmla="*/ 32 w 63"/>
                <a:gd name="T55" fmla="*/ 35 h 57"/>
                <a:gd name="T56" fmla="*/ 31 w 63"/>
                <a:gd name="T57" fmla="*/ 36 h 57"/>
                <a:gd name="T58" fmla="*/ 26 w 63"/>
                <a:gd name="T59" fmla="*/ 33 h 57"/>
                <a:gd name="T60" fmla="*/ 20 w 63"/>
                <a:gd name="T61" fmla="*/ 34 h 57"/>
                <a:gd name="T62" fmla="*/ 16 w 63"/>
                <a:gd name="T63" fmla="*/ 39 h 57"/>
                <a:gd name="T64" fmla="*/ 10 w 63"/>
                <a:gd name="T65" fmla="*/ 50 h 57"/>
                <a:gd name="T66" fmla="*/ 9 w 63"/>
                <a:gd name="T67" fmla="*/ 54 h 57"/>
                <a:gd name="T68" fmla="*/ 4 w 63"/>
                <a:gd name="T69" fmla="*/ 57 h 57"/>
                <a:gd name="T70" fmla="*/ 3 w 63"/>
                <a:gd name="T71" fmla="*/ 54 h 57"/>
                <a:gd name="T72" fmla="*/ 0 w 63"/>
                <a:gd name="T73" fmla="*/ 35 h 57"/>
                <a:gd name="T74" fmla="*/ 0 w 63"/>
                <a:gd name="T75" fmla="*/ 33 h 57"/>
                <a:gd name="T76" fmla="*/ 8 w 63"/>
                <a:gd name="T77" fmla="*/ 29 h 57"/>
                <a:gd name="T78" fmla="*/ 9 w 63"/>
                <a:gd name="T79" fmla="*/ 31 h 57"/>
                <a:gd name="T80" fmla="*/ 7 w 63"/>
                <a:gd name="T81" fmla="*/ 36 h 57"/>
                <a:gd name="T82" fmla="*/ 16 w 63"/>
                <a:gd name="T83" fmla="*/ 30 h 57"/>
                <a:gd name="T84" fmla="*/ 13 w 63"/>
                <a:gd name="T85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3" h="57">
                  <a:moveTo>
                    <a:pt x="13" y="28"/>
                  </a:moveTo>
                  <a:cubicBezTo>
                    <a:pt x="14" y="26"/>
                    <a:pt x="16" y="26"/>
                    <a:pt x="17" y="24"/>
                  </a:cubicBezTo>
                  <a:cubicBezTo>
                    <a:pt x="19" y="22"/>
                    <a:pt x="23" y="21"/>
                    <a:pt x="23" y="18"/>
                  </a:cubicBezTo>
                  <a:cubicBezTo>
                    <a:pt x="24" y="16"/>
                    <a:pt x="26" y="15"/>
                    <a:pt x="27" y="15"/>
                  </a:cubicBezTo>
                  <a:cubicBezTo>
                    <a:pt x="38" y="13"/>
                    <a:pt x="44" y="5"/>
                    <a:pt x="53" y="1"/>
                  </a:cubicBezTo>
                  <a:cubicBezTo>
                    <a:pt x="54" y="1"/>
                    <a:pt x="55" y="0"/>
                    <a:pt x="57" y="0"/>
                  </a:cubicBezTo>
                  <a:cubicBezTo>
                    <a:pt x="56" y="3"/>
                    <a:pt x="54" y="5"/>
                    <a:pt x="52" y="6"/>
                  </a:cubicBezTo>
                  <a:cubicBezTo>
                    <a:pt x="51" y="7"/>
                    <a:pt x="50" y="8"/>
                    <a:pt x="50" y="9"/>
                  </a:cubicBezTo>
                  <a:cubicBezTo>
                    <a:pt x="48" y="11"/>
                    <a:pt x="49" y="12"/>
                    <a:pt x="50" y="13"/>
                  </a:cubicBezTo>
                  <a:cubicBezTo>
                    <a:pt x="52" y="15"/>
                    <a:pt x="52" y="12"/>
                    <a:pt x="53" y="12"/>
                  </a:cubicBezTo>
                  <a:cubicBezTo>
                    <a:pt x="54" y="11"/>
                    <a:pt x="55" y="7"/>
                    <a:pt x="56" y="8"/>
                  </a:cubicBezTo>
                  <a:cubicBezTo>
                    <a:pt x="59" y="10"/>
                    <a:pt x="56" y="12"/>
                    <a:pt x="55" y="13"/>
                  </a:cubicBezTo>
                  <a:cubicBezTo>
                    <a:pt x="53" y="16"/>
                    <a:pt x="54" y="18"/>
                    <a:pt x="57" y="17"/>
                  </a:cubicBezTo>
                  <a:cubicBezTo>
                    <a:pt x="58" y="17"/>
                    <a:pt x="59" y="17"/>
                    <a:pt x="60" y="17"/>
                  </a:cubicBezTo>
                  <a:cubicBezTo>
                    <a:pt x="61" y="17"/>
                    <a:pt x="63" y="17"/>
                    <a:pt x="63" y="19"/>
                  </a:cubicBezTo>
                  <a:cubicBezTo>
                    <a:pt x="63" y="21"/>
                    <a:pt x="61" y="20"/>
                    <a:pt x="60" y="20"/>
                  </a:cubicBezTo>
                  <a:cubicBezTo>
                    <a:pt x="58" y="21"/>
                    <a:pt x="55" y="19"/>
                    <a:pt x="55" y="23"/>
                  </a:cubicBezTo>
                  <a:cubicBezTo>
                    <a:pt x="55" y="25"/>
                    <a:pt x="54" y="25"/>
                    <a:pt x="53" y="23"/>
                  </a:cubicBezTo>
                  <a:cubicBezTo>
                    <a:pt x="51" y="21"/>
                    <a:pt x="49" y="18"/>
                    <a:pt x="48" y="15"/>
                  </a:cubicBezTo>
                  <a:cubicBezTo>
                    <a:pt x="46" y="13"/>
                    <a:pt x="45" y="12"/>
                    <a:pt x="43" y="14"/>
                  </a:cubicBezTo>
                  <a:cubicBezTo>
                    <a:pt x="41" y="17"/>
                    <a:pt x="37" y="18"/>
                    <a:pt x="38" y="23"/>
                  </a:cubicBezTo>
                  <a:cubicBezTo>
                    <a:pt x="39" y="25"/>
                    <a:pt x="37" y="27"/>
                    <a:pt x="35" y="28"/>
                  </a:cubicBezTo>
                  <a:cubicBezTo>
                    <a:pt x="34" y="29"/>
                    <a:pt x="32" y="32"/>
                    <a:pt x="31" y="30"/>
                  </a:cubicBezTo>
                  <a:cubicBezTo>
                    <a:pt x="29" y="28"/>
                    <a:pt x="32" y="27"/>
                    <a:pt x="33" y="26"/>
                  </a:cubicBezTo>
                  <a:cubicBezTo>
                    <a:pt x="34" y="25"/>
                    <a:pt x="35" y="24"/>
                    <a:pt x="34" y="22"/>
                  </a:cubicBezTo>
                  <a:cubicBezTo>
                    <a:pt x="33" y="20"/>
                    <a:pt x="32" y="23"/>
                    <a:pt x="31" y="23"/>
                  </a:cubicBezTo>
                  <a:cubicBezTo>
                    <a:pt x="26" y="24"/>
                    <a:pt x="27" y="27"/>
                    <a:pt x="29" y="31"/>
                  </a:cubicBezTo>
                  <a:cubicBezTo>
                    <a:pt x="30" y="32"/>
                    <a:pt x="31" y="34"/>
                    <a:pt x="32" y="35"/>
                  </a:cubicBezTo>
                  <a:cubicBezTo>
                    <a:pt x="32" y="35"/>
                    <a:pt x="31" y="35"/>
                    <a:pt x="31" y="36"/>
                  </a:cubicBezTo>
                  <a:cubicBezTo>
                    <a:pt x="29" y="37"/>
                    <a:pt x="27" y="35"/>
                    <a:pt x="26" y="33"/>
                  </a:cubicBezTo>
                  <a:cubicBezTo>
                    <a:pt x="23" y="29"/>
                    <a:pt x="23" y="29"/>
                    <a:pt x="20" y="34"/>
                  </a:cubicBezTo>
                  <a:cubicBezTo>
                    <a:pt x="19" y="36"/>
                    <a:pt x="18" y="38"/>
                    <a:pt x="16" y="39"/>
                  </a:cubicBezTo>
                  <a:cubicBezTo>
                    <a:pt x="9" y="42"/>
                    <a:pt x="9" y="42"/>
                    <a:pt x="10" y="50"/>
                  </a:cubicBezTo>
                  <a:cubicBezTo>
                    <a:pt x="10" y="51"/>
                    <a:pt x="10" y="53"/>
                    <a:pt x="9" y="54"/>
                  </a:cubicBezTo>
                  <a:cubicBezTo>
                    <a:pt x="8" y="56"/>
                    <a:pt x="6" y="57"/>
                    <a:pt x="4" y="57"/>
                  </a:cubicBezTo>
                  <a:cubicBezTo>
                    <a:pt x="3" y="56"/>
                    <a:pt x="2" y="55"/>
                    <a:pt x="3" y="54"/>
                  </a:cubicBezTo>
                  <a:cubicBezTo>
                    <a:pt x="5" y="50"/>
                    <a:pt x="4" y="39"/>
                    <a:pt x="0" y="35"/>
                  </a:cubicBezTo>
                  <a:cubicBezTo>
                    <a:pt x="0" y="34"/>
                    <a:pt x="0" y="34"/>
                    <a:pt x="0" y="33"/>
                  </a:cubicBezTo>
                  <a:cubicBezTo>
                    <a:pt x="3" y="32"/>
                    <a:pt x="7" y="33"/>
                    <a:pt x="8" y="29"/>
                  </a:cubicBezTo>
                  <a:cubicBezTo>
                    <a:pt x="8" y="30"/>
                    <a:pt x="8" y="31"/>
                    <a:pt x="9" y="31"/>
                  </a:cubicBezTo>
                  <a:cubicBezTo>
                    <a:pt x="10" y="33"/>
                    <a:pt x="7" y="35"/>
                    <a:pt x="7" y="36"/>
                  </a:cubicBezTo>
                  <a:cubicBezTo>
                    <a:pt x="8" y="32"/>
                    <a:pt x="12" y="31"/>
                    <a:pt x="16" y="30"/>
                  </a:cubicBezTo>
                  <a:cubicBezTo>
                    <a:pt x="15" y="29"/>
                    <a:pt x="14" y="29"/>
                    <a:pt x="13" y="28"/>
                  </a:cubicBezTo>
                  <a:close/>
                </a:path>
              </a:pathLst>
            </a:custGeom>
            <a:solidFill>
              <a:srgbClr val="5E72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F65D1380-46CB-D012-E50A-F04CCDE5B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038" y="1862138"/>
              <a:ext cx="227012" cy="239713"/>
            </a:xfrm>
            <a:custGeom>
              <a:avLst/>
              <a:gdLst>
                <a:gd name="T0" fmla="*/ 2 w 48"/>
                <a:gd name="T1" fmla="*/ 41 h 51"/>
                <a:gd name="T2" fmla="*/ 10 w 48"/>
                <a:gd name="T3" fmla="*/ 10 h 51"/>
                <a:gd name="T4" fmla="*/ 43 w 48"/>
                <a:gd name="T5" fmla="*/ 17 h 51"/>
                <a:gd name="T6" fmla="*/ 40 w 48"/>
                <a:gd name="T7" fmla="*/ 51 h 51"/>
                <a:gd name="T8" fmla="*/ 38 w 48"/>
                <a:gd name="T9" fmla="*/ 28 h 51"/>
                <a:gd name="T10" fmla="*/ 31 w 48"/>
                <a:gd name="T11" fmla="*/ 19 h 51"/>
                <a:gd name="T12" fmla="*/ 23 w 48"/>
                <a:gd name="T13" fmla="*/ 22 h 51"/>
                <a:gd name="T14" fmla="*/ 22 w 48"/>
                <a:gd name="T15" fmla="*/ 41 h 51"/>
                <a:gd name="T16" fmla="*/ 16 w 48"/>
                <a:gd name="T17" fmla="*/ 22 h 51"/>
                <a:gd name="T18" fmla="*/ 16 w 48"/>
                <a:gd name="T19" fmla="*/ 18 h 51"/>
                <a:gd name="T20" fmla="*/ 12 w 48"/>
                <a:gd name="T21" fmla="*/ 20 h 51"/>
                <a:gd name="T22" fmla="*/ 2 w 48"/>
                <a:gd name="T23" fmla="*/ 4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51">
                  <a:moveTo>
                    <a:pt x="2" y="41"/>
                  </a:moveTo>
                  <a:cubicBezTo>
                    <a:pt x="0" y="30"/>
                    <a:pt x="1" y="19"/>
                    <a:pt x="10" y="10"/>
                  </a:cubicBezTo>
                  <a:cubicBezTo>
                    <a:pt x="20" y="0"/>
                    <a:pt x="37" y="4"/>
                    <a:pt x="43" y="17"/>
                  </a:cubicBezTo>
                  <a:cubicBezTo>
                    <a:pt x="48" y="28"/>
                    <a:pt x="45" y="40"/>
                    <a:pt x="40" y="51"/>
                  </a:cubicBezTo>
                  <a:cubicBezTo>
                    <a:pt x="40" y="43"/>
                    <a:pt x="40" y="36"/>
                    <a:pt x="38" y="28"/>
                  </a:cubicBezTo>
                  <a:cubicBezTo>
                    <a:pt x="37" y="24"/>
                    <a:pt x="35" y="21"/>
                    <a:pt x="31" y="19"/>
                  </a:cubicBezTo>
                  <a:cubicBezTo>
                    <a:pt x="27" y="16"/>
                    <a:pt x="24" y="17"/>
                    <a:pt x="23" y="22"/>
                  </a:cubicBezTo>
                  <a:cubicBezTo>
                    <a:pt x="21" y="29"/>
                    <a:pt x="21" y="35"/>
                    <a:pt x="22" y="41"/>
                  </a:cubicBezTo>
                  <a:cubicBezTo>
                    <a:pt x="18" y="39"/>
                    <a:pt x="15" y="29"/>
                    <a:pt x="16" y="22"/>
                  </a:cubicBezTo>
                  <a:cubicBezTo>
                    <a:pt x="17" y="21"/>
                    <a:pt x="18" y="19"/>
                    <a:pt x="16" y="18"/>
                  </a:cubicBezTo>
                  <a:cubicBezTo>
                    <a:pt x="15" y="17"/>
                    <a:pt x="13" y="19"/>
                    <a:pt x="12" y="20"/>
                  </a:cubicBezTo>
                  <a:cubicBezTo>
                    <a:pt x="6" y="26"/>
                    <a:pt x="4" y="33"/>
                    <a:pt x="2" y="41"/>
                  </a:cubicBezTo>
                  <a:close/>
                </a:path>
              </a:pathLst>
            </a:custGeom>
            <a:solidFill>
              <a:srgbClr val="F9AF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36978B27-F273-8EE1-BCB6-DB957FA54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975" y="2125663"/>
              <a:ext cx="127000" cy="161925"/>
            </a:xfrm>
            <a:custGeom>
              <a:avLst/>
              <a:gdLst>
                <a:gd name="T0" fmla="*/ 27 w 27"/>
                <a:gd name="T1" fmla="*/ 10 h 34"/>
                <a:gd name="T2" fmla="*/ 13 w 27"/>
                <a:gd name="T3" fmla="*/ 21 h 34"/>
                <a:gd name="T4" fmla="*/ 10 w 27"/>
                <a:gd name="T5" fmla="*/ 26 h 34"/>
                <a:gd name="T6" fmla="*/ 16 w 27"/>
                <a:gd name="T7" fmla="*/ 34 h 34"/>
                <a:gd name="T8" fmla="*/ 2 w 27"/>
                <a:gd name="T9" fmla="*/ 21 h 34"/>
                <a:gd name="T10" fmla="*/ 10 w 27"/>
                <a:gd name="T11" fmla="*/ 4 h 34"/>
                <a:gd name="T12" fmla="*/ 26 w 27"/>
                <a:gd name="T13" fmla="*/ 0 h 34"/>
                <a:gd name="T14" fmla="*/ 16 w 27"/>
                <a:gd name="T15" fmla="*/ 4 h 34"/>
                <a:gd name="T16" fmla="*/ 8 w 27"/>
                <a:gd name="T17" fmla="*/ 10 h 34"/>
                <a:gd name="T18" fmla="*/ 7 w 27"/>
                <a:gd name="T19" fmla="*/ 16 h 34"/>
                <a:gd name="T20" fmla="*/ 13 w 27"/>
                <a:gd name="T21" fmla="*/ 18 h 34"/>
                <a:gd name="T22" fmla="*/ 22 w 27"/>
                <a:gd name="T23" fmla="*/ 14 h 34"/>
                <a:gd name="T24" fmla="*/ 27 w 27"/>
                <a:gd name="T25" fmla="*/ 1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34">
                  <a:moveTo>
                    <a:pt x="27" y="10"/>
                  </a:moveTo>
                  <a:cubicBezTo>
                    <a:pt x="24" y="18"/>
                    <a:pt x="21" y="21"/>
                    <a:pt x="13" y="21"/>
                  </a:cubicBezTo>
                  <a:cubicBezTo>
                    <a:pt x="8" y="21"/>
                    <a:pt x="8" y="22"/>
                    <a:pt x="10" y="26"/>
                  </a:cubicBezTo>
                  <a:cubicBezTo>
                    <a:pt x="11" y="29"/>
                    <a:pt x="14" y="31"/>
                    <a:pt x="16" y="34"/>
                  </a:cubicBezTo>
                  <a:cubicBezTo>
                    <a:pt x="11" y="34"/>
                    <a:pt x="4" y="28"/>
                    <a:pt x="2" y="21"/>
                  </a:cubicBezTo>
                  <a:cubicBezTo>
                    <a:pt x="0" y="13"/>
                    <a:pt x="2" y="8"/>
                    <a:pt x="10" y="4"/>
                  </a:cubicBezTo>
                  <a:cubicBezTo>
                    <a:pt x="15" y="1"/>
                    <a:pt x="20" y="0"/>
                    <a:pt x="26" y="0"/>
                  </a:cubicBezTo>
                  <a:cubicBezTo>
                    <a:pt x="22" y="1"/>
                    <a:pt x="19" y="3"/>
                    <a:pt x="16" y="4"/>
                  </a:cubicBezTo>
                  <a:cubicBezTo>
                    <a:pt x="13" y="5"/>
                    <a:pt x="11" y="8"/>
                    <a:pt x="8" y="10"/>
                  </a:cubicBezTo>
                  <a:cubicBezTo>
                    <a:pt x="7" y="12"/>
                    <a:pt x="6" y="14"/>
                    <a:pt x="7" y="16"/>
                  </a:cubicBezTo>
                  <a:cubicBezTo>
                    <a:pt x="8" y="18"/>
                    <a:pt x="11" y="18"/>
                    <a:pt x="13" y="18"/>
                  </a:cubicBezTo>
                  <a:cubicBezTo>
                    <a:pt x="16" y="17"/>
                    <a:pt x="19" y="16"/>
                    <a:pt x="22" y="14"/>
                  </a:cubicBezTo>
                  <a:cubicBezTo>
                    <a:pt x="24" y="13"/>
                    <a:pt x="25" y="12"/>
                    <a:pt x="27" y="10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F2E3B65B-937D-7D4A-244C-9BA009235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850" y="2144713"/>
              <a:ext cx="79375" cy="104775"/>
            </a:xfrm>
            <a:custGeom>
              <a:avLst/>
              <a:gdLst>
                <a:gd name="T0" fmla="*/ 0 w 17"/>
                <a:gd name="T1" fmla="*/ 13 h 22"/>
                <a:gd name="T2" fmla="*/ 5 w 17"/>
                <a:gd name="T3" fmla="*/ 2 h 22"/>
                <a:gd name="T4" fmla="*/ 13 w 17"/>
                <a:gd name="T5" fmla="*/ 1 h 22"/>
                <a:gd name="T6" fmla="*/ 16 w 17"/>
                <a:gd name="T7" fmla="*/ 8 h 22"/>
                <a:gd name="T8" fmla="*/ 12 w 17"/>
                <a:gd name="T9" fmla="*/ 18 h 22"/>
                <a:gd name="T10" fmla="*/ 4 w 17"/>
                <a:gd name="T11" fmla="*/ 20 h 22"/>
                <a:gd name="T12" fmla="*/ 0 w 17"/>
                <a:gd name="T13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22">
                  <a:moveTo>
                    <a:pt x="0" y="13"/>
                  </a:moveTo>
                  <a:cubicBezTo>
                    <a:pt x="1" y="9"/>
                    <a:pt x="2" y="5"/>
                    <a:pt x="5" y="2"/>
                  </a:cubicBezTo>
                  <a:cubicBezTo>
                    <a:pt x="8" y="0"/>
                    <a:pt x="10" y="0"/>
                    <a:pt x="13" y="1"/>
                  </a:cubicBezTo>
                  <a:cubicBezTo>
                    <a:pt x="15" y="3"/>
                    <a:pt x="17" y="5"/>
                    <a:pt x="16" y="8"/>
                  </a:cubicBezTo>
                  <a:cubicBezTo>
                    <a:pt x="15" y="12"/>
                    <a:pt x="14" y="15"/>
                    <a:pt x="12" y="18"/>
                  </a:cubicBezTo>
                  <a:cubicBezTo>
                    <a:pt x="10" y="20"/>
                    <a:pt x="7" y="22"/>
                    <a:pt x="4" y="20"/>
                  </a:cubicBezTo>
                  <a:cubicBezTo>
                    <a:pt x="1" y="19"/>
                    <a:pt x="0" y="17"/>
                    <a:pt x="0" y="13"/>
                  </a:cubicBezTo>
                  <a:close/>
                </a:path>
              </a:pathLst>
            </a:custGeom>
            <a:solidFill>
              <a:srgbClr val="F28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71B4359B-C5C8-B080-DDE0-893540FB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713" y="3557588"/>
              <a:ext cx="974725" cy="873125"/>
            </a:xfrm>
            <a:custGeom>
              <a:avLst/>
              <a:gdLst>
                <a:gd name="T0" fmla="*/ 22 w 206"/>
                <a:gd name="T1" fmla="*/ 42 h 185"/>
                <a:gd name="T2" fmla="*/ 49 w 206"/>
                <a:gd name="T3" fmla="*/ 11 h 185"/>
                <a:gd name="T4" fmla="*/ 65 w 206"/>
                <a:gd name="T5" fmla="*/ 11 h 185"/>
                <a:gd name="T6" fmla="*/ 81 w 206"/>
                <a:gd name="T7" fmla="*/ 22 h 185"/>
                <a:gd name="T8" fmla="*/ 83 w 206"/>
                <a:gd name="T9" fmla="*/ 24 h 185"/>
                <a:gd name="T10" fmla="*/ 87 w 206"/>
                <a:gd name="T11" fmla="*/ 20 h 185"/>
                <a:gd name="T12" fmla="*/ 111 w 206"/>
                <a:gd name="T13" fmla="*/ 5 h 185"/>
                <a:gd name="T14" fmla="*/ 149 w 206"/>
                <a:gd name="T15" fmla="*/ 17 h 185"/>
                <a:gd name="T16" fmla="*/ 153 w 206"/>
                <a:gd name="T17" fmla="*/ 24 h 185"/>
                <a:gd name="T18" fmla="*/ 154 w 206"/>
                <a:gd name="T19" fmla="*/ 66 h 185"/>
                <a:gd name="T20" fmla="*/ 159 w 206"/>
                <a:gd name="T21" fmla="*/ 75 h 185"/>
                <a:gd name="T22" fmla="*/ 168 w 206"/>
                <a:gd name="T23" fmla="*/ 79 h 185"/>
                <a:gd name="T24" fmla="*/ 184 w 206"/>
                <a:gd name="T25" fmla="*/ 90 h 185"/>
                <a:gd name="T26" fmla="*/ 195 w 206"/>
                <a:gd name="T27" fmla="*/ 142 h 185"/>
                <a:gd name="T28" fmla="*/ 188 w 206"/>
                <a:gd name="T29" fmla="*/ 152 h 185"/>
                <a:gd name="T30" fmla="*/ 148 w 206"/>
                <a:gd name="T31" fmla="*/ 165 h 185"/>
                <a:gd name="T32" fmla="*/ 129 w 206"/>
                <a:gd name="T33" fmla="*/ 164 h 185"/>
                <a:gd name="T34" fmla="*/ 116 w 206"/>
                <a:gd name="T35" fmla="*/ 161 h 185"/>
                <a:gd name="T36" fmla="*/ 112 w 206"/>
                <a:gd name="T37" fmla="*/ 158 h 185"/>
                <a:gd name="T38" fmla="*/ 109 w 206"/>
                <a:gd name="T39" fmla="*/ 158 h 185"/>
                <a:gd name="T40" fmla="*/ 106 w 206"/>
                <a:gd name="T41" fmla="*/ 164 h 185"/>
                <a:gd name="T42" fmla="*/ 93 w 206"/>
                <a:gd name="T43" fmla="*/ 178 h 185"/>
                <a:gd name="T44" fmla="*/ 69 w 206"/>
                <a:gd name="T45" fmla="*/ 185 h 185"/>
                <a:gd name="T46" fmla="*/ 53 w 206"/>
                <a:gd name="T47" fmla="*/ 177 h 185"/>
                <a:gd name="T48" fmla="*/ 40 w 206"/>
                <a:gd name="T49" fmla="*/ 141 h 185"/>
                <a:gd name="T50" fmla="*/ 37 w 206"/>
                <a:gd name="T51" fmla="*/ 136 h 185"/>
                <a:gd name="T52" fmla="*/ 30 w 206"/>
                <a:gd name="T53" fmla="*/ 134 h 185"/>
                <a:gd name="T54" fmla="*/ 16 w 206"/>
                <a:gd name="T55" fmla="*/ 128 h 185"/>
                <a:gd name="T56" fmla="*/ 2 w 206"/>
                <a:gd name="T57" fmla="*/ 108 h 185"/>
                <a:gd name="T58" fmla="*/ 1 w 206"/>
                <a:gd name="T59" fmla="*/ 99 h 185"/>
                <a:gd name="T60" fmla="*/ 2 w 206"/>
                <a:gd name="T61" fmla="*/ 83 h 185"/>
                <a:gd name="T62" fmla="*/ 8 w 206"/>
                <a:gd name="T63" fmla="*/ 66 h 185"/>
                <a:gd name="T64" fmla="*/ 19 w 206"/>
                <a:gd name="T65" fmla="*/ 57 h 185"/>
                <a:gd name="T66" fmla="*/ 21 w 206"/>
                <a:gd name="T67" fmla="*/ 52 h 185"/>
                <a:gd name="T68" fmla="*/ 22 w 206"/>
                <a:gd name="T69" fmla="*/ 4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6" h="185">
                  <a:moveTo>
                    <a:pt x="22" y="42"/>
                  </a:moveTo>
                  <a:cubicBezTo>
                    <a:pt x="24" y="25"/>
                    <a:pt x="33" y="15"/>
                    <a:pt x="49" y="11"/>
                  </a:cubicBezTo>
                  <a:cubicBezTo>
                    <a:pt x="54" y="8"/>
                    <a:pt x="60" y="9"/>
                    <a:pt x="65" y="11"/>
                  </a:cubicBezTo>
                  <a:cubicBezTo>
                    <a:pt x="71" y="13"/>
                    <a:pt x="77" y="16"/>
                    <a:pt x="81" y="22"/>
                  </a:cubicBezTo>
                  <a:cubicBezTo>
                    <a:pt x="81" y="23"/>
                    <a:pt x="82" y="24"/>
                    <a:pt x="83" y="24"/>
                  </a:cubicBezTo>
                  <a:cubicBezTo>
                    <a:pt x="85" y="24"/>
                    <a:pt x="85" y="21"/>
                    <a:pt x="87" y="20"/>
                  </a:cubicBezTo>
                  <a:cubicBezTo>
                    <a:pt x="95" y="14"/>
                    <a:pt x="102" y="8"/>
                    <a:pt x="111" y="5"/>
                  </a:cubicBezTo>
                  <a:cubicBezTo>
                    <a:pt x="126" y="0"/>
                    <a:pt x="140" y="5"/>
                    <a:pt x="149" y="17"/>
                  </a:cubicBezTo>
                  <a:cubicBezTo>
                    <a:pt x="150" y="19"/>
                    <a:pt x="152" y="22"/>
                    <a:pt x="153" y="24"/>
                  </a:cubicBezTo>
                  <a:cubicBezTo>
                    <a:pt x="158" y="38"/>
                    <a:pt x="157" y="52"/>
                    <a:pt x="154" y="66"/>
                  </a:cubicBezTo>
                  <a:cubicBezTo>
                    <a:pt x="153" y="73"/>
                    <a:pt x="153" y="72"/>
                    <a:pt x="159" y="75"/>
                  </a:cubicBezTo>
                  <a:cubicBezTo>
                    <a:pt x="162" y="76"/>
                    <a:pt x="166" y="76"/>
                    <a:pt x="168" y="79"/>
                  </a:cubicBezTo>
                  <a:cubicBezTo>
                    <a:pt x="173" y="83"/>
                    <a:pt x="179" y="85"/>
                    <a:pt x="184" y="90"/>
                  </a:cubicBezTo>
                  <a:cubicBezTo>
                    <a:pt x="198" y="102"/>
                    <a:pt x="206" y="119"/>
                    <a:pt x="195" y="142"/>
                  </a:cubicBezTo>
                  <a:cubicBezTo>
                    <a:pt x="194" y="146"/>
                    <a:pt x="191" y="149"/>
                    <a:pt x="188" y="152"/>
                  </a:cubicBezTo>
                  <a:cubicBezTo>
                    <a:pt x="176" y="161"/>
                    <a:pt x="162" y="164"/>
                    <a:pt x="148" y="165"/>
                  </a:cubicBezTo>
                  <a:cubicBezTo>
                    <a:pt x="142" y="165"/>
                    <a:pt x="135" y="165"/>
                    <a:pt x="129" y="164"/>
                  </a:cubicBezTo>
                  <a:cubicBezTo>
                    <a:pt x="125" y="163"/>
                    <a:pt x="120" y="162"/>
                    <a:pt x="116" y="161"/>
                  </a:cubicBezTo>
                  <a:cubicBezTo>
                    <a:pt x="115" y="160"/>
                    <a:pt x="113" y="160"/>
                    <a:pt x="112" y="158"/>
                  </a:cubicBezTo>
                  <a:cubicBezTo>
                    <a:pt x="111" y="157"/>
                    <a:pt x="109" y="156"/>
                    <a:pt x="109" y="158"/>
                  </a:cubicBezTo>
                  <a:cubicBezTo>
                    <a:pt x="108" y="160"/>
                    <a:pt x="107" y="162"/>
                    <a:pt x="106" y="164"/>
                  </a:cubicBezTo>
                  <a:cubicBezTo>
                    <a:pt x="101" y="169"/>
                    <a:pt x="98" y="174"/>
                    <a:pt x="93" y="178"/>
                  </a:cubicBezTo>
                  <a:cubicBezTo>
                    <a:pt x="86" y="183"/>
                    <a:pt x="78" y="185"/>
                    <a:pt x="69" y="185"/>
                  </a:cubicBezTo>
                  <a:cubicBezTo>
                    <a:pt x="63" y="183"/>
                    <a:pt x="58" y="180"/>
                    <a:pt x="53" y="177"/>
                  </a:cubicBezTo>
                  <a:cubicBezTo>
                    <a:pt x="41" y="167"/>
                    <a:pt x="37" y="155"/>
                    <a:pt x="40" y="141"/>
                  </a:cubicBezTo>
                  <a:cubicBezTo>
                    <a:pt x="41" y="137"/>
                    <a:pt x="40" y="136"/>
                    <a:pt x="37" y="136"/>
                  </a:cubicBezTo>
                  <a:cubicBezTo>
                    <a:pt x="34" y="135"/>
                    <a:pt x="32" y="134"/>
                    <a:pt x="30" y="134"/>
                  </a:cubicBezTo>
                  <a:cubicBezTo>
                    <a:pt x="24" y="134"/>
                    <a:pt x="20" y="131"/>
                    <a:pt x="16" y="128"/>
                  </a:cubicBezTo>
                  <a:cubicBezTo>
                    <a:pt x="9" y="123"/>
                    <a:pt x="4" y="116"/>
                    <a:pt x="2" y="108"/>
                  </a:cubicBezTo>
                  <a:cubicBezTo>
                    <a:pt x="0" y="105"/>
                    <a:pt x="2" y="102"/>
                    <a:pt x="1" y="99"/>
                  </a:cubicBezTo>
                  <a:cubicBezTo>
                    <a:pt x="1" y="94"/>
                    <a:pt x="0" y="88"/>
                    <a:pt x="2" y="83"/>
                  </a:cubicBezTo>
                  <a:cubicBezTo>
                    <a:pt x="1" y="76"/>
                    <a:pt x="5" y="71"/>
                    <a:pt x="8" y="66"/>
                  </a:cubicBezTo>
                  <a:cubicBezTo>
                    <a:pt x="11" y="62"/>
                    <a:pt x="14" y="59"/>
                    <a:pt x="19" y="57"/>
                  </a:cubicBezTo>
                  <a:cubicBezTo>
                    <a:pt x="21" y="56"/>
                    <a:pt x="21" y="54"/>
                    <a:pt x="21" y="52"/>
                  </a:cubicBezTo>
                  <a:cubicBezTo>
                    <a:pt x="21" y="49"/>
                    <a:pt x="21" y="45"/>
                    <a:pt x="22" y="42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5C8CC445-1997-4465-C8D9-C12187D15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3150" y="3392488"/>
              <a:ext cx="293687" cy="179388"/>
            </a:xfrm>
            <a:custGeom>
              <a:avLst/>
              <a:gdLst>
                <a:gd name="T0" fmla="*/ 0 w 62"/>
                <a:gd name="T1" fmla="*/ 4 h 38"/>
                <a:gd name="T2" fmla="*/ 61 w 62"/>
                <a:gd name="T3" fmla="*/ 38 h 38"/>
                <a:gd name="T4" fmla="*/ 0 w 62"/>
                <a:gd name="T5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38">
                  <a:moveTo>
                    <a:pt x="0" y="4"/>
                  </a:moveTo>
                  <a:cubicBezTo>
                    <a:pt x="21" y="0"/>
                    <a:pt x="62" y="26"/>
                    <a:pt x="61" y="38"/>
                  </a:cubicBezTo>
                  <a:cubicBezTo>
                    <a:pt x="42" y="25"/>
                    <a:pt x="22" y="13"/>
                    <a:pt x="0" y="4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D90C30E5-1B86-7046-04F1-18258F611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1600" y="3557588"/>
              <a:ext cx="28575" cy="88900"/>
            </a:xfrm>
            <a:custGeom>
              <a:avLst/>
              <a:gdLst>
                <a:gd name="T0" fmla="*/ 3 w 6"/>
                <a:gd name="T1" fmla="*/ 19 h 19"/>
                <a:gd name="T2" fmla="*/ 1 w 6"/>
                <a:gd name="T3" fmla="*/ 10 h 19"/>
                <a:gd name="T4" fmla="*/ 0 w 6"/>
                <a:gd name="T5" fmla="*/ 0 h 19"/>
                <a:gd name="T6" fmla="*/ 3 w 6"/>
                <a:gd name="T7" fmla="*/ 2 h 19"/>
                <a:gd name="T8" fmla="*/ 6 w 6"/>
                <a:gd name="T9" fmla="*/ 15 h 19"/>
                <a:gd name="T10" fmla="*/ 3 w 6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9">
                  <a:moveTo>
                    <a:pt x="3" y="19"/>
                  </a:move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0" y="3"/>
                    <a:pt x="0" y="0"/>
                  </a:cubicBezTo>
                  <a:cubicBezTo>
                    <a:pt x="2" y="0"/>
                    <a:pt x="3" y="0"/>
                    <a:pt x="3" y="2"/>
                  </a:cubicBezTo>
                  <a:cubicBezTo>
                    <a:pt x="4" y="7"/>
                    <a:pt x="5" y="11"/>
                    <a:pt x="6" y="15"/>
                  </a:cubicBezTo>
                  <a:cubicBezTo>
                    <a:pt x="6" y="17"/>
                    <a:pt x="5" y="19"/>
                    <a:pt x="3" y="19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6C94D54F-94BB-3881-56C2-4B2B27C62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938" y="3519488"/>
              <a:ext cx="55562" cy="61913"/>
            </a:xfrm>
            <a:custGeom>
              <a:avLst/>
              <a:gdLst>
                <a:gd name="T0" fmla="*/ 6 w 12"/>
                <a:gd name="T1" fmla="*/ 1 h 13"/>
                <a:gd name="T2" fmla="*/ 12 w 12"/>
                <a:gd name="T3" fmla="*/ 2 h 13"/>
                <a:gd name="T4" fmla="*/ 1 w 12"/>
                <a:gd name="T5" fmla="*/ 13 h 13"/>
                <a:gd name="T6" fmla="*/ 2 w 12"/>
                <a:gd name="T7" fmla="*/ 4 h 13"/>
                <a:gd name="T8" fmla="*/ 6 w 12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6" y="1"/>
                  </a:moveTo>
                  <a:cubicBezTo>
                    <a:pt x="8" y="1"/>
                    <a:pt x="10" y="0"/>
                    <a:pt x="12" y="2"/>
                  </a:cubicBezTo>
                  <a:cubicBezTo>
                    <a:pt x="8" y="5"/>
                    <a:pt x="1" y="5"/>
                    <a:pt x="1" y="13"/>
                  </a:cubicBezTo>
                  <a:cubicBezTo>
                    <a:pt x="0" y="8"/>
                    <a:pt x="0" y="8"/>
                    <a:pt x="2" y="4"/>
                  </a:cubicBezTo>
                  <a:cubicBezTo>
                    <a:pt x="3" y="3"/>
                    <a:pt x="5" y="2"/>
                    <a:pt x="6" y="1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CDEB8128-B4C5-A154-CA71-EC3A3D98B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213" y="3519488"/>
              <a:ext cx="76200" cy="52388"/>
            </a:xfrm>
            <a:custGeom>
              <a:avLst/>
              <a:gdLst>
                <a:gd name="T0" fmla="*/ 16 w 16"/>
                <a:gd name="T1" fmla="*/ 8 h 11"/>
                <a:gd name="T2" fmla="*/ 0 w 16"/>
                <a:gd name="T3" fmla="*/ 11 h 11"/>
                <a:gd name="T4" fmla="*/ 4 w 16"/>
                <a:gd name="T5" fmla="*/ 5 h 11"/>
                <a:gd name="T6" fmla="*/ 10 w 16"/>
                <a:gd name="T7" fmla="*/ 5 h 11"/>
                <a:gd name="T8" fmla="*/ 16 w 16"/>
                <a:gd name="T9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1">
                  <a:moveTo>
                    <a:pt x="16" y="8"/>
                  </a:moveTo>
                  <a:cubicBezTo>
                    <a:pt x="11" y="10"/>
                    <a:pt x="5" y="11"/>
                    <a:pt x="0" y="11"/>
                  </a:cubicBezTo>
                  <a:cubicBezTo>
                    <a:pt x="1" y="9"/>
                    <a:pt x="2" y="7"/>
                    <a:pt x="4" y="5"/>
                  </a:cubicBezTo>
                  <a:cubicBezTo>
                    <a:pt x="6" y="0"/>
                    <a:pt x="8" y="0"/>
                    <a:pt x="10" y="5"/>
                  </a:cubicBezTo>
                  <a:cubicBezTo>
                    <a:pt x="11" y="7"/>
                    <a:pt x="13" y="8"/>
                    <a:pt x="16" y="8"/>
                  </a:cubicBezTo>
                  <a:close/>
                </a:path>
              </a:pathLst>
            </a:custGeom>
            <a:solidFill>
              <a:srgbClr val="738C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713C8EE7-5AFC-2ED0-F3CD-9E838EBB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3646488"/>
              <a:ext cx="23812" cy="33338"/>
            </a:xfrm>
            <a:custGeom>
              <a:avLst/>
              <a:gdLst>
                <a:gd name="T0" fmla="*/ 5 w 5"/>
                <a:gd name="T1" fmla="*/ 0 h 7"/>
                <a:gd name="T2" fmla="*/ 5 w 5"/>
                <a:gd name="T3" fmla="*/ 2 h 7"/>
                <a:gd name="T4" fmla="*/ 1 w 5"/>
                <a:gd name="T5" fmla="*/ 7 h 7"/>
                <a:gd name="T6" fmla="*/ 0 w 5"/>
                <a:gd name="T7" fmla="*/ 2 h 7"/>
                <a:gd name="T8" fmla="*/ 5 w 5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7">
                  <a:moveTo>
                    <a:pt x="5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5" y="4"/>
                    <a:pt x="3" y="6"/>
                    <a:pt x="1" y="7"/>
                  </a:cubicBezTo>
                  <a:cubicBezTo>
                    <a:pt x="1" y="5"/>
                    <a:pt x="0" y="4"/>
                    <a:pt x="0" y="2"/>
                  </a:cubicBezTo>
                  <a:cubicBezTo>
                    <a:pt x="1" y="1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68BABCD0-7EB0-18DC-3458-B9DB150CC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238" y="3940176"/>
              <a:ext cx="269875" cy="265113"/>
            </a:xfrm>
            <a:custGeom>
              <a:avLst/>
              <a:gdLst>
                <a:gd name="T0" fmla="*/ 10 w 57"/>
                <a:gd name="T1" fmla="*/ 33 h 56"/>
                <a:gd name="T2" fmla="*/ 31 w 57"/>
                <a:gd name="T3" fmla="*/ 27 h 56"/>
                <a:gd name="T4" fmla="*/ 45 w 57"/>
                <a:gd name="T5" fmla="*/ 29 h 56"/>
                <a:gd name="T6" fmla="*/ 47 w 57"/>
                <a:gd name="T7" fmla="*/ 29 h 56"/>
                <a:gd name="T8" fmla="*/ 47 w 57"/>
                <a:gd name="T9" fmla="*/ 25 h 56"/>
                <a:gd name="T10" fmla="*/ 31 w 57"/>
                <a:gd name="T11" fmla="*/ 8 h 56"/>
                <a:gd name="T12" fmla="*/ 20 w 57"/>
                <a:gd name="T13" fmla="*/ 3 h 56"/>
                <a:gd name="T14" fmla="*/ 57 w 57"/>
                <a:gd name="T15" fmla="*/ 34 h 56"/>
                <a:gd name="T16" fmla="*/ 45 w 57"/>
                <a:gd name="T17" fmla="*/ 51 h 56"/>
                <a:gd name="T18" fmla="*/ 4 w 57"/>
                <a:gd name="T19" fmla="*/ 52 h 56"/>
                <a:gd name="T20" fmla="*/ 0 w 57"/>
                <a:gd name="T21" fmla="*/ 51 h 56"/>
                <a:gd name="T22" fmla="*/ 37 w 57"/>
                <a:gd name="T23" fmla="*/ 46 h 56"/>
                <a:gd name="T24" fmla="*/ 47 w 57"/>
                <a:gd name="T25" fmla="*/ 40 h 56"/>
                <a:gd name="T26" fmla="*/ 45 w 57"/>
                <a:gd name="T27" fmla="*/ 35 h 56"/>
                <a:gd name="T28" fmla="*/ 24 w 57"/>
                <a:gd name="T29" fmla="*/ 31 h 56"/>
                <a:gd name="T30" fmla="*/ 10 w 57"/>
                <a:gd name="T31" fmla="*/ 3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7" h="56">
                  <a:moveTo>
                    <a:pt x="10" y="33"/>
                  </a:moveTo>
                  <a:cubicBezTo>
                    <a:pt x="16" y="27"/>
                    <a:pt x="24" y="27"/>
                    <a:pt x="31" y="27"/>
                  </a:cubicBezTo>
                  <a:cubicBezTo>
                    <a:pt x="35" y="27"/>
                    <a:pt x="40" y="27"/>
                    <a:pt x="45" y="29"/>
                  </a:cubicBezTo>
                  <a:cubicBezTo>
                    <a:pt x="45" y="29"/>
                    <a:pt x="47" y="29"/>
                    <a:pt x="47" y="29"/>
                  </a:cubicBezTo>
                  <a:cubicBezTo>
                    <a:pt x="48" y="27"/>
                    <a:pt x="48" y="26"/>
                    <a:pt x="47" y="25"/>
                  </a:cubicBezTo>
                  <a:cubicBezTo>
                    <a:pt x="44" y="18"/>
                    <a:pt x="38" y="12"/>
                    <a:pt x="31" y="8"/>
                  </a:cubicBezTo>
                  <a:cubicBezTo>
                    <a:pt x="27" y="7"/>
                    <a:pt x="24" y="5"/>
                    <a:pt x="20" y="3"/>
                  </a:cubicBezTo>
                  <a:cubicBezTo>
                    <a:pt x="39" y="0"/>
                    <a:pt x="57" y="16"/>
                    <a:pt x="57" y="34"/>
                  </a:cubicBezTo>
                  <a:cubicBezTo>
                    <a:pt x="57" y="42"/>
                    <a:pt x="52" y="48"/>
                    <a:pt x="45" y="51"/>
                  </a:cubicBezTo>
                  <a:cubicBezTo>
                    <a:pt x="31" y="56"/>
                    <a:pt x="17" y="54"/>
                    <a:pt x="4" y="52"/>
                  </a:cubicBezTo>
                  <a:cubicBezTo>
                    <a:pt x="3" y="52"/>
                    <a:pt x="2" y="52"/>
                    <a:pt x="0" y="51"/>
                  </a:cubicBezTo>
                  <a:cubicBezTo>
                    <a:pt x="14" y="51"/>
                    <a:pt x="26" y="50"/>
                    <a:pt x="37" y="46"/>
                  </a:cubicBezTo>
                  <a:cubicBezTo>
                    <a:pt x="41" y="45"/>
                    <a:pt x="44" y="43"/>
                    <a:pt x="47" y="40"/>
                  </a:cubicBezTo>
                  <a:cubicBezTo>
                    <a:pt x="48" y="38"/>
                    <a:pt x="48" y="36"/>
                    <a:pt x="45" y="35"/>
                  </a:cubicBezTo>
                  <a:cubicBezTo>
                    <a:pt x="39" y="32"/>
                    <a:pt x="31" y="31"/>
                    <a:pt x="24" y="31"/>
                  </a:cubicBezTo>
                  <a:cubicBezTo>
                    <a:pt x="19" y="32"/>
                    <a:pt x="15" y="31"/>
                    <a:pt x="10" y="33"/>
                  </a:cubicBezTo>
                  <a:close/>
                </a:path>
              </a:pathLst>
            </a:custGeom>
            <a:solidFill>
              <a:srgbClr val="F9AF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92234C5C-E1AE-D5D8-AB32-B406420A1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538" y="4181476"/>
              <a:ext cx="246062" cy="198438"/>
            </a:xfrm>
            <a:custGeom>
              <a:avLst/>
              <a:gdLst>
                <a:gd name="T0" fmla="*/ 2 w 52"/>
                <a:gd name="T1" fmla="*/ 0 h 42"/>
                <a:gd name="T2" fmla="*/ 7 w 52"/>
                <a:gd name="T3" fmla="*/ 17 h 42"/>
                <a:gd name="T4" fmla="*/ 15 w 52"/>
                <a:gd name="T5" fmla="*/ 27 h 42"/>
                <a:gd name="T6" fmla="*/ 22 w 52"/>
                <a:gd name="T7" fmla="*/ 26 h 42"/>
                <a:gd name="T8" fmla="*/ 27 w 52"/>
                <a:gd name="T9" fmla="*/ 3 h 42"/>
                <a:gd name="T10" fmla="*/ 31 w 52"/>
                <a:gd name="T11" fmla="*/ 20 h 42"/>
                <a:gd name="T12" fmla="*/ 29 w 52"/>
                <a:gd name="T13" fmla="*/ 27 h 42"/>
                <a:gd name="T14" fmla="*/ 29 w 52"/>
                <a:gd name="T15" fmla="*/ 30 h 42"/>
                <a:gd name="T16" fmla="*/ 32 w 52"/>
                <a:gd name="T17" fmla="*/ 30 h 42"/>
                <a:gd name="T18" fmla="*/ 46 w 52"/>
                <a:gd name="T19" fmla="*/ 14 h 42"/>
                <a:gd name="T20" fmla="*/ 51 w 52"/>
                <a:gd name="T21" fmla="*/ 4 h 42"/>
                <a:gd name="T22" fmla="*/ 32 w 52"/>
                <a:gd name="T23" fmla="*/ 39 h 42"/>
                <a:gd name="T24" fmla="*/ 0 w 52"/>
                <a:gd name="T25" fmla="*/ 14 h 42"/>
                <a:gd name="T26" fmla="*/ 0 w 52"/>
                <a:gd name="T27" fmla="*/ 0 h 42"/>
                <a:gd name="T28" fmla="*/ 2 w 52"/>
                <a:gd name="T2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42">
                  <a:moveTo>
                    <a:pt x="2" y="0"/>
                  </a:moveTo>
                  <a:cubicBezTo>
                    <a:pt x="3" y="6"/>
                    <a:pt x="4" y="12"/>
                    <a:pt x="7" y="17"/>
                  </a:cubicBezTo>
                  <a:cubicBezTo>
                    <a:pt x="8" y="21"/>
                    <a:pt x="11" y="25"/>
                    <a:pt x="15" y="27"/>
                  </a:cubicBezTo>
                  <a:cubicBezTo>
                    <a:pt x="18" y="31"/>
                    <a:pt x="20" y="30"/>
                    <a:pt x="22" y="26"/>
                  </a:cubicBezTo>
                  <a:cubicBezTo>
                    <a:pt x="25" y="18"/>
                    <a:pt x="28" y="11"/>
                    <a:pt x="27" y="3"/>
                  </a:cubicBezTo>
                  <a:cubicBezTo>
                    <a:pt x="32" y="8"/>
                    <a:pt x="31" y="14"/>
                    <a:pt x="31" y="20"/>
                  </a:cubicBezTo>
                  <a:cubicBezTo>
                    <a:pt x="31" y="23"/>
                    <a:pt x="30" y="25"/>
                    <a:pt x="29" y="27"/>
                  </a:cubicBezTo>
                  <a:cubicBezTo>
                    <a:pt x="29" y="28"/>
                    <a:pt x="28" y="29"/>
                    <a:pt x="29" y="30"/>
                  </a:cubicBezTo>
                  <a:cubicBezTo>
                    <a:pt x="30" y="31"/>
                    <a:pt x="31" y="30"/>
                    <a:pt x="32" y="30"/>
                  </a:cubicBezTo>
                  <a:cubicBezTo>
                    <a:pt x="38" y="27"/>
                    <a:pt x="42" y="20"/>
                    <a:pt x="46" y="14"/>
                  </a:cubicBezTo>
                  <a:cubicBezTo>
                    <a:pt x="47" y="11"/>
                    <a:pt x="49" y="8"/>
                    <a:pt x="51" y="4"/>
                  </a:cubicBezTo>
                  <a:cubicBezTo>
                    <a:pt x="52" y="19"/>
                    <a:pt x="45" y="36"/>
                    <a:pt x="32" y="39"/>
                  </a:cubicBezTo>
                  <a:cubicBezTo>
                    <a:pt x="18" y="42"/>
                    <a:pt x="1" y="30"/>
                    <a:pt x="0" y="14"/>
                  </a:cubicBezTo>
                  <a:cubicBezTo>
                    <a:pt x="0" y="9"/>
                    <a:pt x="0" y="5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F9A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4C15D6B3-F8F7-8C40-F89E-83E45C760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213" y="3619501"/>
              <a:ext cx="247650" cy="207963"/>
            </a:xfrm>
            <a:custGeom>
              <a:avLst/>
              <a:gdLst>
                <a:gd name="T0" fmla="*/ 0 w 52"/>
                <a:gd name="T1" fmla="*/ 29 h 44"/>
                <a:gd name="T2" fmla="*/ 27 w 52"/>
                <a:gd name="T3" fmla="*/ 2 h 44"/>
                <a:gd name="T4" fmla="*/ 51 w 52"/>
                <a:gd name="T5" fmla="*/ 21 h 44"/>
                <a:gd name="T6" fmla="*/ 41 w 52"/>
                <a:gd name="T7" fmla="*/ 44 h 44"/>
                <a:gd name="T8" fmla="*/ 45 w 52"/>
                <a:gd name="T9" fmla="*/ 32 h 44"/>
                <a:gd name="T10" fmla="*/ 43 w 52"/>
                <a:gd name="T11" fmla="*/ 18 h 44"/>
                <a:gd name="T12" fmla="*/ 36 w 52"/>
                <a:gd name="T13" fmla="*/ 17 h 44"/>
                <a:gd name="T14" fmla="*/ 21 w 52"/>
                <a:gd name="T15" fmla="*/ 32 h 44"/>
                <a:gd name="T16" fmla="*/ 33 w 52"/>
                <a:gd name="T17" fmla="*/ 11 h 44"/>
                <a:gd name="T18" fmla="*/ 15 w 52"/>
                <a:gd name="T19" fmla="*/ 17 h 44"/>
                <a:gd name="T20" fmla="*/ 0 w 52"/>
                <a:gd name="T21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44">
                  <a:moveTo>
                    <a:pt x="0" y="29"/>
                  </a:moveTo>
                  <a:cubicBezTo>
                    <a:pt x="5" y="16"/>
                    <a:pt x="14" y="6"/>
                    <a:pt x="27" y="2"/>
                  </a:cubicBezTo>
                  <a:cubicBezTo>
                    <a:pt x="37" y="0"/>
                    <a:pt x="50" y="10"/>
                    <a:pt x="51" y="21"/>
                  </a:cubicBezTo>
                  <a:cubicBezTo>
                    <a:pt x="52" y="31"/>
                    <a:pt x="49" y="38"/>
                    <a:pt x="41" y="44"/>
                  </a:cubicBezTo>
                  <a:cubicBezTo>
                    <a:pt x="42" y="40"/>
                    <a:pt x="44" y="36"/>
                    <a:pt x="45" y="32"/>
                  </a:cubicBezTo>
                  <a:cubicBezTo>
                    <a:pt x="46" y="27"/>
                    <a:pt x="45" y="22"/>
                    <a:pt x="43" y="18"/>
                  </a:cubicBezTo>
                  <a:cubicBezTo>
                    <a:pt x="41" y="15"/>
                    <a:pt x="39" y="15"/>
                    <a:pt x="36" y="17"/>
                  </a:cubicBezTo>
                  <a:cubicBezTo>
                    <a:pt x="30" y="21"/>
                    <a:pt x="26" y="27"/>
                    <a:pt x="21" y="32"/>
                  </a:cubicBezTo>
                  <a:cubicBezTo>
                    <a:pt x="22" y="24"/>
                    <a:pt x="26" y="18"/>
                    <a:pt x="33" y="11"/>
                  </a:cubicBezTo>
                  <a:cubicBezTo>
                    <a:pt x="25" y="10"/>
                    <a:pt x="20" y="13"/>
                    <a:pt x="15" y="17"/>
                  </a:cubicBezTo>
                  <a:cubicBezTo>
                    <a:pt x="9" y="20"/>
                    <a:pt x="6" y="25"/>
                    <a:pt x="0" y="29"/>
                  </a:cubicBezTo>
                  <a:close/>
                </a:path>
              </a:pathLst>
            </a:custGeom>
            <a:solidFill>
              <a:srgbClr val="F9AF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DC0C9ACB-E0F0-D990-D4B5-D4F08B9CA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3" y="3944938"/>
              <a:ext cx="131762" cy="131763"/>
            </a:xfrm>
            <a:custGeom>
              <a:avLst/>
              <a:gdLst>
                <a:gd name="T0" fmla="*/ 14 w 28"/>
                <a:gd name="T1" fmla="*/ 0 h 28"/>
                <a:gd name="T2" fmla="*/ 28 w 28"/>
                <a:gd name="T3" fmla="*/ 13 h 28"/>
                <a:gd name="T4" fmla="*/ 12 w 28"/>
                <a:gd name="T5" fmla="*/ 28 h 28"/>
                <a:gd name="T6" fmla="*/ 0 w 28"/>
                <a:gd name="T7" fmla="*/ 13 h 28"/>
                <a:gd name="T8" fmla="*/ 14 w 28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14" y="0"/>
                  </a:moveTo>
                  <a:cubicBezTo>
                    <a:pt x="20" y="0"/>
                    <a:pt x="28" y="8"/>
                    <a:pt x="28" y="13"/>
                  </a:cubicBezTo>
                  <a:cubicBezTo>
                    <a:pt x="27" y="20"/>
                    <a:pt x="19" y="28"/>
                    <a:pt x="12" y="28"/>
                  </a:cubicBezTo>
                  <a:cubicBezTo>
                    <a:pt x="6" y="28"/>
                    <a:pt x="0" y="21"/>
                    <a:pt x="0" y="13"/>
                  </a:cubicBezTo>
                  <a:cubicBezTo>
                    <a:pt x="0" y="7"/>
                    <a:pt x="7" y="0"/>
                    <a:pt x="14" y="0"/>
                  </a:cubicBezTo>
                  <a:close/>
                </a:path>
              </a:pathLst>
            </a:custGeom>
            <a:solidFill>
              <a:srgbClr val="F28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8343DF8C-BA57-4FA9-7E9A-7144BDEE2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963" y="3987801"/>
              <a:ext cx="146050" cy="93663"/>
            </a:xfrm>
            <a:custGeom>
              <a:avLst/>
              <a:gdLst>
                <a:gd name="T0" fmla="*/ 31 w 31"/>
                <a:gd name="T1" fmla="*/ 19 h 20"/>
                <a:gd name="T2" fmla="*/ 0 w 31"/>
                <a:gd name="T3" fmla="*/ 0 h 20"/>
                <a:gd name="T4" fmla="*/ 31 w 31"/>
                <a:gd name="T5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0">
                  <a:moveTo>
                    <a:pt x="31" y="19"/>
                  </a:moveTo>
                  <a:cubicBezTo>
                    <a:pt x="15" y="20"/>
                    <a:pt x="0" y="15"/>
                    <a:pt x="0" y="0"/>
                  </a:cubicBezTo>
                  <a:cubicBezTo>
                    <a:pt x="8" y="11"/>
                    <a:pt x="19" y="15"/>
                    <a:pt x="31" y="19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FDE98CA5-34EF-DD5D-2EAD-DF6743C86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388" y="3660776"/>
              <a:ext cx="157162" cy="76200"/>
            </a:xfrm>
            <a:custGeom>
              <a:avLst/>
              <a:gdLst>
                <a:gd name="T0" fmla="*/ 0 w 33"/>
                <a:gd name="T1" fmla="*/ 12 h 16"/>
                <a:gd name="T2" fmla="*/ 33 w 33"/>
                <a:gd name="T3" fmla="*/ 16 h 16"/>
                <a:gd name="T4" fmla="*/ 0 w 33"/>
                <a:gd name="T5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6">
                  <a:moveTo>
                    <a:pt x="0" y="12"/>
                  </a:moveTo>
                  <a:cubicBezTo>
                    <a:pt x="10" y="0"/>
                    <a:pt x="25" y="1"/>
                    <a:pt x="33" y="16"/>
                  </a:cubicBezTo>
                  <a:cubicBezTo>
                    <a:pt x="23" y="9"/>
                    <a:pt x="13" y="7"/>
                    <a:pt x="0" y="12"/>
                  </a:cubicBezTo>
                  <a:close/>
                </a:path>
              </a:pathLst>
            </a:custGeom>
            <a:solidFill>
              <a:srgbClr val="F4B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B5A3A7BE-F4C3-9A89-2CB8-A59283359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638" y="3949701"/>
              <a:ext cx="61912" cy="47625"/>
            </a:xfrm>
            <a:custGeom>
              <a:avLst/>
              <a:gdLst>
                <a:gd name="T0" fmla="*/ 8 w 13"/>
                <a:gd name="T1" fmla="*/ 9 h 10"/>
                <a:gd name="T2" fmla="*/ 6 w 13"/>
                <a:gd name="T3" fmla="*/ 9 h 10"/>
                <a:gd name="T4" fmla="*/ 1 w 13"/>
                <a:gd name="T5" fmla="*/ 3 h 10"/>
                <a:gd name="T6" fmla="*/ 8 w 13"/>
                <a:gd name="T7" fmla="*/ 3 h 10"/>
                <a:gd name="T8" fmla="*/ 10 w 13"/>
                <a:gd name="T9" fmla="*/ 3 h 10"/>
                <a:gd name="T10" fmla="*/ 13 w 13"/>
                <a:gd name="T11" fmla="*/ 7 h 10"/>
                <a:gd name="T12" fmla="*/ 8 w 13"/>
                <a:gd name="T13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0">
                  <a:moveTo>
                    <a:pt x="8" y="9"/>
                  </a:moveTo>
                  <a:cubicBezTo>
                    <a:pt x="7" y="9"/>
                    <a:pt x="6" y="9"/>
                    <a:pt x="6" y="9"/>
                  </a:cubicBezTo>
                  <a:cubicBezTo>
                    <a:pt x="3" y="8"/>
                    <a:pt x="0" y="6"/>
                    <a:pt x="1" y="3"/>
                  </a:cubicBezTo>
                  <a:cubicBezTo>
                    <a:pt x="2" y="0"/>
                    <a:pt x="5" y="2"/>
                    <a:pt x="8" y="3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1" y="4"/>
                    <a:pt x="13" y="5"/>
                    <a:pt x="13" y="7"/>
                  </a:cubicBezTo>
                  <a:cubicBezTo>
                    <a:pt x="12" y="9"/>
                    <a:pt x="10" y="10"/>
                    <a:pt x="8" y="9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A876F536-9EC8-E210-3574-35E410627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0" y="3840163"/>
              <a:ext cx="42862" cy="61913"/>
            </a:xfrm>
            <a:custGeom>
              <a:avLst/>
              <a:gdLst>
                <a:gd name="T0" fmla="*/ 0 w 9"/>
                <a:gd name="T1" fmla="*/ 9 h 13"/>
                <a:gd name="T2" fmla="*/ 4 w 9"/>
                <a:gd name="T3" fmla="*/ 1 h 13"/>
                <a:gd name="T4" fmla="*/ 7 w 9"/>
                <a:gd name="T5" fmla="*/ 2 h 13"/>
                <a:gd name="T6" fmla="*/ 5 w 9"/>
                <a:gd name="T7" fmla="*/ 10 h 13"/>
                <a:gd name="T8" fmla="*/ 2 w 9"/>
                <a:gd name="T9" fmla="*/ 13 h 13"/>
                <a:gd name="T10" fmla="*/ 0 w 9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3">
                  <a:moveTo>
                    <a:pt x="0" y="9"/>
                  </a:moveTo>
                  <a:cubicBezTo>
                    <a:pt x="0" y="5"/>
                    <a:pt x="2" y="3"/>
                    <a:pt x="4" y="1"/>
                  </a:cubicBezTo>
                  <a:cubicBezTo>
                    <a:pt x="5" y="0"/>
                    <a:pt x="7" y="1"/>
                    <a:pt x="7" y="2"/>
                  </a:cubicBezTo>
                  <a:cubicBezTo>
                    <a:pt x="9" y="5"/>
                    <a:pt x="7" y="7"/>
                    <a:pt x="5" y="10"/>
                  </a:cubicBezTo>
                  <a:cubicBezTo>
                    <a:pt x="5" y="11"/>
                    <a:pt x="4" y="13"/>
                    <a:pt x="2" y="13"/>
                  </a:cubicBezTo>
                  <a:cubicBezTo>
                    <a:pt x="0" y="12"/>
                    <a:pt x="0" y="10"/>
                    <a:pt x="0" y="9"/>
                  </a:cubicBezTo>
                  <a:close/>
                </a:path>
              </a:pathLst>
            </a:custGeom>
            <a:solidFill>
              <a:srgbClr val="F8A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72AA7355-16AB-D77A-556C-5F554C481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075" y="3868738"/>
              <a:ext cx="38100" cy="57150"/>
            </a:xfrm>
            <a:custGeom>
              <a:avLst/>
              <a:gdLst>
                <a:gd name="T0" fmla="*/ 8 w 8"/>
                <a:gd name="T1" fmla="*/ 8 h 12"/>
                <a:gd name="T2" fmla="*/ 6 w 8"/>
                <a:gd name="T3" fmla="*/ 11 h 12"/>
                <a:gd name="T4" fmla="*/ 0 w 8"/>
                <a:gd name="T5" fmla="*/ 4 h 12"/>
                <a:gd name="T6" fmla="*/ 3 w 8"/>
                <a:gd name="T7" fmla="*/ 0 h 12"/>
                <a:gd name="T8" fmla="*/ 8 w 8"/>
                <a:gd name="T9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8" y="8"/>
                  </a:moveTo>
                  <a:cubicBezTo>
                    <a:pt x="8" y="10"/>
                    <a:pt x="8" y="12"/>
                    <a:pt x="6" y="11"/>
                  </a:cubicBezTo>
                  <a:cubicBezTo>
                    <a:pt x="2" y="10"/>
                    <a:pt x="0" y="7"/>
                    <a:pt x="0" y="4"/>
                  </a:cubicBezTo>
                  <a:cubicBezTo>
                    <a:pt x="0" y="2"/>
                    <a:pt x="0" y="0"/>
                    <a:pt x="3" y="0"/>
                  </a:cubicBezTo>
                  <a:cubicBezTo>
                    <a:pt x="5" y="0"/>
                    <a:pt x="8" y="5"/>
                    <a:pt x="8" y="8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C3057551-338C-8084-9989-37D27EAE6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513" y="3968751"/>
              <a:ext cx="57150" cy="38100"/>
            </a:xfrm>
            <a:custGeom>
              <a:avLst/>
              <a:gdLst>
                <a:gd name="T0" fmla="*/ 6 w 12"/>
                <a:gd name="T1" fmla="*/ 7 h 8"/>
                <a:gd name="T2" fmla="*/ 0 w 12"/>
                <a:gd name="T3" fmla="*/ 5 h 8"/>
                <a:gd name="T4" fmla="*/ 7 w 12"/>
                <a:gd name="T5" fmla="*/ 1 h 8"/>
                <a:gd name="T6" fmla="*/ 12 w 12"/>
                <a:gd name="T7" fmla="*/ 4 h 8"/>
                <a:gd name="T8" fmla="*/ 6 w 12"/>
                <a:gd name="T9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8">
                  <a:moveTo>
                    <a:pt x="6" y="7"/>
                  </a:moveTo>
                  <a:cubicBezTo>
                    <a:pt x="4" y="7"/>
                    <a:pt x="0" y="8"/>
                    <a:pt x="0" y="5"/>
                  </a:cubicBezTo>
                  <a:cubicBezTo>
                    <a:pt x="0" y="2"/>
                    <a:pt x="4" y="1"/>
                    <a:pt x="7" y="1"/>
                  </a:cubicBezTo>
                  <a:cubicBezTo>
                    <a:pt x="9" y="1"/>
                    <a:pt x="12" y="0"/>
                    <a:pt x="12" y="4"/>
                  </a:cubicBezTo>
                  <a:cubicBezTo>
                    <a:pt x="12" y="7"/>
                    <a:pt x="9" y="7"/>
                    <a:pt x="6" y="7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01772272-FB3C-7429-2476-BC375C35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175" y="3883026"/>
              <a:ext cx="42862" cy="52388"/>
            </a:xfrm>
            <a:custGeom>
              <a:avLst/>
              <a:gdLst>
                <a:gd name="T0" fmla="*/ 9 w 9"/>
                <a:gd name="T1" fmla="*/ 4 h 11"/>
                <a:gd name="T2" fmla="*/ 3 w 9"/>
                <a:gd name="T3" fmla="*/ 10 h 11"/>
                <a:gd name="T4" fmla="*/ 0 w 9"/>
                <a:gd name="T5" fmla="*/ 8 h 11"/>
                <a:gd name="T6" fmla="*/ 7 w 9"/>
                <a:gd name="T7" fmla="*/ 1 h 11"/>
                <a:gd name="T8" fmla="*/ 9 w 9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9" y="4"/>
                  </a:moveTo>
                  <a:cubicBezTo>
                    <a:pt x="9" y="8"/>
                    <a:pt x="6" y="10"/>
                    <a:pt x="3" y="10"/>
                  </a:cubicBezTo>
                  <a:cubicBezTo>
                    <a:pt x="1" y="11"/>
                    <a:pt x="0" y="10"/>
                    <a:pt x="0" y="8"/>
                  </a:cubicBezTo>
                  <a:cubicBezTo>
                    <a:pt x="0" y="6"/>
                    <a:pt x="5" y="0"/>
                    <a:pt x="7" y="1"/>
                  </a:cubicBezTo>
                  <a:cubicBezTo>
                    <a:pt x="9" y="1"/>
                    <a:pt x="8" y="3"/>
                    <a:pt x="9" y="4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1F2C71BC-C954-0678-DA0C-290E009C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4925" y="4057651"/>
              <a:ext cx="52387" cy="33338"/>
            </a:xfrm>
            <a:custGeom>
              <a:avLst/>
              <a:gdLst>
                <a:gd name="T0" fmla="*/ 7 w 11"/>
                <a:gd name="T1" fmla="*/ 0 h 7"/>
                <a:gd name="T2" fmla="*/ 11 w 11"/>
                <a:gd name="T3" fmla="*/ 2 h 7"/>
                <a:gd name="T4" fmla="*/ 5 w 11"/>
                <a:gd name="T5" fmla="*/ 7 h 7"/>
                <a:gd name="T6" fmla="*/ 1 w 11"/>
                <a:gd name="T7" fmla="*/ 4 h 7"/>
                <a:gd name="T8" fmla="*/ 7 w 11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7" y="0"/>
                  </a:moveTo>
                  <a:cubicBezTo>
                    <a:pt x="9" y="0"/>
                    <a:pt x="11" y="0"/>
                    <a:pt x="11" y="2"/>
                  </a:cubicBezTo>
                  <a:cubicBezTo>
                    <a:pt x="10" y="5"/>
                    <a:pt x="8" y="7"/>
                    <a:pt x="5" y="7"/>
                  </a:cubicBezTo>
                  <a:cubicBezTo>
                    <a:pt x="3" y="7"/>
                    <a:pt x="0" y="6"/>
                    <a:pt x="1" y="4"/>
                  </a:cubicBezTo>
                  <a:cubicBezTo>
                    <a:pt x="1" y="1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E77E070C-F26A-ABCF-608A-8E898A9AC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110038"/>
              <a:ext cx="38100" cy="52388"/>
            </a:xfrm>
            <a:custGeom>
              <a:avLst/>
              <a:gdLst>
                <a:gd name="T0" fmla="*/ 2 w 8"/>
                <a:gd name="T1" fmla="*/ 0 h 11"/>
                <a:gd name="T2" fmla="*/ 8 w 8"/>
                <a:gd name="T3" fmla="*/ 7 h 11"/>
                <a:gd name="T4" fmla="*/ 5 w 8"/>
                <a:gd name="T5" fmla="*/ 11 h 11"/>
                <a:gd name="T6" fmla="*/ 1 w 8"/>
                <a:gd name="T7" fmla="*/ 6 h 11"/>
                <a:gd name="T8" fmla="*/ 2 w 8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1">
                  <a:moveTo>
                    <a:pt x="2" y="0"/>
                  </a:moveTo>
                  <a:cubicBezTo>
                    <a:pt x="5" y="2"/>
                    <a:pt x="7" y="4"/>
                    <a:pt x="8" y="7"/>
                  </a:cubicBezTo>
                  <a:cubicBezTo>
                    <a:pt x="8" y="9"/>
                    <a:pt x="7" y="11"/>
                    <a:pt x="5" y="11"/>
                  </a:cubicBezTo>
                  <a:cubicBezTo>
                    <a:pt x="2" y="11"/>
                    <a:pt x="1" y="8"/>
                    <a:pt x="1" y="6"/>
                  </a:cubicBezTo>
                  <a:cubicBezTo>
                    <a:pt x="1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6CB00983-C47A-1560-5A6A-214F12763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413" y="4105276"/>
              <a:ext cx="28575" cy="52388"/>
            </a:xfrm>
            <a:custGeom>
              <a:avLst/>
              <a:gdLst>
                <a:gd name="T0" fmla="*/ 6 w 6"/>
                <a:gd name="T1" fmla="*/ 5 h 11"/>
                <a:gd name="T2" fmla="*/ 3 w 6"/>
                <a:gd name="T3" fmla="*/ 11 h 11"/>
                <a:gd name="T4" fmla="*/ 0 w 6"/>
                <a:gd name="T5" fmla="*/ 7 h 11"/>
                <a:gd name="T6" fmla="*/ 4 w 6"/>
                <a:gd name="T7" fmla="*/ 1 h 11"/>
                <a:gd name="T8" fmla="*/ 6 w 6"/>
                <a:gd name="T9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6" y="5"/>
                  </a:moveTo>
                  <a:cubicBezTo>
                    <a:pt x="6" y="7"/>
                    <a:pt x="6" y="10"/>
                    <a:pt x="3" y="11"/>
                  </a:cubicBezTo>
                  <a:cubicBezTo>
                    <a:pt x="1" y="11"/>
                    <a:pt x="0" y="9"/>
                    <a:pt x="0" y="7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6" y="3"/>
                    <a:pt x="6" y="5"/>
                  </a:cubicBezTo>
                  <a:close/>
                </a:path>
              </a:pathLst>
            </a:custGeom>
            <a:solidFill>
              <a:srgbClr val="F8B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40348136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56"/>
          <p:cNvSpPr txBox="1">
            <a:spLocks noGrp="1"/>
          </p:cNvSpPr>
          <p:nvPr>
            <p:ph type="title"/>
          </p:nvPr>
        </p:nvSpPr>
        <p:spPr>
          <a:xfrm>
            <a:off x="2923650" y="1192571"/>
            <a:ext cx="2876700" cy="627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333,000.00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1697" name="Google Shape;1697;p56"/>
          <p:cNvSpPr txBox="1">
            <a:spLocks noGrp="1"/>
          </p:cNvSpPr>
          <p:nvPr>
            <p:ph type="body" idx="1"/>
          </p:nvPr>
        </p:nvSpPr>
        <p:spPr>
          <a:xfrm>
            <a:off x="2923650" y="1750571"/>
            <a:ext cx="32967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Bicycle friendly communities</a:t>
            </a:r>
            <a:endParaRPr/>
          </a:p>
        </p:txBody>
      </p:sp>
      <p:sp>
        <p:nvSpPr>
          <p:cNvPr id="1698" name="Google Shape;1698;p56"/>
          <p:cNvSpPr txBox="1">
            <a:spLocks noGrp="1"/>
          </p:cNvSpPr>
          <p:nvPr>
            <p:ph type="title" idx="2"/>
          </p:nvPr>
        </p:nvSpPr>
        <p:spPr>
          <a:xfrm>
            <a:off x="2923650" y="3734725"/>
            <a:ext cx="2876700" cy="627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C000"/>
                </a:solidFill>
              </a:rPr>
              <a:t>386,000 km</a:t>
            </a:r>
            <a:endParaRPr>
              <a:solidFill>
                <a:srgbClr val="FFC000"/>
              </a:solidFill>
            </a:endParaRPr>
          </a:p>
        </p:txBody>
      </p:sp>
      <p:sp>
        <p:nvSpPr>
          <p:cNvPr id="1699" name="Google Shape;1699;p56"/>
          <p:cNvSpPr txBox="1">
            <a:spLocks noGrp="1"/>
          </p:cNvSpPr>
          <p:nvPr>
            <p:ph type="body" idx="3"/>
          </p:nvPr>
        </p:nvSpPr>
        <p:spPr>
          <a:xfrm>
            <a:off x="2923650" y="4292697"/>
            <a:ext cx="32967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The total distance by bicycle</a:t>
            </a:r>
            <a:endParaRPr/>
          </a:p>
        </p:txBody>
      </p:sp>
      <p:sp>
        <p:nvSpPr>
          <p:cNvPr id="1700" name="Google Shape;1700;p56"/>
          <p:cNvSpPr txBox="1">
            <a:spLocks noGrp="1"/>
          </p:cNvSpPr>
          <p:nvPr>
            <p:ph type="title" idx="4"/>
          </p:nvPr>
        </p:nvSpPr>
        <p:spPr>
          <a:xfrm>
            <a:off x="2923650" y="2463673"/>
            <a:ext cx="2876700" cy="627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24h 37m 23s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1701" name="Google Shape;1701;p56"/>
          <p:cNvSpPr txBox="1">
            <a:spLocks noGrp="1"/>
          </p:cNvSpPr>
          <p:nvPr>
            <p:ph type="body" idx="5"/>
          </p:nvPr>
        </p:nvSpPr>
        <p:spPr>
          <a:xfrm>
            <a:off x="2923650" y="3021646"/>
            <a:ext cx="3296700" cy="47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Hours by bicycle per person</a:t>
            </a:r>
            <a:endParaRPr/>
          </a:p>
        </p:txBody>
      </p:sp>
      <p:sp>
        <p:nvSpPr>
          <p:cNvPr id="46" name="Freeform 5">
            <a:extLst>
              <a:ext uri="{FF2B5EF4-FFF2-40B4-BE49-F238E27FC236}">
                <a16:creationId xmlns:a16="http://schemas.microsoft.com/office/drawing/2014/main" id="{61A20E24-2CF2-449F-98F0-BB76AC176F86}"/>
              </a:ext>
            </a:extLst>
          </p:cNvPr>
          <p:cNvSpPr>
            <a:spLocks/>
          </p:cNvSpPr>
          <p:nvPr/>
        </p:nvSpPr>
        <p:spPr bwMode="auto">
          <a:xfrm>
            <a:off x="0" y="4048675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447C3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47" name="Freeform 5">
            <a:extLst>
              <a:ext uri="{FF2B5EF4-FFF2-40B4-BE49-F238E27FC236}">
                <a16:creationId xmlns:a16="http://schemas.microsoft.com/office/drawing/2014/main" id="{CAAC5591-172F-4604-94D2-33B712602D2C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51" name="Google Shape;1465;p51">
            <a:extLst>
              <a:ext uri="{FF2B5EF4-FFF2-40B4-BE49-F238E27FC236}">
                <a16:creationId xmlns:a16="http://schemas.microsoft.com/office/drawing/2014/main" id="{96D6EC01-C036-49FA-9A08-D3D981956FE8}"/>
              </a:ext>
            </a:extLst>
          </p:cNvPr>
          <p:cNvSpPr txBox="1">
            <a:spLocks/>
          </p:cNvSpPr>
          <p:nvPr/>
        </p:nvSpPr>
        <p:spPr>
          <a:xfrm>
            <a:off x="713225" y="372390"/>
            <a:ext cx="7699200" cy="4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Font typeface="Gorditas"/>
              <a:buNone/>
              <a:defRPr sz="24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Gorditas"/>
              <a:buNone/>
              <a:defRPr sz="1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Gorditas"/>
              <a:buNone/>
              <a:defRPr sz="1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Gorditas"/>
              <a:buNone/>
              <a:defRPr sz="1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Gorditas"/>
              <a:buNone/>
              <a:defRPr sz="1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Gorditas"/>
              <a:buNone/>
              <a:defRPr sz="1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Gorditas"/>
              <a:buNone/>
              <a:defRPr sz="1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Gorditas"/>
              <a:buNone/>
              <a:defRPr sz="1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Gorditas"/>
              <a:buNone/>
              <a:defRPr sz="1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algn="ctr"/>
            <a:r>
              <a:rPr lang="es-PE">
                <a:solidFill>
                  <a:srgbClr val="447C3C"/>
                </a:solidFill>
              </a:rPr>
              <a:t>Equity, diversity &amp; inclusion</a:t>
            </a:r>
            <a:endParaRPr lang="es-PE" dirty="0">
              <a:solidFill>
                <a:srgbClr val="447C3C"/>
              </a:solidFill>
            </a:endParaRPr>
          </a:p>
        </p:txBody>
      </p:sp>
      <p:grpSp>
        <p:nvGrpSpPr>
          <p:cNvPr id="1666" name="Grupo 1665">
            <a:extLst>
              <a:ext uri="{FF2B5EF4-FFF2-40B4-BE49-F238E27FC236}">
                <a16:creationId xmlns:a16="http://schemas.microsoft.com/office/drawing/2014/main" id="{52A12485-9A86-8EDE-32F0-8E5549AC311C}"/>
              </a:ext>
            </a:extLst>
          </p:cNvPr>
          <p:cNvGrpSpPr/>
          <p:nvPr/>
        </p:nvGrpSpPr>
        <p:grpSpPr>
          <a:xfrm>
            <a:off x="550454" y="389364"/>
            <a:ext cx="1283697" cy="4376604"/>
            <a:chOff x="316532" y="389364"/>
            <a:chExt cx="1283697" cy="4376604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7BB9AEFD-3B46-34DD-74E6-57B851BC6144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282659" y="1816822"/>
              <a:ext cx="694934" cy="452180"/>
            </a:xfrm>
            <a:custGeom>
              <a:avLst/>
              <a:gdLst>
                <a:gd name="T0" fmla="*/ 133 w 243"/>
                <a:gd name="T1" fmla="*/ 169 h 170"/>
                <a:gd name="T2" fmla="*/ 101 w 243"/>
                <a:gd name="T3" fmla="*/ 169 h 170"/>
                <a:gd name="T4" fmla="*/ 53 w 243"/>
                <a:gd name="T5" fmla="*/ 132 h 170"/>
                <a:gd name="T6" fmla="*/ 39 w 243"/>
                <a:gd name="T7" fmla="*/ 126 h 170"/>
                <a:gd name="T8" fmla="*/ 2 w 243"/>
                <a:gd name="T9" fmla="*/ 139 h 170"/>
                <a:gd name="T10" fmla="*/ 8 w 243"/>
                <a:gd name="T11" fmla="*/ 128 h 170"/>
                <a:gd name="T12" fmla="*/ 57 w 243"/>
                <a:gd name="T13" fmla="*/ 111 h 170"/>
                <a:gd name="T14" fmla="*/ 77 w 243"/>
                <a:gd name="T15" fmla="*/ 105 h 170"/>
                <a:gd name="T16" fmla="*/ 88 w 243"/>
                <a:gd name="T17" fmla="*/ 45 h 170"/>
                <a:gd name="T18" fmla="*/ 127 w 243"/>
                <a:gd name="T19" fmla="*/ 19 h 170"/>
                <a:gd name="T20" fmla="*/ 126 w 243"/>
                <a:gd name="T21" fmla="*/ 60 h 170"/>
                <a:gd name="T22" fmla="*/ 97 w 243"/>
                <a:gd name="T23" fmla="*/ 96 h 170"/>
                <a:gd name="T24" fmla="*/ 91 w 243"/>
                <a:gd name="T25" fmla="*/ 100 h 170"/>
                <a:gd name="T26" fmla="*/ 186 w 243"/>
                <a:gd name="T27" fmla="*/ 83 h 170"/>
                <a:gd name="T28" fmla="*/ 198 w 243"/>
                <a:gd name="T29" fmla="*/ 26 h 170"/>
                <a:gd name="T30" fmla="*/ 237 w 243"/>
                <a:gd name="T31" fmla="*/ 0 h 170"/>
                <a:gd name="T32" fmla="*/ 198 w 243"/>
                <a:gd name="T33" fmla="*/ 83 h 170"/>
                <a:gd name="T34" fmla="*/ 211 w 243"/>
                <a:gd name="T35" fmla="*/ 83 h 170"/>
                <a:gd name="T36" fmla="*/ 227 w 243"/>
                <a:gd name="T37" fmla="*/ 82 h 170"/>
                <a:gd name="T38" fmla="*/ 243 w 243"/>
                <a:gd name="T39" fmla="*/ 90 h 170"/>
                <a:gd name="T40" fmla="*/ 243 w 243"/>
                <a:gd name="T41" fmla="*/ 93 h 170"/>
                <a:gd name="T42" fmla="*/ 212 w 243"/>
                <a:gd name="T43" fmla="*/ 93 h 170"/>
                <a:gd name="T44" fmla="*/ 181 w 243"/>
                <a:gd name="T45" fmla="*/ 96 h 170"/>
                <a:gd name="T46" fmla="*/ 220 w 243"/>
                <a:gd name="T47" fmla="*/ 111 h 170"/>
                <a:gd name="T48" fmla="*/ 242 w 243"/>
                <a:gd name="T49" fmla="*/ 148 h 170"/>
                <a:gd name="T50" fmla="*/ 206 w 243"/>
                <a:gd name="T51" fmla="*/ 147 h 170"/>
                <a:gd name="T52" fmla="*/ 169 w 243"/>
                <a:gd name="T53" fmla="*/ 116 h 170"/>
                <a:gd name="T54" fmla="*/ 162 w 243"/>
                <a:gd name="T55" fmla="*/ 102 h 170"/>
                <a:gd name="T56" fmla="*/ 155 w 243"/>
                <a:gd name="T57" fmla="*/ 99 h 170"/>
                <a:gd name="T58" fmla="*/ 64 w 243"/>
                <a:gd name="T59" fmla="*/ 119 h 170"/>
                <a:gd name="T60" fmla="*/ 62 w 243"/>
                <a:gd name="T61" fmla="*/ 120 h 170"/>
                <a:gd name="T62" fmla="*/ 133 w 243"/>
                <a:gd name="T63" fmla="*/ 169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3" h="170">
                  <a:moveTo>
                    <a:pt x="133" y="169"/>
                  </a:moveTo>
                  <a:cubicBezTo>
                    <a:pt x="122" y="169"/>
                    <a:pt x="112" y="170"/>
                    <a:pt x="101" y="169"/>
                  </a:cubicBezTo>
                  <a:cubicBezTo>
                    <a:pt x="77" y="168"/>
                    <a:pt x="64" y="152"/>
                    <a:pt x="53" y="132"/>
                  </a:cubicBezTo>
                  <a:cubicBezTo>
                    <a:pt x="49" y="123"/>
                    <a:pt x="49" y="123"/>
                    <a:pt x="39" y="126"/>
                  </a:cubicBezTo>
                  <a:cubicBezTo>
                    <a:pt x="27" y="130"/>
                    <a:pt x="14" y="135"/>
                    <a:pt x="2" y="139"/>
                  </a:cubicBezTo>
                  <a:cubicBezTo>
                    <a:pt x="0" y="134"/>
                    <a:pt x="2" y="130"/>
                    <a:pt x="8" y="128"/>
                  </a:cubicBezTo>
                  <a:cubicBezTo>
                    <a:pt x="24" y="122"/>
                    <a:pt x="41" y="116"/>
                    <a:pt x="57" y="111"/>
                  </a:cubicBezTo>
                  <a:cubicBezTo>
                    <a:pt x="64" y="108"/>
                    <a:pt x="70" y="107"/>
                    <a:pt x="77" y="105"/>
                  </a:cubicBezTo>
                  <a:cubicBezTo>
                    <a:pt x="77" y="84"/>
                    <a:pt x="73" y="62"/>
                    <a:pt x="88" y="45"/>
                  </a:cubicBezTo>
                  <a:cubicBezTo>
                    <a:pt x="99" y="33"/>
                    <a:pt x="112" y="25"/>
                    <a:pt x="127" y="19"/>
                  </a:cubicBezTo>
                  <a:cubicBezTo>
                    <a:pt x="130" y="33"/>
                    <a:pt x="129" y="47"/>
                    <a:pt x="126" y="60"/>
                  </a:cubicBezTo>
                  <a:cubicBezTo>
                    <a:pt x="123" y="78"/>
                    <a:pt x="111" y="87"/>
                    <a:pt x="97" y="96"/>
                  </a:cubicBezTo>
                  <a:cubicBezTo>
                    <a:pt x="95" y="98"/>
                    <a:pt x="93" y="99"/>
                    <a:pt x="91" y="100"/>
                  </a:cubicBezTo>
                  <a:cubicBezTo>
                    <a:pt x="123" y="94"/>
                    <a:pt x="154" y="89"/>
                    <a:pt x="186" y="83"/>
                  </a:cubicBezTo>
                  <a:cubicBezTo>
                    <a:pt x="185" y="64"/>
                    <a:pt x="183" y="43"/>
                    <a:pt x="198" y="26"/>
                  </a:cubicBezTo>
                  <a:cubicBezTo>
                    <a:pt x="205" y="17"/>
                    <a:pt x="227" y="3"/>
                    <a:pt x="237" y="0"/>
                  </a:cubicBezTo>
                  <a:cubicBezTo>
                    <a:pt x="240" y="42"/>
                    <a:pt x="238" y="61"/>
                    <a:pt x="198" y="83"/>
                  </a:cubicBezTo>
                  <a:cubicBezTo>
                    <a:pt x="203" y="83"/>
                    <a:pt x="207" y="83"/>
                    <a:pt x="211" y="83"/>
                  </a:cubicBezTo>
                  <a:cubicBezTo>
                    <a:pt x="217" y="83"/>
                    <a:pt x="222" y="83"/>
                    <a:pt x="227" y="82"/>
                  </a:cubicBezTo>
                  <a:cubicBezTo>
                    <a:pt x="235" y="82"/>
                    <a:pt x="239" y="86"/>
                    <a:pt x="243" y="90"/>
                  </a:cubicBezTo>
                  <a:cubicBezTo>
                    <a:pt x="243" y="91"/>
                    <a:pt x="243" y="92"/>
                    <a:pt x="243" y="93"/>
                  </a:cubicBezTo>
                  <a:cubicBezTo>
                    <a:pt x="233" y="93"/>
                    <a:pt x="222" y="92"/>
                    <a:pt x="212" y="93"/>
                  </a:cubicBezTo>
                  <a:cubicBezTo>
                    <a:pt x="202" y="93"/>
                    <a:pt x="192" y="94"/>
                    <a:pt x="181" y="96"/>
                  </a:cubicBezTo>
                  <a:cubicBezTo>
                    <a:pt x="195" y="98"/>
                    <a:pt x="209" y="100"/>
                    <a:pt x="220" y="111"/>
                  </a:cubicBezTo>
                  <a:cubicBezTo>
                    <a:pt x="229" y="122"/>
                    <a:pt x="236" y="134"/>
                    <a:pt x="242" y="148"/>
                  </a:cubicBezTo>
                  <a:cubicBezTo>
                    <a:pt x="229" y="150"/>
                    <a:pt x="218" y="148"/>
                    <a:pt x="206" y="147"/>
                  </a:cubicBezTo>
                  <a:cubicBezTo>
                    <a:pt x="188" y="144"/>
                    <a:pt x="177" y="131"/>
                    <a:pt x="169" y="116"/>
                  </a:cubicBezTo>
                  <a:cubicBezTo>
                    <a:pt x="166" y="112"/>
                    <a:pt x="164" y="107"/>
                    <a:pt x="162" y="102"/>
                  </a:cubicBezTo>
                  <a:cubicBezTo>
                    <a:pt x="161" y="99"/>
                    <a:pt x="159" y="98"/>
                    <a:pt x="155" y="99"/>
                  </a:cubicBezTo>
                  <a:cubicBezTo>
                    <a:pt x="125" y="105"/>
                    <a:pt x="95" y="112"/>
                    <a:pt x="64" y="119"/>
                  </a:cubicBezTo>
                  <a:cubicBezTo>
                    <a:pt x="64" y="119"/>
                    <a:pt x="63" y="119"/>
                    <a:pt x="62" y="120"/>
                  </a:cubicBezTo>
                  <a:cubicBezTo>
                    <a:pt x="101" y="115"/>
                    <a:pt x="119" y="138"/>
                    <a:pt x="133" y="16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10B3E14D-8275-294F-7C1E-B1C25DB3594C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281285" y="2892633"/>
              <a:ext cx="694934" cy="449431"/>
            </a:xfrm>
            <a:custGeom>
              <a:avLst/>
              <a:gdLst>
                <a:gd name="T0" fmla="*/ 1 w 243"/>
                <a:gd name="T1" fmla="*/ 150 h 169"/>
                <a:gd name="T2" fmla="*/ 24 w 243"/>
                <a:gd name="T3" fmla="*/ 111 h 169"/>
                <a:gd name="T4" fmla="*/ 62 w 243"/>
                <a:gd name="T5" fmla="*/ 96 h 169"/>
                <a:gd name="T6" fmla="*/ 62 w 243"/>
                <a:gd name="T7" fmla="*/ 95 h 169"/>
                <a:gd name="T8" fmla="*/ 0 w 243"/>
                <a:gd name="T9" fmla="*/ 91 h 169"/>
                <a:gd name="T10" fmla="*/ 14 w 243"/>
                <a:gd name="T11" fmla="*/ 83 h 169"/>
                <a:gd name="T12" fmla="*/ 45 w 243"/>
                <a:gd name="T13" fmla="*/ 83 h 169"/>
                <a:gd name="T14" fmla="*/ 10 w 243"/>
                <a:gd name="T15" fmla="*/ 49 h 169"/>
                <a:gd name="T16" fmla="*/ 7 w 243"/>
                <a:gd name="T17" fmla="*/ 0 h 169"/>
                <a:gd name="T18" fmla="*/ 56 w 243"/>
                <a:gd name="T19" fmla="*/ 83 h 169"/>
                <a:gd name="T20" fmla="*/ 154 w 243"/>
                <a:gd name="T21" fmla="*/ 100 h 169"/>
                <a:gd name="T22" fmla="*/ 117 w 243"/>
                <a:gd name="T23" fmla="*/ 20 h 169"/>
                <a:gd name="T24" fmla="*/ 167 w 243"/>
                <a:gd name="T25" fmla="*/ 105 h 169"/>
                <a:gd name="T26" fmla="*/ 196 w 243"/>
                <a:gd name="T27" fmla="*/ 114 h 169"/>
                <a:gd name="T28" fmla="*/ 236 w 243"/>
                <a:gd name="T29" fmla="*/ 128 h 169"/>
                <a:gd name="T30" fmla="*/ 242 w 243"/>
                <a:gd name="T31" fmla="*/ 140 h 169"/>
                <a:gd name="T32" fmla="*/ 220 w 243"/>
                <a:gd name="T33" fmla="*/ 132 h 169"/>
                <a:gd name="T34" fmla="*/ 199 w 243"/>
                <a:gd name="T35" fmla="*/ 125 h 169"/>
                <a:gd name="T36" fmla="*/ 192 w 243"/>
                <a:gd name="T37" fmla="*/ 127 h 169"/>
                <a:gd name="T38" fmla="*/ 178 w 243"/>
                <a:gd name="T39" fmla="*/ 150 h 169"/>
                <a:gd name="T40" fmla="*/ 146 w 243"/>
                <a:gd name="T41" fmla="*/ 169 h 169"/>
                <a:gd name="T42" fmla="*/ 110 w 243"/>
                <a:gd name="T43" fmla="*/ 169 h 169"/>
                <a:gd name="T44" fmla="*/ 137 w 243"/>
                <a:gd name="T45" fmla="*/ 131 h 169"/>
                <a:gd name="T46" fmla="*/ 181 w 243"/>
                <a:gd name="T47" fmla="*/ 119 h 169"/>
                <a:gd name="T48" fmla="*/ 144 w 243"/>
                <a:gd name="T49" fmla="*/ 110 h 169"/>
                <a:gd name="T50" fmla="*/ 90 w 243"/>
                <a:gd name="T51" fmla="*/ 99 h 169"/>
                <a:gd name="T52" fmla="*/ 81 w 243"/>
                <a:gd name="T53" fmla="*/ 104 h 169"/>
                <a:gd name="T54" fmla="*/ 67 w 243"/>
                <a:gd name="T55" fmla="*/ 127 h 169"/>
                <a:gd name="T56" fmla="*/ 36 w 243"/>
                <a:gd name="T57" fmla="*/ 147 h 169"/>
                <a:gd name="T58" fmla="*/ 1 w 243"/>
                <a:gd name="T59" fmla="*/ 15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3" h="169">
                  <a:moveTo>
                    <a:pt x="1" y="150"/>
                  </a:moveTo>
                  <a:cubicBezTo>
                    <a:pt x="7" y="134"/>
                    <a:pt x="14" y="122"/>
                    <a:pt x="24" y="111"/>
                  </a:cubicBezTo>
                  <a:cubicBezTo>
                    <a:pt x="34" y="100"/>
                    <a:pt x="48" y="98"/>
                    <a:pt x="62" y="96"/>
                  </a:cubicBezTo>
                  <a:cubicBezTo>
                    <a:pt x="62" y="96"/>
                    <a:pt x="62" y="95"/>
                    <a:pt x="62" y="95"/>
                  </a:cubicBezTo>
                  <a:cubicBezTo>
                    <a:pt x="42" y="94"/>
                    <a:pt x="21" y="93"/>
                    <a:pt x="0" y="91"/>
                  </a:cubicBezTo>
                  <a:cubicBezTo>
                    <a:pt x="4" y="86"/>
                    <a:pt x="8" y="82"/>
                    <a:pt x="14" y="83"/>
                  </a:cubicBezTo>
                  <a:cubicBezTo>
                    <a:pt x="24" y="83"/>
                    <a:pt x="34" y="83"/>
                    <a:pt x="45" y="83"/>
                  </a:cubicBezTo>
                  <a:cubicBezTo>
                    <a:pt x="31" y="74"/>
                    <a:pt x="16" y="66"/>
                    <a:pt x="10" y="49"/>
                  </a:cubicBezTo>
                  <a:cubicBezTo>
                    <a:pt x="5" y="33"/>
                    <a:pt x="4" y="17"/>
                    <a:pt x="7" y="0"/>
                  </a:cubicBezTo>
                  <a:cubicBezTo>
                    <a:pt x="45" y="15"/>
                    <a:pt x="65" y="41"/>
                    <a:pt x="56" y="83"/>
                  </a:cubicBezTo>
                  <a:cubicBezTo>
                    <a:pt x="89" y="89"/>
                    <a:pt x="121" y="94"/>
                    <a:pt x="154" y="100"/>
                  </a:cubicBezTo>
                  <a:cubicBezTo>
                    <a:pt x="117" y="84"/>
                    <a:pt x="111" y="54"/>
                    <a:pt x="117" y="20"/>
                  </a:cubicBezTo>
                  <a:cubicBezTo>
                    <a:pt x="150" y="34"/>
                    <a:pt x="174" y="50"/>
                    <a:pt x="167" y="105"/>
                  </a:cubicBezTo>
                  <a:cubicBezTo>
                    <a:pt x="177" y="108"/>
                    <a:pt x="186" y="110"/>
                    <a:pt x="196" y="114"/>
                  </a:cubicBezTo>
                  <a:cubicBezTo>
                    <a:pt x="209" y="118"/>
                    <a:pt x="222" y="123"/>
                    <a:pt x="236" y="128"/>
                  </a:cubicBezTo>
                  <a:cubicBezTo>
                    <a:pt x="241" y="130"/>
                    <a:pt x="243" y="133"/>
                    <a:pt x="242" y="140"/>
                  </a:cubicBezTo>
                  <a:cubicBezTo>
                    <a:pt x="235" y="137"/>
                    <a:pt x="228" y="134"/>
                    <a:pt x="220" y="132"/>
                  </a:cubicBezTo>
                  <a:cubicBezTo>
                    <a:pt x="213" y="129"/>
                    <a:pt x="206" y="127"/>
                    <a:pt x="199" y="125"/>
                  </a:cubicBezTo>
                  <a:cubicBezTo>
                    <a:pt x="195" y="123"/>
                    <a:pt x="194" y="124"/>
                    <a:pt x="192" y="127"/>
                  </a:cubicBezTo>
                  <a:cubicBezTo>
                    <a:pt x="188" y="135"/>
                    <a:pt x="183" y="143"/>
                    <a:pt x="178" y="150"/>
                  </a:cubicBezTo>
                  <a:cubicBezTo>
                    <a:pt x="170" y="161"/>
                    <a:pt x="160" y="168"/>
                    <a:pt x="146" y="169"/>
                  </a:cubicBezTo>
                  <a:cubicBezTo>
                    <a:pt x="135" y="169"/>
                    <a:pt x="123" y="169"/>
                    <a:pt x="110" y="169"/>
                  </a:cubicBezTo>
                  <a:cubicBezTo>
                    <a:pt x="117" y="154"/>
                    <a:pt x="125" y="141"/>
                    <a:pt x="137" y="131"/>
                  </a:cubicBezTo>
                  <a:cubicBezTo>
                    <a:pt x="150" y="120"/>
                    <a:pt x="165" y="120"/>
                    <a:pt x="181" y="119"/>
                  </a:cubicBezTo>
                  <a:cubicBezTo>
                    <a:pt x="169" y="116"/>
                    <a:pt x="156" y="112"/>
                    <a:pt x="144" y="110"/>
                  </a:cubicBezTo>
                  <a:cubicBezTo>
                    <a:pt x="126" y="106"/>
                    <a:pt x="108" y="103"/>
                    <a:pt x="90" y="99"/>
                  </a:cubicBezTo>
                  <a:cubicBezTo>
                    <a:pt x="86" y="98"/>
                    <a:pt x="83" y="99"/>
                    <a:pt x="81" y="104"/>
                  </a:cubicBezTo>
                  <a:cubicBezTo>
                    <a:pt x="77" y="112"/>
                    <a:pt x="72" y="120"/>
                    <a:pt x="67" y="127"/>
                  </a:cubicBezTo>
                  <a:cubicBezTo>
                    <a:pt x="60" y="139"/>
                    <a:pt x="49" y="145"/>
                    <a:pt x="36" y="147"/>
                  </a:cubicBezTo>
                  <a:cubicBezTo>
                    <a:pt x="25" y="148"/>
                    <a:pt x="14" y="149"/>
                    <a:pt x="1" y="15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C481AA7A-CAC0-5539-0BF0-AF269044490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47732" y="4115589"/>
              <a:ext cx="768863" cy="531896"/>
            </a:xfrm>
            <a:custGeom>
              <a:avLst/>
              <a:gdLst>
                <a:gd name="T0" fmla="*/ 217 w 270"/>
                <a:gd name="T1" fmla="*/ 54 h 200"/>
                <a:gd name="T2" fmla="*/ 254 w 270"/>
                <a:gd name="T3" fmla="*/ 40 h 200"/>
                <a:gd name="T4" fmla="*/ 270 w 270"/>
                <a:gd name="T5" fmla="*/ 46 h 200"/>
                <a:gd name="T6" fmla="*/ 230 w 270"/>
                <a:gd name="T7" fmla="*/ 60 h 200"/>
                <a:gd name="T8" fmla="*/ 191 w 270"/>
                <a:gd name="T9" fmla="*/ 78 h 200"/>
                <a:gd name="T10" fmla="*/ 213 w 270"/>
                <a:gd name="T11" fmla="*/ 120 h 200"/>
                <a:gd name="T12" fmla="*/ 199 w 270"/>
                <a:gd name="T13" fmla="*/ 164 h 200"/>
                <a:gd name="T14" fmla="*/ 176 w 270"/>
                <a:gd name="T15" fmla="*/ 128 h 200"/>
                <a:gd name="T16" fmla="*/ 184 w 270"/>
                <a:gd name="T17" fmla="*/ 86 h 200"/>
                <a:gd name="T18" fmla="*/ 123 w 270"/>
                <a:gd name="T19" fmla="*/ 128 h 200"/>
                <a:gd name="T20" fmla="*/ 127 w 270"/>
                <a:gd name="T21" fmla="*/ 200 h 200"/>
                <a:gd name="T22" fmla="*/ 116 w 270"/>
                <a:gd name="T23" fmla="*/ 131 h 200"/>
                <a:gd name="T24" fmla="*/ 83 w 270"/>
                <a:gd name="T25" fmla="*/ 134 h 200"/>
                <a:gd name="T26" fmla="*/ 78 w 270"/>
                <a:gd name="T27" fmla="*/ 137 h 200"/>
                <a:gd name="T28" fmla="*/ 64 w 270"/>
                <a:gd name="T29" fmla="*/ 150 h 200"/>
                <a:gd name="T30" fmla="*/ 21 w 270"/>
                <a:gd name="T31" fmla="*/ 158 h 200"/>
                <a:gd name="T32" fmla="*/ 0 w 270"/>
                <a:gd name="T33" fmla="*/ 152 h 200"/>
                <a:gd name="T34" fmla="*/ 40 w 270"/>
                <a:gd name="T35" fmla="*/ 122 h 200"/>
                <a:gd name="T36" fmla="*/ 66 w 270"/>
                <a:gd name="T37" fmla="*/ 124 h 200"/>
                <a:gd name="T38" fmla="*/ 107 w 270"/>
                <a:gd name="T39" fmla="*/ 122 h 200"/>
                <a:gd name="T40" fmla="*/ 142 w 270"/>
                <a:gd name="T41" fmla="*/ 105 h 200"/>
                <a:gd name="T42" fmla="*/ 97 w 270"/>
                <a:gd name="T43" fmla="*/ 100 h 200"/>
                <a:gd name="T44" fmla="*/ 65 w 270"/>
                <a:gd name="T45" fmla="*/ 66 h 200"/>
                <a:gd name="T46" fmla="*/ 150 w 270"/>
                <a:gd name="T47" fmla="*/ 97 h 200"/>
                <a:gd name="T48" fmla="*/ 178 w 270"/>
                <a:gd name="T49" fmla="*/ 77 h 200"/>
                <a:gd name="T50" fmla="*/ 210 w 270"/>
                <a:gd name="T51" fmla="*/ 57 h 200"/>
                <a:gd name="T52" fmla="*/ 142 w 270"/>
                <a:gd name="T53" fmla="*/ 0 h 200"/>
                <a:gd name="T54" fmla="*/ 217 w 270"/>
                <a:gd name="T55" fmla="*/ 5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70" h="200">
                  <a:moveTo>
                    <a:pt x="217" y="54"/>
                  </a:moveTo>
                  <a:cubicBezTo>
                    <a:pt x="229" y="49"/>
                    <a:pt x="242" y="45"/>
                    <a:pt x="254" y="40"/>
                  </a:cubicBezTo>
                  <a:cubicBezTo>
                    <a:pt x="261" y="38"/>
                    <a:pt x="266" y="40"/>
                    <a:pt x="270" y="46"/>
                  </a:cubicBezTo>
                  <a:cubicBezTo>
                    <a:pt x="257" y="51"/>
                    <a:pt x="243" y="54"/>
                    <a:pt x="230" y="60"/>
                  </a:cubicBezTo>
                  <a:cubicBezTo>
                    <a:pt x="217" y="65"/>
                    <a:pt x="205" y="72"/>
                    <a:pt x="191" y="78"/>
                  </a:cubicBezTo>
                  <a:cubicBezTo>
                    <a:pt x="201" y="92"/>
                    <a:pt x="212" y="103"/>
                    <a:pt x="213" y="120"/>
                  </a:cubicBezTo>
                  <a:cubicBezTo>
                    <a:pt x="213" y="136"/>
                    <a:pt x="206" y="150"/>
                    <a:pt x="199" y="164"/>
                  </a:cubicBezTo>
                  <a:cubicBezTo>
                    <a:pt x="188" y="153"/>
                    <a:pt x="180" y="142"/>
                    <a:pt x="176" y="128"/>
                  </a:cubicBezTo>
                  <a:cubicBezTo>
                    <a:pt x="172" y="113"/>
                    <a:pt x="178" y="100"/>
                    <a:pt x="184" y="86"/>
                  </a:cubicBezTo>
                  <a:cubicBezTo>
                    <a:pt x="164" y="100"/>
                    <a:pt x="144" y="114"/>
                    <a:pt x="123" y="128"/>
                  </a:cubicBezTo>
                  <a:cubicBezTo>
                    <a:pt x="146" y="150"/>
                    <a:pt x="144" y="174"/>
                    <a:pt x="127" y="200"/>
                  </a:cubicBezTo>
                  <a:cubicBezTo>
                    <a:pt x="108" y="179"/>
                    <a:pt x="98" y="157"/>
                    <a:pt x="116" y="131"/>
                  </a:cubicBezTo>
                  <a:cubicBezTo>
                    <a:pt x="104" y="132"/>
                    <a:pt x="94" y="133"/>
                    <a:pt x="83" y="134"/>
                  </a:cubicBezTo>
                  <a:cubicBezTo>
                    <a:pt x="82" y="134"/>
                    <a:pt x="80" y="136"/>
                    <a:pt x="78" y="137"/>
                  </a:cubicBezTo>
                  <a:cubicBezTo>
                    <a:pt x="73" y="141"/>
                    <a:pt x="69" y="146"/>
                    <a:pt x="64" y="150"/>
                  </a:cubicBezTo>
                  <a:cubicBezTo>
                    <a:pt x="51" y="161"/>
                    <a:pt x="36" y="161"/>
                    <a:pt x="21" y="158"/>
                  </a:cubicBezTo>
                  <a:cubicBezTo>
                    <a:pt x="14" y="156"/>
                    <a:pt x="7" y="154"/>
                    <a:pt x="0" y="152"/>
                  </a:cubicBezTo>
                  <a:cubicBezTo>
                    <a:pt x="12" y="139"/>
                    <a:pt x="22" y="125"/>
                    <a:pt x="40" y="122"/>
                  </a:cubicBezTo>
                  <a:cubicBezTo>
                    <a:pt x="48" y="121"/>
                    <a:pt x="58" y="121"/>
                    <a:pt x="66" y="124"/>
                  </a:cubicBezTo>
                  <a:cubicBezTo>
                    <a:pt x="80" y="127"/>
                    <a:pt x="94" y="126"/>
                    <a:pt x="107" y="122"/>
                  </a:cubicBezTo>
                  <a:cubicBezTo>
                    <a:pt x="119" y="118"/>
                    <a:pt x="130" y="111"/>
                    <a:pt x="142" y="105"/>
                  </a:cubicBezTo>
                  <a:cubicBezTo>
                    <a:pt x="126" y="105"/>
                    <a:pt x="111" y="108"/>
                    <a:pt x="97" y="100"/>
                  </a:cubicBezTo>
                  <a:cubicBezTo>
                    <a:pt x="83" y="92"/>
                    <a:pt x="74" y="79"/>
                    <a:pt x="65" y="66"/>
                  </a:cubicBezTo>
                  <a:cubicBezTo>
                    <a:pt x="109" y="56"/>
                    <a:pt x="125" y="60"/>
                    <a:pt x="150" y="97"/>
                  </a:cubicBezTo>
                  <a:cubicBezTo>
                    <a:pt x="160" y="90"/>
                    <a:pt x="169" y="84"/>
                    <a:pt x="178" y="77"/>
                  </a:cubicBezTo>
                  <a:cubicBezTo>
                    <a:pt x="188" y="70"/>
                    <a:pt x="198" y="64"/>
                    <a:pt x="210" y="57"/>
                  </a:cubicBezTo>
                  <a:cubicBezTo>
                    <a:pt x="169" y="57"/>
                    <a:pt x="151" y="34"/>
                    <a:pt x="142" y="0"/>
                  </a:cubicBezTo>
                  <a:cubicBezTo>
                    <a:pt x="175" y="1"/>
                    <a:pt x="203" y="4"/>
                    <a:pt x="217" y="5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5EE39C45-D993-1B24-E618-0FB431415E4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44123" y="509166"/>
              <a:ext cx="773792" cy="534187"/>
            </a:xfrm>
            <a:custGeom>
              <a:avLst/>
              <a:gdLst>
                <a:gd name="T0" fmla="*/ 270 w 270"/>
                <a:gd name="T1" fmla="*/ 153 h 201"/>
                <a:gd name="T2" fmla="*/ 228 w 270"/>
                <a:gd name="T3" fmla="*/ 160 h 201"/>
                <a:gd name="T4" fmla="*/ 200 w 270"/>
                <a:gd name="T5" fmla="*/ 145 h 201"/>
                <a:gd name="T6" fmla="*/ 173 w 270"/>
                <a:gd name="T7" fmla="*/ 134 h 201"/>
                <a:gd name="T8" fmla="*/ 154 w 270"/>
                <a:gd name="T9" fmla="*/ 131 h 201"/>
                <a:gd name="T10" fmla="*/ 143 w 270"/>
                <a:gd name="T11" fmla="*/ 201 h 201"/>
                <a:gd name="T12" fmla="*/ 130 w 270"/>
                <a:gd name="T13" fmla="*/ 163 h 201"/>
                <a:gd name="T14" fmla="*/ 146 w 270"/>
                <a:gd name="T15" fmla="*/ 129 h 201"/>
                <a:gd name="T16" fmla="*/ 86 w 270"/>
                <a:gd name="T17" fmla="*/ 87 h 201"/>
                <a:gd name="T18" fmla="*/ 95 w 270"/>
                <a:gd name="T19" fmla="*/ 127 h 201"/>
                <a:gd name="T20" fmla="*/ 72 w 270"/>
                <a:gd name="T21" fmla="*/ 165 h 201"/>
                <a:gd name="T22" fmla="*/ 58 w 270"/>
                <a:gd name="T23" fmla="*/ 121 h 201"/>
                <a:gd name="T24" fmla="*/ 79 w 270"/>
                <a:gd name="T25" fmla="*/ 80 h 201"/>
                <a:gd name="T26" fmla="*/ 0 w 270"/>
                <a:gd name="T27" fmla="*/ 47 h 201"/>
                <a:gd name="T28" fmla="*/ 16 w 270"/>
                <a:gd name="T29" fmla="*/ 41 h 201"/>
                <a:gd name="T30" fmla="*/ 51 w 270"/>
                <a:gd name="T31" fmla="*/ 54 h 201"/>
                <a:gd name="T32" fmla="*/ 54 w 270"/>
                <a:gd name="T33" fmla="*/ 55 h 201"/>
                <a:gd name="T34" fmla="*/ 87 w 270"/>
                <a:gd name="T35" fmla="*/ 8 h 201"/>
                <a:gd name="T36" fmla="*/ 128 w 270"/>
                <a:gd name="T37" fmla="*/ 0 h 201"/>
                <a:gd name="T38" fmla="*/ 63 w 270"/>
                <a:gd name="T39" fmla="*/ 58 h 201"/>
                <a:gd name="T40" fmla="*/ 121 w 270"/>
                <a:gd name="T41" fmla="*/ 98 h 201"/>
                <a:gd name="T42" fmla="*/ 205 w 270"/>
                <a:gd name="T43" fmla="*/ 67 h 201"/>
                <a:gd name="T44" fmla="*/ 174 w 270"/>
                <a:gd name="T45" fmla="*/ 101 h 201"/>
                <a:gd name="T46" fmla="*/ 128 w 270"/>
                <a:gd name="T47" fmla="*/ 104 h 201"/>
                <a:gd name="T48" fmla="*/ 177 w 270"/>
                <a:gd name="T49" fmla="*/ 126 h 201"/>
                <a:gd name="T50" fmla="*/ 207 w 270"/>
                <a:gd name="T51" fmla="*/ 124 h 201"/>
                <a:gd name="T52" fmla="*/ 262 w 270"/>
                <a:gd name="T53" fmla="*/ 143 h 201"/>
                <a:gd name="T54" fmla="*/ 268 w 270"/>
                <a:gd name="T55" fmla="*/ 150 h 201"/>
                <a:gd name="T56" fmla="*/ 270 w 270"/>
                <a:gd name="T57" fmla="*/ 15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0" h="201">
                  <a:moveTo>
                    <a:pt x="270" y="153"/>
                  </a:moveTo>
                  <a:cubicBezTo>
                    <a:pt x="256" y="158"/>
                    <a:pt x="242" y="161"/>
                    <a:pt x="228" y="160"/>
                  </a:cubicBezTo>
                  <a:cubicBezTo>
                    <a:pt x="216" y="159"/>
                    <a:pt x="207" y="153"/>
                    <a:pt x="200" y="145"/>
                  </a:cubicBezTo>
                  <a:cubicBezTo>
                    <a:pt x="192" y="137"/>
                    <a:pt x="184" y="133"/>
                    <a:pt x="173" y="134"/>
                  </a:cubicBezTo>
                  <a:cubicBezTo>
                    <a:pt x="168" y="134"/>
                    <a:pt x="162" y="132"/>
                    <a:pt x="154" y="131"/>
                  </a:cubicBezTo>
                  <a:cubicBezTo>
                    <a:pt x="171" y="158"/>
                    <a:pt x="163" y="180"/>
                    <a:pt x="143" y="201"/>
                  </a:cubicBezTo>
                  <a:cubicBezTo>
                    <a:pt x="136" y="189"/>
                    <a:pt x="130" y="177"/>
                    <a:pt x="130" y="163"/>
                  </a:cubicBezTo>
                  <a:cubicBezTo>
                    <a:pt x="130" y="149"/>
                    <a:pt x="139" y="139"/>
                    <a:pt x="146" y="129"/>
                  </a:cubicBezTo>
                  <a:cubicBezTo>
                    <a:pt x="126" y="115"/>
                    <a:pt x="107" y="101"/>
                    <a:pt x="86" y="87"/>
                  </a:cubicBezTo>
                  <a:cubicBezTo>
                    <a:pt x="92" y="100"/>
                    <a:pt x="98" y="113"/>
                    <a:pt x="95" y="127"/>
                  </a:cubicBezTo>
                  <a:cubicBezTo>
                    <a:pt x="91" y="142"/>
                    <a:pt x="82" y="154"/>
                    <a:pt x="72" y="165"/>
                  </a:cubicBezTo>
                  <a:cubicBezTo>
                    <a:pt x="64" y="151"/>
                    <a:pt x="57" y="137"/>
                    <a:pt x="58" y="121"/>
                  </a:cubicBezTo>
                  <a:cubicBezTo>
                    <a:pt x="58" y="105"/>
                    <a:pt x="69" y="93"/>
                    <a:pt x="79" y="80"/>
                  </a:cubicBezTo>
                  <a:cubicBezTo>
                    <a:pt x="55" y="64"/>
                    <a:pt x="27" y="55"/>
                    <a:pt x="0" y="47"/>
                  </a:cubicBezTo>
                  <a:cubicBezTo>
                    <a:pt x="4" y="41"/>
                    <a:pt x="9" y="39"/>
                    <a:pt x="16" y="41"/>
                  </a:cubicBezTo>
                  <a:cubicBezTo>
                    <a:pt x="28" y="45"/>
                    <a:pt x="40" y="50"/>
                    <a:pt x="51" y="54"/>
                  </a:cubicBezTo>
                  <a:cubicBezTo>
                    <a:pt x="52" y="54"/>
                    <a:pt x="53" y="54"/>
                    <a:pt x="54" y="55"/>
                  </a:cubicBezTo>
                  <a:cubicBezTo>
                    <a:pt x="61" y="37"/>
                    <a:pt x="66" y="17"/>
                    <a:pt x="87" y="8"/>
                  </a:cubicBezTo>
                  <a:cubicBezTo>
                    <a:pt x="100" y="2"/>
                    <a:pt x="113" y="0"/>
                    <a:pt x="128" y="0"/>
                  </a:cubicBezTo>
                  <a:cubicBezTo>
                    <a:pt x="124" y="34"/>
                    <a:pt x="102" y="53"/>
                    <a:pt x="63" y="58"/>
                  </a:cubicBezTo>
                  <a:cubicBezTo>
                    <a:pt x="82" y="71"/>
                    <a:pt x="101" y="84"/>
                    <a:pt x="121" y="98"/>
                  </a:cubicBezTo>
                  <a:cubicBezTo>
                    <a:pt x="139" y="63"/>
                    <a:pt x="168" y="55"/>
                    <a:pt x="205" y="67"/>
                  </a:cubicBezTo>
                  <a:cubicBezTo>
                    <a:pt x="196" y="80"/>
                    <a:pt x="187" y="93"/>
                    <a:pt x="174" y="101"/>
                  </a:cubicBezTo>
                  <a:cubicBezTo>
                    <a:pt x="160" y="109"/>
                    <a:pt x="144" y="106"/>
                    <a:pt x="128" y="104"/>
                  </a:cubicBezTo>
                  <a:cubicBezTo>
                    <a:pt x="143" y="116"/>
                    <a:pt x="159" y="123"/>
                    <a:pt x="177" y="126"/>
                  </a:cubicBezTo>
                  <a:cubicBezTo>
                    <a:pt x="188" y="127"/>
                    <a:pt x="197" y="127"/>
                    <a:pt x="207" y="124"/>
                  </a:cubicBezTo>
                  <a:cubicBezTo>
                    <a:pt x="230" y="117"/>
                    <a:pt x="247" y="128"/>
                    <a:pt x="262" y="143"/>
                  </a:cubicBezTo>
                  <a:cubicBezTo>
                    <a:pt x="264" y="146"/>
                    <a:pt x="266" y="148"/>
                    <a:pt x="268" y="150"/>
                  </a:cubicBezTo>
                  <a:cubicBezTo>
                    <a:pt x="269" y="151"/>
                    <a:pt x="269" y="151"/>
                    <a:pt x="270" y="15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A5923437-F353-8F6E-7755-74230060C06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4003" y="965868"/>
              <a:ext cx="483004" cy="542433"/>
            </a:xfrm>
            <a:custGeom>
              <a:avLst/>
              <a:gdLst>
                <a:gd name="T0" fmla="*/ 103 w 169"/>
                <a:gd name="T1" fmla="*/ 109 h 204"/>
                <a:gd name="T2" fmla="*/ 169 w 169"/>
                <a:gd name="T3" fmla="*/ 119 h 204"/>
                <a:gd name="T4" fmla="*/ 139 w 169"/>
                <a:gd name="T5" fmla="*/ 130 h 204"/>
                <a:gd name="T6" fmla="*/ 110 w 169"/>
                <a:gd name="T7" fmla="*/ 121 h 204"/>
                <a:gd name="T8" fmla="*/ 119 w 169"/>
                <a:gd name="T9" fmla="*/ 146 h 204"/>
                <a:gd name="T10" fmla="*/ 113 w 169"/>
                <a:gd name="T11" fmla="*/ 204 h 204"/>
                <a:gd name="T12" fmla="*/ 103 w 169"/>
                <a:gd name="T13" fmla="*/ 154 h 204"/>
                <a:gd name="T14" fmla="*/ 101 w 169"/>
                <a:gd name="T15" fmla="*/ 122 h 204"/>
                <a:gd name="T16" fmla="*/ 76 w 169"/>
                <a:gd name="T17" fmla="*/ 95 h 204"/>
                <a:gd name="T18" fmla="*/ 57 w 169"/>
                <a:gd name="T19" fmla="*/ 159 h 204"/>
                <a:gd name="T20" fmla="*/ 70 w 169"/>
                <a:gd name="T21" fmla="*/ 90 h 204"/>
                <a:gd name="T22" fmla="*/ 48 w 169"/>
                <a:gd name="T23" fmla="*/ 63 h 204"/>
                <a:gd name="T24" fmla="*/ 34 w 169"/>
                <a:gd name="T25" fmla="*/ 96 h 204"/>
                <a:gd name="T26" fmla="*/ 0 w 169"/>
                <a:gd name="T27" fmla="*/ 111 h 204"/>
                <a:gd name="T28" fmla="*/ 46 w 169"/>
                <a:gd name="T29" fmla="*/ 54 h 204"/>
                <a:gd name="T30" fmla="*/ 43 w 169"/>
                <a:gd name="T31" fmla="*/ 31 h 204"/>
                <a:gd name="T32" fmla="*/ 43 w 169"/>
                <a:gd name="T33" fmla="*/ 4 h 204"/>
                <a:gd name="T34" fmla="*/ 45 w 169"/>
                <a:gd name="T35" fmla="*/ 0 h 204"/>
                <a:gd name="T36" fmla="*/ 50 w 169"/>
                <a:gd name="T37" fmla="*/ 3 h 204"/>
                <a:gd name="T38" fmla="*/ 52 w 169"/>
                <a:gd name="T39" fmla="*/ 10 h 204"/>
                <a:gd name="T40" fmla="*/ 53 w 169"/>
                <a:gd name="T41" fmla="*/ 40 h 204"/>
                <a:gd name="T42" fmla="*/ 72 w 169"/>
                <a:gd name="T43" fmla="*/ 77 h 204"/>
                <a:gd name="T44" fmla="*/ 103 w 169"/>
                <a:gd name="T45" fmla="*/ 10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204">
                  <a:moveTo>
                    <a:pt x="103" y="109"/>
                  </a:moveTo>
                  <a:cubicBezTo>
                    <a:pt x="131" y="96"/>
                    <a:pt x="141" y="95"/>
                    <a:pt x="169" y="119"/>
                  </a:cubicBezTo>
                  <a:cubicBezTo>
                    <a:pt x="159" y="125"/>
                    <a:pt x="150" y="129"/>
                    <a:pt x="139" y="130"/>
                  </a:cubicBezTo>
                  <a:cubicBezTo>
                    <a:pt x="128" y="132"/>
                    <a:pt x="119" y="126"/>
                    <a:pt x="110" y="121"/>
                  </a:cubicBezTo>
                  <a:cubicBezTo>
                    <a:pt x="113" y="129"/>
                    <a:pt x="115" y="138"/>
                    <a:pt x="119" y="146"/>
                  </a:cubicBezTo>
                  <a:cubicBezTo>
                    <a:pt x="130" y="166"/>
                    <a:pt x="132" y="179"/>
                    <a:pt x="113" y="204"/>
                  </a:cubicBezTo>
                  <a:cubicBezTo>
                    <a:pt x="99" y="192"/>
                    <a:pt x="93" y="169"/>
                    <a:pt x="103" y="154"/>
                  </a:cubicBezTo>
                  <a:cubicBezTo>
                    <a:pt x="111" y="142"/>
                    <a:pt x="108" y="133"/>
                    <a:pt x="101" y="122"/>
                  </a:cubicBezTo>
                  <a:cubicBezTo>
                    <a:pt x="94" y="112"/>
                    <a:pt x="87" y="103"/>
                    <a:pt x="76" y="95"/>
                  </a:cubicBezTo>
                  <a:cubicBezTo>
                    <a:pt x="89" y="122"/>
                    <a:pt x="78" y="142"/>
                    <a:pt x="57" y="159"/>
                  </a:cubicBezTo>
                  <a:cubicBezTo>
                    <a:pt x="43" y="133"/>
                    <a:pt x="46" y="118"/>
                    <a:pt x="70" y="90"/>
                  </a:cubicBezTo>
                  <a:cubicBezTo>
                    <a:pt x="63" y="81"/>
                    <a:pt x="56" y="72"/>
                    <a:pt x="48" y="63"/>
                  </a:cubicBezTo>
                  <a:cubicBezTo>
                    <a:pt x="46" y="74"/>
                    <a:pt x="44" y="87"/>
                    <a:pt x="34" y="96"/>
                  </a:cubicBezTo>
                  <a:cubicBezTo>
                    <a:pt x="24" y="104"/>
                    <a:pt x="12" y="108"/>
                    <a:pt x="0" y="111"/>
                  </a:cubicBezTo>
                  <a:cubicBezTo>
                    <a:pt x="3" y="73"/>
                    <a:pt x="13" y="63"/>
                    <a:pt x="46" y="54"/>
                  </a:cubicBezTo>
                  <a:cubicBezTo>
                    <a:pt x="45" y="46"/>
                    <a:pt x="44" y="39"/>
                    <a:pt x="43" y="31"/>
                  </a:cubicBezTo>
                  <a:cubicBezTo>
                    <a:pt x="43" y="22"/>
                    <a:pt x="43" y="13"/>
                    <a:pt x="43" y="4"/>
                  </a:cubicBezTo>
                  <a:cubicBezTo>
                    <a:pt x="43" y="3"/>
                    <a:pt x="44" y="1"/>
                    <a:pt x="45" y="0"/>
                  </a:cubicBezTo>
                  <a:cubicBezTo>
                    <a:pt x="47" y="1"/>
                    <a:pt x="49" y="1"/>
                    <a:pt x="50" y="3"/>
                  </a:cubicBezTo>
                  <a:cubicBezTo>
                    <a:pt x="51" y="5"/>
                    <a:pt x="52" y="8"/>
                    <a:pt x="52" y="10"/>
                  </a:cubicBezTo>
                  <a:cubicBezTo>
                    <a:pt x="52" y="20"/>
                    <a:pt x="52" y="30"/>
                    <a:pt x="53" y="40"/>
                  </a:cubicBezTo>
                  <a:cubicBezTo>
                    <a:pt x="54" y="55"/>
                    <a:pt x="62" y="67"/>
                    <a:pt x="72" y="77"/>
                  </a:cubicBezTo>
                  <a:cubicBezTo>
                    <a:pt x="82" y="88"/>
                    <a:pt x="93" y="98"/>
                    <a:pt x="103" y="10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249DCDE9-4810-68A1-9C72-8A1C995336C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1310" y="3646976"/>
              <a:ext cx="487932" cy="547472"/>
            </a:xfrm>
            <a:custGeom>
              <a:avLst/>
              <a:gdLst>
                <a:gd name="T0" fmla="*/ 93 w 170"/>
                <a:gd name="T1" fmla="*/ 96 h 206"/>
                <a:gd name="T2" fmla="*/ 61 w 170"/>
                <a:gd name="T3" fmla="*/ 139 h 206"/>
                <a:gd name="T4" fmla="*/ 63 w 170"/>
                <a:gd name="T5" fmla="*/ 147 h 206"/>
                <a:gd name="T6" fmla="*/ 57 w 170"/>
                <a:gd name="T7" fmla="*/ 206 h 206"/>
                <a:gd name="T8" fmla="*/ 50 w 170"/>
                <a:gd name="T9" fmla="*/ 149 h 206"/>
                <a:gd name="T10" fmla="*/ 60 w 170"/>
                <a:gd name="T11" fmla="*/ 121 h 206"/>
                <a:gd name="T12" fmla="*/ 30 w 170"/>
                <a:gd name="T13" fmla="*/ 131 h 206"/>
                <a:gd name="T14" fmla="*/ 0 w 170"/>
                <a:gd name="T15" fmla="*/ 122 h 206"/>
                <a:gd name="T16" fmla="*/ 67 w 170"/>
                <a:gd name="T17" fmla="*/ 111 h 206"/>
                <a:gd name="T18" fmla="*/ 78 w 170"/>
                <a:gd name="T19" fmla="*/ 98 h 206"/>
                <a:gd name="T20" fmla="*/ 95 w 170"/>
                <a:gd name="T21" fmla="*/ 82 h 206"/>
                <a:gd name="T22" fmla="*/ 118 w 170"/>
                <a:gd name="T23" fmla="*/ 30 h 206"/>
                <a:gd name="T24" fmla="*/ 118 w 170"/>
                <a:gd name="T25" fmla="*/ 10 h 206"/>
                <a:gd name="T26" fmla="*/ 126 w 170"/>
                <a:gd name="T27" fmla="*/ 0 h 206"/>
                <a:gd name="T28" fmla="*/ 123 w 170"/>
                <a:gd name="T29" fmla="*/ 55 h 206"/>
                <a:gd name="T30" fmla="*/ 170 w 170"/>
                <a:gd name="T31" fmla="*/ 112 h 206"/>
                <a:gd name="T32" fmla="*/ 136 w 170"/>
                <a:gd name="T33" fmla="*/ 97 h 206"/>
                <a:gd name="T34" fmla="*/ 121 w 170"/>
                <a:gd name="T35" fmla="*/ 63 h 206"/>
                <a:gd name="T36" fmla="*/ 99 w 170"/>
                <a:gd name="T37" fmla="*/ 92 h 206"/>
                <a:gd name="T38" fmla="*/ 112 w 170"/>
                <a:gd name="T39" fmla="*/ 160 h 206"/>
                <a:gd name="T40" fmla="*/ 93 w 170"/>
                <a:gd name="T41" fmla="*/ 9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0" h="206">
                  <a:moveTo>
                    <a:pt x="93" y="96"/>
                  </a:moveTo>
                  <a:cubicBezTo>
                    <a:pt x="78" y="107"/>
                    <a:pt x="67" y="121"/>
                    <a:pt x="61" y="139"/>
                  </a:cubicBezTo>
                  <a:cubicBezTo>
                    <a:pt x="60" y="141"/>
                    <a:pt x="61" y="145"/>
                    <a:pt x="63" y="147"/>
                  </a:cubicBezTo>
                  <a:cubicBezTo>
                    <a:pt x="75" y="167"/>
                    <a:pt x="73" y="188"/>
                    <a:pt x="57" y="206"/>
                  </a:cubicBezTo>
                  <a:cubicBezTo>
                    <a:pt x="41" y="189"/>
                    <a:pt x="38" y="169"/>
                    <a:pt x="50" y="149"/>
                  </a:cubicBezTo>
                  <a:cubicBezTo>
                    <a:pt x="54" y="141"/>
                    <a:pt x="56" y="131"/>
                    <a:pt x="60" y="121"/>
                  </a:cubicBezTo>
                  <a:cubicBezTo>
                    <a:pt x="50" y="127"/>
                    <a:pt x="41" y="134"/>
                    <a:pt x="30" y="131"/>
                  </a:cubicBezTo>
                  <a:cubicBezTo>
                    <a:pt x="20" y="129"/>
                    <a:pt x="11" y="125"/>
                    <a:pt x="0" y="122"/>
                  </a:cubicBezTo>
                  <a:cubicBezTo>
                    <a:pt x="18" y="100"/>
                    <a:pt x="41" y="96"/>
                    <a:pt x="67" y="111"/>
                  </a:cubicBezTo>
                  <a:cubicBezTo>
                    <a:pt x="71" y="107"/>
                    <a:pt x="74" y="102"/>
                    <a:pt x="78" y="98"/>
                  </a:cubicBezTo>
                  <a:cubicBezTo>
                    <a:pt x="84" y="92"/>
                    <a:pt x="89" y="87"/>
                    <a:pt x="95" y="82"/>
                  </a:cubicBezTo>
                  <a:cubicBezTo>
                    <a:pt x="110" y="68"/>
                    <a:pt x="117" y="51"/>
                    <a:pt x="118" y="30"/>
                  </a:cubicBezTo>
                  <a:cubicBezTo>
                    <a:pt x="118" y="24"/>
                    <a:pt x="118" y="17"/>
                    <a:pt x="118" y="10"/>
                  </a:cubicBezTo>
                  <a:cubicBezTo>
                    <a:pt x="118" y="5"/>
                    <a:pt x="120" y="2"/>
                    <a:pt x="126" y="0"/>
                  </a:cubicBezTo>
                  <a:cubicBezTo>
                    <a:pt x="127" y="19"/>
                    <a:pt x="127" y="37"/>
                    <a:pt x="123" y="55"/>
                  </a:cubicBezTo>
                  <a:cubicBezTo>
                    <a:pt x="156" y="64"/>
                    <a:pt x="166" y="73"/>
                    <a:pt x="170" y="112"/>
                  </a:cubicBezTo>
                  <a:cubicBezTo>
                    <a:pt x="157" y="109"/>
                    <a:pt x="146" y="105"/>
                    <a:pt x="136" y="97"/>
                  </a:cubicBezTo>
                  <a:cubicBezTo>
                    <a:pt x="125" y="88"/>
                    <a:pt x="124" y="75"/>
                    <a:pt x="121" y="63"/>
                  </a:cubicBezTo>
                  <a:cubicBezTo>
                    <a:pt x="114" y="73"/>
                    <a:pt x="107" y="82"/>
                    <a:pt x="99" y="92"/>
                  </a:cubicBezTo>
                  <a:cubicBezTo>
                    <a:pt x="124" y="110"/>
                    <a:pt x="126" y="134"/>
                    <a:pt x="112" y="160"/>
                  </a:cubicBezTo>
                  <a:cubicBezTo>
                    <a:pt x="90" y="143"/>
                    <a:pt x="85" y="129"/>
                    <a:pt x="93" y="96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5392D319-3523-80B3-270E-A758F2773A2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02607" y="2581274"/>
              <a:ext cx="271074" cy="303286"/>
            </a:xfrm>
            <a:custGeom>
              <a:avLst/>
              <a:gdLst>
                <a:gd name="T0" fmla="*/ 78 w 95"/>
                <a:gd name="T1" fmla="*/ 114 h 114"/>
                <a:gd name="T2" fmla="*/ 29 w 95"/>
                <a:gd name="T3" fmla="*/ 93 h 114"/>
                <a:gd name="T4" fmla="*/ 5 w 95"/>
                <a:gd name="T5" fmla="*/ 61 h 114"/>
                <a:gd name="T6" fmla="*/ 12 w 95"/>
                <a:gd name="T7" fmla="*/ 10 h 114"/>
                <a:gd name="T8" fmla="*/ 15 w 95"/>
                <a:gd name="T9" fmla="*/ 8 h 114"/>
                <a:gd name="T10" fmla="*/ 83 w 95"/>
                <a:gd name="T11" fmla="*/ 35 h 114"/>
                <a:gd name="T12" fmla="*/ 94 w 95"/>
                <a:gd name="T13" fmla="*/ 71 h 114"/>
                <a:gd name="T14" fmla="*/ 94 w 95"/>
                <a:gd name="T15" fmla="*/ 102 h 114"/>
                <a:gd name="T16" fmla="*/ 77 w 95"/>
                <a:gd name="T17" fmla="*/ 75 h 114"/>
                <a:gd name="T18" fmla="*/ 76 w 95"/>
                <a:gd name="T19" fmla="*/ 76 h 114"/>
                <a:gd name="T20" fmla="*/ 86 w 95"/>
                <a:gd name="T21" fmla="*/ 99 h 114"/>
                <a:gd name="T22" fmla="*/ 86 w 95"/>
                <a:gd name="T23" fmla="*/ 100 h 114"/>
                <a:gd name="T24" fmla="*/ 66 w 95"/>
                <a:gd name="T25" fmla="*/ 78 h 114"/>
                <a:gd name="T26" fmla="*/ 63 w 95"/>
                <a:gd name="T27" fmla="*/ 80 h 114"/>
                <a:gd name="T28" fmla="*/ 78 w 95"/>
                <a:gd name="T29" fmla="*/ 105 h 114"/>
                <a:gd name="T30" fmla="*/ 77 w 95"/>
                <a:gd name="T31" fmla="*/ 106 h 114"/>
                <a:gd name="T32" fmla="*/ 58 w 95"/>
                <a:gd name="T33" fmla="*/ 89 h 114"/>
                <a:gd name="T34" fmla="*/ 57 w 95"/>
                <a:gd name="T35" fmla="*/ 90 h 114"/>
                <a:gd name="T36" fmla="*/ 66 w 95"/>
                <a:gd name="T37" fmla="*/ 102 h 114"/>
                <a:gd name="T38" fmla="*/ 78 w 95"/>
                <a:gd name="T3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" h="114">
                  <a:moveTo>
                    <a:pt x="78" y="114"/>
                  </a:moveTo>
                  <a:cubicBezTo>
                    <a:pt x="59" y="110"/>
                    <a:pt x="43" y="104"/>
                    <a:pt x="29" y="93"/>
                  </a:cubicBezTo>
                  <a:cubicBezTo>
                    <a:pt x="17" y="85"/>
                    <a:pt x="9" y="75"/>
                    <a:pt x="5" y="61"/>
                  </a:cubicBezTo>
                  <a:cubicBezTo>
                    <a:pt x="0" y="43"/>
                    <a:pt x="4" y="26"/>
                    <a:pt x="12" y="10"/>
                  </a:cubicBezTo>
                  <a:cubicBezTo>
                    <a:pt x="12" y="9"/>
                    <a:pt x="14" y="8"/>
                    <a:pt x="15" y="8"/>
                  </a:cubicBezTo>
                  <a:cubicBezTo>
                    <a:pt x="39" y="0"/>
                    <a:pt x="71" y="13"/>
                    <a:pt x="83" y="35"/>
                  </a:cubicBezTo>
                  <a:cubicBezTo>
                    <a:pt x="89" y="46"/>
                    <a:pt x="93" y="58"/>
                    <a:pt x="94" y="71"/>
                  </a:cubicBezTo>
                  <a:cubicBezTo>
                    <a:pt x="95" y="81"/>
                    <a:pt x="94" y="92"/>
                    <a:pt x="94" y="102"/>
                  </a:cubicBezTo>
                  <a:cubicBezTo>
                    <a:pt x="89" y="93"/>
                    <a:pt x="83" y="84"/>
                    <a:pt x="77" y="75"/>
                  </a:cubicBezTo>
                  <a:cubicBezTo>
                    <a:pt x="77" y="75"/>
                    <a:pt x="76" y="75"/>
                    <a:pt x="76" y="76"/>
                  </a:cubicBezTo>
                  <a:cubicBezTo>
                    <a:pt x="79" y="84"/>
                    <a:pt x="83" y="91"/>
                    <a:pt x="86" y="99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92"/>
                    <a:pt x="72" y="85"/>
                    <a:pt x="66" y="78"/>
                  </a:cubicBezTo>
                  <a:cubicBezTo>
                    <a:pt x="65" y="78"/>
                    <a:pt x="64" y="79"/>
                    <a:pt x="63" y="80"/>
                  </a:cubicBezTo>
                  <a:cubicBezTo>
                    <a:pt x="68" y="88"/>
                    <a:pt x="73" y="97"/>
                    <a:pt x="78" y="105"/>
                  </a:cubicBezTo>
                  <a:cubicBezTo>
                    <a:pt x="78" y="106"/>
                    <a:pt x="77" y="106"/>
                    <a:pt x="77" y="106"/>
                  </a:cubicBezTo>
                  <a:cubicBezTo>
                    <a:pt x="71" y="100"/>
                    <a:pt x="65" y="95"/>
                    <a:pt x="58" y="89"/>
                  </a:cubicBezTo>
                  <a:cubicBezTo>
                    <a:pt x="58" y="89"/>
                    <a:pt x="58" y="89"/>
                    <a:pt x="57" y="90"/>
                  </a:cubicBezTo>
                  <a:cubicBezTo>
                    <a:pt x="60" y="94"/>
                    <a:pt x="63" y="98"/>
                    <a:pt x="66" y="102"/>
                  </a:cubicBezTo>
                  <a:cubicBezTo>
                    <a:pt x="69" y="106"/>
                    <a:pt x="73" y="110"/>
                    <a:pt x="78" y="11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842AF39-0E2F-1099-7D7E-7DD2187B1CB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03231" y="2276325"/>
              <a:ext cx="285859" cy="287251"/>
            </a:xfrm>
            <a:custGeom>
              <a:avLst/>
              <a:gdLst>
                <a:gd name="T0" fmla="*/ 18 w 99"/>
                <a:gd name="T1" fmla="*/ 99 h 108"/>
                <a:gd name="T2" fmla="*/ 32 w 99"/>
                <a:gd name="T3" fmla="*/ 74 h 108"/>
                <a:gd name="T4" fmla="*/ 30 w 99"/>
                <a:gd name="T5" fmla="*/ 72 h 108"/>
                <a:gd name="T6" fmla="*/ 19 w 99"/>
                <a:gd name="T7" fmla="*/ 83 h 108"/>
                <a:gd name="T8" fmla="*/ 9 w 99"/>
                <a:gd name="T9" fmla="*/ 94 h 108"/>
                <a:gd name="T10" fmla="*/ 20 w 99"/>
                <a:gd name="T11" fmla="*/ 70 h 108"/>
                <a:gd name="T12" fmla="*/ 18 w 99"/>
                <a:gd name="T13" fmla="*/ 69 h 108"/>
                <a:gd name="T14" fmla="*/ 0 w 99"/>
                <a:gd name="T15" fmla="*/ 97 h 108"/>
                <a:gd name="T16" fmla="*/ 0 w 99"/>
                <a:gd name="T17" fmla="*/ 76 h 108"/>
                <a:gd name="T18" fmla="*/ 14 w 99"/>
                <a:gd name="T19" fmla="*/ 26 h 108"/>
                <a:gd name="T20" fmla="*/ 70 w 99"/>
                <a:gd name="T21" fmla="*/ 0 h 108"/>
                <a:gd name="T22" fmla="*/ 88 w 99"/>
                <a:gd name="T23" fmla="*/ 15 h 108"/>
                <a:gd name="T24" fmla="*/ 62 w 99"/>
                <a:gd name="T25" fmla="*/ 90 h 108"/>
                <a:gd name="T26" fmla="*/ 24 w 99"/>
                <a:gd name="T27" fmla="*/ 107 h 108"/>
                <a:gd name="T28" fmla="*/ 19 w 99"/>
                <a:gd name="T29" fmla="*/ 107 h 108"/>
                <a:gd name="T30" fmla="*/ 39 w 99"/>
                <a:gd name="T31" fmla="*/ 84 h 108"/>
                <a:gd name="T32" fmla="*/ 37 w 99"/>
                <a:gd name="T33" fmla="*/ 82 h 108"/>
                <a:gd name="T34" fmla="*/ 18 w 99"/>
                <a:gd name="T35" fmla="*/ 100 h 108"/>
                <a:gd name="T36" fmla="*/ 18 w 99"/>
                <a:gd name="T37" fmla="*/ 9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" h="108">
                  <a:moveTo>
                    <a:pt x="18" y="99"/>
                  </a:moveTo>
                  <a:cubicBezTo>
                    <a:pt x="22" y="91"/>
                    <a:pt x="27" y="82"/>
                    <a:pt x="32" y="74"/>
                  </a:cubicBezTo>
                  <a:cubicBezTo>
                    <a:pt x="31" y="73"/>
                    <a:pt x="31" y="73"/>
                    <a:pt x="30" y="72"/>
                  </a:cubicBezTo>
                  <a:cubicBezTo>
                    <a:pt x="26" y="76"/>
                    <a:pt x="23" y="79"/>
                    <a:pt x="19" y="83"/>
                  </a:cubicBezTo>
                  <a:cubicBezTo>
                    <a:pt x="16" y="86"/>
                    <a:pt x="13" y="90"/>
                    <a:pt x="9" y="94"/>
                  </a:cubicBezTo>
                  <a:cubicBezTo>
                    <a:pt x="12" y="86"/>
                    <a:pt x="16" y="78"/>
                    <a:pt x="20" y="70"/>
                  </a:cubicBezTo>
                  <a:cubicBezTo>
                    <a:pt x="19" y="69"/>
                    <a:pt x="18" y="69"/>
                    <a:pt x="18" y="69"/>
                  </a:cubicBezTo>
                  <a:cubicBezTo>
                    <a:pt x="12" y="77"/>
                    <a:pt x="7" y="86"/>
                    <a:pt x="0" y="97"/>
                  </a:cubicBezTo>
                  <a:cubicBezTo>
                    <a:pt x="0" y="89"/>
                    <a:pt x="0" y="83"/>
                    <a:pt x="0" y="76"/>
                  </a:cubicBezTo>
                  <a:cubicBezTo>
                    <a:pt x="1" y="59"/>
                    <a:pt x="4" y="41"/>
                    <a:pt x="14" y="26"/>
                  </a:cubicBezTo>
                  <a:cubicBezTo>
                    <a:pt x="27" y="6"/>
                    <a:pt x="47" y="0"/>
                    <a:pt x="70" y="0"/>
                  </a:cubicBezTo>
                  <a:cubicBezTo>
                    <a:pt x="81" y="1"/>
                    <a:pt x="85" y="6"/>
                    <a:pt x="88" y="15"/>
                  </a:cubicBezTo>
                  <a:cubicBezTo>
                    <a:pt x="99" y="47"/>
                    <a:pt x="91" y="73"/>
                    <a:pt x="62" y="90"/>
                  </a:cubicBezTo>
                  <a:cubicBezTo>
                    <a:pt x="50" y="97"/>
                    <a:pt x="36" y="102"/>
                    <a:pt x="24" y="107"/>
                  </a:cubicBezTo>
                  <a:cubicBezTo>
                    <a:pt x="22" y="108"/>
                    <a:pt x="21" y="107"/>
                    <a:pt x="19" y="107"/>
                  </a:cubicBezTo>
                  <a:cubicBezTo>
                    <a:pt x="26" y="99"/>
                    <a:pt x="32" y="92"/>
                    <a:pt x="39" y="84"/>
                  </a:cubicBezTo>
                  <a:cubicBezTo>
                    <a:pt x="38" y="83"/>
                    <a:pt x="38" y="83"/>
                    <a:pt x="37" y="82"/>
                  </a:cubicBezTo>
                  <a:cubicBezTo>
                    <a:pt x="31" y="88"/>
                    <a:pt x="24" y="94"/>
                    <a:pt x="18" y="100"/>
                  </a:cubicBezTo>
                  <a:cubicBezTo>
                    <a:pt x="18" y="100"/>
                    <a:pt x="18" y="99"/>
                    <a:pt x="18" y="9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2C6B9ADB-070E-8CAC-7506-12151C4C159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34344" y="2418929"/>
              <a:ext cx="266145" cy="337188"/>
            </a:xfrm>
            <a:custGeom>
              <a:avLst/>
              <a:gdLst>
                <a:gd name="T0" fmla="*/ 39 w 93"/>
                <a:gd name="T1" fmla="*/ 1 h 127"/>
                <a:gd name="T2" fmla="*/ 36 w 93"/>
                <a:gd name="T3" fmla="*/ 33 h 127"/>
                <a:gd name="T4" fmla="*/ 38 w 93"/>
                <a:gd name="T5" fmla="*/ 33 h 127"/>
                <a:gd name="T6" fmla="*/ 43 w 93"/>
                <a:gd name="T7" fmla="*/ 8 h 127"/>
                <a:gd name="T8" fmla="*/ 44 w 93"/>
                <a:gd name="T9" fmla="*/ 8 h 127"/>
                <a:gd name="T10" fmla="*/ 47 w 93"/>
                <a:gd name="T11" fmla="*/ 37 h 127"/>
                <a:gd name="T12" fmla="*/ 49 w 93"/>
                <a:gd name="T13" fmla="*/ 37 h 127"/>
                <a:gd name="T14" fmla="*/ 53 w 93"/>
                <a:gd name="T15" fmla="*/ 8 h 127"/>
                <a:gd name="T16" fmla="*/ 55 w 93"/>
                <a:gd name="T17" fmla="*/ 8 h 127"/>
                <a:gd name="T18" fmla="*/ 60 w 93"/>
                <a:gd name="T19" fmla="*/ 32 h 127"/>
                <a:gd name="T20" fmla="*/ 62 w 93"/>
                <a:gd name="T21" fmla="*/ 32 h 127"/>
                <a:gd name="T22" fmla="*/ 61 w 93"/>
                <a:gd name="T23" fmla="*/ 17 h 127"/>
                <a:gd name="T24" fmla="*/ 59 w 93"/>
                <a:gd name="T25" fmla="*/ 1 h 127"/>
                <a:gd name="T26" fmla="*/ 61 w 93"/>
                <a:gd name="T27" fmla="*/ 0 h 127"/>
                <a:gd name="T28" fmla="*/ 78 w 93"/>
                <a:gd name="T29" fmla="*/ 28 h 127"/>
                <a:gd name="T30" fmla="*/ 89 w 93"/>
                <a:gd name="T31" fmla="*/ 59 h 127"/>
                <a:gd name="T32" fmla="*/ 72 w 93"/>
                <a:gd name="T33" fmla="*/ 109 h 127"/>
                <a:gd name="T34" fmla="*/ 62 w 93"/>
                <a:gd name="T35" fmla="*/ 116 h 127"/>
                <a:gd name="T36" fmla="*/ 35 w 93"/>
                <a:gd name="T37" fmla="*/ 115 h 127"/>
                <a:gd name="T38" fmla="*/ 15 w 93"/>
                <a:gd name="T39" fmla="*/ 37 h 127"/>
                <a:gd name="T40" fmla="*/ 36 w 93"/>
                <a:gd name="T41" fmla="*/ 4 h 127"/>
                <a:gd name="T42" fmla="*/ 39 w 93"/>
                <a:gd name="T43" fmla="*/ 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127">
                  <a:moveTo>
                    <a:pt x="39" y="1"/>
                  </a:moveTo>
                  <a:cubicBezTo>
                    <a:pt x="38" y="12"/>
                    <a:pt x="37" y="22"/>
                    <a:pt x="36" y="33"/>
                  </a:cubicBezTo>
                  <a:cubicBezTo>
                    <a:pt x="37" y="33"/>
                    <a:pt x="37" y="33"/>
                    <a:pt x="38" y="33"/>
                  </a:cubicBezTo>
                  <a:cubicBezTo>
                    <a:pt x="40" y="25"/>
                    <a:pt x="42" y="16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5" y="17"/>
                    <a:pt x="46" y="27"/>
                    <a:pt x="47" y="37"/>
                  </a:cubicBezTo>
                  <a:cubicBezTo>
                    <a:pt x="48" y="37"/>
                    <a:pt x="49" y="37"/>
                    <a:pt x="49" y="37"/>
                  </a:cubicBezTo>
                  <a:cubicBezTo>
                    <a:pt x="54" y="28"/>
                    <a:pt x="53" y="1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7" y="16"/>
                    <a:pt x="58" y="24"/>
                    <a:pt x="60" y="32"/>
                  </a:cubicBezTo>
                  <a:cubicBezTo>
                    <a:pt x="60" y="32"/>
                    <a:pt x="61" y="32"/>
                    <a:pt x="62" y="32"/>
                  </a:cubicBezTo>
                  <a:cubicBezTo>
                    <a:pt x="62" y="27"/>
                    <a:pt x="62" y="22"/>
                    <a:pt x="61" y="17"/>
                  </a:cubicBezTo>
                  <a:cubicBezTo>
                    <a:pt x="61" y="12"/>
                    <a:pt x="60" y="6"/>
                    <a:pt x="59" y="1"/>
                  </a:cubicBezTo>
                  <a:cubicBezTo>
                    <a:pt x="60" y="1"/>
                    <a:pt x="60" y="1"/>
                    <a:pt x="61" y="0"/>
                  </a:cubicBezTo>
                  <a:cubicBezTo>
                    <a:pt x="67" y="9"/>
                    <a:pt x="74" y="18"/>
                    <a:pt x="78" y="28"/>
                  </a:cubicBezTo>
                  <a:cubicBezTo>
                    <a:pt x="83" y="38"/>
                    <a:pt x="87" y="48"/>
                    <a:pt x="89" y="59"/>
                  </a:cubicBezTo>
                  <a:cubicBezTo>
                    <a:pt x="93" y="79"/>
                    <a:pt x="86" y="95"/>
                    <a:pt x="72" y="109"/>
                  </a:cubicBezTo>
                  <a:cubicBezTo>
                    <a:pt x="69" y="111"/>
                    <a:pt x="66" y="114"/>
                    <a:pt x="62" y="116"/>
                  </a:cubicBezTo>
                  <a:cubicBezTo>
                    <a:pt x="47" y="126"/>
                    <a:pt x="51" y="127"/>
                    <a:pt x="35" y="115"/>
                  </a:cubicBezTo>
                  <a:cubicBezTo>
                    <a:pt x="7" y="96"/>
                    <a:pt x="0" y="68"/>
                    <a:pt x="15" y="37"/>
                  </a:cubicBezTo>
                  <a:cubicBezTo>
                    <a:pt x="21" y="25"/>
                    <a:pt x="29" y="15"/>
                    <a:pt x="36" y="4"/>
                  </a:cubicBezTo>
                  <a:cubicBezTo>
                    <a:pt x="36" y="3"/>
                    <a:pt x="38" y="2"/>
                    <a:pt x="39" y="1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D6E91D36-60AE-715A-4C7F-87450CDCE80B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33020" y="2225358"/>
              <a:ext cx="349931" cy="236398"/>
            </a:xfrm>
            <a:custGeom>
              <a:avLst/>
              <a:gdLst>
                <a:gd name="T0" fmla="*/ 0 w 121"/>
                <a:gd name="T1" fmla="*/ 33 h 89"/>
                <a:gd name="T2" fmla="*/ 29 w 121"/>
                <a:gd name="T3" fmla="*/ 43 h 89"/>
                <a:gd name="T4" fmla="*/ 17 w 121"/>
                <a:gd name="T5" fmla="*/ 36 h 89"/>
                <a:gd name="T6" fmla="*/ 17 w 121"/>
                <a:gd name="T7" fmla="*/ 34 h 89"/>
                <a:gd name="T8" fmla="*/ 39 w 121"/>
                <a:gd name="T9" fmla="*/ 36 h 89"/>
                <a:gd name="T10" fmla="*/ 12 w 121"/>
                <a:gd name="T11" fmla="*/ 20 h 89"/>
                <a:gd name="T12" fmla="*/ 39 w 121"/>
                <a:gd name="T13" fmla="*/ 23 h 89"/>
                <a:gd name="T14" fmla="*/ 7 w 121"/>
                <a:gd name="T15" fmla="*/ 15 h 89"/>
                <a:gd name="T16" fmla="*/ 6 w 121"/>
                <a:gd name="T17" fmla="*/ 13 h 89"/>
                <a:gd name="T18" fmla="*/ 32 w 121"/>
                <a:gd name="T19" fmla="*/ 5 h 89"/>
                <a:gd name="T20" fmla="*/ 79 w 121"/>
                <a:gd name="T21" fmla="*/ 5 h 89"/>
                <a:gd name="T22" fmla="*/ 120 w 121"/>
                <a:gd name="T23" fmla="*/ 55 h 89"/>
                <a:gd name="T24" fmla="*/ 115 w 121"/>
                <a:gd name="T25" fmla="*/ 67 h 89"/>
                <a:gd name="T26" fmla="*/ 86 w 121"/>
                <a:gd name="T27" fmla="*/ 84 h 89"/>
                <a:gd name="T28" fmla="*/ 47 w 121"/>
                <a:gd name="T29" fmla="*/ 80 h 89"/>
                <a:gd name="T30" fmla="*/ 0 w 121"/>
                <a:gd name="T31" fmla="*/ 3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89">
                  <a:moveTo>
                    <a:pt x="0" y="33"/>
                  </a:moveTo>
                  <a:cubicBezTo>
                    <a:pt x="10" y="38"/>
                    <a:pt x="18" y="43"/>
                    <a:pt x="29" y="43"/>
                  </a:cubicBezTo>
                  <a:cubicBezTo>
                    <a:pt x="25" y="41"/>
                    <a:pt x="21" y="39"/>
                    <a:pt x="17" y="36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24" y="34"/>
                    <a:pt x="30" y="35"/>
                    <a:pt x="39" y="36"/>
                  </a:cubicBezTo>
                  <a:cubicBezTo>
                    <a:pt x="30" y="27"/>
                    <a:pt x="20" y="26"/>
                    <a:pt x="12" y="20"/>
                  </a:cubicBezTo>
                  <a:cubicBezTo>
                    <a:pt x="20" y="21"/>
                    <a:pt x="29" y="22"/>
                    <a:pt x="39" y="23"/>
                  </a:cubicBezTo>
                  <a:cubicBezTo>
                    <a:pt x="28" y="17"/>
                    <a:pt x="18" y="16"/>
                    <a:pt x="7" y="15"/>
                  </a:cubicBezTo>
                  <a:cubicBezTo>
                    <a:pt x="7" y="14"/>
                    <a:pt x="7" y="14"/>
                    <a:pt x="6" y="13"/>
                  </a:cubicBezTo>
                  <a:cubicBezTo>
                    <a:pt x="15" y="10"/>
                    <a:pt x="23" y="7"/>
                    <a:pt x="32" y="5"/>
                  </a:cubicBezTo>
                  <a:cubicBezTo>
                    <a:pt x="47" y="1"/>
                    <a:pt x="63" y="0"/>
                    <a:pt x="79" y="5"/>
                  </a:cubicBezTo>
                  <a:cubicBezTo>
                    <a:pt x="103" y="13"/>
                    <a:pt x="114" y="31"/>
                    <a:pt x="120" y="55"/>
                  </a:cubicBezTo>
                  <a:cubicBezTo>
                    <a:pt x="121" y="60"/>
                    <a:pt x="120" y="64"/>
                    <a:pt x="115" y="67"/>
                  </a:cubicBezTo>
                  <a:cubicBezTo>
                    <a:pt x="105" y="73"/>
                    <a:pt x="96" y="79"/>
                    <a:pt x="86" y="84"/>
                  </a:cubicBezTo>
                  <a:cubicBezTo>
                    <a:pt x="73" y="89"/>
                    <a:pt x="60" y="86"/>
                    <a:pt x="47" y="80"/>
                  </a:cubicBezTo>
                  <a:cubicBezTo>
                    <a:pt x="26" y="70"/>
                    <a:pt x="12" y="53"/>
                    <a:pt x="0" y="3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CB7E26E7-EFF9-CDF8-940C-E760F19686C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35484" y="2690542"/>
              <a:ext cx="345003" cy="247393"/>
            </a:xfrm>
            <a:custGeom>
              <a:avLst/>
              <a:gdLst>
                <a:gd name="T0" fmla="*/ 93 w 121"/>
                <a:gd name="T1" fmla="*/ 30 h 93"/>
                <a:gd name="T2" fmla="*/ 83 w 121"/>
                <a:gd name="T3" fmla="*/ 37 h 93"/>
                <a:gd name="T4" fmla="*/ 113 w 121"/>
                <a:gd name="T5" fmla="*/ 33 h 93"/>
                <a:gd name="T6" fmla="*/ 92 w 121"/>
                <a:gd name="T7" fmla="*/ 45 h 93"/>
                <a:gd name="T8" fmla="*/ 120 w 121"/>
                <a:gd name="T9" fmla="*/ 35 h 93"/>
                <a:gd name="T10" fmla="*/ 121 w 121"/>
                <a:gd name="T11" fmla="*/ 36 h 93"/>
                <a:gd name="T12" fmla="*/ 109 w 121"/>
                <a:gd name="T13" fmla="*/ 54 h 93"/>
                <a:gd name="T14" fmla="*/ 79 w 121"/>
                <a:gd name="T15" fmla="*/ 80 h 93"/>
                <a:gd name="T16" fmla="*/ 8 w 121"/>
                <a:gd name="T17" fmla="*/ 71 h 93"/>
                <a:gd name="T18" fmla="*/ 2 w 121"/>
                <a:gd name="T19" fmla="*/ 54 h 93"/>
                <a:gd name="T20" fmla="*/ 46 w 121"/>
                <a:gd name="T21" fmla="*/ 6 h 93"/>
                <a:gd name="T22" fmla="*/ 115 w 121"/>
                <a:gd name="T23" fmla="*/ 15 h 93"/>
                <a:gd name="T24" fmla="*/ 85 w 121"/>
                <a:gd name="T25" fmla="*/ 22 h 93"/>
                <a:gd name="T26" fmla="*/ 85 w 121"/>
                <a:gd name="T27" fmla="*/ 24 h 93"/>
                <a:gd name="T28" fmla="*/ 89 w 121"/>
                <a:gd name="T29" fmla="*/ 25 h 93"/>
                <a:gd name="T30" fmla="*/ 93 w 121"/>
                <a:gd name="T31" fmla="*/ 3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93">
                  <a:moveTo>
                    <a:pt x="93" y="30"/>
                  </a:moveTo>
                  <a:cubicBezTo>
                    <a:pt x="90" y="32"/>
                    <a:pt x="87" y="34"/>
                    <a:pt x="83" y="37"/>
                  </a:cubicBezTo>
                  <a:cubicBezTo>
                    <a:pt x="94" y="38"/>
                    <a:pt x="103" y="34"/>
                    <a:pt x="113" y="33"/>
                  </a:cubicBezTo>
                  <a:cubicBezTo>
                    <a:pt x="106" y="37"/>
                    <a:pt x="99" y="41"/>
                    <a:pt x="92" y="45"/>
                  </a:cubicBezTo>
                  <a:cubicBezTo>
                    <a:pt x="102" y="46"/>
                    <a:pt x="111" y="40"/>
                    <a:pt x="120" y="35"/>
                  </a:cubicBezTo>
                  <a:cubicBezTo>
                    <a:pt x="120" y="36"/>
                    <a:pt x="121" y="36"/>
                    <a:pt x="121" y="36"/>
                  </a:cubicBezTo>
                  <a:cubicBezTo>
                    <a:pt x="117" y="42"/>
                    <a:pt x="113" y="48"/>
                    <a:pt x="109" y="54"/>
                  </a:cubicBezTo>
                  <a:cubicBezTo>
                    <a:pt x="101" y="64"/>
                    <a:pt x="91" y="73"/>
                    <a:pt x="79" y="80"/>
                  </a:cubicBezTo>
                  <a:cubicBezTo>
                    <a:pt x="55" y="93"/>
                    <a:pt x="32" y="90"/>
                    <a:pt x="8" y="71"/>
                  </a:cubicBezTo>
                  <a:cubicBezTo>
                    <a:pt x="2" y="66"/>
                    <a:pt x="0" y="61"/>
                    <a:pt x="2" y="54"/>
                  </a:cubicBezTo>
                  <a:cubicBezTo>
                    <a:pt x="9" y="30"/>
                    <a:pt x="21" y="12"/>
                    <a:pt x="46" y="6"/>
                  </a:cubicBezTo>
                  <a:cubicBezTo>
                    <a:pt x="70" y="0"/>
                    <a:pt x="92" y="6"/>
                    <a:pt x="115" y="15"/>
                  </a:cubicBezTo>
                  <a:cubicBezTo>
                    <a:pt x="105" y="18"/>
                    <a:pt x="95" y="20"/>
                    <a:pt x="85" y="22"/>
                  </a:cubicBezTo>
                  <a:cubicBezTo>
                    <a:pt x="85" y="23"/>
                    <a:pt x="85" y="23"/>
                    <a:pt x="85" y="24"/>
                  </a:cubicBezTo>
                  <a:cubicBezTo>
                    <a:pt x="87" y="24"/>
                    <a:pt x="88" y="25"/>
                    <a:pt x="89" y="25"/>
                  </a:cubicBezTo>
                  <a:cubicBezTo>
                    <a:pt x="90" y="27"/>
                    <a:pt x="91" y="28"/>
                    <a:pt x="93" y="3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E0F8E224-D6B1-72A6-F054-8A756182D1C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53231" y="3491656"/>
              <a:ext cx="300645" cy="207536"/>
            </a:xfrm>
            <a:custGeom>
              <a:avLst/>
              <a:gdLst>
                <a:gd name="T0" fmla="*/ 9 w 105"/>
                <a:gd name="T1" fmla="*/ 54 h 78"/>
                <a:gd name="T2" fmla="*/ 31 w 105"/>
                <a:gd name="T3" fmla="*/ 46 h 78"/>
                <a:gd name="T4" fmla="*/ 31 w 105"/>
                <a:gd name="T5" fmla="*/ 44 h 78"/>
                <a:gd name="T6" fmla="*/ 7 w 105"/>
                <a:gd name="T7" fmla="*/ 47 h 78"/>
                <a:gd name="T8" fmla="*/ 6 w 105"/>
                <a:gd name="T9" fmla="*/ 46 h 78"/>
                <a:gd name="T10" fmla="*/ 25 w 105"/>
                <a:gd name="T11" fmla="*/ 37 h 78"/>
                <a:gd name="T12" fmla="*/ 25 w 105"/>
                <a:gd name="T13" fmla="*/ 35 h 78"/>
                <a:gd name="T14" fmla="*/ 0 w 105"/>
                <a:gd name="T15" fmla="*/ 43 h 78"/>
                <a:gd name="T16" fmla="*/ 2 w 105"/>
                <a:gd name="T17" fmla="*/ 40 h 78"/>
                <a:gd name="T18" fmla="*/ 35 w 105"/>
                <a:gd name="T19" fmla="*/ 11 h 78"/>
                <a:gd name="T20" fmla="*/ 95 w 105"/>
                <a:gd name="T21" fmla="*/ 19 h 78"/>
                <a:gd name="T22" fmla="*/ 100 w 105"/>
                <a:gd name="T23" fmla="*/ 41 h 78"/>
                <a:gd name="T24" fmla="*/ 43 w 105"/>
                <a:gd name="T25" fmla="*/ 74 h 78"/>
                <a:gd name="T26" fmla="*/ 4 w 105"/>
                <a:gd name="T27" fmla="*/ 60 h 78"/>
                <a:gd name="T28" fmla="*/ 27 w 105"/>
                <a:gd name="T29" fmla="*/ 57 h 78"/>
                <a:gd name="T30" fmla="*/ 27 w 105"/>
                <a:gd name="T31" fmla="*/ 55 h 78"/>
                <a:gd name="T32" fmla="*/ 9 w 105"/>
                <a:gd name="T33" fmla="*/ 55 h 78"/>
                <a:gd name="T34" fmla="*/ 9 w 105"/>
                <a:gd name="T35" fmla="*/ 5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78">
                  <a:moveTo>
                    <a:pt x="9" y="54"/>
                  </a:moveTo>
                  <a:cubicBezTo>
                    <a:pt x="16" y="52"/>
                    <a:pt x="24" y="49"/>
                    <a:pt x="31" y="46"/>
                  </a:cubicBezTo>
                  <a:cubicBezTo>
                    <a:pt x="31" y="46"/>
                    <a:pt x="31" y="45"/>
                    <a:pt x="31" y="44"/>
                  </a:cubicBezTo>
                  <a:cubicBezTo>
                    <a:pt x="23" y="45"/>
                    <a:pt x="15" y="46"/>
                    <a:pt x="7" y="47"/>
                  </a:cubicBezTo>
                  <a:cubicBezTo>
                    <a:pt x="7" y="46"/>
                    <a:pt x="6" y="46"/>
                    <a:pt x="6" y="46"/>
                  </a:cubicBezTo>
                  <a:cubicBezTo>
                    <a:pt x="13" y="43"/>
                    <a:pt x="19" y="40"/>
                    <a:pt x="25" y="37"/>
                  </a:cubicBezTo>
                  <a:cubicBezTo>
                    <a:pt x="25" y="36"/>
                    <a:pt x="25" y="36"/>
                    <a:pt x="25" y="35"/>
                  </a:cubicBezTo>
                  <a:cubicBezTo>
                    <a:pt x="17" y="38"/>
                    <a:pt x="8" y="41"/>
                    <a:pt x="0" y="43"/>
                  </a:cubicBezTo>
                  <a:cubicBezTo>
                    <a:pt x="0" y="42"/>
                    <a:pt x="1" y="41"/>
                    <a:pt x="2" y="40"/>
                  </a:cubicBezTo>
                  <a:cubicBezTo>
                    <a:pt x="11" y="28"/>
                    <a:pt x="22" y="18"/>
                    <a:pt x="35" y="11"/>
                  </a:cubicBezTo>
                  <a:cubicBezTo>
                    <a:pt x="56" y="0"/>
                    <a:pt x="77" y="2"/>
                    <a:pt x="95" y="19"/>
                  </a:cubicBezTo>
                  <a:cubicBezTo>
                    <a:pt x="105" y="28"/>
                    <a:pt x="105" y="28"/>
                    <a:pt x="100" y="41"/>
                  </a:cubicBezTo>
                  <a:cubicBezTo>
                    <a:pt x="90" y="66"/>
                    <a:pt x="69" y="78"/>
                    <a:pt x="43" y="74"/>
                  </a:cubicBezTo>
                  <a:cubicBezTo>
                    <a:pt x="27" y="71"/>
                    <a:pt x="14" y="67"/>
                    <a:pt x="4" y="60"/>
                  </a:cubicBezTo>
                  <a:cubicBezTo>
                    <a:pt x="12" y="59"/>
                    <a:pt x="20" y="58"/>
                    <a:pt x="27" y="57"/>
                  </a:cubicBezTo>
                  <a:cubicBezTo>
                    <a:pt x="27" y="57"/>
                    <a:pt x="27" y="56"/>
                    <a:pt x="27" y="55"/>
                  </a:cubicBezTo>
                  <a:cubicBezTo>
                    <a:pt x="21" y="55"/>
                    <a:pt x="15" y="55"/>
                    <a:pt x="9" y="55"/>
                  </a:cubicBezTo>
                  <a:cubicBezTo>
                    <a:pt x="9" y="55"/>
                    <a:pt x="9" y="55"/>
                    <a:pt x="9" y="5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547EEF60-2186-6855-CF38-F6EEEDB006B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22141" y="1057902"/>
              <a:ext cx="285859" cy="220363"/>
            </a:xfrm>
            <a:custGeom>
              <a:avLst/>
              <a:gdLst>
                <a:gd name="T0" fmla="*/ 8 w 100"/>
                <a:gd name="T1" fmla="*/ 73 h 83"/>
                <a:gd name="T2" fmla="*/ 30 w 100"/>
                <a:gd name="T3" fmla="*/ 66 h 83"/>
                <a:gd name="T4" fmla="*/ 30 w 100"/>
                <a:gd name="T5" fmla="*/ 64 h 83"/>
                <a:gd name="T6" fmla="*/ 11 w 100"/>
                <a:gd name="T7" fmla="*/ 67 h 83"/>
                <a:gd name="T8" fmla="*/ 10 w 100"/>
                <a:gd name="T9" fmla="*/ 67 h 83"/>
                <a:gd name="T10" fmla="*/ 32 w 100"/>
                <a:gd name="T11" fmla="*/ 55 h 83"/>
                <a:gd name="T12" fmla="*/ 31 w 100"/>
                <a:gd name="T13" fmla="*/ 53 h 83"/>
                <a:gd name="T14" fmla="*/ 19 w 100"/>
                <a:gd name="T15" fmla="*/ 55 h 83"/>
                <a:gd name="T16" fmla="*/ 7 w 100"/>
                <a:gd name="T17" fmla="*/ 58 h 83"/>
                <a:gd name="T18" fmla="*/ 24 w 100"/>
                <a:gd name="T19" fmla="*/ 46 h 83"/>
                <a:gd name="T20" fmla="*/ 23 w 100"/>
                <a:gd name="T21" fmla="*/ 45 h 83"/>
                <a:gd name="T22" fmla="*/ 0 w 100"/>
                <a:gd name="T23" fmla="*/ 57 h 83"/>
                <a:gd name="T24" fmla="*/ 4 w 100"/>
                <a:gd name="T25" fmla="*/ 49 h 83"/>
                <a:gd name="T26" fmla="*/ 30 w 100"/>
                <a:gd name="T27" fmla="*/ 18 h 83"/>
                <a:gd name="T28" fmla="*/ 98 w 100"/>
                <a:gd name="T29" fmla="*/ 22 h 83"/>
                <a:gd name="T30" fmla="*/ 100 w 100"/>
                <a:gd name="T31" fmla="*/ 28 h 83"/>
                <a:gd name="T32" fmla="*/ 34 w 100"/>
                <a:gd name="T33" fmla="*/ 79 h 83"/>
                <a:gd name="T34" fmla="*/ 7 w 100"/>
                <a:gd name="T35" fmla="*/ 74 h 83"/>
                <a:gd name="T36" fmla="*/ 8 w 100"/>
                <a:gd name="T37" fmla="*/ 7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" h="83">
                  <a:moveTo>
                    <a:pt x="8" y="73"/>
                  </a:moveTo>
                  <a:cubicBezTo>
                    <a:pt x="15" y="70"/>
                    <a:pt x="23" y="68"/>
                    <a:pt x="30" y="66"/>
                  </a:cubicBezTo>
                  <a:cubicBezTo>
                    <a:pt x="30" y="65"/>
                    <a:pt x="30" y="64"/>
                    <a:pt x="30" y="64"/>
                  </a:cubicBezTo>
                  <a:cubicBezTo>
                    <a:pt x="23" y="65"/>
                    <a:pt x="17" y="66"/>
                    <a:pt x="11" y="67"/>
                  </a:cubicBezTo>
                  <a:cubicBezTo>
                    <a:pt x="11" y="67"/>
                    <a:pt x="10" y="67"/>
                    <a:pt x="10" y="67"/>
                  </a:cubicBezTo>
                  <a:cubicBezTo>
                    <a:pt x="17" y="63"/>
                    <a:pt x="25" y="59"/>
                    <a:pt x="32" y="55"/>
                  </a:cubicBezTo>
                  <a:cubicBezTo>
                    <a:pt x="31" y="54"/>
                    <a:pt x="31" y="53"/>
                    <a:pt x="31" y="53"/>
                  </a:cubicBezTo>
                  <a:cubicBezTo>
                    <a:pt x="27" y="53"/>
                    <a:pt x="23" y="54"/>
                    <a:pt x="19" y="55"/>
                  </a:cubicBezTo>
                  <a:cubicBezTo>
                    <a:pt x="16" y="56"/>
                    <a:pt x="12" y="58"/>
                    <a:pt x="7" y="58"/>
                  </a:cubicBezTo>
                  <a:cubicBezTo>
                    <a:pt x="13" y="54"/>
                    <a:pt x="18" y="50"/>
                    <a:pt x="24" y="46"/>
                  </a:cubicBezTo>
                  <a:cubicBezTo>
                    <a:pt x="23" y="46"/>
                    <a:pt x="23" y="46"/>
                    <a:pt x="23" y="45"/>
                  </a:cubicBezTo>
                  <a:cubicBezTo>
                    <a:pt x="15" y="49"/>
                    <a:pt x="8" y="53"/>
                    <a:pt x="0" y="57"/>
                  </a:cubicBezTo>
                  <a:cubicBezTo>
                    <a:pt x="2" y="54"/>
                    <a:pt x="3" y="52"/>
                    <a:pt x="4" y="49"/>
                  </a:cubicBezTo>
                  <a:cubicBezTo>
                    <a:pt x="11" y="37"/>
                    <a:pt x="19" y="26"/>
                    <a:pt x="30" y="18"/>
                  </a:cubicBezTo>
                  <a:cubicBezTo>
                    <a:pt x="54" y="0"/>
                    <a:pt x="78" y="6"/>
                    <a:pt x="98" y="22"/>
                  </a:cubicBezTo>
                  <a:cubicBezTo>
                    <a:pt x="100" y="23"/>
                    <a:pt x="100" y="26"/>
                    <a:pt x="100" y="28"/>
                  </a:cubicBezTo>
                  <a:cubicBezTo>
                    <a:pt x="96" y="67"/>
                    <a:pt x="70" y="83"/>
                    <a:pt x="34" y="79"/>
                  </a:cubicBezTo>
                  <a:cubicBezTo>
                    <a:pt x="25" y="78"/>
                    <a:pt x="16" y="76"/>
                    <a:pt x="7" y="74"/>
                  </a:cubicBezTo>
                  <a:cubicBezTo>
                    <a:pt x="7" y="74"/>
                    <a:pt x="8" y="73"/>
                    <a:pt x="8" y="7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5343B86E-E960-0E0A-66FD-081BD7D0576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94004" y="1349905"/>
              <a:ext cx="241502" cy="252433"/>
            </a:xfrm>
            <a:custGeom>
              <a:avLst/>
              <a:gdLst>
                <a:gd name="T0" fmla="*/ 65 w 84"/>
                <a:gd name="T1" fmla="*/ 8 h 95"/>
                <a:gd name="T2" fmla="*/ 55 w 84"/>
                <a:gd name="T3" fmla="*/ 30 h 95"/>
                <a:gd name="T4" fmla="*/ 58 w 84"/>
                <a:gd name="T5" fmla="*/ 31 h 95"/>
                <a:gd name="T6" fmla="*/ 72 w 84"/>
                <a:gd name="T7" fmla="*/ 12 h 95"/>
                <a:gd name="T8" fmla="*/ 73 w 84"/>
                <a:gd name="T9" fmla="*/ 12 h 95"/>
                <a:gd name="T10" fmla="*/ 67 w 84"/>
                <a:gd name="T11" fmla="*/ 32 h 95"/>
                <a:gd name="T12" fmla="*/ 68 w 84"/>
                <a:gd name="T13" fmla="*/ 32 h 95"/>
                <a:gd name="T14" fmla="*/ 80 w 84"/>
                <a:gd name="T15" fmla="*/ 9 h 95"/>
                <a:gd name="T16" fmla="*/ 77 w 84"/>
                <a:gd name="T17" fmla="*/ 62 h 95"/>
                <a:gd name="T18" fmla="*/ 28 w 84"/>
                <a:gd name="T19" fmla="*/ 95 h 95"/>
                <a:gd name="T20" fmla="*/ 13 w 84"/>
                <a:gd name="T21" fmla="*/ 86 h 95"/>
                <a:gd name="T22" fmla="*/ 29 w 84"/>
                <a:gd name="T23" fmla="*/ 18 h 95"/>
                <a:gd name="T24" fmla="*/ 65 w 84"/>
                <a:gd name="T25" fmla="*/ 0 h 95"/>
                <a:gd name="T26" fmla="*/ 50 w 84"/>
                <a:gd name="T27" fmla="*/ 20 h 95"/>
                <a:gd name="T28" fmla="*/ 52 w 84"/>
                <a:gd name="T29" fmla="*/ 22 h 95"/>
                <a:gd name="T30" fmla="*/ 65 w 84"/>
                <a:gd name="T31" fmla="*/ 7 h 95"/>
                <a:gd name="T32" fmla="*/ 65 w 84"/>
                <a:gd name="T33" fmla="*/ 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95">
                  <a:moveTo>
                    <a:pt x="65" y="8"/>
                  </a:moveTo>
                  <a:cubicBezTo>
                    <a:pt x="62" y="15"/>
                    <a:pt x="59" y="23"/>
                    <a:pt x="55" y="30"/>
                  </a:cubicBezTo>
                  <a:cubicBezTo>
                    <a:pt x="56" y="30"/>
                    <a:pt x="57" y="31"/>
                    <a:pt x="58" y="31"/>
                  </a:cubicBezTo>
                  <a:cubicBezTo>
                    <a:pt x="63" y="25"/>
                    <a:pt x="67" y="19"/>
                    <a:pt x="72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1" y="19"/>
                    <a:pt x="69" y="25"/>
                    <a:pt x="67" y="32"/>
                  </a:cubicBezTo>
                  <a:cubicBezTo>
                    <a:pt x="67" y="32"/>
                    <a:pt x="68" y="32"/>
                    <a:pt x="68" y="32"/>
                  </a:cubicBezTo>
                  <a:cubicBezTo>
                    <a:pt x="72" y="25"/>
                    <a:pt x="76" y="17"/>
                    <a:pt x="80" y="9"/>
                  </a:cubicBezTo>
                  <a:cubicBezTo>
                    <a:pt x="84" y="27"/>
                    <a:pt x="83" y="45"/>
                    <a:pt x="77" y="62"/>
                  </a:cubicBezTo>
                  <a:cubicBezTo>
                    <a:pt x="70" y="83"/>
                    <a:pt x="52" y="95"/>
                    <a:pt x="28" y="95"/>
                  </a:cubicBezTo>
                  <a:cubicBezTo>
                    <a:pt x="20" y="95"/>
                    <a:pt x="16" y="93"/>
                    <a:pt x="13" y="86"/>
                  </a:cubicBezTo>
                  <a:cubicBezTo>
                    <a:pt x="0" y="58"/>
                    <a:pt x="5" y="37"/>
                    <a:pt x="29" y="18"/>
                  </a:cubicBezTo>
                  <a:cubicBezTo>
                    <a:pt x="40" y="10"/>
                    <a:pt x="52" y="4"/>
                    <a:pt x="65" y="0"/>
                  </a:cubicBezTo>
                  <a:cubicBezTo>
                    <a:pt x="60" y="7"/>
                    <a:pt x="55" y="14"/>
                    <a:pt x="50" y="20"/>
                  </a:cubicBezTo>
                  <a:cubicBezTo>
                    <a:pt x="50" y="21"/>
                    <a:pt x="51" y="21"/>
                    <a:pt x="52" y="22"/>
                  </a:cubicBezTo>
                  <a:cubicBezTo>
                    <a:pt x="56" y="17"/>
                    <a:pt x="60" y="12"/>
                    <a:pt x="65" y="7"/>
                  </a:cubicBezTo>
                  <a:cubicBezTo>
                    <a:pt x="65" y="8"/>
                    <a:pt x="65" y="8"/>
                    <a:pt x="65" y="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D7876CBB-718D-0632-38EA-87B6B665B26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82377" y="1092528"/>
              <a:ext cx="246430" cy="249684"/>
            </a:xfrm>
            <a:custGeom>
              <a:avLst/>
              <a:gdLst>
                <a:gd name="T0" fmla="*/ 2 w 85"/>
                <a:gd name="T1" fmla="*/ 12 h 94"/>
                <a:gd name="T2" fmla="*/ 15 w 85"/>
                <a:gd name="T3" fmla="*/ 30 h 94"/>
                <a:gd name="T4" fmla="*/ 17 w 85"/>
                <a:gd name="T5" fmla="*/ 29 h 94"/>
                <a:gd name="T6" fmla="*/ 8 w 85"/>
                <a:gd name="T7" fmla="*/ 13 h 94"/>
                <a:gd name="T8" fmla="*/ 9 w 85"/>
                <a:gd name="T9" fmla="*/ 12 h 94"/>
                <a:gd name="T10" fmla="*/ 27 w 85"/>
                <a:gd name="T11" fmla="*/ 29 h 94"/>
                <a:gd name="T12" fmla="*/ 29 w 85"/>
                <a:gd name="T13" fmla="*/ 27 h 94"/>
                <a:gd name="T14" fmla="*/ 15 w 85"/>
                <a:gd name="T15" fmla="*/ 7 h 94"/>
                <a:gd name="T16" fmla="*/ 15 w 85"/>
                <a:gd name="T17" fmla="*/ 7 h 94"/>
                <a:gd name="T18" fmla="*/ 31 w 85"/>
                <a:gd name="T19" fmla="*/ 18 h 94"/>
                <a:gd name="T20" fmla="*/ 32 w 85"/>
                <a:gd name="T21" fmla="*/ 17 h 94"/>
                <a:gd name="T22" fmla="*/ 15 w 85"/>
                <a:gd name="T23" fmla="*/ 0 h 94"/>
                <a:gd name="T24" fmla="*/ 80 w 85"/>
                <a:gd name="T25" fmla="*/ 38 h 94"/>
                <a:gd name="T26" fmla="*/ 78 w 85"/>
                <a:gd name="T27" fmla="*/ 82 h 94"/>
                <a:gd name="T28" fmla="*/ 74 w 85"/>
                <a:gd name="T29" fmla="*/ 85 h 94"/>
                <a:gd name="T30" fmla="*/ 7 w 85"/>
                <a:gd name="T31" fmla="*/ 48 h 94"/>
                <a:gd name="T32" fmla="*/ 0 w 85"/>
                <a:gd name="T33" fmla="*/ 12 h 94"/>
                <a:gd name="T34" fmla="*/ 2 w 85"/>
                <a:gd name="T35" fmla="*/ 1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94">
                  <a:moveTo>
                    <a:pt x="2" y="12"/>
                  </a:moveTo>
                  <a:cubicBezTo>
                    <a:pt x="6" y="18"/>
                    <a:pt x="11" y="24"/>
                    <a:pt x="15" y="30"/>
                  </a:cubicBezTo>
                  <a:cubicBezTo>
                    <a:pt x="16" y="30"/>
                    <a:pt x="16" y="29"/>
                    <a:pt x="17" y="29"/>
                  </a:cubicBezTo>
                  <a:cubicBezTo>
                    <a:pt x="14" y="24"/>
                    <a:pt x="11" y="18"/>
                    <a:pt x="8" y="13"/>
                  </a:cubicBezTo>
                  <a:cubicBezTo>
                    <a:pt x="8" y="13"/>
                    <a:pt x="8" y="12"/>
                    <a:pt x="9" y="12"/>
                  </a:cubicBezTo>
                  <a:cubicBezTo>
                    <a:pt x="15" y="18"/>
                    <a:pt x="21" y="24"/>
                    <a:pt x="27" y="29"/>
                  </a:cubicBezTo>
                  <a:cubicBezTo>
                    <a:pt x="28" y="29"/>
                    <a:pt x="28" y="28"/>
                    <a:pt x="29" y="27"/>
                  </a:cubicBezTo>
                  <a:cubicBezTo>
                    <a:pt x="24" y="21"/>
                    <a:pt x="19" y="14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21" y="10"/>
                    <a:pt x="26" y="14"/>
                    <a:pt x="31" y="18"/>
                  </a:cubicBezTo>
                  <a:cubicBezTo>
                    <a:pt x="32" y="18"/>
                    <a:pt x="32" y="18"/>
                    <a:pt x="32" y="17"/>
                  </a:cubicBezTo>
                  <a:cubicBezTo>
                    <a:pt x="27" y="11"/>
                    <a:pt x="21" y="6"/>
                    <a:pt x="15" y="0"/>
                  </a:cubicBezTo>
                  <a:cubicBezTo>
                    <a:pt x="36" y="1"/>
                    <a:pt x="70" y="14"/>
                    <a:pt x="80" y="38"/>
                  </a:cubicBezTo>
                  <a:cubicBezTo>
                    <a:pt x="85" y="53"/>
                    <a:pt x="83" y="68"/>
                    <a:pt x="78" y="82"/>
                  </a:cubicBezTo>
                  <a:cubicBezTo>
                    <a:pt x="77" y="84"/>
                    <a:pt x="75" y="85"/>
                    <a:pt x="74" y="85"/>
                  </a:cubicBezTo>
                  <a:cubicBezTo>
                    <a:pt x="43" y="94"/>
                    <a:pt x="16" y="79"/>
                    <a:pt x="7" y="48"/>
                  </a:cubicBezTo>
                  <a:cubicBezTo>
                    <a:pt x="3" y="36"/>
                    <a:pt x="2" y="24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95F9600A-95F5-F35A-955D-56660DD3F57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51857" y="1462443"/>
              <a:ext cx="300645" cy="204787"/>
            </a:xfrm>
            <a:custGeom>
              <a:avLst/>
              <a:gdLst>
                <a:gd name="T0" fmla="*/ 97 w 106"/>
                <a:gd name="T1" fmla="*/ 55 h 77"/>
                <a:gd name="T2" fmla="*/ 78 w 106"/>
                <a:gd name="T3" fmla="*/ 55 h 77"/>
                <a:gd name="T4" fmla="*/ 78 w 106"/>
                <a:gd name="T5" fmla="*/ 57 h 77"/>
                <a:gd name="T6" fmla="*/ 102 w 106"/>
                <a:gd name="T7" fmla="*/ 60 h 77"/>
                <a:gd name="T8" fmla="*/ 89 w 106"/>
                <a:gd name="T9" fmla="*/ 67 h 77"/>
                <a:gd name="T10" fmla="*/ 41 w 106"/>
                <a:gd name="T11" fmla="*/ 73 h 77"/>
                <a:gd name="T12" fmla="*/ 7 w 106"/>
                <a:gd name="T13" fmla="*/ 45 h 77"/>
                <a:gd name="T14" fmla="*/ 15 w 106"/>
                <a:gd name="T15" fmla="*/ 15 h 77"/>
                <a:gd name="T16" fmla="*/ 70 w 106"/>
                <a:gd name="T17" fmla="*/ 10 h 77"/>
                <a:gd name="T18" fmla="*/ 106 w 106"/>
                <a:gd name="T19" fmla="*/ 43 h 77"/>
                <a:gd name="T20" fmla="*/ 81 w 106"/>
                <a:gd name="T21" fmla="*/ 35 h 77"/>
                <a:gd name="T22" fmla="*/ 80 w 106"/>
                <a:gd name="T23" fmla="*/ 37 h 77"/>
                <a:gd name="T24" fmla="*/ 99 w 106"/>
                <a:gd name="T25" fmla="*/ 46 h 77"/>
                <a:gd name="T26" fmla="*/ 99 w 106"/>
                <a:gd name="T27" fmla="*/ 47 h 77"/>
                <a:gd name="T28" fmla="*/ 75 w 106"/>
                <a:gd name="T29" fmla="*/ 44 h 77"/>
                <a:gd name="T30" fmla="*/ 74 w 106"/>
                <a:gd name="T31" fmla="*/ 46 h 77"/>
                <a:gd name="T32" fmla="*/ 97 w 106"/>
                <a:gd name="T33" fmla="*/ 54 h 77"/>
                <a:gd name="T34" fmla="*/ 97 w 106"/>
                <a:gd name="T35" fmla="*/ 5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77">
                  <a:moveTo>
                    <a:pt x="97" y="55"/>
                  </a:moveTo>
                  <a:cubicBezTo>
                    <a:pt x="91" y="55"/>
                    <a:pt x="85" y="55"/>
                    <a:pt x="78" y="55"/>
                  </a:cubicBezTo>
                  <a:cubicBezTo>
                    <a:pt x="78" y="56"/>
                    <a:pt x="78" y="56"/>
                    <a:pt x="78" y="57"/>
                  </a:cubicBezTo>
                  <a:cubicBezTo>
                    <a:pt x="86" y="58"/>
                    <a:pt x="94" y="59"/>
                    <a:pt x="102" y="60"/>
                  </a:cubicBezTo>
                  <a:cubicBezTo>
                    <a:pt x="98" y="63"/>
                    <a:pt x="93" y="65"/>
                    <a:pt x="89" y="67"/>
                  </a:cubicBezTo>
                  <a:cubicBezTo>
                    <a:pt x="73" y="73"/>
                    <a:pt x="58" y="77"/>
                    <a:pt x="41" y="73"/>
                  </a:cubicBezTo>
                  <a:cubicBezTo>
                    <a:pt x="25" y="69"/>
                    <a:pt x="14" y="59"/>
                    <a:pt x="7" y="45"/>
                  </a:cubicBezTo>
                  <a:cubicBezTo>
                    <a:pt x="0" y="29"/>
                    <a:pt x="1" y="26"/>
                    <a:pt x="15" y="15"/>
                  </a:cubicBezTo>
                  <a:cubicBezTo>
                    <a:pt x="33" y="2"/>
                    <a:pt x="51" y="0"/>
                    <a:pt x="70" y="10"/>
                  </a:cubicBezTo>
                  <a:cubicBezTo>
                    <a:pt x="85" y="18"/>
                    <a:pt x="96" y="30"/>
                    <a:pt x="106" y="43"/>
                  </a:cubicBezTo>
                  <a:cubicBezTo>
                    <a:pt x="97" y="40"/>
                    <a:pt x="89" y="38"/>
                    <a:pt x="81" y="35"/>
                  </a:cubicBezTo>
                  <a:cubicBezTo>
                    <a:pt x="81" y="36"/>
                    <a:pt x="80" y="36"/>
                    <a:pt x="80" y="37"/>
                  </a:cubicBezTo>
                  <a:cubicBezTo>
                    <a:pt x="87" y="40"/>
                    <a:pt x="93" y="43"/>
                    <a:pt x="99" y="46"/>
                  </a:cubicBezTo>
                  <a:cubicBezTo>
                    <a:pt x="99" y="46"/>
                    <a:pt x="99" y="46"/>
                    <a:pt x="99" y="47"/>
                  </a:cubicBezTo>
                  <a:cubicBezTo>
                    <a:pt x="91" y="46"/>
                    <a:pt x="83" y="45"/>
                    <a:pt x="75" y="44"/>
                  </a:cubicBezTo>
                  <a:cubicBezTo>
                    <a:pt x="75" y="45"/>
                    <a:pt x="75" y="46"/>
                    <a:pt x="74" y="46"/>
                  </a:cubicBezTo>
                  <a:cubicBezTo>
                    <a:pt x="82" y="49"/>
                    <a:pt x="89" y="52"/>
                    <a:pt x="97" y="54"/>
                  </a:cubicBezTo>
                  <a:cubicBezTo>
                    <a:pt x="97" y="54"/>
                    <a:pt x="97" y="55"/>
                    <a:pt x="97" y="5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65F992E0-C07C-A9E3-E8D7-0B00D7A20C5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46515" y="3646763"/>
              <a:ext cx="221787" cy="281754"/>
            </a:xfrm>
            <a:custGeom>
              <a:avLst/>
              <a:gdLst>
                <a:gd name="T0" fmla="*/ 37 w 77"/>
                <a:gd name="T1" fmla="*/ 74 h 106"/>
                <a:gd name="T2" fmla="*/ 32 w 77"/>
                <a:gd name="T3" fmla="*/ 97 h 106"/>
                <a:gd name="T4" fmla="*/ 32 w 77"/>
                <a:gd name="T5" fmla="*/ 97 h 106"/>
                <a:gd name="T6" fmla="*/ 29 w 77"/>
                <a:gd name="T7" fmla="*/ 78 h 106"/>
                <a:gd name="T8" fmla="*/ 28 w 77"/>
                <a:gd name="T9" fmla="*/ 78 h 106"/>
                <a:gd name="T10" fmla="*/ 27 w 77"/>
                <a:gd name="T11" fmla="*/ 90 h 106"/>
                <a:gd name="T12" fmla="*/ 28 w 77"/>
                <a:gd name="T13" fmla="*/ 103 h 106"/>
                <a:gd name="T14" fmla="*/ 10 w 77"/>
                <a:gd name="T15" fmla="*/ 30 h 106"/>
                <a:gd name="T16" fmla="*/ 43 w 77"/>
                <a:gd name="T17" fmla="*/ 0 h 106"/>
                <a:gd name="T18" fmla="*/ 48 w 77"/>
                <a:gd name="T19" fmla="*/ 1 h 106"/>
                <a:gd name="T20" fmla="*/ 76 w 77"/>
                <a:gd name="T21" fmla="*/ 42 h 106"/>
                <a:gd name="T22" fmla="*/ 63 w 77"/>
                <a:gd name="T23" fmla="*/ 84 h 106"/>
                <a:gd name="T24" fmla="*/ 44 w 77"/>
                <a:gd name="T25" fmla="*/ 106 h 106"/>
                <a:gd name="T26" fmla="*/ 49 w 77"/>
                <a:gd name="T27" fmla="*/ 80 h 106"/>
                <a:gd name="T28" fmla="*/ 47 w 77"/>
                <a:gd name="T29" fmla="*/ 80 h 106"/>
                <a:gd name="T30" fmla="*/ 41 w 77"/>
                <a:gd name="T31" fmla="*/ 98 h 106"/>
                <a:gd name="T32" fmla="*/ 40 w 77"/>
                <a:gd name="T33" fmla="*/ 98 h 106"/>
                <a:gd name="T34" fmla="*/ 40 w 77"/>
                <a:gd name="T35" fmla="*/ 74 h 106"/>
                <a:gd name="T36" fmla="*/ 37 w 77"/>
                <a:gd name="T37" fmla="*/ 7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" h="106">
                  <a:moveTo>
                    <a:pt x="37" y="74"/>
                  </a:moveTo>
                  <a:cubicBezTo>
                    <a:pt x="36" y="82"/>
                    <a:pt x="34" y="89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91"/>
                    <a:pt x="30" y="84"/>
                    <a:pt x="29" y="78"/>
                  </a:cubicBezTo>
                  <a:cubicBezTo>
                    <a:pt x="29" y="78"/>
                    <a:pt x="28" y="78"/>
                    <a:pt x="28" y="78"/>
                  </a:cubicBezTo>
                  <a:cubicBezTo>
                    <a:pt x="28" y="82"/>
                    <a:pt x="27" y="86"/>
                    <a:pt x="27" y="90"/>
                  </a:cubicBezTo>
                  <a:cubicBezTo>
                    <a:pt x="27" y="94"/>
                    <a:pt x="28" y="98"/>
                    <a:pt x="28" y="103"/>
                  </a:cubicBezTo>
                  <a:cubicBezTo>
                    <a:pt x="11" y="84"/>
                    <a:pt x="0" y="51"/>
                    <a:pt x="10" y="30"/>
                  </a:cubicBezTo>
                  <a:cubicBezTo>
                    <a:pt x="17" y="15"/>
                    <a:pt x="28" y="6"/>
                    <a:pt x="43" y="0"/>
                  </a:cubicBezTo>
                  <a:cubicBezTo>
                    <a:pt x="44" y="0"/>
                    <a:pt x="46" y="0"/>
                    <a:pt x="48" y="1"/>
                  </a:cubicBezTo>
                  <a:cubicBezTo>
                    <a:pt x="63" y="11"/>
                    <a:pt x="74" y="24"/>
                    <a:pt x="76" y="42"/>
                  </a:cubicBezTo>
                  <a:cubicBezTo>
                    <a:pt x="77" y="58"/>
                    <a:pt x="71" y="71"/>
                    <a:pt x="63" y="84"/>
                  </a:cubicBezTo>
                  <a:cubicBezTo>
                    <a:pt x="57" y="91"/>
                    <a:pt x="51" y="98"/>
                    <a:pt x="44" y="106"/>
                  </a:cubicBezTo>
                  <a:cubicBezTo>
                    <a:pt x="46" y="96"/>
                    <a:pt x="48" y="88"/>
                    <a:pt x="49" y="80"/>
                  </a:cubicBezTo>
                  <a:cubicBezTo>
                    <a:pt x="49" y="80"/>
                    <a:pt x="48" y="80"/>
                    <a:pt x="47" y="80"/>
                  </a:cubicBezTo>
                  <a:cubicBezTo>
                    <a:pt x="45" y="86"/>
                    <a:pt x="43" y="92"/>
                    <a:pt x="41" y="98"/>
                  </a:cubicBezTo>
                  <a:cubicBezTo>
                    <a:pt x="41" y="98"/>
                    <a:pt x="40" y="98"/>
                    <a:pt x="40" y="98"/>
                  </a:cubicBezTo>
                  <a:cubicBezTo>
                    <a:pt x="40" y="90"/>
                    <a:pt x="40" y="82"/>
                    <a:pt x="40" y="74"/>
                  </a:cubicBezTo>
                  <a:cubicBezTo>
                    <a:pt x="39" y="74"/>
                    <a:pt x="38" y="74"/>
                    <a:pt x="37" y="7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C2B73DBF-1B7F-4F59-D4F8-A6F9F7DF0DC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45141" y="1233119"/>
              <a:ext cx="221787" cy="279005"/>
            </a:xfrm>
            <a:custGeom>
              <a:avLst/>
              <a:gdLst>
                <a:gd name="T0" fmla="*/ 50 w 76"/>
                <a:gd name="T1" fmla="*/ 104 h 105"/>
                <a:gd name="T2" fmla="*/ 50 w 76"/>
                <a:gd name="T3" fmla="*/ 77 h 105"/>
                <a:gd name="T4" fmla="*/ 48 w 76"/>
                <a:gd name="T5" fmla="*/ 77 h 105"/>
                <a:gd name="T6" fmla="*/ 46 w 76"/>
                <a:gd name="T7" fmla="*/ 97 h 105"/>
                <a:gd name="T8" fmla="*/ 45 w 76"/>
                <a:gd name="T9" fmla="*/ 97 h 105"/>
                <a:gd name="T10" fmla="*/ 40 w 76"/>
                <a:gd name="T11" fmla="*/ 74 h 105"/>
                <a:gd name="T12" fmla="*/ 38 w 76"/>
                <a:gd name="T13" fmla="*/ 74 h 105"/>
                <a:gd name="T14" fmla="*/ 38 w 76"/>
                <a:gd name="T15" fmla="*/ 98 h 105"/>
                <a:gd name="T16" fmla="*/ 36 w 76"/>
                <a:gd name="T17" fmla="*/ 98 h 105"/>
                <a:gd name="T18" fmla="*/ 30 w 76"/>
                <a:gd name="T19" fmla="*/ 78 h 105"/>
                <a:gd name="T20" fmla="*/ 28 w 76"/>
                <a:gd name="T21" fmla="*/ 79 h 105"/>
                <a:gd name="T22" fmla="*/ 33 w 76"/>
                <a:gd name="T23" fmla="*/ 105 h 105"/>
                <a:gd name="T24" fmla="*/ 2 w 76"/>
                <a:gd name="T25" fmla="*/ 50 h 105"/>
                <a:gd name="T26" fmla="*/ 23 w 76"/>
                <a:gd name="T27" fmla="*/ 5 h 105"/>
                <a:gd name="T28" fmla="*/ 43 w 76"/>
                <a:gd name="T29" fmla="*/ 4 h 105"/>
                <a:gd name="T30" fmla="*/ 70 w 76"/>
                <a:gd name="T31" fmla="*/ 63 h 105"/>
                <a:gd name="T32" fmla="*/ 50 w 76"/>
                <a:gd name="T33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105">
                  <a:moveTo>
                    <a:pt x="50" y="104"/>
                  </a:moveTo>
                  <a:cubicBezTo>
                    <a:pt x="50" y="94"/>
                    <a:pt x="50" y="86"/>
                    <a:pt x="50" y="77"/>
                  </a:cubicBezTo>
                  <a:cubicBezTo>
                    <a:pt x="49" y="77"/>
                    <a:pt x="49" y="77"/>
                    <a:pt x="48" y="77"/>
                  </a:cubicBezTo>
                  <a:cubicBezTo>
                    <a:pt x="48" y="84"/>
                    <a:pt x="47" y="91"/>
                    <a:pt x="46" y="97"/>
                  </a:cubicBezTo>
                  <a:cubicBezTo>
                    <a:pt x="46" y="97"/>
                    <a:pt x="45" y="97"/>
                    <a:pt x="45" y="97"/>
                  </a:cubicBezTo>
                  <a:cubicBezTo>
                    <a:pt x="43" y="90"/>
                    <a:pt x="42" y="82"/>
                    <a:pt x="40" y="74"/>
                  </a:cubicBezTo>
                  <a:cubicBezTo>
                    <a:pt x="40" y="74"/>
                    <a:pt x="39" y="74"/>
                    <a:pt x="38" y="74"/>
                  </a:cubicBezTo>
                  <a:cubicBezTo>
                    <a:pt x="38" y="82"/>
                    <a:pt x="38" y="90"/>
                    <a:pt x="38" y="98"/>
                  </a:cubicBezTo>
                  <a:cubicBezTo>
                    <a:pt x="37" y="98"/>
                    <a:pt x="37" y="98"/>
                    <a:pt x="36" y="98"/>
                  </a:cubicBezTo>
                  <a:cubicBezTo>
                    <a:pt x="34" y="92"/>
                    <a:pt x="32" y="85"/>
                    <a:pt x="30" y="78"/>
                  </a:cubicBezTo>
                  <a:cubicBezTo>
                    <a:pt x="29" y="78"/>
                    <a:pt x="29" y="78"/>
                    <a:pt x="28" y="79"/>
                  </a:cubicBezTo>
                  <a:cubicBezTo>
                    <a:pt x="30" y="87"/>
                    <a:pt x="31" y="96"/>
                    <a:pt x="33" y="105"/>
                  </a:cubicBezTo>
                  <a:cubicBezTo>
                    <a:pt x="17" y="90"/>
                    <a:pt x="4" y="73"/>
                    <a:pt x="2" y="50"/>
                  </a:cubicBezTo>
                  <a:cubicBezTo>
                    <a:pt x="0" y="31"/>
                    <a:pt x="9" y="17"/>
                    <a:pt x="23" y="5"/>
                  </a:cubicBezTo>
                  <a:cubicBezTo>
                    <a:pt x="30" y="0"/>
                    <a:pt x="35" y="0"/>
                    <a:pt x="43" y="4"/>
                  </a:cubicBezTo>
                  <a:cubicBezTo>
                    <a:pt x="66" y="17"/>
                    <a:pt x="76" y="37"/>
                    <a:pt x="70" y="63"/>
                  </a:cubicBezTo>
                  <a:cubicBezTo>
                    <a:pt x="66" y="78"/>
                    <a:pt x="59" y="91"/>
                    <a:pt x="50" y="10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089AA076-15FF-6A61-D038-307D579E78D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24890" y="3879246"/>
              <a:ext cx="285859" cy="225861"/>
            </a:xfrm>
            <a:custGeom>
              <a:avLst/>
              <a:gdLst>
                <a:gd name="T0" fmla="*/ 100 w 101"/>
                <a:gd name="T1" fmla="*/ 57 h 85"/>
                <a:gd name="T2" fmla="*/ 78 w 101"/>
                <a:gd name="T3" fmla="*/ 45 h 85"/>
                <a:gd name="T4" fmla="*/ 77 w 101"/>
                <a:gd name="T5" fmla="*/ 47 h 85"/>
                <a:gd name="T6" fmla="*/ 93 w 101"/>
                <a:gd name="T7" fmla="*/ 58 h 85"/>
                <a:gd name="T8" fmla="*/ 92 w 101"/>
                <a:gd name="T9" fmla="*/ 59 h 85"/>
                <a:gd name="T10" fmla="*/ 69 w 101"/>
                <a:gd name="T11" fmla="*/ 52 h 85"/>
                <a:gd name="T12" fmla="*/ 69 w 101"/>
                <a:gd name="T13" fmla="*/ 55 h 85"/>
                <a:gd name="T14" fmla="*/ 89 w 101"/>
                <a:gd name="T15" fmla="*/ 66 h 85"/>
                <a:gd name="T16" fmla="*/ 89 w 101"/>
                <a:gd name="T17" fmla="*/ 67 h 85"/>
                <a:gd name="T18" fmla="*/ 69 w 101"/>
                <a:gd name="T19" fmla="*/ 63 h 85"/>
                <a:gd name="T20" fmla="*/ 69 w 101"/>
                <a:gd name="T21" fmla="*/ 65 h 85"/>
                <a:gd name="T22" fmla="*/ 94 w 101"/>
                <a:gd name="T23" fmla="*/ 73 h 85"/>
                <a:gd name="T24" fmla="*/ 21 w 101"/>
                <a:gd name="T25" fmla="*/ 69 h 85"/>
                <a:gd name="T26" fmla="*/ 0 w 101"/>
                <a:gd name="T27" fmla="*/ 26 h 85"/>
                <a:gd name="T28" fmla="*/ 3 w 101"/>
                <a:gd name="T29" fmla="*/ 21 h 85"/>
                <a:gd name="T30" fmla="*/ 81 w 101"/>
                <a:gd name="T31" fmla="*/ 28 h 85"/>
                <a:gd name="T32" fmla="*/ 101 w 101"/>
                <a:gd name="T33" fmla="*/ 56 h 85"/>
                <a:gd name="T34" fmla="*/ 100 w 101"/>
                <a:gd name="T35" fmla="*/ 5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85">
                  <a:moveTo>
                    <a:pt x="100" y="57"/>
                  </a:moveTo>
                  <a:cubicBezTo>
                    <a:pt x="92" y="53"/>
                    <a:pt x="85" y="49"/>
                    <a:pt x="78" y="45"/>
                  </a:cubicBezTo>
                  <a:cubicBezTo>
                    <a:pt x="77" y="46"/>
                    <a:pt x="77" y="46"/>
                    <a:pt x="77" y="47"/>
                  </a:cubicBezTo>
                  <a:cubicBezTo>
                    <a:pt x="82" y="50"/>
                    <a:pt x="87" y="54"/>
                    <a:pt x="93" y="58"/>
                  </a:cubicBezTo>
                  <a:cubicBezTo>
                    <a:pt x="93" y="58"/>
                    <a:pt x="93" y="59"/>
                    <a:pt x="92" y="59"/>
                  </a:cubicBezTo>
                  <a:cubicBezTo>
                    <a:pt x="85" y="57"/>
                    <a:pt x="77" y="54"/>
                    <a:pt x="69" y="52"/>
                  </a:cubicBezTo>
                  <a:cubicBezTo>
                    <a:pt x="69" y="53"/>
                    <a:pt x="69" y="54"/>
                    <a:pt x="69" y="55"/>
                  </a:cubicBezTo>
                  <a:cubicBezTo>
                    <a:pt x="76" y="58"/>
                    <a:pt x="82" y="62"/>
                    <a:pt x="89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3" y="66"/>
                    <a:pt x="76" y="65"/>
                    <a:pt x="69" y="63"/>
                  </a:cubicBezTo>
                  <a:cubicBezTo>
                    <a:pt x="69" y="64"/>
                    <a:pt x="69" y="64"/>
                    <a:pt x="69" y="65"/>
                  </a:cubicBezTo>
                  <a:cubicBezTo>
                    <a:pt x="77" y="68"/>
                    <a:pt x="85" y="70"/>
                    <a:pt x="94" y="73"/>
                  </a:cubicBezTo>
                  <a:cubicBezTo>
                    <a:pt x="68" y="80"/>
                    <a:pt x="44" y="85"/>
                    <a:pt x="21" y="69"/>
                  </a:cubicBezTo>
                  <a:cubicBezTo>
                    <a:pt x="6" y="59"/>
                    <a:pt x="2" y="43"/>
                    <a:pt x="0" y="26"/>
                  </a:cubicBezTo>
                  <a:cubicBezTo>
                    <a:pt x="0" y="25"/>
                    <a:pt x="2" y="23"/>
                    <a:pt x="3" y="21"/>
                  </a:cubicBezTo>
                  <a:cubicBezTo>
                    <a:pt x="30" y="0"/>
                    <a:pt x="59" y="2"/>
                    <a:pt x="81" y="28"/>
                  </a:cubicBezTo>
                  <a:cubicBezTo>
                    <a:pt x="88" y="37"/>
                    <a:pt x="94" y="47"/>
                    <a:pt x="101" y="56"/>
                  </a:cubicBezTo>
                  <a:cubicBezTo>
                    <a:pt x="101" y="56"/>
                    <a:pt x="100" y="57"/>
                    <a:pt x="100" y="57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806F39B1-3069-66CE-30E9-B413D7983D8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70805" y="3831800"/>
              <a:ext cx="256288" cy="241896"/>
            </a:xfrm>
            <a:custGeom>
              <a:avLst/>
              <a:gdLst>
                <a:gd name="T0" fmla="*/ 77 w 90"/>
                <a:gd name="T1" fmla="*/ 1 h 91"/>
                <a:gd name="T2" fmla="*/ 59 w 90"/>
                <a:gd name="T3" fmla="*/ 18 h 91"/>
                <a:gd name="T4" fmla="*/ 60 w 90"/>
                <a:gd name="T5" fmla="*/ 20 h 91"/>
                <a:gd name="T6" fmla="*/ 76 w 90"/>
                <a:gd name="T7" fmla="*/ 8 h 91"/>
                <a:gd name="T8" fmla="*/ 77 w 90"/>
                <a:gd name="T9" fmla="*/ 8 h 91"/>
                <a:gd name="T10" fmla="*/ 63 w 90"/>
                <a:gd name="T11" fmla="*/ 28 h 91"/>
                <a:gd name="T12" fmla="*/ 65 w 90"/>
                <a:gd name="T13" fmla="*/ 30 h 91"/>
                <a:gd name="T14" fmla="*/ 83 w 90"/>
                <a:gd name="T15" fmla="*/ 14 h 91"/>
                <a:gd name="T16" fmla="*/ 83 w 90"/>
                <a:gd name="T17" fmla="*/ 14 h 91"/>
                <a:gd name="T18" fmla="*/ 74 w 90"/>
                <a:gd name="T19" fmla="*/ 31 h 91"/>
                <a:gd name="T20" fmla="*/ 75 w 90"/>
                <a:gd name="T21" fmla="*/ 32 h 91"/>
                <a:gd name="T22" fmla="*/ 90 w 90"/>
                <a:gd name="T23" fmla="*/ 12 h 91"/>
                <a:gd name="T24" fmla="*/ 88 w 90"/>
                <a:gd name="T25" fmla="*/ 35 h 91"/>
                <a:gd name="T26" fmla="*/ 68 w 90"/>
                <a:gd name="T27" fmla="*/ 77 h 91"/>
                <a:gd name="T28" fmla="*/ 17 w 90"/>
                <a:gd name="T29" fmla="*/ 86 h 91"/>
                <a:gd name="T30" fmla="*/ 13 w 90"/>
                <a:gd name="T31" fmla="*/ 81 h 91"/>
                <a:gd name="T32" fmla="*/ 49 w 90"/>
                <a:gd name="T33" fmla="*/ 8 h 91"/>
                <a:gd name="T34" fmla="*/ 77 w 90"/>
                <a:gd name="T35" fmla="*/ 0 h 91"/>
                <a:gd name="T36" fmla="*/ 77 w 90"/>
                <a:gd name="T37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0" h="91">
                  <a:moveTo>
                    <a:pt x="77" y="1"/>
                  </a:moveTo>
                  <a:cubicBezTo>
                    <a:pt x="71" y="7"/>
                    <a:pt x="65" y="12"/>
                    <a:pt x="59" y="18"/>
                  </a:cubicBezTo>
                  <a:cubicBezTo>
                    <a:pt x="59" y="19"/>
                    <a:pt x="60" y="19"/>
                    <a:pt x="60" y="20"/>
                  </a:cubicBezTo>
                  <a:cubicBezTo>
                    <a:pt x="65" y="16"/>
                    <a:pt x="71" y="12"/>
                    <a:pt x="76" y="8"/>
                  </a:cubicBezTo>
                  <a:cubicBezTo>
                    <a:pt x="76" y="8"/>
                    <a:pt x="76" y="8"/>
                    <a:pt x="77" y="8"/>
                  </a:cubicBezTo>
                  <a:cubicBezTo>
                    <a:pt x="72" y="15"/>
                    <a:pt x="67" y="22"/>
                    <a:pt x="63" y="28"/>
                  </a:cubicBezTo>
                  <a:cubicBezTo>
                    <a:pt x="63" y="29"/>
                    <a:pt x="64" y="29"/>
                    <a:pt x="65" y="30"/>
                  </a:cubicBezTo>
                  <a:cubicBezTo>
                    <a:pt x="71" y="25"/>
                    <a:pt x="77" y="19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0" y="20"/>
                    <a:pt x="77" y="25"/>
                    <a:pt x="74" y="31"/>
                  </a:cubicBezTo>
                  <a:cubicBezTo>
                    <a:pt x="74" y="31"/>
                    <a:pt x="75" y="32"/>
                    <a:pt x="75" y="32"/>
                  </a:cubicBezTo>
                  <a:cubicBezTo>
                    <a:pt x="80" y="26"/>
                    <a:pt x="85" y="20"/>
                    <a:pt x="90" y="12"/>
                  </a:cubicBezTo>
                  <a:cubicBezTo>
                    <a:pt x="90" y="21"/>
                    <a:pt x="90" y="28"/>
                    <a:pt x="88" y="35"/>
                  </a:cubicBezTo>
                  <a:cubicBezTo>
                    <a:pt x="86" y="51"/>
                    <a:pt x="81" y="66"/>
                    <a:pt x="68" y="77"/>
                  </a:cubicBezTo>
                  <a:cubicBezTo>
                    <a:pt x="53" y="90"/>
                    <a:pt x="35" y="91"/>
                    <a:pt x="17" y="86"/>
                  </a:cubicBezTo>
                  <a:cubicBezTo>
                    <a:pt x="15" y="85"/>
                    <a:pt x="14" y="83"/>
                    <a:pt x="13" y="81"/>
                  </a:cubicBezTo>
                  <a:cubicBezTo>
                    <a:pt x="0" y="48"/>
                    <a:pt x="14" y="20"/>
                    <a:pt x="49" y="8"/>
                  </a:cubicBezTo>
                  <a:cubicBezTo>
                    <a:pt x="58" y="5"/>
                    <a:pt x="68" y="2"/>
                    <a:pt x="77" y="0"/>
                  </a:cubicBezTo>
                  <a:cubicBezTo>
                    <a:pt x="77" y="0"/>
                    <a:pt x="77" y="1"/>
                    <a:pt x="77" y="1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EB97D98A-D546-31B9-C17E-C08998078CA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02771" y="3559012"/>
              <a:ext cx="226716" cy="255182"/>
            </a:xfrm>
            <a:custGeom>
              <a:avLst/>
              <a:gdLst>
                <a:gd name="T0" fmla="*/ 3 w 79"/>
                <a:gd name="T1" fmla="*/ 10 h 96"/>
                <a:gd name="T2" fmla="*/ 14 w 79"/>
                <a:gd name="T3" fmla="*/ 33 h 96"/>
                <a:gd name="T4" fmla="*/ 16 w 79"/>
                <a:gd name="T5" fmla="*/ 32 h 96"/>
                <a:gd name="T6" fmla="*/ 9 w 79"/>
                <a:gd name="T7" fmla="*/ 12 h 96"/>
                <a:gd name="T8" fmla="*/ 10 w 79"/>
                <a:gd name="T9" fmla="*/ 12 h 96"/>
                <a:gd name="T10" fmla="*/ 25 w 79"/>
                <a:gd name="T11" fmla="*/ 31 h 96"/>
                <a:gd name="T12" fmla="*/ 27 w 79"/>
                <a:gd name="T13" fmla="*/ 30 h 96"/>
                <a:gd name="T14" fmla="*/ 17 w 79"/>
                <a:gd name="T15" fmla="*/ 8 h 96"/>
                <a:gd name="T16" fmla="*/ 17 w 79"/>
                <a:gd name="T17" fmla="*/ 7 h 96"/>
                <a:gd name="T18" fmla="*/ 32 w 79"/>
                <a:gd name="T19" fmla="*/ 22 h 96"/>
                <a:gd name="T20" fmla="*/ 33 w 79"/>
                <a:gd name="T21" fmla="*/ 22 h 96"/>
                <a:gd name="T22" fmla="*/ 18 w 79"/>
                <a:gd name="T23" fmla="*/ 0 h 96"/>
                <a:gd name="T24" fmla="*/ 71 w 79"/>
                <a:gd name="T25" fmla="*/ 39 h 96"/>
                <a:gd name="T26" fmla="*/ 65 w 79"/>
                <a:gd name="T27" fmla="*/ 93 h 96"/>
                <a:gd name="T28" fmla="*/ 62 w 79"/>
                <a:gd name="T29" fmla="*/ 95 h 96"/>
                <a:gd name="T30" fmla="*/ 13 w 79"/>
                <a:gd name="T31" fmla="*/ 77 h 96"/>
                <a:gd name="T32" fmla="*/ 1 w 79"/>
                <a:gd name="T33" fmla="*/ 43 h 96"/>
                <a:gd name="T34" fmla="*/ 2 w 79"/>
                <a:gd name="T35" fmla="*/ 9 h 96"/>
                <a:gd name="T36" fmla="*/ 3 w 79"/>
                <a:gd name="T37" fmla="*/ 1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" h="96">
                  <a:moveTo>
                    <a:pt x="3" y="10"/>
                  </a:moveTo>
                  <a:cubicBezTo>
                    <a:pt x="7" y="18"/>
                    <a:pt x="11" y="25"/>
                    <a:pt x="14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4" y="25"/>
                    <a:pt x="11" y="19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5" y="18"/>
                    <a:pt x="20" y="25"/>
                    <a:pt x="25" y="31"/>
                  </a:cubicBezTo>
                  <a:cubicBezTo>
                    <a:pt x="25" y="31"/>
                    <a:pt x="26" y="30"/>
                    <a:pt x="27" y="30"/>
                  </a:cubicBezTo>
                  <a:cubicBezTo>
                    <a:pt x="24" y="23"/>
                    <a:pt x="20" y="15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22" y="12"/>
                    <a:pt x="27" y="17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28" y="15"/>
                    <a:pt x="23" y="8"/>
                    <a:pt x="18" y="0"/>
                  </a:cubicBezTo>
                  <a:cubicBezTo>
                    <a:pt x="40" y="8"/>
                    <a:pt x="59" y="18"/>
                    <a:pt x="71" y="39"/>
                  </a:cubicBezTo>
                  <a:cubicBezTo>
                    <a:pt x="79" y="54"/>
                    <a:pt x="76" y="80"/>
                    <a:pt x="65" y="93"/>
                  </a:cubicBezTo>
                  <a:cubicBezTo>
                    <a:pt x="64" y="94"/>
                    <a:pt x="63" y="95"/>
                    <a:pt x="62" y="95"/>
                  </a:cubicBezTo>
                  <a:cubicBezTo>
                    <a:pt x="43" y="96"/>
                    <a:pt x="26" y="92"/>
                    <a:pt x="13" y="77"/>
                  </a:cubicBezTo>
                  <a:cubicBezTo>
                    <a:pt x="5" y="67"/>
                    <a:pt x="2" y="55"/>
                    <a:pt x="1" y="43"/>
                  </a:cubicBezTo>
                  <a:cubicBezTo>
                    <a:pt x="0" y="32"/>
                    <a:pt x="1" y="21"/>
                    <a:pt x="2" y="9"/>
                  </a:cubicBezTo>
                  <a:cubicBezTo>
                    <a:pt x="2" y="10"/>
                    <a:pt x="3" y="10"/>
                    <a:pt x="3" y="1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40214F1A-8D7D-E296-A77C-3DB3A55B423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54882" y="1577212"/>
              <a:ext cx="290788" cy="300537"/>
            </a:xfrm>
            <a:custGeom>
              <a:avLst/>
              <a:gdLst>
                <a:gd name="T0" fmla="*/ 48 w 101"/>
                <a:gd name="T1" fmla="*/ 34 h 113"/>
                <a:gd name="T2" fmla="*/ 0 w 101"/>
                <a:gd name="T3" fmla="*/ 85 h 113"/>
                <a:gd name="T4" fmla="*/ 11 w 101"/>
                <a:gd name="T5" fmla="*/ 48 h 113"/>
                <a:gd name="T6" fmla="*/ 46 w 101"/>
                <a:gd name="T7" fmla="*/ 29 h 113"/>
                <a:gd name="T8" fmla="*/ 27 w 101"/>
                <a:gd name="T9" fmla="*/ 3 h 113"/>
                <a:gd name="T10" fmla="*/ 35 w 101"/>
                <a:gd name="T11" fmla="*/ 5 h 113"/>
                <a:gd name="T12" fmla="*/ 61 w 101"/>
                <a:gd name="T13" fmla="*/ 45 h 113"/>
                <a:gd name="T14" fmla="*/ 67 w 101"/>
                <a:gd name="T15" fmla="*/ 51 h 113"/>
                <a:gd name="T16" fmla="*/ 93 w 101"/>
                <a:gd name="T17" fmla="*/ 72 h 113"/>
                <a:gd name="T18" fmla="*/ 101 w 101"/>
                <a:gd name="T19" fmla="*/ 113 h 113"/>
                <a:gd name="T20" fmla="*/ 59 w 101"/>
                <a:gd name="T21" fmla="*/ 70 h 113"/>
                <a:gd name="T22" fmla="*/ 50 w 101"/>
                <a:gd name="T23" fmla="*/ 37 h 113"/>
                <a:gd name="T24" fmla="*/ 48 w 101"/>
                <a:gd name="T25" fmla="*/ 3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" h="113">
                  <a:moveTo>
                    <a:pt x="48" y="34"/>
                  </a:moveTo>
                  <a:cubicBezTo>
                    <a:pt x="42" y="68"/>
                    <a:pt x="30" y="81"/>
                    <a:pt x="0" y="85"/>
                  </a:cubicBezTo>
                  <a:cubicBezTo>
                    <a:pt x="1" y="72"/>
                    <a:pt x="3" y="59"/>
                    <a:pt x="11" y="48"/>
                  </a:cubicBezTo>
                  <a:cubicBezTo>
                    <a:pt x="19" y="37"/>
                    <a:pt x="33" y="33"/>
                    <a:pt x="46" y="29"/>
                  </a:cubicBezTo>
                  <a:cubicBezTo>
                    <a:pt x="40" y="20"/>
                    <a:pt x="33" y="12"/>
                    <a:pt x="27" y="3"/>
                  </a:cubicBezTo>
                  <a:cubicBezTo>
                    <a:pt x="31" y="0"/>
                    <a:pt x="33" y="3"/>
                    <a:pt x="35" y="5"/>
                  </a:cubicBezTo>
                  <a:cubicBezTo>
                    <a:pt x="46" y="17"/>
                    <a:pt x="55" y="30"/>
                    <a:pt x="61" y="45"/>
                  </a:cubicBezTo>
                  <a:cubicBezTo>
                    <a:pt x="62" y="48"/>
                    <a:pt x="65" y="50"/>
                    <a:pt x="67" y="51"/>
                  </a:cubicBezTo>
                  <a:cubicBezTo>
                    <a:pt x="77" y="57"/>
                    <a:pt x="87" y="62"/>
                    <a:pt x="93" y="72"/>
                  </a:cubicBezTo>
                  <a:cubicBezTo>
                    <a:pt x="101" y="85"/>
                    <a:pt x="101" y="99"/>
                    <a:pt x="101" y="113"/>
                  </a:cubicBezTo>
                  <a:cubicBezTo>
                    <a:pt x="80" y="112"/>
                    <a:pt x="60" y="91"/>
                    <a:pt x="59" y="70"/>
                  </a:cubicBezTo>
                  <a:cubicBezTo>
                    <a:pt x="58" y="58"/>
                    <a:pt x="57" y="47"/>
                    <a:pt x="50" y="37"/>
                  </a:cubicBezTo>
                  <a:cubicBezTo>
                    <a:pt x="50" y="36"/>
                    <a:pt x="49" y="36"/>
                    <a:pt x="48" y="3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53993E5B-A834-23CA-B31B-B8850FE92D1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53848" y="3286294"/>
              <a:ext cx="300645" cy="302828"/>
            </a:xfrm>
            <a:custGeom>
              <a:avLst/>
              <a:gdLst>
                <a:gd name="T0" fmla="*/ 78 w 105"/>
                <a:gd name="T1" fmla="*/ 2 h 114"/>
                <a:gd name="T2" fmla="*/ 59 w 105"/>
                <a:gd name="T3" fmla="*/ 28 h 114"/>
                <a:gd name="T4" fmla="*/ 105 w 105"/>
                <a:gd name="T5" fmla="*/ 84 h 114"/>
                <a:gd name="T6" fmla="*/ 57 w 105"/>
                <a:gd name="T7" fmla="*/ 33 h 114"/>
                <a:gd name="T8" fmla="*/ 47 w 105"/>
                <a:gd name="T9" fmla="*/ 56 h 114"/>
                <a:gd name="T10" fmla="*/ 46 w 105"/>
                <a:gd name="T11" fmla="*/ 72 h 114"/>
                <a:gd name="T12" fmla="*/ 25 w 105"/>
                <a:gd name="T13" fmla="*/ 104 h 114"/>
                <a:gd name="T14" fmla="*/ 6 w 105"/>
                <a:gd name="T15" fmla="*/ 114 h 114"/>
                <a:gd name="T16" fmla="*/ 37 w 105"/>
                <a:gd name="T17" fmla="*/ 51 h 114"/>
                <a:gd name="T18" fmla="*/ 45 w 105"/>
                <a:gd name="T19" fmla="*/ 44 h 114"/>
                <a:gd name="T20" fmla="*/ 70 w 105"/>
                <a:gd name="T21" fmla="*/ 4 h 114"/>
                <a:gd name="T22" fmla="*/ 78 w 105"/>
                <a:gd name="T23" fmla="*/ 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114">
                  <a:moveTo>
                    <a:pt x="78" y="2"/>
                  </a:moveTo>
                  <a:cubicBezTo>
                    <a:pt x="72" y="11"/>
                    <a:pt x="66" y="19"/>
                    <a:pt x="59" y="28"/>
                  </a:cubicBezTo>
                  <a:cubicBezTo>
                    <a:pt x="99" y="37"/>
                    <a:pt x="103" y="57"/>
                    <a:pt x="105" y="84"/>
                  </a:cubicBezTo>
                  <a:cubicBezTo>
                    <a:pt x="75" y="80"/>
                    <a:pt x="64" y="68"/>
                    <a:pt x="57" y="33"/>
                  </a:cubicBezTo>
                  <a:cubicBezTo>
                    <a:pt x="53" y="41"/>
                    <a:pt x="48" y="48"/>
                    <a:pt x="47" y="56"/>
                  </a:cubicBezTo>
                  <a:cubicBezTo>
                    <a:pt x="47" y="62"/>
                    <a:pt x="47" y="67"/>
                    <a:pt x="46" y="72"/>
                  </a:cubicBezTo>
                  <a:cubicBezTo>
                    <a:pt x="45" y="86"/>
                    <a:pt x="37" y="97"/>
                    <a:pt x="25" y="104"/>
                  </a:cubicBezTo>
                  <a:cubicBezTo>
                    <a:pt x="19" y="107"/>
                    <a:pt x="12" y="110"/>
                    <a:pt x="6" y="114"/>
                  </a:cubicBezTo>
                  <a:cubicBezTo>
                    <a:pt x="0" y="86"/>
                    <a:pt x="11" y="64"/>
                    <a:pt x="37" y="51"/>
                  </a:cubicBezTo>
                  <a:cubicBezTo>
                    <a:pt x="41" y="50"/>
                    <a:pt x="43" y="47"/>
                    <a:pt x="45" y="44"/>
                  </a:cubicBezTo>
                  <a:cubicBezTo>
                    <a:pt x="51" y="29"/>
                    <a:pt x="59" y="15"/>
                    <a:pt x="70" y="4"/>
                  </a:cubicBezTo>
                  <a:cubicBezTo>
                    <a:pt x="74" y="0"/>
                    <a:pt x="74" y="0"/>
                    <a:pt x="78" y="2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864F0E74-5488-E821-D167-2AF92B73327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320671" y="1928462"/>
              <a:ext cx="256288" cy="302828"/>
            </a:xfrm>
            <a:custGeom>
              <a:avLst/>
              <a:gdLst>
                <a:gd name="T0" fmla="*/ 83 w 89"/>
                <a:gd name="T1" fmla="*/ 114 h 114"/>
                <a:gd name="T2" fmla="*/ 49 w 89"/>
                <a:gd name="T3" fmla="*/ 98 h 114"/>
                <a:gd name="T4" fmla="*/ 35 w 89"/>
                <a:gd name="T5" fmla="*/ 69 h 114"/>
                <a:gd name="T6" fmla="*/ 24 w 89"/>
                <a:gd name="T7" fmla="*/ 46 h 114"/>
                <a:gd name="T8" fmla="*/ 1 w 89"/>
                <a:gd name="T9" fmla="*/ 14 h 114"/>
                <a:gd name="T10" fmla="*/ 0 w 89"/>
                <a:gd name="T11" fmla="*/ 7 h 114"/>
                <a:gd name="T12" fmla="*/ 2 w 89"/>
                <a:gd name="T13" fmla="*/ 6 h 114"/>
                <a:gd name="T14" fmla="*/ 20 w 89"/>
                <a:gd name="T15" fmla="*/ 34 h 114"/>
                <a:gd name="T16" fmla="*/ 89 w 89"/>
                <a:gd name="T17" fmla="*/ 11 h 114"/>
                <a:gd name="T18" fmla="*/ 62 w 89"/>
                <a:gd name="T19" fmla="*/ 37 h 114"/>
                <a:gd name="T20" fmla="*/ 25 w 89"/>
                <a:gd name="T21" fmla="*/ 38 h 114"/>
                <a:gd name="T22" fmla="*/ 42 w 89"/>
                <a:gd name="T23" fmla="*/ 55 h 114"/>
                <a:gd name="T24" fmla="*/ 64 w 89"/>
                <a:gd name="T25" fmla="*/ 66 h 114"/>
                <a:gd name="T26" fmla="*/ 74 w 89"/>
                <a:gd name="T27" fmla="*/ 79 h 114"/>
                <a:gd name="T28" fmla="*/ 83 w 89"/>
                <a:gd name="T2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114">
                  <a:moveTo>
                    <a:pt x="83" y="114"/>
                  </a:moveTo>
                  <a:cubicBezTo>
                    <a:pt x="69" y="111"/>
                    <a:pt x="58" y="106"/>
                    <a:pt x="49" y="98"/>
                  </a:cubicBezTo>
                  <a:cubicBezTo>
                    <a:pt x="39" y="91"/>
                    <a:pt x="36" y="80"/>
                    <a:pt x="35" y="69"/>
                  </a:cubicBezTo>
                  <a:cubicBezTo>
                    <a:pt x="34" y="60"/>
                    <a:pt x="30" y="53"/>
                    <a:pt x="24" y="46"/>
                  </a:cubicBezTo>
                  <a:cubicBezTo>
                    <a:pt x="15" y="36"/>
                    <a:pt x="8" y="25"/>
                    <a:pt x="1" y="14"/>
                  </a:cubicBezTo>
                  <a:cubicBezTo>
                    <a:pt x="0" y="12"/>
                    <a:pt x="1" y="9"/>
                    <a:pt x="0" y="7"/>
                  </a:cubicBezTo>
                  <a:cubicBezTo>
                    <a:pt x="1" y="7"/>
                    <a:pt x="2" y="7"/>
                    <a:pt x="2" y="6"/>
                  </a:cubicBezTo>
                  <a:cubicBezTo>
                    <a:pt x="8" y="15"/>
                    <a:pt x="14" y="24"/>
                    <a:pt x="20" y="34"/>
                  </a:cubicBezTo>
                  <a:cubicBezTo>
                    <a:pt x="37" y="6"/>
                    <a:pt x="60" y="0"/>
                    <a:pt x="89" y="11"/>
                  </a:cubicBezTo>
                  <a:cubicBezTo>
                    <a:pt x="82" y="21"/>
                    <a:pt x="74" y="31"/>
                    <a:pt x="62" y="37"/>
                  </a:cubicBezTo>
                  <a:cubicBezTo>
                    <a:pt x="50" y="43"/>
                    <a:pt x="38" y="39"/>
                    <a:pt x="25" y="38"/>
                  </a:cubicBezTo>
                  <a:cubicBezTo>
                    <a:pt x="30" y="44"/>
                    <a:pt x="34" y="51"/>
                    <a:pt x="42" y="55"/>
                  </a:cubicBezTo>
                  <a:cubicBezTo>
                    <a:pt x="50" y="58"/>
                    <a:pt x="57" y="62"/>
                    <a:pt x="64" y="66"/>
                  </a:cubicBezTo>
                  <a:cubicBezTo>
                    <a:pt x="68" y="69"/>
                    <a:pt x="73" y="74"/>
                    <a:pt x="74" y="79"/>
                  </a:cubicBezTo>
                  <a:cubicBezTo>
                    <a:pt x="78" y="90"/>
                    <a:pt x="80" y="101"/>
                    <a:pt x="83" y="11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E2C32046-4286-210D-D6C3-3BA3E8EBCA2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324565" y="2930684"/>
              <a:ext cx="256288" cy="289542"/>
            </a:xfrm>
            <a:custGeom>
              <a:avLst/>
              <a:gdLst>
                <a:gd name="T0" fmla="*/ 69 w 90"/>
                <a:gd name="T1" fmla="*/ 29 h 109"/>
                <a:gd name="T2" fmla="*/ 77 w 90"/>
                <a:gd name="T3" fmla="*/ 16 h 109"/>
                <a:gd name="T4" fmla="*/ 86 w 90"/>
                <a:gd name="T5" fmla="*/ 3 h 109"/>
                <a:gd name="T6" fmla="*/ 88 w 90"/>
                <a:gd name="T7" fmla="*/ 10 h 109"/>
                <a:gd name="T8" fmla="*/ 59 w 90"/>
                <a:gd name="T9" fmla="*/ 49 h 109"/>
                <a:gd name="T10" fmla="*/ 54 w 90"/>
                <a:gd name="T11" fmla="*/ 60 h 109"/>
                <a:gd name="T12" fmla="*/ 7 w 90"/>
                <a:gd name="T13" fmla="*/ 109 h 109"/>
                <a:gd name="T14" fmla="*/ 20 w 90"/>
                <a:gd name="T15" fmla="*/ 67 h 109"/>
                <a:gd name="T16" fmla="*/ 42 w 90"/>
                <a:gd name="T17" fmla="*/ 52 h 109"/>
                <a:gd name="T18" fmla="*/ 64 w 90"/>
                <a:gd name="T19" fmla="*/ 34 h 109"/>
                <a:gd name="T20" fmla="*/ 0 w 90"/>
                <a:gd name="T21" fmla="*/ 6 h 109"/>
                <a:gd name="T22" fmla="*/ 38 w 90"/>
                <a:gd name="T23" fmla="*/ 3 h 109"/>
                <a:gd name="T24" fmla="*/ 69 w 90"/>
                <a:gd name="T25" fmla="*/ 2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109">
                  <a:moveTo>
                    <a:pt x="69" y="29"/>
                  </a:moveTo>
                  <a:cubicBezTo>
                    <a:pt x="72" y="25"/>
                    <a:pt x="75" y="21"/>
                    <a:pt x="77" y="16"/>
                  </a:cubicBezTo>
                  <a:cubicBezTo>
                    <a:pt x="80" y="12"/>
                    <a:pt x="83" y="7"/>
                    <a:pt x="86" y="3"/>
                  </a:cubicBezTo>
                  <a:cubicBezTo>
                    <a:pt x="90" y="4"/>
                    <a:pt x="89" y="7"/>
                    <a:pt x="88" y="10"/>
                  </a:cubicBezTo>
                  <a:cubicBezTo>
                    <a:pt x="81" y="24"/>
                    <a:pt x="71" y="37"/>
                    <a:pt x="59" y="49"/>
                  </a:cubicBezTo>
                  <a:cubicBezTo>
                    <a:pt x="57" y="52"/>
                    <a:pt x="54" y="56"/>
                    <a:pt x="54" y="60"/>
                  </a:cubicBezTo>
                  <a:cubicBezTo>
                    <a:pt x="53" y="87"/>
                    <a:pt x="35" y="106"/>
                    <a:pt x="7" y="109"/>
                  </a:cubicBezTo>
                  <a:cubicBezTo>
                    <a:pt x="8" y="94"/>
                    <a:pt x="9" y="79"/>
                    <a:pt x="20" y="67"/>
                  </a:cubicBezTo>
                  <a:cubicBezTo>
                    <a:pt x="26" y="61"/>
                    <a:pt x="34" y="56"/>
                    <a:pt x="42" y="52"/>
                  </a:cubicBezTo>
                  <a:cubicBezTo>
                    <a:pt x="52" y="49"/>
                    <a:pt x="57" y="41"/>
                    <a:pt x="64" y="34"/>
                  </a:cubicBezTo>
                  <a:cubicBezTo>
                    <a:pt x="35" y="43"/>
                    <a:pt x="14" y="31"/>
                    <a:pt x="0" y="6"/>
                  </a:cubicBezTo>
                  <a:cubicBezTo>
                    <a:pt x="12" y="2"/>
                    <a:pt x="25" y="0"/>
                    <a:pt x="38" y="3"/>
                  </a:cubicBezTo>
                  <a:cubicBezTo>
                    <a:pt x="52" y="7"/>
                    <a:pt x="60" y="18"/>
                    <a:pt x="69" y="2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37148E93-9CD6-6289-3609-31485853E14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41758" y="2918881"/>
              <a:ext cx="162644" cy="140648"/>
            </a:xfrm>
            <a:custGeom>
              <a:avLst/>
              <a:gdLst>
                <a:gd name="T0" fmla="*/ 55 w 56"/>
                <a:gd name="T1" fmla="*/ 45 h 53"/>
                <a:gd name="T2" fmla="*/ 49 w 56"/>
                <a:gd name="T3" fmla="*/ 38 h 53"/>
                <a:gd name="T4" fmla="*/ 48 w 56"/>
                <a:gd name="T5" fmla="*/ 39 h 53"/>
                <a:gd name="T6" fmla="*/ 51 w 56"/>
                <a:gd name="T7" fmla="*/ 44 h 53"/>
                <a:gd name="T8" fmla="*/ 51 w 56"/>
                <a:gd name="T9" fmla="*/ 45 h 53"/>
                <a:gd name="T10" fmla="*/ 42 w 56"/>
                <a:gd name="T11" fmla="*/ 38 h 53"/>
                <a:gd name="T12" fmla="*/ 41 w 56"/>
                <a:gd name="T13" fmla="*/ 39 h 53"/>
                <a:gd name="T14" fmla="*/ 48 w 56"/>
                <a:gd name="T15" fmla="*/ 48 h 53"/>
                <a:gd name="T16" fmla="*/ 43 w 56"/>
                <a:gd name="T17" fmla="*/ 47 h 53"/>
                <a:gd name="T18" fmla="*/ 42 w 56"/>
                <a:gd name="T19" fmla="*/ 47 h 53"/>
                <a:gd name="T20" fmla="*/ 49 w 56"/>
                <a:gd name="T21" fmla="*/ 52 h 53"/>
                <a:gd name="T22" fmla="*/ 8 w 56"/>
                <a:gd name="T23" fmla="*/ 11 h 53"/>
                <a:gd name="T24" fmla="*/ 13 w 56"/>
                <a:gd name="T25" fmla="*/ 6 h 53"/>
                <a:gd name="T26" fmla="*/ 52 w 56"/>
                <a:gd name="T27" fmla="*/ 26 h 53"/>
                <a:gd name="T28" fmla="*/ 56 w 56"/>
                <a:gd name="T29" fmla="*/ 45 h 53"/>
                <a:gd name="T30" fmla="*/ 55 w 56"/>
                <a:gd name="T31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3">
                  <a:moveTo>
                    <a:pt x="55" y="45"/>
                  </a:moveTo>
                  <a:cubicBezTo>
                    <a:pt x="53" y="43"/>
                    <a:pt x="51" y="40"/>
                    <a:pt x="49" y="38"/>
                  </a:cubicBezTo>
                  <a:cubicBezTo>
                    <a:pt x="49" y="38"/>
                    <a:pt x="49" y="39"/>
                    <a:pt x="48" y="39"/>
                  </a:cubicBezTo>
                  <a:cubicBezTo>
                    <a:pt x="49" y="41"/>
                    <a:pt x="50" y="43"/>
                    <a:pt x="51" y="44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48" y="43"/>
                    <a:pt x="45" y="40"/>
                    <a:pt x="42" y="38"/>
                  </a:cubicBezTo>
                  <a:cubicBezTo>
                    <a:pt x="41" y="38"/>
                    <a:pt x="41" y="38"/>
                    <a:pt x="41" y="39"/>
                  </a:cubicBezTo>
                  <a:cubicBezTo>
                    <a:pt x="43" y="42"/>
                    <a:pt x="45" y="45"/>
                    <a:pt x="48" y="48"/>
                  </a:cubicBezTo>
                  <a:cubicBezTo>
                    <a:pt x="46" y="47"/>
                    <a:pt x="44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4" y="49"/>
                    <a:pt x="47" y="50"/>
                    <a:pt x="49" y="52"/>
                  </a:cubicBezTo>
                  <a:cubicBezTo>
                    <a:pt x="24" y="53"/>
                    <a:pt x="0" y="38"/>
                    <a:pt x="8" y="11"/>
                  </a:cubicBezTo>
                  <a:cubicBezTo>
                    <a:pt x="8" y="9"/>
                    <a:pt x="11" y="6"/>
                    <a:pt x="13" y="6"/>
                  </a:cubicBezTo>
                  <a:cubicBezTo>
                    <a:pt x="31" y="0"/>
                    <a:pt x="45" y="8"/>
                    <a:pt x="52" y="26"/>
                  </a:cubicBezTo>
                  <a:cubicBezTo>
                    <a:pt x="54" y="32"/>
                    <a:pt x="55" y="38"/>
                    <a:pt x="56" y="45"/>
                  </a:cubicBezTo>
                  <a:cubicBezTo>
                    <a:pt x="56" y="45"/>
                    <a:pt x="55" y="45"/>
                    <a:pt x="55" y="4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DB404B76-5EDC-1FD8-3097-CFF8203C7691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81205" y="2094824"/>
              <a:ext cx="157715" cy="127820"/>
            </a:xfrm>
            <a:custGeom>
              <a:avLst/>
              <a:gdLst>
                <a:gd name="T0" fmla="*/ 0 w 56"/>
                <a:gd name="T1" fmla="*/ 13 h 48"/>
                <a:gd name="T2" fmla="*/ 7 w 56"/>
                <a:gd name="T3" fmla="*/ 18 h 48"/>
                <a:gd name="T4" fmla="*/ 4 w 56"/>
                <a:gd name="T5" fmla="*/ 12 h 48"/>
                <a:gd name="T6" fmla="*/ 16 w 56"/>
                <a:gd name="T7" fmla="*/ 17 h 48"/>
                <a:gd name="T8" fmla="*/ 17 w 56"/>
                <a:gd name="T9" fmla="*/ 16 h 48"/>
                <a:gd name="T10" fmla="*/ 6 w 56"/>
                <a:gd name="T11" fmla="*/ 8 h 48"/>
                <a:gd name="T12" fmla="*/ 13 w 56"/>
                <a:gd name="T13" fmla="*/ 9 h 48"/>
                <a:gd name="T14" fmla="*/ 13 w 56"/>
                <a:gd name="T15" fmla="*/ 8 h 48"/>
                <a:gd name="T16" fmla="*/ 4 w 56"/>
                <a:gd name="T17" fmla="*/ 5 h 48"/>
                <a:gd name="T18" fmla="*/ 45 w 56"/>
                <a:gd name="T19" fmla="*/ 9 h 48"/>
                <a:gd name="T20" fmla="*/ 56 w 56"/>
                <a:gd name="T21" fmla="*/ 35 h 48"/>
                <a:gd name="T22" fmla="*/ 53 w 56"/>
                <a:gd name="T23" fmla="*/ 39 h 48"/>
                <a:gd name="T24" fmla="*/ 15 w 56"/>
                <a:gd name="T25" fmla="*/ 37 h 48"/>
                <a:gd name="T26" fmla="*/ 0 w 56"/>
                <a:gd name="T27" fmla="*/ 1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48">
                  <a:moveTo>
                    <a:pt x="0" y="13"/>
                  </a:moveTo>
                  <a:cubicBezTo>
                    <a:pt x="2" y="14"/>
                    <a:pt x="4" y="15"/>
                    <a:pt x="7" y="18"/>
                  </a:cubicBezTo>
                  <a:cubicBezTo>
                    <a:pt x="6" y="15"/>
                    <a:pt x="5" y="14"/>
                    <a:pt x="4" y="12"/>
                  </a:cubicBezTo>
                  <a:cubicBezTo>
                    <a:pt x="9" y="14"/>
                    <a:pt x="12" y="15"/>
                    <a:pt x="16" y="17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3" y="13"/>
                    <a:pt x="10" y="11"/>
                    <a:pt x="6" y="8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1" y="7"/>
                    <a:pt x="8" y="6"/>
                    <a:pt x="4" y="5"/>
                  </a:cubicBezTo>
                  <a:cubicBezTo>
                    <a:pt x="19" y="1"/>
                    <a:pt x="32" y="0"/>
                    <a:pt x="45" y="9"/>
                  </a:cubicBezTo>
                  <a:cubicBezTo>
                    <a:pt x="53" y="15"/>
                    <a:pt x="55" y="25"/>
                    <a:pt x="56" y="35"/>
                  </a:cubicBezTo>
                  <a:cubicBezTo>
                    <a:pt x="56" y="36"/>
                    <a:pt x="54" y="38"/>
                    <a:pt x="53" y="39"/>
                  </a:cubicBezTo>
                  <a:cubicBezTo>
                    <a:pt x="41" y="48"/>
                    <a:pt x="26" y="47"/>
                    <a:pt x="15" y="37"/>
                  </a:cubicBezTo>
                  <a:cubicBezTo>
                    <a:pt x="8" y="31"/>
                    <a:pt x="2" y="20"/>
                    <a:pt x="0" y="1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ACA18BB6-FA47-9DBA-FE02-8AE29A247DA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44862" y="3366919"/>
              <a:ext cx="162644" cy="121864"/>
            </a:xfrm>
            <a:custGeom>
              <a:avLst/>
              <a:gdLst>
                <a:gd name="T0" fmla="*/ 51 w 57"/>
                <a:gd name="T1" fmla="*/ 3 h 46"/>
                <a:gd name="T2" fmla="*/ 43 w 57"/>
                <a:gd name="T3" fmla="*/ 6 h 46"/>
                <a:gd name="T4" fmla="*/ 44 w 57"/>
                <a:gd name="T5" fmla="*/ 7 h 46"/>
                <a:gd name="T6" fmla="*/ 51 w 57"/>
                <a:gd name="T7" fmla="*/ 6 h 46"/>
                <a:gd name="T8" fmla="*/ 39 w 57"/>
                <a:gd name="T9" fmla="*/ 14 h 46"/>
                <a:gd name="T10" fmla="*/ 57 w 57"/>
                <a:gd name="T11" fmla="*/ 11 h 46"/>
                <a:gd name="T12" fmla="*/ 34 w 57"/>
                <a:gd name="T13" fmla="*/ 40 h 46"/>
                <a:gd name="T14" fmla="*/ 3 w 57"/>
                <a:gd name="T15" fmla="*/ 37 h 46"/>
                <a:gd name="T16" fmla="*/ 1 w 57"/>
                <a:gd name="T17" fmla="*/ 33 h 46"/>
                <a:gd name="T18" fmla="*/ 27 w 57"/>
                <a:gd name="T19" fmla="*/ 1 h 46"/>
                <a:gd name="T20" fmla="*/ 51 w 57"/>
                <a:gd name="T21" fmla="*/ 1 h 46"/>
                <a:gd name="T22" fmla="*/ 51 w 57"/>
                <a:gd name="T23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46">
                  <a:moveTo>
                    <a:pt x="51" y="3"/>
                  </a:moveTo>
                  <a:cubicBezTo>
                    <a:pt x="49" y="4"/>
                    <a:pt x="46" y="5"/>
                    <a:pt x="43" y="6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6" y="7"/>
                    <a:pt x="48" y="6"/>
                    <a:pt x="51" y="6"/>
                  </a:cubicBezTo>
                  <a:cubicBezTo>
                    <a:pt x="47" y="9"/>
                    <a:pt x="44" y="11"/>
                    <a:pt x="39" y="14"/>
                  </a:cubicBezTo>
                  <a:cubicBezTo>
                    <a:pt x="46" y="13"/>
                    <a:pt x="51" y="12"/>
                    <a:pt x="57" y="11"/>
                  </a:cubicBezTo>
                  <a:cubicBezTo>
                    <a:pt x="51" y="23"/>
                    <a:pt x="46" y="34"/>
                    <a:pt x="34" y="40"/>
                  </a:cubicBezTo>
                  <a:cubicBezTo>
                    <a:pt x="23" y="46"/>
                    <a:pt x="11" y="43"/>
                    <a:pt x="3" y="37"/>
                  </a:cubicBezTo>
                  <a:cubicBezTo>
                    <a:pt x="1" y="36"/>
                    <a:pt x="1" y="34"/>
                    <a:pt x="1" y="33"/>
                  </a:cubicBezTo>
                  <a:cubicBezTo>
                    <a:pt x="0" y="17"/>
                    <a:pt x="11" y="3"/>
                    <a:pt x="27" y="1"/>
                  </a:cubicBezTo>
                  <a:cubicBezTo>
                    <a:pt x="35" y="0"/>
                    <a:pt x="43" y="1"/>
                    <a:pt x="51" y="1"/>
                  </a:cubicBezTo>
                  <a:cubicBezTo>
                    <a:pt x="51" y="2"/>
                    <a:pt x="51" y="3"/>
                    <a:pt x="51" y="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45B6CF77-E761-410D-8C0C-337F50E738F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4183" y="1673088"/>
              <a:ext cx="152787" cy="138357"/>
            </a:xfrm>
            <a:custGeom>
              <a:avLst/>
              <a:gdLst>
                <a:gd name="T0" fmla="*/ 0 w 53"/>
                <a:gd name="T1" fmla="*/ 45 h 52"/>
                <a:gd name="T2" fmla="*/ 15 w 53"/>
                <a:gd name="T3" fmla="*/ 8 h 52"/>
                <a:gd name="T4" fmla="*/ 46 w 53"/>
                <a:gd name="T5" fmla="*/ 5 h 52"/>
                <a:gd name="T6" fmla="*/ 48 w 53"/>
                <a:gd name="T7" fmla="*/ 8 h 52"/>
                <a:gd name="T8" fmla="*/ 34 w 53"/>
                <a:gd name="T9" fmla="*/ 44 h 52"/>
                <a:gd name="T10" fmla="*/ 8 w 53"/>
                <a:gd name="T11" fmla="*/ 52 h 52"/>
                <a:gd name="T12" fmla="*/ 7 w 53"/>
                <a:gd name="T13" fmla="*/ 50 h 52"/>
                <a:gd name="T14" fmla="*/ 15 w 53"/>
                <a:gd name="T15" fmla="*/ 44 h 52"/>
                <a:gd name="T16" fmla="*/ 15 w 53"/>
                <a:gd name="T17" fmla="*/ 43 h 52"/>
                <a:gd name="T18" fmla="*/ 7 w 53"/>
                <a:gd name="T19" fmla="*/ 47 h 52"/>
                <a:gd name="T20" fmla="*/ 15 w 53"/>
                <a:gd name="T21" fmla="*/ 37 h 52"/>
                <a:gd name="T22" fmla="*/ 14 w 53"/>
                <a:gd name="T23" fmla="*/ 36 h 52"/>
                <a:gd name="T24" fmla="*/ 5 w 53"/>
                <a:gd name="T25" fmla="*/ 43 h 52"/>
                <a:gd name="T26" fmla="*/ 6 w 53"/>
                <a:gd name="T27" fmla="*/ 37 h 52"/>
                <a:gd name="T28" fmla="*/ 0 w 53"/>
                <a:gd name="T29" fmla="*/ 4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52">
                  <a:moveTo>
                    <a:pt x="0" y="45"/>
                  </a:moveTo>
                  <a:cubicBezTo>
                    <a:pt x="2" y="30"/>
                    <a:pt x="4" y="17"/>
                    <a:pt x="15" y="8"/>
                  </a:cubicBezTo>
                  <a:cubicBezTo>
                    <a:pt x="25" y="0"/>
                    <a:pt x="35" y="1"/>
                    <a:pt x="46" y="5"/>
                  </a:cubicBezTo>
                  <a:cubicBezTo>
                    <a:pt x="47" y="5"/>
                    <a:pt x="48" y="6"/>
                    <a:pt x="48" y="8"/>
                  </a:cubicBezTo>
                  <a:cubicBezTo>
                    <a:pt x="53" y="22"/>
                    <a:pt x="48" y="38"/>
                    <a:pt x="34" y="44"/>
                  </a:cubicBezTo>
                  <a:cubicBezTo>
                    <a:pt x="26" y="48"/>
                    <a:pt x="17" y="49"/>
                    <a:pt x="8" y="52"/>
                  </a:cubicBezTo>
                  <a:cubicBezTo>
                    <a:pt x="8" y="51"/>
                    <a:pt x="8" y="50"/>
                    <a:pt x="7" y="50"/>
                  </a:cubicBezTo>
                  <a:cubicBezTo>
                    <a:pt x="10" y="48"/>
                    <a:pt x="12" y="46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3" y="44"/>
                    <a:pt x="11" y="45"/>
                    <a:pt x="7" y="47"/>
                  </a:cubicBezTo>
                  <a:cubicBezTo>
                    <a:pt x="11" y="42"/>
                    <a:pt x="13" y="39"/>
                    <a:pt x="15" y="37"/>
                  </a:cubicBezTo>
                  <a:cubicBezTo>
                    <a:pt x="15" y="36"/>
                    <a:pt x="15" y="36"/>
                    <a:pt x="14" y="36"/>
                  </a:cubicBezTo>
                  <a:cubicBezTo>
                    <a:pt x="11" y="38"/>
                    <a:pt x="8" y="40"/>
                    <a:pt x="5" y="43"/>
                  </a:cubicBezTo>
                  <a:cubicBezTo>
                    <a:pt x="5" y="41"/>
                    <a:pt x="5" y="40"/>
                    <a:pt x="6" y="37"/>
                  </a:cubicBezTo>
                  <a:cubicBezTo>
                    <a:pt x="4" y="40"/>
                    <a:pt x="2" y="42"/>
                    <a:pt x="0" y="4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96732274-B519-D1F0-0D47-59D6D1D5D04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34151" y="2766844"/>
              <a:ext cx="138001" cy="153934"/>
            </a:xfrm>
            <a:custGeom>
              <a:avLst/>
              <a:gdLst>
                <a:gd name="T0" fmla="*/ 16 w 48"/>
                <a:gd name="T1" fmla="*/ 58 h 58"/>
                <a:gd name="T2" fmla="*/ 20 w 48"/>
                <a:gd name="T3" fmla="*/ 51 h 58"/>
                <a:gd name="T4" fmla="*/ 19 w 48"/>
                <a:gd name="T5" fmla="*/ 51 h 58"/>
                <a:gd name="T6" fmla="*/ 14 w 48"/>
                <a:gd name="T7" fmla="*/ 55 h 58"/>
                <a:gd name="T8" fmla="*/ 19 w 48"/>
                <a:gd name="T9" fmla="*/ 43 h 58"/>
                <a:gd name="T10" fmla="*/ 18 w 48"/>
                <a:gd name="T11" fmla="*/ 42 h 58"/>
                <a:gd name="T12" fmla="*/ 11 w 48"/>
                <a:gd name="T13" fmla="*/ 52 h 58"/>
                <a:gd name="T14" fmla="*/ 10 w 48"/>
                <a:gd name="T15" fmla="*/ 48 h 58"/>
                <a:gd name="T16" fmla="*/ 7 w 48"/>
                <a:gd name="T17" fmla="*/ 54 h 58"/>
                <a:gd name="T18" fmla="*/ 21 w 48"/>
                <a:gd name="T19" fmla="*/ 5 h 58"/>
                <a:gd name="T20" fmla="*/ 24 w 48"/>
                <a:gd name="T21" fmla="*/ 4 h 58"/>
                <a:gd name="T22" fmla="*/ 44 w 48"/>
                <a:gd name="T23" fmla="*/ 13 h 58"/>
                <a:gd name="T24" fmla="*/ 41 w 48"/>
                <a:gd name="T25" fmla="*/ 40 h 58"/>
                <a:gd name="T26" fmla="*/ 16 w 48"/>
                <a:gd name="T2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8">
                  <a:moveTo>
                    <a:pt x="16" y="58"/>
                  </a:moveTo>
                  <a:cubicBezTo>
                    <a:pt x="17" y="55"/>
                    <a:pt x="18" y="53"/>
                    <a:pt x="20" y="51"/>
                  </a:cubicBezTo>
                  <a:cubicBezTo>
                    <a:pt x="20" y="51"/>
                    <a:pt x="19" y="51"/>
                    <a:pt x="19" y="51"/>
                  </a:cubicBezTo>
                  <a:cubicBezTo>
                    <a:pt x="18" y="52"/>
                    <a:pt x="17" y="53"/>
                    <a:pt x="14" y="55"/>
                  </a:cubicBezTo>
                  <a:cubicBezTo>
                    <a:pt x="16" y="50"/>
                    <a:pt x="17" y="46"/>
                    <a:pt x="19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5" y="45"/>
                    <a:pt x="13" y="49"/>
                    <a:pt x="11" y="52"/>
                  </a:cubicBezTo>
                  <a:cubicBezTo>
                    <a:pt x="10" y="51"/>
                    <a:pt x="10" y="50"/>
                    <a:pt x="10" y="48"/>
                  </a:cubicBezTo>
                  <a:cubicBezTo>
                    <a:pt x="9" y="50"/>
                    <a:pt x="8" y="52"/>
                    <a:pt x="7" y="54"/>
                  </a:cubicBezTo>
                  <a:cubicBezTo>
                    <a:pt x="0" y="37"/>
                    <a:pt x="3" y="12"/>
                    <a:pt x="21" y="5"/>
                  </a:cubicBezTo>
                  <a:cubicBezTo>
                    <a:pt x="22" y="5"/>
                    <a:pt x="23" y="4"/>
                    <a:pt x="24" y="4"/>
                  </a:cubicBezTo>
                  <a:cubicBezTo>
                    <a:pt x="35" y="0"/>
                    <a:pt x="40" y="2"/>
                    <a:pt x="44" y="13"/>
                  </a:cubicBezTo>
                  <a:cubicBezTo>
                    <a:pt x="48" y="23"/>
                    <a:pt x="47" y="31"/>
                    <a:pt x="41" y="40"/>
                  </a:cubicBezTo>
                  <a:cubicBezTo>
                    <a:pt x="36" y="48"/>
                    <a:pt x="26" y="55"/>
                    <a:pt x="16" y="5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B59DBDE4-CCC8-8247-4AA3-421E34F76CDC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43488" y="1670103"/>
              <a:ext cx="162644" cy="124613"/>
            </a:xfrm>
            <a:custGeom>
              <a:avLst/>
              <a:gdLst>
                <a:gd name="T0" fmla="*/ 2 w 57"/>
                <a:gd name="T1" fmla="*/ 12 h 47"/>
                <a:gd name="T2" fmla="*/ 18 w 57"/>
                <a:gd name="T3" fmla="*/ 15 h 47"/>
                <a:gd name="T4" fmla="*/ 6 w 57"/>
                <a:gd name="T5" fmla="*/ 7 h 47"/>
                <a:gd name="T6" fmla="*/ 13 w 57"/>
                <a:gd name="T7" fmla="*/ 8 h 47"/>
                <a:gd name="T8" fmla="*/ 14 w 57"/>
                <a:gd name="T9" fmla="*/ 7 h 47"/>
                <a:gd name="T10" fmla="*/ 6 w 57"/>
                <a:gd name="T11" fmla="*/ 4 h 47"/>
                <a:gd name="T12" fmla="*/ 44 w 57"/>
                <a:gd name="T13" fmla="*/ 7 h 47"/>
                <a:gd name="T14" fmla="*/ 57 w 57"/>
                <a:gd name="T15" fmla="*/ 34 h 47"/>
                <a:gd name="T16" fmla="*/ 54 w 57"/>
                <a:gd name="T17" fmla="*/ 38 h 47"/>
                <a:gd name="T18" fmla="*/ 16 w 57"/>
                <a:gd name="T19" fmla="*/ 36 h 47"/>
                <a:gd name="T20" fmla="*/ 0 w 57"/>
                <a:gd name="T21" fmla="*/ 14 h 47"/>
                <a:gd name="T22" fmla="*/ 2 w 57"/>
                <a:gd name="T23" fmla="*/ 1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47">
                  <a:moveTo>
                    <a:pt x="2" y="12"/>
                  </a:moveTo>
                  <a:cubicBezTo>
                    <a:pt x="7" y="13"/>
                    <a:pt x="12" y="14"/>
                    <a:pt x="18" y="15"/>
                  </a:cubicBezTo>
                  <a:cubicBezTo>
                    <a:pt x="14" y="12"/>
                    <a:pt x="11" y="10"/>
                    <a:pt x="6" y="7"/>
                  </a:cubicBezTo>
                  <a:cubicBezTo>
                    <a:pt x="10" y="7"/>
                    <a:pt x="12" y="8"/>
                    <a:pt x="13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1" y="6"/>
                    <a:pt x="9" y="5"/>
                    <a:pt x="6" y="4"/>
                  </a:cubicBezTo>
                  <a:cubicBezTo>
                    <a:pt x="16" y="0"/>
                    <a:pt x="35" y="1"/>
                    <a:pt x="44" y="7"/>
                  </a:cubicBezTo>
                  <a:cubicBezTo>
                    <a:pt x="54" y="14"/>
                    <a:pt x="56" y="23"/>
                    <a:pt x="57" y="34"/>
                  </a:cubicBezTo>
                  <a:cubicBezTo>
                    <a:pt x="57" y="35"/>
                    <a:pt x="56" y="37"/>
                    <a:pt x="54" y="38"/>
                  </a:cubicBezTo>
                  <a:cubicBezTo>
                    <a:pt x="43" y="47"/>
                    <a:pt x="26" y="47"/>
                    <a:pt x="16" y="36"/>
                  </a:cubicBezTo>
                  <a:cubicBezTo>
                    <a:pt x="10" y="29"/>
                    <a:pt x="5" y="21"/>
                    <a:pt x="0" y="14"/>
                  </a:cubicBezTo>
                  <a:cubicBezTo>
                    <a:pt x="1" y="13"/>
                    <a:pt x="1" y="13"/>
                    <a:pt x="2" y="12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443DAB6D-9B94-2C21-F80F-100A65A6B72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92343" y="1890571"/>
              <a:ext cx="177430" cy="122322"/>
            </a:xfrm>
            <a:custGeom>
              <a:avLst/>
              <a:gdLst>
                <a:gd name="T0" fmla="*/ 58 w 61"/>
                <a:gd name="T1" fmla="*/ 16 h 46"/>
                <a:gd name="T2" fmla="*/ 48 w 61"/>
                <a:gd name="T3" fmla="*/ 16 h 46"/>
                <a:gd name="T4" fmla="*/ 48 w 61"/>
                <a:gd name="T5" fmla="*/ 16 h 46"/>
                <a:gd name="T6" fmla="*/ 55 w 61"/>
                <a:gd name="T7" fmla="*/ 17 h 46"/>
                <a:gd name="T8" fmla="*/ 55 w 61"/>
                <a:gd name="T9" fmla="*/ 18 h 46"/>
                <a:gd name="T10" fmla="*/ 45 w 61"/>
                <a:gd name="T11" fmla="*/ 21 h 46"/>
                <a:gd name="T12" fmla="*/ 45 w 61"/>
                <a:gd name="T13" fmla="*/ 22 h 46"/>
                <a:gd name="T14" fmla="*/ 56 w 61"/>
                <a:gd name="T15" fmla="*/ 22 h 46"/>
                <a:gd name="T16" fmla="*/ 56 w 61"/>
                <a:gd name="T17" fmla="*/ 23 h 46"/>
                <a:gd name="T18" fmla="*/ 50 w 61"/>
                <a:gd name="T19" fmla="*/ 26 h 46"/>
                <a:gd name="T20" fmla="*/ 50 w 61"/>
                <a:gd name="T21" fmla="*/ 27 h 46"/>
                <a:gd name="T22" fmla="*/ 61 w 61"/>
                <a:gd name="T23" fmla="*/ 24 h 46"/>
                <a:gd name="T24" fmla="*/ 21 w 61"/>
                <a:gd name="T25" fmla="*/ 43 h 46"/>
                <a:gd name="T26" fmla="*/ 1 w 61"/>
                <a:gd name="T27" fmla="*/ 29 h 46"/>
                <a:gd name="T28" fmla="*/ 1 w 61"/>
                <a:gd name="T29" fmla="*/ 23 h 46"/>
                <a:gd name="T30" fmla="*/ 40 w 61"/>
                <a:gd name="T31" fmla="*/ 5 h 46"/>
                <a:gd name="T32" fmla="*/ 59 w 61"/>
                <a:gd name="T33" fmla="*/ 14 h 46"/>
                <a:gd name="T34" fmla="*/ 58 w 61"/>
                <a:gd name="T35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46">
                  <a:moveTo>
                    <a:pt x="58" y="16"/>
                  </a:moveTo>
                  <a:cubicBezTo>
                    <a:pt x="55" y="16"/>
                    <a:pt x="52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1" y="17"/>
                    <a:pt x="53" y="17"/>
                    <a:pt x="55" y="17"/>
                  </a:cubicBezTo>
                  <a:cubicBezTo>
                    <a:pt x="55" y="17"/>
                    <a:pt x="55" y="18"/>
                    <a:pt x="55" y="18"/>
                  </a:cubicBezTo>
                  <a:cubicBezTo>
                    <a:pt x="52" y="19"/>
                    <a:pt x="48" y="20"/>
                    <a:pt x="45" y="21"/>
                  </a:cubicBezTo>
                  <a:cubicBezTo>
                    <a:pt x="45" y="21"/>
                    <a:pt x="45" y="21"/>
                    <a:pt x="45" y="22"/>
                  </a:cubicBezTo>
                  <a:cubicBezTo>
                    <a:pt x="49" y="22"/>
                    <a:pt x="52" y="22"/>
                    <a:pt x="56" y="22"/>
                  </a:cubicBezTo>
                  <a:cubicBezTo>
                    <a:pt x="56" y="22"/>
                    <a:pt x="56" y="23"/>
                    <a:pt x="56" y="23"/>
                  </a:cubicBezTo>
                  <a:cubicBezTo>
                    <a:pt x="54" y="24"/>
                    <a:pt x="52" y="25"/>
                    <a:pt x="50" y="26"/>
                  </a:cubicBezTo>
                  <a:cubicBezTo>
                    <a:pt x="50" y="26"/>
                    <a:pt x="50" y="26"/>
                    <a:pt x="50" y="27"/>
                  </a:cubicBezTo>
                  <a:cubicBezTo>
                    <a:pt x="53" y="26"/>
                    <a:pt x="57" y="25"/>
                    <a:pt x="61" y="24"/>
                  </a:cubicBezTo>
                  <a:cubicBezTo>
                    <a:pt x="50" y="36"/>
                    <a:pt x="38" y="46"/>
                    <a:pt x="21" y="43"/>
                  </a:cubicBezTo>
                  <a:cubicBezTo>
                    <a:pt x="12" y="42"/>
                    <a:pt x="6" y="36"/>
                    <a:pt x="1" y="29"/>
                  </a:cubicBezTo>
                  <a:cubicBezTo>
                    <a:pt x="0" y="28"/>
                    <a:pt x="1" y="25"/>
                    <a:pt x="1" y="23"/>
                  </a:cubicBezTo>
                  <a:cubicBezTo>
                    <a:pt x="9" y="6"/>
                    <a:pt x="23" y="0"/>
                    <a:pt x="40" y="5"/>
                  </a:cubicBezTo>
                  <a:cubicBezTo>
                    <a:pt x="47" y="7"/>
                    <a:pt x="53" y="11"/>
                    <a:pt x="59" y="14"/>
                  </a:cubicBezTo>
                  <a:cubicBezTo>
                    <a:pt x="59" y="14"/>
                    <a:pt x="59" y="15"/>
                    <a:pt x="58" y="16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ABA0E830-70A5-14A7-C072-BCD32C39D8B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2524" y="3347725"/>
              <a:ext cx="147858" cy="135608"/>
            </a:xfrm>
            <a:custGeom>
              <a:avLst/>
              <a:gdLst>
                <a:gd name="T0" fmla="*/ 52 w 52"/>
                <a:gd name="T1" fmla="*/ 45 h 51"/>
                <a:gd name="T2" fmla="*/ 46 w 52"/>
                <a:gd name="T3" fmla="*/ 38 h 51"/>
                <a:gd name="T4" fmla="*/ 46 w 52"/>
                <a:gd name="T5" fmla="*/ 39 h 51"/>
                <a:gd name="T6" fmla="*/ 48 w 52"/>
                <a:gd name="T7" fmla="*/ 45 h 51"/>
                <a:gd name="T8" fmla="*/ 38 w 52"/>
                <a:gd name="T9" fmla="*/ 37 h 51"/>
                <a:gd name="T10" fmla="*/ 37 w 52"/>
                <a:gd name="T11" fmla="*/ 38 h 51"/>
                <a:gd name="T12" fmla="*/ 45 w 52"/>
                <a:gd name="T13" fmla="*/ 47 h 51"/>
                <a:gd name="T14" fmla="*/ 38 w 52"/>
                <a:gd name="T15" fmla="*/ 45 h 51"/>
                <a:gd name="T16" fmla="*/ 46 w 52"/>
                <a:gd name="T17" fmla="*/ 51 h 51"/>
                <a:gd name="T18" fmla="*/ 12 w 52"/>
                <a:gd name="T19" fmla="*/ 40 h 51"/>
                <a:gd name="T20" fmla="*/ 4 w 52"/>
                <a:gd name="T21" fmla="*/ 8 h 51"/>
                <a:gd name="T22" fmla="*/ 8 w 52"/>
                <a:gd name="T23" fmla="*/ 5 h 51"/>
                <a:gd name="T24" fmla="*/ 43 w 52"/>
                <a:gd name="T25" fmla="*/ 15 h 51"/>
                <a:gd name="T26" fmla="*/ 52 w 52"/>
                <a:gd name="T27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51">
                  <a:moveTo>
                    <a:pt x="52" y="45"/>
                  </a:moveTo>
                  <a:cubicBezTo>
                    <a:pt x="50" y="42"/>
                    <a:pt x="48" y="40"/>
                    <a:pt x="46" y="38"/>
                  </a:cubicBezTo>
                  <a:cubicBezTo>
                    <a:pt x="46" y="38"/>
                    <a:pt x="46" y="38"/>
                    <a:pt x="46" y="39"/>
                  </a:cubicBezTo>
                  <a:cubicBezTo>
                    <a:pt x="46" y="40"/>
                    <a:pt x="47" y="42"/>
                    <a:pt x="48" y="45"/>
                  </a:cubicBezTo>
                  <a:cubicBezTo>
                    <a:pt x="44" y="41"/>
                    <a:pt x="41" y="39"/>
                    <a:pt x="38" y="37"/>
                  </a:cubicBezTo>
                  <a:cubicBezTo>
                    <a:pt x="38" y="37"/>
                    <a:pt x="37" y="38"/>
                    <a:pt x="37" y="38"/>
                  </a:cubicBezTo>
                  <a:cubicBezTo>
                    <a:pt x="39" y="41"/>
                    <a:pt x="42" y="43"/>
                    <a:pt x="45" y="47"/>
                  </a:cubicBezTo>
                  <a:cubicBezTo>
                    <a:pt x="43" y="46"/>
                    <a:pt x="41" y="46"/>
                    <a:pt x="38" y="45"/>
                  </a:cubicBezTo>
                  <a:cubicBezTo>
                    <a:pt x="41" y="47"/>
                    <a:pt x="43" y="49"/>
                    <a:pt x="46" y="51"/>
                  </a:cubicBezTo>
                  <a:cubicBezTo>
                    <a:pt x="32" y="51"/>
                    <a:pt x="21" y="48"/>
                    <a:pt x="12" y="40"/>
                  </a:cubicBezTo>
                  <a:cubicBezTo>
                    <a:pt x="3" y="33"/>
                    <a:pt x="0" y="19"/>
                    <a:pt x="4" y="8"/>
                  </a:cubicBezTo>
                  <a:cubicBezTo>
                    <a:pt x="5" y="7"/>
                    <a:pt x="6" y="6"/>
                    <a:pt x="8" y="5"/>
                  </a:cubicBezTo>
                  <a:cubicBezTo>
                    <a:pt x="21" y="0"/>
                    <a:pt x="34" y="4"/>
                    <a:pt x="43" y="15"/>
                  </a:cubicBezTo>
                  <a:cubicBezTo>
                    <a:pt x="49" y="24"/>
                    <a:pt x="51" y="33"/>
                    <a:pt x="52" y="4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F63A7A40-A59C-A326-7A97-F190E95457DC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53330" y="2104626"/>
              <a:ext cx="152787" cy="132859"/>
            </a:xfrm>
            <a:custGeom>
              <a:avLst/>
              <a:gdLst>
                <a:gd name="T0" fmla="*/ 7 w 53"/>
                <a:gd name="T1" fmla="*/ 48 h 50"/>
                <a:gd name="T2" fmla="*/ 14 w 53"/>
                <a:gd name="T3" fmla="*/ 42 h 50"/>
                <a:gd name="T4" fmla="*/ 14 w 53"/>
                <a:gd name="T5" fmla="*/ 41 h 50"/>
                <a:gd name="T6" fmla="*/ 7 w 53"/>
                <a:gd name="T7" fmla="*/ 45 h 50"/>
                <a:gd name="T8" fmla="*/ 15 w 53"/>
                <a:gd name="T9" fmla="*/ 35 h 50"/>
                <a:gd name="T10" fmla="*/ 14 w 53"/>
                <a:gd name="T11" fmla="*/ 34 h 50"/>
                <a:gd name="T12" fmla="*/ 3 w 53"/>
                <a:gd name="T13" fmla="*/ 42 h 50"/>
                <a:gd name="T14" fmla="*/ 6 w 53"/>
                <a:gd name="T15" fmla="*/ 36 h 50"/>
                <a:gd name="T16" fmla="*/ 6 w 53"/>
                <a:gd name="T17" fmla="*/ 35 h 50"/>
                <a:gd name="T18" fmla="*/ 1 w 53"/>
                <a:gd name="T19" fmla="*/ 41 h 50"/>
                <a:gd name="T20" fmla="*/ 24 w 53"/>
                <a:gd name="T21" fmla="*/ 1 h 50"/>
                <a:gd name="T22" fmla="*/ 44 w 53"/>
                <a:gd name="T23" fmla="*/ 2 h 50"/>
                <a:gd name="T24" fmla="*/ 47 w 53"/>
                <a:gd name="T25" fmla="*/ 5 h 50"/>
                <a:gd name="T26" fmla="*/ 32 w 53"/>
                <a:gd name="T27" fmla="*/ 42 h 50"/>
                <a:gd name="T28" fmla="*/ 7 w 53"/>
                <a:gd name="T29" fmla="*/ 50 h 50"/>
                <a:gd name="T30" fmla="*/ 7 w 53"/>
                <a:gd name="T31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50">
                  <a:moveTo>
                    <a:pt x="7" y="48"/>
                  </a:moveTo>
                  <a:cubicBezTo>
                    <a:pt x="9" y="46"/>
                    <a:pt x="12" y="44"/>
                    <a:pt x="14" y="42"/>
                  </a:cubicBezTo>
                  <a:cubicBezTo>
                    <a:pt x="14" y="42"/>
                    <a:pt x="14" y="42"/>
                    <a:pt x="14" y="41"/>
                  </a:cubicBezTo>
                  <a:cubicBezTo>
                    <a:pt x="12" y="42"/>
                    <a:pt x="10" y="43"/>
                    <a:pt x="7" y="45"/>
                  </a:cubicBezTo>
                  <a:cubicBezTo>
                    <a:pt x="10" y="41"/>
                    <a:pt x="12" y="38"/>
                    <a:pt x="15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1" y="36"/>
                    <a:pt x="8" y="39"/>
                    <a:pt x="3" y="42"/>
                  </a:cubicBezTo>
                  <a:cubicBezTo>
                    <a:pt x="5" y="39"/>
                    <a:pt x="6" y="37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4" y="37"/>
                    <a:pt x="2" y="39"/>
                    <a:pt x="1" y="41"/>
                  </a:cubicBezTo>
                  <a:cubicBezTo>
                    <a:pt x="0" y="24"/>
                    <a:pt x="10" y="3"/>
                    <a:pt x="24" y="1"/>
                  </a:cubicBezTo>
                  <a:cubicBezTo>
                    <a:pt x="31" y="0"/>
                    <a:pt x="38" y="1"/>
                    <a:pt x="44" y="2"/>
                  </a:cubicBezTo>
                  <a:cubicBezTo>
                    <a:pt x="45" y="2"/>
                    <a:pt x="47" y="4"/>
                    <a:pt x="47" y="5"/>
                  </a:cubicBezTo>
                  <a:cubicBezTo>
                    <a:pt x="53" y="20"/>
                    <a:pt x="47" y="36"/>
                    <a:pt x="32" y="42"/>
                  </a:cubicBezTo>
                  <a:cubicBezTo>
                    <a:pt x="24" y="46"/>
                    <a:pt x="16" y="47"/>
                    <a:pt x="7" y="50"/>
                  </a:cubicBezTo>
                  <a:cubicBezTo>
                    <a:pt x="7" y="49"/>
                    <a:pt x="7" y="48"/>
                    <a:pt x="7" y="4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CFF27565-4A99-6D62-D182-5650C22DB38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29507" y="2254553"/>
              <a:ext cx="152787" cy="148436"/>
            </a:xfrm>
            <a:custGeom>
              <a:avLst/>
              <a:gdLst>
                <a:gd name="T0" fmla="*/ 44 w 53"/>
                <a:gd name="T1" fmla="*/ 44 h 56"/>
                <a:gd name="T2" fmla="*/ 45 w 53"/>
                <a:gd name="T3" fmla="*/ 49 h 56"/>
                <a:gd name="T4" fmla="*/ 44 w 53"/>
                <a:gd name="T5" fmla="*/ 49 h 56"/>
                <a:gd name="T6" fmla="*/ 38 w 53"/>
                <a:gd name="T7" fmla="*/ 40 h 56"/>
                <a:gd name="T8" fmla="*/ 37 w 53"/>
                <a:gd name="T9" fmla="*/ 41 h 56"/>
                <a:gd name="T10" fmla="*/ 41 w 53"/>
                <a:gd name="T11" fmla="*/ 53 h 56"/>
                <a:gd name="T12" fmla="*/ 37 w 53"/>
                <a:gd name="T13" fmla="*/ 49 h 56"/>
                <a:gd name="T14" fmla="*/ 36 w 53"/>
                <a:gd name="T15" fmla="*/ 49 h 56"/>
                <a:gd name="T16" fmla="*/ 40 w 53"/>
                <a:gd name="T17" fmla="*/ 56 h 56"/>
                <a:gd name="T18" fmla="*/ 14 w 53"/>
                <a:gd name="T19" fmla="*/ 4 h 56"/>
                <a:gd name="T20" fmla="*/ 23 w 53"/>
                <a:gd name="T21" fmla="*/ 0 h 56"/>
                <a:gd name="T22" fmla="*/ 51 w 53"/>
                <a:gd name="T23" fmla="*/ 38 h 56"/>
                <a:gd name="T24" fmla="*/ 49 w 53"/>
                <a:gd name="T25" fmla="*/ 54 h 56"/>
                <a:gd name="T26" fmla="*/ 45 w 53"/>
                <a:gd name="T27" fmla="*/ 44 h 56"/>
                <a:gd name="T28" fmla="*/ 44 w 53"/>
                <a:gd name="T29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56">
                  <a:moveTo>
                    <a:pt x="44" y="44"/>
                  </a:moveTo>
                  <a:cubicBezTo>
                    <a:pt x="45" y="46"/>
                    <a:pt x="45" y="47"/>
                    <a:pt x="45" y="49"/>
                  </a:cubicBezTo>
                  <a:cubicBezTo>
                    <a:pt x="45" y="49"/>
                    <a:pt x="44" y="49"/>
                    <a:pt x="44" y="49"/>
                  </a:cubicBezTo>
                  <a:cubicBezTo>
                    <a:pt x="42" y="46"/>
                    <a:pt x="40" y="43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8" y="44"/>
                    <a:pt x="39" y="48"/>
                    <a:pt x="41" y="53"/>
                  </a:cubicBezTo>
                  <a:cubicBezTo>
                    <a:pt x="39" y="51"/>
                    <a:pt x="38" y="50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51"/>
                    <a:pt x="38" y="53"/>
                    <a:pt x="40" y="56"/>
                  </a:cubicBezTo>
                  <a:cubicBezTo>
                    <a:pt x="18" y="49"/>
                    <a:pt x="0" y="28"/>
                    <a:pt x="14" y="4"/>
                  </a:cubicBezTo>
                  <a:cubicBezTo>
                    <a:pt x="16" y="1"/>
                    <a:pt x="19" y="0"/>
                    <a:pt x="23" y="0"/>
                  </a:cubicBezTo>
                  <a:cubicBezTo>
                    <a:pt x="43" y="2"/>
                    <a:pt x="53" y="16"/>
                    <a:pt x="51" y="38"/>
                  </a:cubicBezTo>
                  <a:cubicBezTo>
                    <a:pt x="51" y="43"/>
                    <a:pt x="50" y="48"/>
                    <a:pt x="49" y="54"/>
                  </a:cubicBezTo>
                  <a:cubicBezTo>
                    <a:pt x="47" y="49"/>
                    <a:pt x="46" y="47"/>
                    <a:pt x="45" y="44"/>
                  </a:cubicBezTo>
                  <a:cubicBezTo>
                    <a:pt x="45" y="44"/>
                    <a:pt x="45" y="44"/>
                    <a:pt x="44" y="4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7668DDE8-CD47-ACC3-002E-A5F6BDC64F4B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02737" y="3195688"/>
              <a:ext cx="133072" cy="148894"/>
            </a:xfrm>
            <a:custGeom>
              <a:avLst/>
              <a:gdLst>
                <a:gd name="T0" fmla="*/ 14 w 47"/>
                <a:gd name="T1" fmla="*/ 56 h 56"/>
                <a:gd name="T2" fmla="*/ 17 w 47"/>
                <a:gd name="T3" fmla="*/ 39 h 56"/>
                <a:gd name="T4" fmla="*/ 9 w 47"/>
                <a:gd name="T5" fmla="*/ 50 h 56"/>
                <a:gd name="T6" fmla="*/ 9 w 47"/>
                <a:gd name="T7" fmla="*/ 44 h 56"/>
                <a:gd name="T8" fmla="*/ 9 w 47"/>
                <a:gd name="T9" fmla="*/ 44 h 56"/>
                <a:gd name="T10" fmla="*/ 6 w 47"/>
                <a:gd name="T11" fmla="*/ 52 h 56"/>
                <a:gd name="T12" fmla="*/ 6 w 47"/>
                <a:gd name="T13" fmla="*/ 14 h 56"/>
                <a:gd name="T14" fmla="*/ 32 w 47"/>
                <a:gd name="T15" fmla="*/ 0 h 56"/>
                <a:gd name="T16" fmla="*/ 38 w 47"/>
                <a:gd name="T17" fmla="*/ 2 h 56"/>
                <a:gd name="T18" fmla="*/ 37 w 47"/>
                <a:gd name="T19" fmla="*/ 40 h 56"/>
                <a:gd name="T20" fmla="*/ 14 w 47"/>
                <a:gd name="T2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56">
                  <a:moveTo>
                    <a:pt x="14" y="56"/>
                  </a:moveTo>
                  <a:cubicBezTo>
                    <a:pt x="15" y="50"/>
                    <a:pt x="16" y="45"/>
                    <a:pt x="17" y="39"/>
                  </a:cubicBezTo>
                  <a:cubicBezTo>
                    <a:pt x="14" y="43"/>
                    <a:pt x="12" y="46"/>
                    <a:pt x="9" y="50"/>
                  </a:cubicBezTo>
                  <a:cubicBezTo>
                    <a:pt x="9" y="48"/>
                    <a:pt x="9" y="46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6"/>
                    <a:pt x="7" y="49"/>
                    <a:pt x="6" y="52"/>
                  </a:cubicBezTo>
                  <a:cubicBezTo>
                    <a:pt x="1" y="39"/>
                    <a:pt x="0" y="26"/>
                    <a:pt x="6" y="14"/>
                  </a:cubicBezTo>
                  <a:cubicBezTo>
                    <a:pt x="12" y="4"/>
                    <a:pt x="21" y="0"/>
                    <a:pt x="32" y="0"/>
                  </a:cubicBezTo>
                  <a:cubicBezTo>
                    <a:pt x="34" y="0"/>
                    <a:pt x="37" y="1"/>
                    <a:pt x="38" y="2"/>
                  </a:cubicBezTo>
                  <a:cubicBezTo>
                    <a:pt x="47" y="14"/>
                    <a:pt x="47" y="29"/>
                    <a:pt x="37" y="40"/>
                  </a:cubicBezTo>
                  <a:cubicBezTo>
                    <a:pt x="31" y="47"/>
                    <a:pt x="24" y="52"/>
                    <a:pt x="14" y="56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6D1878DA-40D0-9974-2866-7C851ACA5AE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82580" y="2936811"/>
              <a:ext cx="157715" cy="119573"/>
            </a:xfrm>
            <a:custGeom>
              <a:avLst/>
              <a:gdLst>
                <a:gd name="T0" fmla="*/ 50 w 55"/>
                <a:gd name="T1" fmla="*/ 3 h 45"/>
                <a:gd name="T2" fmla="*/ 42 w 55"/>
                <a:gd name="T3" fmla="*/ 6 h 45"/>
                <a:gd name="T4" fmla="*/ 43 w 55"/>
                <a:gd name="T5" fmla="*/ 7 h 45"/>
                <a:gd name="T6" fmla="*/ 50 w 55"/>
                <a:gd name="T7" fmla="*/ 6 h 45"/>
                <a:gd name="T8" fmla="*/ 39 w 55"/>
                <a:gd name="T9" fmla="*/ 14 h 45"/>
                <a:gd name="T10" fmla="*/ 40 w 55"/>
                <a:gd name="T11" fmla="*/ 15 h 45"/>
                <a:gd name="T12" fmla="*/ 50 w 55"/>
                <a:gd name="T13" fmla="*/ 11 h 45"/>
                <a:gd name="T14" fmla="*/ 51 w 55"/>
                <a:gd name="T15" fmla="*/ 12 h 45"/>
                <a:gd name="T16" fmla="*/ 47 w 55"/>
                <a:gd name="T17" fmla="*/ 16 h 45"/>
                <a:gd name="T18" fmla="*/ 47 w 55"/>
                <a:gd name="T19" fmla="*/ 16 h 45"/>
                <a:gd name="T20" fmla="*/ 54 w 55"/>
                <a:gd name="T21" fmla="*/ 12 h 45"/>
                <a:gd name="T22" fmla="*/ 55 w 55"/>
                <a:gd name="T23" fmla="*/ 12 h 45"/>
                <a:gd name="T24" fmla="*/ 50 w 55"/>
                <a:gd name="T25" fmla="*/ 22 h 45"/>
                <a:gd name="T26" fmla="*/ 27 w 55"/>
                <a:gd name="T27" fmla="*/ 43 h 45"/>
                <a:gd name="T28" fmla="*/ 2 w 55"/>
                <a:gd name="T29" fmla="*/ 36 h 45"/>
                <a:gd name="T30" fmla="*/ 0 w 55"/>
                <a:gd name="T31" fmla="*/ 30 h 45"/>
                <a:gd name="T32" fmla="*/ 29 w 55"/>
                <a:gd name="T33" fmla="*/ 1 h 45"/>
                <a:gd name="T34" fmla="*/ 50 w 55"/>
                <a:gd name="T35" fmla="*/ 2 h 45"/>
                <a:gd name="T36" fmla="*/ 50 w 55"/>
                <a:gd name="T3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45">
                  <a:moveTo>
                    <a:pt x="50" y="3"/>
                  </a:moveTo>
                  <a:cubicBezTo>
                    <a:pt x="48" y="4"/>
                    <a:pt x="45" y="5"/>
                    <a:pt x="42" y="6"/>
                  </a:cubicBezTo>
                  <a:cubicBezTo>
                    <a:pt x="42" y="7"/>
                    <a:pt x="43" y="7"/>
                    <a:pt x="43" y="7"/>
                  </a:cubicBezTo>
                  <a:cubicBezTo>
                    <a:pt x="44" y="7"/>
                    <a:pt x="46" y="7"/>
                    <a:pt x="50" y="6"/>
                  </a:cubicBezTo>
                  <a:cubicBezTo>
                    <a:pt x="45" y="9"/>
                    <a:pt x="42" y="11"/>
                    <a:pt x="39" y="14"/>
                  </a:cubicBezTo>
                  <a:cubicBezTo>
                    <a:pt x="39" y="14"/>
                    <a:pt x="40" y="14"/>
                    <a:pt x="40" y="15"/>
                  </a:cubicBezTo>
                  <a:cubicBezTo>
                    <a:pt x="43" y="13"/>
                    <a:pt x="47" y="12"/>
                    <a:pt x="50" y="11"/>
                  </a:cubicBezTo>
                  <a:cubicBezTo>
                    <a:pt x="51" y="11"/>
                    <a:pt x="51" y="11"/>
                    <a:pt x="51" y="12"/>
                  </a:cubicBezTo>
                  <a:cubicBezTo>
                    <a:pt x="49" y="13"/>
                    <a:pt x="48" y="14"/>
                    <a:pt x="47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9" y="15"/>
                    <a:pt x="52" y="13"/>
                    <a:pt x="54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4" y="15"/>
                    <a:pt x="52" y="19"/>
                    <a:pt x="50" y="22"/>
                  </a:cubicBezTo>
                  <a:cubicBezTo>
                    <a:pt x="45" y="32"/>
                    <a:pt x="38" y="40"/>
                    <a:pt x="27" y="43"/>
                  </a:cubicBezTo>
                  <a:cubicBezTo>
                    <a:pt x="18" y="45"/>
                    <a:pt x="9" y="42"/>
                    <a:pt x="2" y="36"/>
                  </a:cubicBezTo>
                  <a:cubicBezTo>
                    <a:pt x="0" y="35"/>
                    <a:pt x="0" y="32"/>
                    <a:pt x="0" y="30"/>
                  </a:cubicBezTo>
                  <a:cubicBezTo>
                    <a:pt x="1" y="12"/>
                    <a:pt x="11" y="2"/>
                    <a:pt x="29" y="1"/>
                  </a:cubicBezTo>
                  <a:cubicBezTo>
                    <a:pt x="36" y="0"/>
                    <a:pt x="43" y="1"/>
                    <a:pt x="50" y="2"/>
                  </a:cubicBezTo>
                  <a:cubicBezTo>
                    <a:pt x="50" y="2"/>
                    <a:pt x="50" y="3"/>
                    <a:pt x="50" y="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DC562AAF-F89B-CD82-6E81-692FD56D99B4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93433" y="3138489"/>
              <a:ext cx="172501" cy="135150"/>
            </a:xfrm>
            <a:custGeom>
              <a:avLst/>
              <a:gdLst>
                <a:gd name="T0" fmla="*/ 14 w 62"/>
                <a:gd name="T1" fmla="*/ 19 h 51"/>
                <a:gd name="T2" fmla="*/ 3 w 62"/>
                <a:gd name="T3" fmla="*/ 19 h 51"/>
                <a:gd name="T4" fmla="*/ 59 w 62"/>
                <a:gd name="T5" fmla="*/ 25 h 51"/>
                <a:gd name="T6" fmla="*/ 58 w 62"/>
                <a:gd name="T7" fmla="*/ 36 h 51"/>
                <a:gd name="T8" fmla="*/ 20 w 62"/>
                <a:gd name="T9" fmla="*/ 43 h 51"/>
                <a:gd name="T10" fmla="*/ 0 w 62"/>
                <a:gd name="T11" fmla="*/ 29 h 51"/>
                <a:gd name="T12" fmla="*/ 1 w 62"/>
                <a:gd name="T13" fmla="*/ 27 h 51"/>
                <a:gd name="T14" fmla="*/ 11 w 62"/>
                <a:gd name="T15" fmla="*/ 30 h 51"/>
                <a:gd name="T16" fmla="*/ 11 w 62"/>
                <a:gd name="T17" fmla="*/ 29 h 51"/>
                <a:gd name="T18" fmla="*/ 4 w 62"/>
                <a:gd name="T19" fmla="*/ 25 h 51"/>
                <a:gd name="T20" fmla="*/ 16 w 62"/>
                <a:gd name="T21" fmla="*/ 25 h 51"/>
                <a:gd name="T22" fmla="*/ 17 w 62"/>
                <a:gd name="T23" fmla="*/ 24 h 51"/>
                <a:gd name="T24" fmla="*/ 6 w 62"/>
                <a:gd name="T25" fmla="*/ 21 h 51"/>
                <a:gd name="T26" fmla="*/ 6 w 62"/>
                <a:gd name="T27" fmla="*/ 20 h 51"/>
                <a:gd name="T28" fmla="*/ 14 w 62"/>
                <a:gd name="T29" fmla="*/ 19 h 51"/>
                <a:gd name="T30" fmla="*/ 14 w 62"/>
                <a:gd name="T31" fmla="*/ 1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" h="51">
                  <a:moveTo>
                    <a:pt x="14" y="19"/>
                  </a:moveTo>
                  <a:cubicBezTo>
                    <a:pt x="11" y="19"/>
                    <a:pt x="7" y="19"/>
                    <a:pt x="3" y="19"/>
                  </a:cubicBezTo>
                  <a:cubicBezTo>
                    <a:pt x="20" y="0"/>
                    <a:pt x="49" y="4"/>
                    <a:pt x="59" y="25"/>
                  </a:cubicBezTo>
                  <a:cubicBezTo>
                    <a:pt x="62" y="29"/>
                    <a:pt x="61" y="32"/>
                    <a:pt x="58" y="36"/>
                  </a:cubicBezTo>
                  <a:cubicBezTo>
                    <a:pt x="47" y="48"/>
                    <a:pt x="34" y="51"/>
                    <a:pt x="20" y="43"/>
                  </a:cubicBezTo>
                  <a:cubicBezTo>
                    <a:pt x="13" y="39"/>
                    <a:pt x="7" y="33"/>
                    <a:pt x="0" y="29"/>
                  </a:cubicBezTo>
                  <a:cubicBezTo>
                    <a:pt x="1" y="28"/>
                    <a:pt x="1" y="28"/>
                    <a:pt x="1" y="27"/>
                  </a:cubicBezTo>
                  <a:cubicBezTo>
                    <a:pt x="5" y="28"/>
                    <a:pt x="8" y="29"/>
                    <a:pt x="11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28"/>
                    <a:pt x="7" y="27"/>
                    <a:pt x="4" y="25"/>
                  </a:cubicBezTo>
                  <a:cubicBezTo>
                    <a:pt x="9" y="25"/>
                    <a:pt x="13" y="25"/>
                    <a:pt x="16" y="25"/>
                  </a:cubicBezTo>
                  <a:cubicBezTo>
                    <a:pt x="16" y="25"/>
                    <a:pt x="16" y="24"/>
                    <a:pt x="17" y="24"/>
                  </a:cubicBezTo>
                  <a:cubicBezTo>
                    <a:pt x="13" y="23"/>
                    <a:pt x="10" y="22"/>
                    <a:pt x="6" y="21"/>
                  </a:cubicBezTo>
                  <a:cubicBezTo>
                    <a:pt x="6" y="21"/>
                    <a:pt x="6" y="21"/>
                    <a:pt x="6" y="20"/>
                  </a:cubicBezTo>
                  <a:cubicBezTo>
                    <a:pt x="9" y="20"/>
                    <a:pt x="12" y="20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04A5D4D5-529E-A519-2880-03305CD9770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241742" y="2202178"/>
              <a:ext cx="142930" cy="164471"/>
            </a:xfrm>
            <a:custGeom>
              <a:avLst/>
              <a:gdLst>
                <a:gd name="T0" fmla="*/ 32 w 50"/>
                <a:gd name="T1" fmla="*/ 7 h 62"/>
                <a:gd name="T2" fmla="*/ 33 w 50"/>
                <a:gd name="T3" fmla="*/ 14 h 62"/>
                <a:gd name="T4" fmla="*/ 33 w 50"/>
                <a:gd name="T5" fmla="*/ 14 h 62"/>
                <a:gd name="T6" fmla="*/ 33 w 50"/>
                <a:gd name="T7" fmla="*/ 3 h 62"/>
                <a:gd name="T8" fmla="*/ 24 w 50"/>
                <a:gd name="T9" fmla="*/ 60 h 62"/>
                <a:gd name="T10" fmla="*/ 15 w 50"/>
                <a:gd name="T11" fmla="*/ 59 h 62"/>
                <a:gd name="T12" fmla="*/ 14 w 50"/>
                <a:gd name="T13" fmla="*/ 12 h 62"/>
                <a:gd name="T14" fmla="*/ 23 w 50"/>
                <a:gd name="T15" fmla="*/ 0 h 62"/>
                <a:gd name="T16" fmla="*/ 25 w 50"/>
                <a:gd name="T17" fmla="*/ 2 h 62"/>
                <a:gd name="T18" fmla="*/ 22 w 50"/>
                <a:gd name="T19" fmla="*/ 10 h 62"/>
                <a:gd name="T20" fmla="*/ 23 w 50"/>
                <a:gd name="T21" fmla="*/ 10 h 62"/>
                <a:gd name="T22" fmla="*/ 27 w 50"/>
                <a:gd name="T23" fmla="*/ 4 h 62"/>
                <a:gd name="T24" fmla="*/ 26 w 50"/>
                <a:gd name="T25" fmla="*/ 17 h 62"/>
                <a:gd name="T26" fmla="*/ 27 w 50"/>
                <a:gd name="T27" fmla="*/ 17 h 62"/>
                <a:gd name="T28" fmla="*/ 31 w 50"/>
                <a:gd name="T29" fmla="*/ 7 h 62"/>
                <a:gd name="T30" fmla="*/ 32 w 50"/>
                <a:gd name="T31" fmla="*/ 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62">
                  <a:moveTo>
                    <a:pt x="32" y="7"/>
                  </a:moveTo>
                  <a:cubicBezTo>
                    <a:pt x="32" y="9"/>
                    <a:pt x="32" y="11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0"/>
                    <a:pt x="33" y="7"/>
                    <a:pt x="33" y="3"/>
                  </a:cubicBezTo>
                  <a:cubicBezTo>
                    <a:pt x="50" y="24"/>
                    <a:pt x="49" y="51"/>
                    <a:pt x="24" y="60"/>
                  </a:cubicBezTo>
                  <a:cubicBezTo>
                    <a:pt x="20" y="62"/>
                    <a:pt x="18" y="61"/>
                    <a:pt x="15" y="59"/>
                  </a:cubicBezTo>
                  <a:cubicBezTo>
                    <a:pt x="0" y="46"/>
                    <a:pt x="0" y="29"/>
                    <a:pt x="14" y="12"/>
                  </a:cubicBezTo>
                  <a:cubicBezTo>
                    <a:pt x="17" y="8"/>
                    <a:pt x="20" y="4"/>
                    <a:pt x="23" y="0"/>
                  </a:cubicBezTo>
                  <a:cubicBezTo>
                    <a:pt x="24" y="1"/>
                    <a:pt x="24" y="1"/>
                    <a:pt x="25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9"/>
                    <a:pt x="25" y="7"/>
                    <a:pt x="27" y="4"/>
                  </a:cubicBezTo>
                  <a:cubicBezTo>
                    <a:pt x="27" y="10"/>
                    <a:pt x="26" y="14"/>
                    <a:pt x="26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9" y="14"/>
                    <a:pt x="30" y="10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6CA73B45-31A8-2F20-C2DD-12D084A4C40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04111" y="1814303"/>
              <a:ext cx="133072" cy="151643"/>
            </a:xfrm>
            <a:custGeom>
              <a:avLst/>
              <a:gdLst>
                <a:gd name="T0" fmla="*/ 42 w 46"/>
                <a:gd name="T1" fmla="*/ 53 h 57"/>
                <a:gd name="T2" fmla="*/ 38 w 46"/>
                <a:gd name="T3" fmla="*/ 42 h 57"/>
                <a:gd name="T4" fmla="*/ 37 w 46"/>
                <a:gd name="T5" fmla="*/ 42 h 57"/>
                <a:gd name="T6" fmla="*/ 38 w 46"/>
                <a:gd name="T7" fmla="*/ 50 h 57"/>
                <a:gd name="T8" fmla="*/ 31 w 46"/>
                <a:gd name="T9" fmla="*/ 40 h 57"/>
                <a:gd name="T10" fmla="*/ 30 w 46"/>
                <a:gd name="T11" fmla="*/ 40 h 57"/>
                <a:gd name="T12" fmla="*/ 34 w 46"/>
                <a:gd name="T13" fmla="*/ 51 h 57"/>
                <a:gd name="T14" fmla="*/ 30 w 46"/>
                <a:gd name="T15" fmla="*/ 51 h 57"/>
                <a:gd name="T16" fmla="*/ 34 w 46"/>
                <a:gd name="T17" fmla="*/ 57 h 57"/>
                <a:gd name="T18" fmla="*/ 5 w 46"/>
                <a:gd name="T19" fmla="*/ 32 h 57"/>
                <a:gd name="T20" fmla="*/ 10 w 46"/>
                <a:gd name="T21" fmla="*/ 1 h 57"/>
                <a:gd name="T22" fmla="*/ 15 w 46"/>
                <a:gd name="T23" fmla="*/ 0 h 57"/>
                <a:gd name="T24" fmla="*/ 44 w 46"/>
                <a:gd name="T25" fmla="*/ 25 h 57"/>
                <a:gd name="T26" fmla="*/ 42 w 46"/>
                <a:gd name="T27" fmla="*/ 5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57">
                  <a:moveTo>
                    <a:pt x="42" y="53"/>
                  </a:moveTo>
                  <a:cubicBezTo>
                    <a:pt x="40" y="48"/>
                    <a:pt x="39" y="45"/>
                    <a:pt x="38" y="42"/>
                  </a:cubicBezTo>
                  <a:cubicBezTo>
                    <a:pt x="38" y="42"/>
                    <a:pt x="38" y="42"/>
                    <a:pt x="37" y="42"/>
                  </a:cubicBezTo>
                  <a:cubicBezTo>
                    <a:pt x="38" y="44"/>
                    <a:pt x="38" y="47"/>
                    <a:pt x="38" y="50"/>
                  </a:cubicBezTo>
                  <a:cubicBezTo>
                    <a:pt x="36" y="46"/>
                    <a:pt x="34" y="43"/>
                    <a:pt x="31" y="40"/>
                  </a:cubicBezTo>
                  <a:cubicBezTo>
                    <a:pt x="31" y="40"/>
                    <a:pt x="31" y="40"/>
                    <a:pt x="30" y="40"/>
                  </a:cubicBezTo>
                  <a:cubicBezTo>
                    <a:pt x="32" y="44"/>
                    <a:pt x="33" y="47"/>
                    <a:pt x="34" y="51"/>
                  </a:cubicBezTo>
                  <a:cubicBezTo>
                    <a:pt x="33" y="51"/>
                    <a:pt x="32" y="51"/>
                    <a:pt x="30" y="51"/>
                  </a:cubicBezTo>
                  <a:cubicBezTo>
                    <a:pt x="32" y="53"/>
                    <a:pt x="33" y="54"/>
                    <a:pt x="34" y="57"/>
                  </a:cubicBezTo>
                  <a:cubicBezTo>
                    <a:pt x="21" y="51"/>
                    <a:pt x="11" y="45"/>
                    <a:pt x="5" y="32"/>
                  </a:cubicBezTo>
                  <a:cubicBezTo>
                    <a:pt x="0" y="23"/>
                    <a:pt x="3" y="9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31" y="0"/>
                    <a:pt x="42" y="9"/>
                    <a:pt x="44" y="25"/>
                  </a:cubicBezTo>
                  <a:cubicBezTo>
                    <a:pt x="46" y="34"/>
                    <a:pt x="45" y="42"/>
                    <a:pt x="42" y="5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04C1B0B0-7EFD-2C8E-66E7-78961372874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251828" y="2796131"/>
              <a:ext cx="123215" cy="159431"/>
            </a:xfrm>
            <a:custGeom>
              <a:avLst/>
              <a:gdLst>
                <a:gd name="T0" fmla="*/ 13 w 43"/>
                <a:gd name="T1" fmla="*/ 3 h 60"/>
                <a:gd name="T2" fmla="*/ 13 w 43"/>
                <a:gd name="T3" fmla="*/ 14 h 60"/>
                <a:gd name="T4" fmla="*/ 14 w 43"/>
                <a:gd name="T5" fmla="*/ 14 h 60"/>
                <a:gd name="T6" fmla="*/ 15 w 43"/>
                <a:gd name="T7" fmla="*/ 6 h 60"/>
                <a:gd name="T8" fmla="*/ 15 w 43"/>
                <a:gd name="T9" fmla="*/ 6 h 60"/>
                <a:gd name="T10" fmla="*/ 19 w 43"/>
                <a:gd name="T11" fmla="*/ 16 h 60"/>
                <a:gd name="T12" fmla="*/ 20 w 43"/>
                <a:gd name="T13" fmla="*/ 16 h 60"/>
                <a:gd name="T14" fmla="*/ 19 w 43"/>
                <a:gd name="T15" fmla="*/ 5 h 60"/>
                <a:gd name="T16" fmla="*/ 23 w 43"/>
                <a:gd name="T17" fmla="*/ 8 h 60"/>
                <a:gd name="T18" fmla="*/ 21 w 43"/>
                <a:gd name="T19" fmla="*/ 0 h 60"/>
                <a:gd name="T20" fmla="*/ 43 w 43"/>
                <a:gd name="T21" fmla="*/ 33 h 60"/>
                <a:gd name="T22" fmla="*/ 29 w 43"/>
                <a:gd name="T23" fmla="*/ 59 h 60"/>
                <a:gd name="T24" fmla="*/ 24 w 43"/>
                <a:gd name="T25" fmla="*/ 60 h 60"/>
                <a:gd name="T26" fmla="*/ 3 w 43"/>
                <a:gd name="T27" fmla="*/ 27 h 60"/>
                <a:gd name="T28" fmla="*/ 11 w 43"/>
                <a:gd name="T29" fmla="*/ 2 h 60"/>
                <a:gd name="T30" fmla="*/ 13 w 43"/>
                <a:gd name="T31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60">
                  <a:moveTo>
                    <a:pt x="13" y="3"/>
                  </a:moveTo>
                  <a:cubicBezTo>
                    <a:pt x="13" y="6"/>
                    <a:pt x="13" y="10"/>
                    <a:pt x="13" y="14"/>
                  </a:cubicBezTo>
                  <a:cubicBezTo>
                    <a:pt x="13" y="14"/>
                    <a:pt x="14" y="14"/>
                    <a:pt x="14" y="14"/>
                  </a:cubicBezTo>
                  <a:cubicBezTo>
                    <a:pt x="14" y="11"/>
                    <a:pt x="14" y="9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9"/>
                    <a:pt x="18" y="13"/>
                    <a:pt x="19" y="16"/>
                  </a:cubicBezTo>
                  <a:cubicBezTo>
                    <a:pt x="19" y="16"/>
                    <a:pt x="20" y="16"/>
                    <a:pt x="20" y="16"/>
                  </a:cubicBezTo>
                  <a:cubicBezTo>
                    <a:pt x="20" y="12"/>
                    <a:pt x="20" y="9"/>
                    <a:pt x="19" y="5"/>
                  </a:cubicBezTo>
                  <a:cubicBezTo>
                    <a:pt x="21" y="6"/>
                    <a:pt x="22" y="6"/>
                    <a:pt x="23" y="8"/>
                  </a:cubicBezTo>
                  <a:cubicBezTo>
                    <a:pt x="22" y="5"/>
                    <a:pt x="22" y="3"/>
                    <a:pt x="21" y="0"/>
                  </a:cubicBezTo>
                  <a:cubicBezTo>
                    <a:pt x="32" y="9"/>
                    <a:pt x="41" y="18"/>
                    <a:pt x="43" y="33"/>
                  </a:cubicBezTo>
                  <a:cubicBezTo>
                    <a:pt x="43" y="45"/>
                    <a:pt x="37" y="53"/>
                    <a:pt x="29" y="59"/>
                  </a:cubicBezTo>
                  <a:cubicBezTo>
                    <a:pt x="28" y="60"/>
                    <a:pt x="25" y="60"/>
                    <a:pt x="24" y="60"/>
                  </a:cubicBezTo>
                  <a:cubicBezTo>
                    <a:pt x="8" y="54"/>
                    <a:pt x="0" y="43"/>
                    <a:pt x="3" y="27"/>
                  </a:cubicBezTo>
                  <a:cubicBezTo>
                    <a:pt x="4" y="18"/>
                    <a:pt x="8" y="10"/>
                    <a:pt x="11" y="2"/>
                  </a:cubicBezTo>
                  <a:cubicBezTo>
                    <a:pt x="11" y="2"/>
                    <a:pt x="12" y="3"/>
                    <a:pt x="13" y="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D470B329-51F5-6B8F-A2F5-899E061B58D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1133" y="1776999"/>
              <a:ext cx="128144" cy="162180"/>
            </a:xfrm>
            <a:custGeom>
              <a:avLst/>
              <a:gdLst>
                <a:gd name="T0" fmla="*/ 28 w 46"/>
                <a:gd name="T1" fmla="*/ 17 h 61"/>
                <a:gd name="T2" fmla="*/ 31 w 46"/>
                <a:gd name="T3" fmla="*/ 7 h 61"/>
                <a:gd name="T4" fmla="*/ 32 w 46"/>
                <a:gd name="T5" fmla="*/ 7 h 61"/>
                <a:gd name="T6" fmla="*/ 32 w 46"/>
                <a:gd name="T7" fmla="*/ 14 h 61"/>
                <a:gd name="T8" fmla="*/ 33 w 46"/>
                <a:gd name="T9" fmla="*/ 14 h 61"/>
                <a:gd name="T10" fmla="*/ 34 w 46"/>
                <a:gd name="T11" fmla="*/ 2 h 61"/>
                <a:gd name="T12" fmla="*/ 43 w 46"/>
                <a:gd name="T13" fmla="*/ 39 h 61"/>
                <a:gd name="T14" fmla="*/ 21 w 46"/>
                <a:gd name="T15" fmla="*/ 60 h 61"/>
                <a:gd name="T16" fmla="*/ 15 w 46"/>
                <a:gd name="T17" fmla="*/ 58 h 61"/>
                <a:gd name="T18" fmla="*/ 8 w 46"/>
                <a:gd name="T19" fmla="*/ 19 h 61"/>
                <a:gd name="T20" fmla="*/ 24 w 46"/>
                <a:gd name="T21" fmla="*/ 0 h 61"/>
                <a:gd name="T22" fmla="*/ 25 w 46"/>
                <a:gd name="T23" fmla="*/ 1 h 61"/>
                <a:gd name="T24" fmla="*/ 22 w 46"/>
                <a:gd name="T25" fmla="*/ 11 h 61"/>
                <a:gd name="T26" fmla="*/ 23 w 46"/>
                <a:gd name="T27" fmla="*/ 11 h 61"/>
                <a:gd name="T28" fmla="*/ 26 w 46"/>
                <a:gd name="T29" fmla="*/ 5 h 61"/>
                <a:gd name="T30" fmla="*/ 27 w 46"/>
                <a:gd name="T31" fmla="*/ 6 h 61"/>
                <a:gd name="T32" fmla="*/ 26 w 46"/>
                <a:gd name="T33" fmla="*/ 16 h 61"/>
                <a:gd name="T34" fmla="*/ 28 w 46"/>
                <a:gd name="T35" fmla="*/ 1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6" h="61">
                  <a:moveTo>
                    <a:pt x="28" y="17"/>
                  </a:moveTo>
                  <a:cubicBezTo>
                    <a:pt x="29" y="13"/>
                    <a:pt x="30" y="10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9"/>
                    <a:pt x="32" y="12"/>
                    <a:pt x="32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0"/>
                    <a:pt x="34" y="7"/>
                    <a:pt x="34" y="2"/>
                  </a:cubicBezTo>
                  <a:cubicBezTo>
                    <a:pt x="41" y="14"/>
                    <a:pt x="46" y="26"/>
                    <a:pt x="43" y="39"/>
                  </a:cubicBezTo>
                  <a:cubicBezTo>
                    <a:pt x="40" y="51"/>
                    <a:pt x="32" y="57"/>
                    <a:pt x="21" y="60"/>
                  </a:cubicBezTo>
                  <a:cubicBezTo>
                    <a:pt x="19" y="61"/>
                    <a:pt x="16" y="60"/>
                    <a:pt x="15" y="58"/>
                  </a:cubicBezTo>
                  <a:cubicBezTo>
                    <a:pt x="2" y="48"/>
                    <a:pt x="0" y="33"/>
                    <a:pt x="8" y="19"/>
                  </a:cubicBezTo>
                  <a:cubicBezTo>
                    <a:pt x="13" y="12"/>
                    <a:pt x="18" y="7"/>
                    <a:pt x="24" y="0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4" y="4"/>
                    <a:pt x="23" y="8"/>
                    <a:pt x="22" y="11"/>
                  </a:cubicBezTo>
                  <a:cubicBezTo>
                    <a:pt x="22" y="11"/>
                    <a:pt x="23" y="11"/>
                    <a:pt x="23" y="11"/>
                  </a:cubicBezTo>
                  <a:cubicBezTo>
                    <a:pt x="24" y="9"/>
                    <a:pt x="25" y="7"/>
                    <a:pt x="26" y="5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9"/>
                    <a:pt x="26" y="13"/>
                    <a:pt x="26" y="16"/>
                  </a:cubicBezTo>
                  <a:cubicBezTo>
                    <a:pt x="26" y="17"/>
                    <a:pt x="27" y="17"/>
                    <a:pt x="28" y="17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7AEEAB37-D160-67B6-32FD-8BF3E2A86EF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32864" y="2320735"/>
              <a:ext cx="177430" cy="119573"/>
            </a:xfrm>
            <a:custGeom>
              <a:avLst/>
              <a:gdLst>
                <a:gd name="T0" fmla="*/ 58 w 61"/>
                <a:gd name="T1" fmla="*/ 14 h 45"/>
                <a:gd name="T2" fmla="*/ 48 w 61"/>
                <a:gd name="T3" fmla="*/ 14 h 45"/>
                <a:gd name="T4" fmla="*/ 48 w 61"/>
                <a:gd name="T5" fmla="*/ 15 h 45"/>
                <a:gd name="T6" fmla="*/ 55 w 61"/>
                <a:gd name="T7" fmla="*/ 15 h 45"/>
                <a:gd name="T8" fmla="*/ 55 w 61"/>
                <a:gd name="T9" fmla="*/ 16 h 45"/>
                <a:gd name="T10" fmla="*/ 44 w 61"/>
                <a:gd name="T11" fmla="*/ 20 h 45"/>
                <a:gd name="T12" fmla="*/ 44 w 61"/>
                <a:gd name="T13" fmla="*/ 21 h 45"/>
                <a:gd name="T14" fmla="*/ 56 w 61"/>
                <a:gd name="T15" fmla="*/ 20 h 45"/>
                <a:gd name="T16" fmla="*/ 56 w 61"/>
                <a:gd name="T17" fmla="*/ 21 h 45"/>
                <a:gd name="T18" fmla="*/ 51 w 61"/>
                <a:gd name="T19" fmla="*/ 24 h 45"/>
                <a:gd name="T20" fmla="*/ 51 w 61"/>
                <a:gd name="T21" fmla="*/ 25 h 45"/>
                <a:gd name="T22" fmla="*/ 61 w 61"/>
                <a:gd name="T23" fmla="*/ 22 h 45"/>
                <a:gd name="T24" fmla="*/ 30 w 61"/>
                <a:gd name="T25" fmla="*/ 43 h 45"/>
                <a:gd name="T26" fmla="*/ 1 w 61"/>
                <a:gd name="T27" fmla="*/ 28 h 45"/>
                <a:gd name="T28" fmla="*/ 1 w 61"/>
                <a:gd name="T29" fmla="*/ 23 h 45"/>
                <a:gd name="T30" fmla="*/ 35 w 61"/>
                <a:gd name="T31" fmla="*/ 3 h 45"/>
                <a:gd name="T32" fmla="*/ 59 w 61"/>
                <a:gd name="T33" fmla="*/ 11 h 45"/>
                <a:gd name="T34" fmla="*/ 58 w 61"/>
                <a:gd name="T35" fmla="*/ 1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45">
                  <a:moveTo>
                    <a:pt x="58" y="14"/>
                  </a:moveTo>
                  <a:cubicBezTo>
                    <a:pt x="55" y="14"/>
                    <a:pt x="51" y="14"/>
                    <a:pt x="48" y="14"/>
                  </a:cubicBezTo>
                  <a:cubicBezTo>
                    <a:pt x="48" y="14"/>
                    <a:pt x="48" y="15"/>
                    <a:pt x="48" y="15"/>
                  </a:cubicBezTo>
                  <a:cubicBezTo>
                    <a:pt x="50" y="15"/>
                    <a:pt x="53" y="15"/>
                    <a:pt x="55" y="15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1" y="17"/>
                    <a:pt x="48" y="19"/>
                    <a:pt x="44" y="20"/>
                  </a:cubicBezTo>
                  <a:cubicBezTo>
                    <a:pt x="44" y="20"/>
                    <a:pt x="44" y="21"/>
                    <a:pt x="44" y="21"/>
                  </a:cubicBezTo>
                  <a:cubicBezTo>
                    <a:pt x="48" y="21"/>
                    <a:pt x="52" y="21"/>
                    <a:pt x="56" y="20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4" y="22"/>
                    <a:pt x="53" y="23"/>
                    <a:pt x="51" y="24"/>
                  </a:cubicBezTo>
                  <a:cubicBezTo>
                    <a:pt x="51" y="24"/>
                    <a:pt x="51" y="25"/>
                    <a:pt x="51" y="25"/>
                  </a:cubicBezTo>
                  <a:cubicBezTo>
                    <a:pt x="54" y="24"/>
                    <a:pt x="57" y="23"/>
                    <a:pt x="61" y="22"/>
                  </a:cubicBezTo>
                  <a:cubicBezTo>
                    <a:pt x="52" y="33"/>
                    <a:pt x="43" y="40"/>
                    <a:pt x="30" y="43"/>
                  </a:cubicBezTo>
                  <a:cubicBezTo>
                    <a:pt x="20" y="45"/>
                    <a:pt x="6" y="37"/>
                    <a:pt x="1" y="28"/>
                  </a:cubicBezTo>
                  <a:cubicBezTo>
                    <a:pt x="0" y="27"/>
                    <a:pt x="1" y="25"/>
                    <a:pt x="1" y="23"/>
                  </a:cubicBezTo>
                  <a:cubicBezTo>
                    <a:pt x="6" y="8"/>
                    <a:pt x="19" y="0"/>
                    <a:pt x="35" y="3"/>
                  </a:cubicBezTo>
                  <a:cubicBezTo>
                    <a:pt x="43" y="5"/>
                    <a:pt x="51" y="9"/>
                    <a:pt x="59" y="11"/>
                  </a:cubicBezTo>
                  <a:cubicBezTo>
                    <a:pt x="58" y="12"/>
                    <a:pt x="58" y="13"/>
                    <a:pt x="58" y="1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8">
              <a:extLst>
                <a:ext uri="{FF2B5EF4-FFF2-40B4-BE49-F238E27FC236}">
                  <a16:creationId xmlns:a16="http://schemas.microsoft.com/office/drawing/2014/main" id="{4FD3BFC8-3EDC-C445-FFB1-869B72A8CA1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41916" y="2713649"/>
              <a:ext cx="167573" cy="122322"/>
            </a:xfrm>
            <a:custGeom>
              <a:avLst/>
              <a:gdLst>
                <a:gd name="T0" fmla="*/ 2 w 59"/>
                <a:gd name="T1" fmla="*/ 13 h 46"/>
                <a:gd name="T2" fmla="*/ 36 w 59"/>
                <a:gd name="T3" fmla="*/ 2 h 46"/>
                <a:gd name="T4" fmla="*/ 59 w 59"/>
                <a:gd name="T5" fmla="*/ 24 h 46"/>
                <a:gd name="T6" fmla="*/ 57 w 59"/>
                <a:gd name="T7" fmla="*/ 29 h 46"/>
                <a:gd name="T8" fmla="*/ 11 w 59"/>
                <a:gd name="T9" fmla="*/ 33 h 46"/>
                <a:gd name="T10" fmla="*/ 0 w 59"/>
                <a:gd name="T11" fmla="*/ 24 h 46"/>
                <a:gd name="T12" fmla="*/ 1 w 59"/>
                <a:gd name="T13" fmla="*/ 22 h 46"/>
                <a:gd name="T14" fmla="*/ 9 w 59"/>
                <a:gd name="T15" fmla="*/ 24 h 46"/>
                <a:gd name="T16" fmla="*/ 9 w 59"/>
                <a:gd name="T17" fmla="*/ 23 h 46"/>
                <a:gd name="T18" fmla="*/ 3 w 59"/>
                <a:gd name="T19" fmla="*/ 20 h 46"/>
                <a:gd name="T20" fmla="*/ 3 w 59"/>
                <a:gd name="T21" fmla="*/ 20 h 46"/>
                <a:gd name="T22" fmla="*/ 15 w 59"/>
                <a:gd name="T23" fmla="*/ 20 h 46"/>
                <a:gd name="T24" fmla="*/ 15 w 59"/>
                <a:gd name="T25" fmla="*/ 19 h 46"/>
                <a:gd name="T26" fmla="*/ 5 w 59"/>
                <a:gd name="T27" fmla="*/ 16 h 46"/>
                <a:gd name="T28" fmla="*/ 4 w 59"/>
                <a:gd name="T29" fmla="*/ 15 h 46"/>
                <a:gd name="T30" fmla="*/ 12 w 59"/>
                <a:gd name="T31" fmla="*/ 14 h 46"/>
                <a:gd name="T32" fmla="*/ 12 w 59"/>
                <a:gd name="T33" fmla="*/ 13 h 46"/>
                <a:gd name="T34" fmla="*/ 2 w 59"/>
                <a:gd name="T35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46">
                  <a:moveTo>
                    <a:pt x="2" y="13"/>
                  </a:moveTo>
                  <a:cubicBezTo>
                    <a:pt x="12" y="5"/>
                    <a:pt x="23" y="0"/>
                    <a:pt x="36" y="2"/>
                  </a:cubicBezTo>
                  <a:cubicBezTo>
                    <a:pt x="46" y="3"/>
                    <a:pt x="57" y="13"/>
                    <a:pt x="59" y="24"/>
                  </a:cubicBezTo>
                  <a:cubicBezTo>
                    <a:pt x="59" y="25"/>
                    <a:pt x="58" y="28"/>
                    <a:pt x="57" y="29"/>
                  </a:cubicBezTo>
                  <a:cubicBezTo>
                    <a:pt x="45" y="45"/>
                    <a:pt x="27" y="46"/>
                    <a:pt x="11" y="33"/>
                  </a:cubicBezTo>
                  <a:cubicBezTo>
                    <a:pt x="7" y="30"/>
                    <a:pt x="4" y="27"/>
                    <a:pt x="0" y="24"/>
                  </a:cubicBezTo>
                  <a:cubicBezTo>
                    <a:pt x="0" y="23"/>
                    <a:pt x="1" y="23"/>
                    <a:pt x="1" y="22"/>
                  </a:cubicBezTo>
                  <a:cubicBezTo>
                    <a:pt x="4" y="23"/>
                    <a:pt x="6" y="23"/>
                    <a:pt x="9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7" y="22"/>
                    <a:pt x="5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7" y="20"/>
                    <a:pt x="11" y="20"/>
                    <a:pt x="15" y="20"/>
                  </a:cubicBezTo>
                  <a:cubicBezTo>
                    <a:pt x="15" y="20"/>
                    <a:pt x="15" y="19"/>
                    <a:pt x="15" y="19"/>
                  </a:cubicBezTo>
                  <a:cubicBezTo>
                    <a:pt x="12" y="18"/>
                    <a:pt x="8" y="17"/>
                    <a:pt x="5" y="16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7" y="14"/>
                    <a:pt x="9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8" y="13"/>
                    <a:pt x="5" y="13"/>
                    <a:pt x="2" y="1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9">
              <a:extLst>
                <a:ext uri="{FF2B5EF4-FFF2-40B4-BE49-F238E27FC236}">
                  <a16:creationId xmlns:a16="http://schemas.microsoft.com/office/drawing/2014/main" id="{85D98E17-5380-388C-07B5-40BF50B5024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6346" y="3221366"/>
              <a:ext cx="123215" cy="156683"/>
            </a:xfrm>
            <a:custGeom>
              <a:avLst/>
              <a:gdLst>
                <a:gd name="T0" fmla="*/ 20 w 43"/>
                <a:gd name="T1" fmla="*/ 15 h 59"/>
                <a:gd name="T2" fmla="*/ 18 w 43"/>
                <a:gd name="T3" fmla="*/ 2 h 59"/>
                <a:gd name="T4" fmla="*/ 23 w 43"/>
                <a:gd name="T5" fmla="*/ 9 h 59"/>
                <a:gd name="T6" fmla="*/ 23 w 43"/>
                <a:gd name="T7" fmla="*/ 9 h 59"/>
                <a:gd name="T8" fmla="*/ 21 w 43"/>
                <a:gd name="T9" fmla="*/ 0 h 59"/>
                <a:gd name="T10" fmla="*/ 42 w 43"/>
                <a:gd name="T11" fmla="*/ 31 h 59"/>
                <a:gd name="T12" fmla="*/ 29 w 43"/>
                <a:gd name="T13" fmla="*/ 58 h 59"/>
                <a:gd name="T14" fmla="*/ 24 w 43"/>
                <a:gd name="T15" fmla="*/ 58 h 59"/>
                <a:gd name="T16" fmla="*/ 2 w 43"/>
                <a:gd name="T17" fmla="*/ 26 h 59"/>
                <a:gd name="T18" fmla="*/ 9 w 43"/>
                <a:gd name="T19" fmla="*/ 2 h 59"/>
                <a:gd name="T20" fmla="*/ 11 w 43"/>
                <a:gd name="T21" fmla="*/ 2 h 59"/>
                <a:gd name="T22" fmla="*/ 13 w 43"/>
                <a:gd name="T23" fmla="*/ 12 h 59"/>
                <a:gd name="T24" fmla="*/ 13 w 43"/>
                <a:gd name="T25" fmla="*/ 12 h 59"/>
                <a:gd name="T26" fmla="*/ 14 w 43"/>
                <a:gd name="T27" fmla="*/ 3 h 59"/>
                <a:gd name="T28" fmla="*/ 18 w 43"/>
                <a:gd name="T29" fmla="*/ 15 h 59"/>
                <a:gd name="T30" fmla="*/ 20 w 43"/>
                <a:gd name="T31" fmla="*/ 1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59">
                  <a:moveTo>
                    <a:pt x="20" y="15"/>
                  </a:moveTo>
                  <a:cubicBezTo>
                    <a:pt x="19" y="11"/>
                    <a:pt x="19" y="8"/>
                    <a:pt x="18" y="2"/>
                  </a:cubicBezTo>
                  <a:cubicBezTo>
                    <a:pt x="20" y="6"/>
                    <a:pt x="22" y="7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6"/>
                    <a:pt x="22" y="3"/>
                    <a:pt x="21" y="0"/>
                  </a:cubicBezTo>
                  <a:cubicBezTo>
                    <a:pt x="30" y="4"/>
                    <a:pt x="40" y="19"/>
                    <a:pt x="42" y="31"/>
                  </a:cubicBezTo>
                  <a:cubicBezTo>
                    <a:pt x="43" y="42"/>
                    <a:pt x="37" y="51"/>
                    <a:pt x="29" y="58"/>
                  </a:cubicBezTo>
                  <a:cubicBezTo>
                    <a:pt x="28" y="59"/>
                    <a:pt x="25" y="59"/>
                    <a:pt x="24" y="58"/>
                  </a:cubicBezTo>
                  <a:cubicBezTo>
                    <a:pt x="8" y="54"/>
                    <a:pt x="0" y="42"/>
                    <a:pt x="2" y="26"/>
                  </a:cubicBezTo>
                  <a:cubicBezTo>
                    <a:pt x="3" y="18"/>
                    <a:pt x="7" y="10"/>
                    <a:pt x="9" y="2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2" y="5"/>
                    <a:pt x="12" y="9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9"/>
                    <a:pt x="14" y="7"/>
                    <a:pt x="14" y="3"/>
                  </a:cubicBezTo>
                  <a:cubicBezTo>
                    <a:pt x="16" y="8"/>
                    <a:pt x="17" y="12"/>
                    <a:pt x="18" y="15"/>
                  </a:cubicBezTo>
                  <a:cubicBezTo>
                    <a:pt x="19" y="15"/>
                    <a:pt x="19" y="15"/>
                    <a:pt x="20" y="1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0">
              <a:extLst>
                <a:ext uri="{FF2B5EF4-FFF2-40B4-BE49-F238E27FC236}">
                  <a16:creationId xmlns:a16="http://schemas.microsoft.com/office/drawing/2014/main" id="{1E302B62-359C-8036-ABE6-569C1020778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85236" y="2016395"/>
              <a:ext cx="226716" cy="48104"/>
            </a:xfrm>
            <a:custGeom>
              <a:avLst/>
              <a:gdLst>
                <a:gd name="T0" fmla="*/ 78 w 79"/>
                <a:gd name="T1" fmla="*/ 18 h 18"/>
                <a:gd name="T2" fmla="*/ 0 w 79"/>
                <a:gd name="T3" fmla="*/ 11 h 18"/>
                <a:gd name="T4" fmla="*/ 12 w 79"/>
                <a:gd name="T5" fmla="*/ 2 h 18"/>
                <a:gd name="T6" fmla="*/ 75 w 79"/>
                <a:gd name="T7" fmla="*/ 10 h 18"/>
                <a:gd name="T8" fmla="*/ 78 w 7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18">
                  <a:moveTo>
                    <a:pt x="78" y="18"/>
                  </a:moveTo>
                  <a:cubicBezTo>
                    <a:pt x="53" y="11"/>
                    <a:pt x="28" y="7"/>
                    <a:pt x="0" y="11"/>
                  </a:cubicBezTo>
                  <a:cubicBezTo>
                    <a:pt x="4" y="6"/>
                    <a:pt x="6" y="3"/>
                    <a:pt x="12" y="2"/>
                  </a:cubicBezTo>
                  <a:cubicBezTo>
                    <a:pt x="33" y="0"/>
                    <a:pt x="54" y="3"/>
                    <a:pt x="75" y="10"/>
                  </a:cubicBezTo>
                  <a:cubicBezTo>
                    <a:pt x="79" y="12"/>
                    <a:pt x="79" y="12"/>
                    <a:pt x="78" y="1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1">
              <a:extLst>
                <a:ext uri="{FF2B5EF4-FFF2-40B4-BE49-F238E27FC236}">
                  <a16:creationId xmlns:a16="http://schemas.microsoft.com/office/drawing/2014/main" id="{5B5DCE10-BD83-FA7F-5CCC-F775F3E3222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87522" y="2542792"/>
              <a:ext cx="83786" cy="74676"/>
            </a:xfrm>
            <a:custGeom>
              <a:avLst/>
              <a:gdLst>
                <a:gd name="T0" fmla="*/ 28 w 28"/>
                <a:gd name="T1" fmla="*/ 14 h 28"/>
                <a:gd name="T2" fmla="*/ 14 w 28"/>
                <a:gd name="T3" fmla="*/ 28 h 28"/>
                <a:gd name="T4" fmla="*/ 0 w 28"/>
                <a:gd name="T5" fmla="*/ 14 h 28"/>
                <a:gd name="T6" fmla="*/ 14 w 28"/>
                <a:gd name="T7" fmla="*/ 0 h 28"/>
                <a:gd name="T8" fmla="*/ 28 w 28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22" y="1"/>
                    <a:pt x="28" y="6"/>
                    <a:pt x="28" y="1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2">
              <a:extLst>
                <a:ext uri="{FF2B5EF4-FFF2-40B4-BE49-F238E27FC236}">
                  <a16:creationId xmlns:a16="http://schemas.microsoft.com/office/drawing/2014/main" id="{236BBCAC-2795-4754-8ED0-19F58AF8537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86610" y="3094386"/>
              <a:ext cx="226716" cy="50853"/>
            </a:xfrm>
            <a:custGeom>
              <a:avLst/>
              <a:gdLst>
                <a:gd name="T0" fmla="*/ 2 w 80"/>
                <a:gd name="T1" fmla="*/ 19 h 19"/>
                <a:gd name="T2" fmla="*/ 6 w 80"/>
                <a:gd name="T3" fmla="*/ 10 h 19"/>
                <a:gd name="T4" fmla="*/ 71 w 80"/>
                <a:gd name="T5" fmla="*/ 3 h 19"/>
                <a:gd name="T6" fmla="*/ 80 w 80"/>
                <a:gd name="T7" fmla="*/ 10 h 19"/>
                <a:gd name="T8" fmla="*/ 2 w 80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9">
                  <a:moveTo>
                    <a:pt x="2" y="19"/>
                  </a:moveTo>
                  <a:cubicBezTo>
                    <a:pt x="0" y="13"/>
                    <a:pt x="2" y="11"/>
                    <a:pt x="6" y="10"/>
                  </a:cubicBezTo>
                  <a:cubicBezTo>
                    <a:pt x="27" y="3"/>
                    <a:pt x="49" y="0"/>
                    <a:pt x="71" y="3"/>
                  </a:cubicBezTo>
                  <a:cubicBezTo>
                    <a:pt x="74" y="3"/>
                    <a:pt x="77" y="7"/>
                    <a:pt x="80" y="10"/>
                  </a:cubicBezTo>
                  <a:cubicBezTo>
                    <a:pt x="53" y="7"/>
                    <a:pt x="27" y="11"/>
                    <a:pt x="2" y="1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3">
              <a:extLst>
                <a:ext uri="{FF2B5EF4-FFF2-40B4-BE49-F238E27FC236}">
                  <a16:creationId xmlns:a16="http://schemas.microsoft.com/office/drawing/2014/main" id="{1198205E-2806-9F7C-C686-B0767279CDFC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7506" y="2638881"/>
              <a:ext cx="83786" cy="178215"/>
            </a:xfrm>
            <a:custGeom>
              <a:avLst/>
              <a:gdLst>
                <a:gd name="T0" fmla="*/ 0 w 29"/>
                <a:gd name="T1" fmla="*/ 61 h 67"/>
                <a:gd name="T2" fmla="*/ 2 w 29"/>
                <a:gd name="T3" fmla="*/ 57 h 67"/>
                <a:gd name="T4" fmla="*/ 12 w 29"/>
                <a:gd name="T5" fmla="*/ 26 h 67"/>
                <a:gd name="T6" fmla="*/ 18 w 29"/>
                <a:gd name="T7" fmla="*/ 5 h 67"/>
                <a:gd name="T8" fmla="*/ 22 w 29"/>
                <a:gd name="T9" fmla="*/ 1 h 67"/>
                <a:gd name="T10" fmla="*/ 29 w 29"/>
                <a:gd name="T11" fmla="*/ 0 h 67"/>
                <a:gd name="T12" fmla="*/ 27 w 29"/>
                <a:gd name="T13" fmla="*/ 7 h 67"/>
                <a:gd name="T14" fmla="*/ 20 w 29"/>
                <a:gd name="T15" fmla="*/ 26 h 67"/>
                <a:gd name="T16" fmla="*/ 14 w 29"/>
                <a:gd name="T17" fmla="*/ 55 h 67"/>
                <a:gd name="T18" fmla="*/ 7 w 29"/>
                <a:gd name="T19" fmla="*/ 64 h 67"/>
                <a:gd name="T20" fmla="*/ 3 w 29"/>
                <a:gd name="T21" fmla="*/ 66 h 67"/>
                <a:gd name="T22" fmla="*/ 0 w 29"/>
                <a:gd name="T23" fmla="*/ 6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7">
                  <a:moveTo>
                    <a:pt x="0" y="61"/>
                  </a:moveTo>
                  <a:cubicBezTo>
                    <a:pt x="1" y="60"/>
                    <a:pt x="1" y="58"/>
                    <a:pt x="2" y="57"/>
                  </a:cubicBezTo>
                  <a:cubicBezTo>
                    <a:pt x="10" y="48"/>
                    <a:pt x="11" y="37"/>
                    <a:pt x="12" y="26"/>
                  </a:cubicBezTo>
                  <a:cubicBezTo>
                    <a:pt x="13" y="19"/>
                    <a:pt x="16" y="12"/>
                    <a:pt x="18" y="5"/>
                  </a:cubicBezTo>
                  <a:cubicBezTo>
                    <a:pt x="19" y="3"/>
                    <a:pt x="20" y="1"/>
                    <a:pt x="22" y="1"/>
                  </a:cubicBezTo>
                  <a:cubicBezTo>
                    <a:pt x="24" y="0"/>
                    <a:pt x="27" y="1"/>
                    <a:pt x="29" y="0"/>
                  </a:cubicBezTo>
                  <a:cubicBezTo>
                    <a:pt x="29" y="3"/>
                    <a:pt x="29" y="5"/>
                    <a:pt x="27" y="7"/>
                  </a:cubicBezTo>
                  <a:cubicBezTo>
                    <a:pt x="22" y="13"/>
                    <a:pt x="21" y="19"/>
                    <a:pt x="20" y="26"/>
                  </a:cubicBezTo>
                  <a:cubicBezTo>
                    <a:pt x="19" y="36"/>
                    <a:pt x="17" y="46"/>
                    <a:pt x="14" y="55"/>
                  </a:cubicBezTo>
                  <a:cubicBezTo>
                    <a:pt x="13" y="58"/>
                    <a:pt x="10" y="61"/>
                    <a:pt x="7" y="64"/>
                  </a:cubicBezTo>
                  <a:cubicBezTo>
                    <a:pt x="6" y="65"/>
                    <a:pt x="4" y="67"/>
                    <a:pt x="3" y="66"/>
                  </a:cubicBezTo>
                  <a:cubicBezTo>
                    <a:pt x="1" y="66"/>
                    <a:pt x="1" y="63"/>
                    <a:pt x="0" y="61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4">
              <a:extLst>
                <a:ext uri="{FF2B5EF4-FFF2-40B4-BE49-F238E27FC236}">
                  <a16:creationId xmlns:a16="http://schemas.microsoft.com/office/drawing/2014/main" id="{0FB503DE-05DC-4B97-AABF-ABE2F5E17E9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6132" y="2336861"/>
              <a:ext cx="83786" cy="180964"/>
            </a:xfrm>
            <a:custGeom>
              <a:avLst/>
              <a:gdLst>
                <a:gd name="T0" fmla="*/ 30 w 30"/>
                <a:gd name="T1" fmla="*/ 63 h 68"/>
                <a:gd name="T2" fmla="*/ 26 w 30"/>
                <a:gd name="T3" fmla="*/ 67 h 68"/>
                <a:gd name="T4" fmla="*/ 22 w 30"/>
                <a:gd name="T5" fmla="*/ 65 h 68"/>
                <a:gd name="T6" fmla="*/ 10 w 30"/>
                <a:gd name="T7" fmla="*/ 32 h 68"/>
                <a:gd name="T8" fmla="*/ 1 w 30"/>
                <a:gd name="T9" fmla="*/ 7 h 68"/>
                <a:gd name="T10" fmla="*/ 0 w 30"/>
                <a:gd name="T11" fmla="*/ 1 h 68"/>
                <a:gd name="T12" fmla="*/ 6 w 30"/>
                <a:gd name="T13" fmla="*/ 1 h 68"/>
                <a:gd name="T14" fmla="*/ 14 w 30"/>
                <a:gd name="T15" fmla="*/ 12 h 68"/>
                <a:gd name="T16" fmla="*/ 19 w 30"/>
                <a:gd name="T17" fmla="*/ 38 h 68"/>
                <a:gd name="T18" fmla="*/ 27 w 30"/>
                <a:gd name="T19" fmla="*/ 57 h 68"/>
                <a:gd name="T20" fmla="*/ 30 w 30"/>
                <a:gd name="T21" fmla="*/ 6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8">
                  <a:moveTo>
                    <a:pt x="30" y="63"/>
                  </a:moveTo>
                  <a:cubicBezTo>
                    <a:pt x="28" y="64"/>
                    <a:pt x="28" y="66"/>
                    <a:pt x="26" y="67"/>
                  </a:cubicBezTo>
                  <a:cubicBezTo>
                    <a:pt x="26" y="68"/>
                    <a:pt x="23" y="66"/>
                    <a:pt x="22" y="65"/>
                  </a:cubicBezTo>
                  <a:cubicBezTo>
                    <a:pt x="13" y="56"/>
                    <a:pt x="10" y="45"/>
                    <a:pt x="10" y="32"/>
                  </a:cubicBezTo>
                  <a:cubicBezTo>
                    <a:pt x="9" y="23"/>
                    <a:pt x="8" y="14"/>
                    <a:pt x="1" y="7"/>
                  </a:cubicBezTo>
                  <a:cubicBezTo>
                    <a:pt x="0" y="6"/>
                    <a:pt x="1" y="3"/>
                    <a:pt x="0" y="1"/>
                  </a:cubicBezTo>
                  <a:cubicBezTo>
                    <a:pt x="2" y="1"/>
                    <a:pt x="5" y="0"/>
                    <a:pt x="6" y="1"/>
                  </a:cubicBezTo>
                  <a:cubicBezTo>
                    <a:pt x="9" y="4"/>
                    <a:pt x="13" y="8"/>
                    <a:pt x="14" y="12"/>
                  </a:cubicBezTo>
                  <a:cubicBezTo>
                    <a:pt x="17" y="20"/>
                    <a:pt x="17" y="29"/>
                    <a:pt x="19" y="38"/>
                  </a:cubicBezTo>
                  <a:cubicBezTo>
                    <a:pt x="21" y="44"/>
                    <a:pt x="24" y="51"/>
                    <a:pt x="27" y="57"/>
                  </a:cubicBezTo>
                  <a:cubicBezTo>
                    <a:pt x="27" y="59"/>
                    <a:pt x="28" y="60"/>
                    <a:pt x="30" y="6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5">
              <a:extLst>
                <a:ext uri="{FF2B5EF4-FFF2-40B4-BE49-F238E27FC236}">
                  <a16:creationId xmlns:a16="http://schemas.microsoft.com/office/drawing/2014/main" id="{1A6A0878-1A17-9EFB-61F3-942F52FA054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14465" y="1325766"/>
              <a:ext cx="73929" cy="64139"/>
            </a:xfrm>
            <a:custGeom>
              <a:avLst/>
              <a:gdLst>
                <a:gd name="T0" fmla="*/ 13 w 25"/>
                <a:gd name="T1" fmla="*/ 0 h 24"/>
                <a:gd name="T2" fmla="*/ 24 w 25"/>
                <a:gd name="T3" fmla="*/ 12 h 24"/>
                <a:gd name="T4" fmla="*/ 12 w 25"/>
                <a:gd name="T5" fmla="*/ 24 h 24"/>
                <a:gd name="T6" fmla="*/ 1 w 25"/>
                <a:gd name="T7" fmla="*/ 11 h 24"/>
                <a:gd name="T8" fmla="*/ 13 w 2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4">
                  <a:moveTo>
                    <a:pt x="13" y="0"/>
                  </a:moveTo>
                  <a:cubicBezTo>
                    <a:pt x="19" y="0"/>
                    <a:pt x="25" y="6"/>
                    <a:pt x="24" y="12"/>
                  </a:cubicBezTo>
                  <a:cubicBezTo>
                    <a:pt x="24" y="18"/>
                    <a:pt x="18" y="24"/>
                    <a:pt x="12" y="24"/>
                  </a:cubicBezTo>
                  <a:cubicBezTo>
                    <a:pt x="6" y="23"/>
                    <a:pt x="0" y="18"/>
                    <a:pt x="1" y="11"/>
                  </a:cubicBezTo>
                  <a:cubicBezTo>
                    <a:pt x="1" y="5"/>
                    <a:pt x="6" y="0"/>
                    <a:pt x="13" y="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6">
              <a:extLst>
                <a:ext uri="{FF2B5EF4-FFF2-40B4-BE49-F238E27FC236}">
                  <a16:creationId xmlns:a16="http://schemas.microsoft.com/office/drawing/2014/main" id="{3FA25268-0454-2A68-8B67-1599864AB0F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16929" y="3767891"/>
              <a:ext cx="69001" cy="64139"/>
            </a:xfrm>
            <a:custGeom>
              <a:avLst/>
              <a:gdLst>
                <a:gd name="T0" fmla="*/ 12 w 24"/>
                <a:gd name="T1" fmla="*/ 24 h 24"/>
                <a:gd name="T2" fmla="*/ 0 w 24"/>
                <a:gd name="T3" fmla="*/ 12 h 24"/>
                <a:gd name="T4" fmla="*/ 12 w 24"/>
                <a:gd name="T5" fmla="*/ 0 h 24"/>
                <a:gd name="T6" fmla="*/ 24 w 24"/>
                <a:gd name="T7" fmla="*/ 12 h 24"/>
                <a:gd name="T8" fmla="*/ 12 w 24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cubicBezTo>
                    <a:pt x="5" y="23"/>
                    <a:pt x="0" y="18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4" y="6"/>
                    <a:pt x="24" y="12"/>
                  </a:cubicBezTo>
                  <a:cubicBezTo>
                    <a:pt x="24" y="19"/>
                    <a:pt x="18" y="24"/>
                    <a:pt x="12" y="2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7">
              <a:extLst>
                <a:ext uri="{FF2B5EF4-FFF2-40B4-BE49-F238E27FC236}">
                  <a16:creationId xmlns:a16="http://schemas.microsoft.com/office/drawing/2014/main" id="{41D32012-2575-2CD8-408C-43614A1E8E05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44219" y="1811053"/>
              <a:ext cx="44357" cy="39858"/>
            </a:xfrm>
            <a:custGeom>
              <a:avLst/>
              <a:gdLst>
                <a:gd name="T0" fmla="*/ 8 w 15"/>
                <a:gd name="T1" fmla="*/ 0 h 15"/>
                <a:gd name="T2" fmla="*/ 14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5 w 15"/>
                <a:gd name="T9" fmla="*/ 0 h 15"/>
                <a:gd name="T10" fmla="*/ 8 w 1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0" y="2"/>
                    <a:pt x="13" y="5"/>
                    <a:pt x="14" y="7"/>
                  </a:cubicBez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3" y="3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8">
              <a:extLst>
                <a:ext uri="{FF2B5EF4-FFF2-40B4-BE49-F238E27FC236}">
                  <a16:creationId xmlns:a16="http://schemas.microsoft.com/office/drawing/2014/main" id="{7BA335C4-7051-296D-38AA-45559552298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44219" y="3304421"/>
              <a:ext cx="44357" cy="39858"/>
            </a:xfrm>
            <a:custGeom>
              <a:avLst/>
              <a:gdLst>
                <a:gd name="T0" fmla="*/ 9 w 15"/>
                <a:gd name="T1" fmla="*/ 0 h 15"/>
                <a:gd name="T2" fmla="*/ 14 w 15"/>
                <a:gd name="T3" fmla="*/ 8 h 15"/>
                <a:gd name="T4" fmla="*/ 8 w 15"/>
                <a:gd name="T5" fmla="*/ 15 h 15"/>
                <a:gd name="T6" fmla="*/ 1 w 15"/>
                <a:gd name="T7" fmla="*/ 8 h 15"/>
                <a:gd name="T8" fmla="*/ 6 w 15"/>
                <a:gd name="T9" fmla="*/ 0 h 15"/>
                <a:gd name="T10" fmla="*/ 9 w 1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9" y="0"/>
                  </a:moveTo>
                  <a:cubicBezTo>
                    <a:pt x="11" y="3"/>
                    <a:pt x="14" y="5"/>
                    <a:pt x="14" y="8"/>
                  </a:cubicBezTo>
                  <a:cubicBezTo>
                    <a:pt x="15" y="12"/>
                    <a:pt x="12" y="15"/>
                    <a:pt x="8" y="15"/>
                  </a:cubicBezTo>
                  <a:cubicBezTo>
                    <a:pt x="3" y="15"/>
                    <a:pt x="0" y="12"/>
                    <a:pt x="1" y="8"/>
                  </a:cubicBezTo>
                  <a:cubicBezTo>
                    <a:pt x="1" y="5"/>
                    <a:pt x="4" y="3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9">
              <a:extLst>
                <a:ext uri="{FF2B5EF4-FFF2-40B4-BE49-F238E27FC236}">
                  <a16:creationId xmlns:a16="http://schemas.microsoft.com/office/drawing/2014/main" id="{57335C4E-0069-64EE-CE72-B243F2D7294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83366" y="2244770"/>
              <a:ext cx="44357" cy="39858"/>
            </a:xfrm>
            <a:custGeom>
              <a:avLst/>
              <a:gdLst>
                <a:gd name="T0" fmla="*/ 0 w 15"/>
                <a:gd name="T1" fmla="*/ 6 h 15"/>
                <a:gd name="T2" fmla="*/ 8 w 15"/>
                <a:gd name="T3" fmla="*/ 0 h 15"/>
                <a:gd name="T4" fmla="*/ 15 w 15"/>
                <a:gd name="T5" fmla="*/ 7 h 15"/>
                <a:gd name="T6" fmla="*/ 7 w 15"/>
                <a:gd name="T7" fmla="*/ 14 h 15"/>
                <a:gd name="T8" fmla="*/ 0 w 15"/>
                <a:gd name="T9" fmla="*/ 8 h 15"/>
                <a:gd name="T10" fmla="*/ 0 w 15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4"/>
                    <a:pt x="5" y="1"/>
                    <a:pt x="8" y="0"/>
                  </a:cubicBezTo>
                  <a:cubicBezTo>
                    <a:pt x="12" y="0"/>
                    <a:pt x="14" y="3"/>
                    <a:pt x="15" y="7"/>
                  </a:cubicBezTo>
                  <a:cubicBezTo>
                    <a:pt x="15" y="11"/>
                    <a:pt x="11" y="15"/>
                    <a:pt x="7" y="14"/>
                  </a:cubicBezTo>
                  <a:cubicBezTo>
                    <a:pt x="4" y="13"/>
                    <a:pt x="2" y="10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60">
              <a:extLst>
                <a:ext uri="{FF2B5EF4-FFF2-40B4-BE49-F238E27FC236}">
                  <a16:creationId xmlns:a16="http://schemas.microsoft.com/office/drawing/2014/main" id="{CD530CAA-B9FE-9D59-967B-CCBBCF712FE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85830" y="2873168"/>
              <a:ext cx="39429" cy="39858"/>
            </a:xfrm>
            <a:custGeom>
              <a:avLst/>
              <a:gdLst>
                <a:gd name="T0" fmla="*/ 15 w 15"/>
                <a:gd name="T1" fmla="*/ 9 h 15"/>
                <a:gd name="T2" fmla="*/ 7 w 15"/>
                <a:gd name="T3" fmla="*/ 14 h 15"/>
                <a:gd name="T4" fmla="*/ 0 w 15"/>
                <a:gd name="T5" fmla="*/ 7 h 15"/>
                <a:gd name="T6" fmla="*/ 7 w 15"/>
                <a:gd name="T7" fmla="*/ 1 h 15"/>
                <a:gd name="T8" fmla="*/ 15 w 15"/>
                <a:gd name="T9" fmla="*/ 6 h 15"/>
                <a:gd name="T10" fmla="*/ 15 w 15"/>
                <a:gd name="T1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15" y="9"/>
                  </a:moveTo>
                  <a:cubicBezTo>
                    <a:pt x="12" y="11"/>
                    <a:pt x="10" y="13"/>
                    <a:pt x="7" y="14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2" y="4"/>
                    <a:pt x="15" y="6"/>
                  </a:cubicBezTo>
                  <a:cubicBezTo>
                    <a:pt x="15" y="7"/>
                    <a:pt x="15" y="8"/>
                    <a:pt x="15" y="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61">
              <a:extLst>
                <a:ext uri="{FF2B5EF4-FFF2-40B4-BE49-F238E27FC236}">
                  <a16:creationId xmlns:a16="http://schemas.microsoft.com/office/drawing/2014/main" id="{B3F50A95-1B52-9C11-94E5-49F43025679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23896" y="2695273"/>
              <a:ext cx="59143" cy="21074"/>
            </a:xfrm>
            <a:custGeom>
              <a:avLst/>
              <a:gdLst>
                <a:gd name="T0" fmla="*/ 4 w 21"/>
                <a:gd name="T1" fmla="*/ 8 h 8"/>
                <a:gd name="T2" fmla="*/ 0 w 21"/>
                <a:gd name="T3" fmla="*/ 3 h 8"/>
                <a:gd name="T4" fmla="*/ 21 w 21"/>
                <a:gd name="T5" fmla="*/ 0 h 8"/>
                <a:gd name="T6" fmla="*/ 21 w 21"/>
                <a:gd name="T7" fmla="*/ 1 h 8"/>
                <a:gd name="T8" fmla="*/ 4 w 21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">
                  <a:moveTo>
                    <a:pt x="4" y="8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7" y="2"/>
                    <a:pt x="14" y="1"/>
                    <a:pt x="21" y="0"/>
                  </a:cubicBezTo>
                  <a:cubicBezTo>
                    <a:pt x="21" y="0"/>
                    <a:pt x="21" y="1"/>
                    <a:pt x="21" y="1"/>
                  </a:cubicBezTo>
                  <a:cubicBezTo>
                    <a:pt x="16" y="3"/>
                    <a:pt x="10" y="6"/>
                    <a:pt x="4" y="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3" name="Grupo 72">
            <a:extLst>
              <a:ext uri="{FF2B5EF4-FFF2-40B4-BE49-F238E27FC236}">
                <a16:creationId xmlns:a16="http://schemas.microsoft.com/office/drawing/2014/main" id="{F489C133-999D-05CD-4DA5-76E8EB15213A}"/>
              </a:ext>
            </a:extLst>
          </p:cNvPr>
          <p:cNvGrpSpPr/>
          <p:nvPr/>
        </p:nvGrpSpPr>
        <p:grpSpPr>
          <a:xfrm flipH="1">
            <a:off x="7212291" y="367786"/>
            <a:ext cx="1285062" cy="4376604"/>
            <a:chOff x="316532" y="389364"/>
            <a:chExt cx="1283697" cy="4376604"/>
          </a:xfrm>
        </p:grpSpPr>
        <p:sp>
          <p:nvSpPr>
            <p:cNvPr id="74" name="Freeform 5">
              <a:extLst>
                <a:ext uri="{FF2B5EF4-FFF2-40B4-BE49-F238E27FC236}">
                  <a16:creationId xmlns:a16="http://schemas.microsoft.com/office/drawing/2014/main" id="{5CF01370-66FB-6757-230E-B9DB00FD1C4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282659" y="1816822"/>
              <a:ext cx="694934" cy="452180"/>
            </a:xfrm>
            <a:custGeom>
              <a:avLst/>
              <a:gdLst>
                <a:gd name="T0" fmla="*/ 133 w 243"/>
                <a:gd name="T1" fmla="*/ 169 h 170"/>
                <a:gd name="T2" fmla="*/ 101 w 243"/>
                <a:gd name="T3" fmla="*/ 169 h 170"/>
                <a:gd name="T4" fmla="*/ 53 w 243"/>
                <a:gd name="T5" fmla="*/ 132 h 170"/>
                <a:gd name="T6" fmla="*/ 39 w 243"/>
                <a:gd name="T7" fmla="*/ 126 h 170"/>
                <a:gd name="T8" fmla="*/ 2 w 243"/>
                <a:gd name="T9" fmla="*/ 139 h 170"/>
                <a:gd name="T10" fmla="*/ 8 w 243"/>
                <a:gd name="T11" fmla="*/ 128 h 170"/>
                <a:gd name="T12" fmla="*/ 57 w 243"/>
                <a:gd name="T13" fmla="*/ 111 h 170"/>
                <a:gd name="T14" fmla="*/ 77 w 243"/>
                <a:gd name="T15" fmla="*/ 105 h 170"/>
                <a:gd name="T16" fmla="*/ 88 w 243"/>
                <a:gd name="T17" fmla="*/ 45 h 170"/>
                <a:gd name="T18" fmla="*/ 127 w 243"/>
                <a:gd name="T19" fmla="*/ 19 h 170"/>
                <a:gd name="T20" fmla="*/ 126 w 243"/>
                <a:gd name="T21" fmla="*/ 60 h 170"/>
                <a:gd name="T22" fmla="*/ 97 w 243"/>
                <a:gd name="T23" fmla="*/ 96 h 170"/>
                <a:gd name="T24" fmla="*/ 91 w 243"/>
                <a:gd name="T25" fmla="*/ 100 h 170"/>
                <a:gd name="T26" fmla="*/ 186 w 243"/>
                <a:gd name="T27" fmla="*/ 83 h 170"/>
                <a:gd name="T28" fmla="*/ 198 w 243"/>
                <a:gd name="T29" fmla="*/ 26 h 170"/>
                <a:gd name="T30" fmla="*/ 237 w 243"/>
                <a:gd name="T31" fmla="*/ 0 h 170"/>
                <a:gd name="T32" fmla="*/ 198 w 243"/>
                <a:gd name="T33" fmla="*/ 83 h 170"/>
                <a:gd name="T34" fmla="*/ 211 w 243"/>
                <a:gd name="T35" fmla="*/ 83 h 170"/>
                <a:gd name="T36" fmla="*/ 227 w 243"/>
                <a:gd name="T37" fmla="*/ 82 h 170"/>
                <a:gd name="T38" fmla="*/ 243 w 243"/>
                <a:gd name="T39" fmla="*/ 90 h 170"/>
                <a:gd name="T40" fmla="*/ 243 w 243"/>
                <a:gd name="T41" fmla="*/ 93 h 170"/>
                <a:gd name="T42" fmla="*/ 212 w 243"/>
                <a:gd name="T43" fmla="*/ 93 h 170"/>
                <a:gd name="T44" fmla="*/ 181 w 243"/>
                <a:gd name="T45" fmla="*/ 96 h 170"/>
                <a:gd name="T46" fmla="*/ 220 w 243"/>
                <a:gd name="T47" fmla="*/ 111 h 170"/>
                <a:gd name="T48" fmla="*/ 242 w 243"/>
                <a:gd name="T49" fmla="*/ 148 h 170"/>
                <a:gd name="T50" fmla="*/ 206 w 243"/>
                <a:gd name="T51" fmla="*/ 147 h 170"/>
                <a:gd name="T52" fmla="*/ 169 w 243"/>
                <a:gd name="T53" fmla="*/ 116 h 170"/>
                <a:gd name="T54" fmla="*/ 162 w 243"/>
                <a:gd name="T55" fmla="*/ 102 h 170"/>
                <a:gd name="T56" fmla="*/ 155 w 243"/>
                <a:gd name="T57" fmla="*/ 99 h 170"/>
                <a:gd name="T58" fmla="*/ 64 w 243"/>
                <a:gd name="T59" fmla="*/ 119 h 170"/>
                <a:gd name="T60" fmla="*/ 62 w 243"/>
                <a:gd name="T61" fmla="*/ 120 h 170"/>
                <a:gd name="T62" fmla="*/ 133 w 243"/>
                <a:gd name="T63" fmla="*/ 169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3" h="170">
                  <a:moveTo>
                    <a:pt x="133" y="169"/>
                  </a:moveTo>
                  <a:cubicBezTo>
                    <a:pt x="122" y="169"/>
                    <a:pt x="112" y="170"/>
                    <a:pt x="101" y="169"/>
                  </a:cubicBezTo>
                  <a:cubicBezTo>
                    <a:pt x="77" y="168"/>
                    <a:pt x="64" y="152"/>
                    <a:pt x="53" y="132"/>
                  </a:cubicBezTo>
                  <a:cubicBezTo>
                    <a:pt x="49" y="123"/>
                    <a:pt x="49" y="123"/>
                    <a:pt x="39" y="126"/>
                  </a:cubicBezTo>
                  <a:cubicBezTo>
                    <a:pt x="27" y="130"/>
                    <a:pt x="14" y="135"/>
                    <a:pt x="2" y="139"/>
                  </a:cubicBezTo>
                  <a:cubicBezTo>
                    <a:pt x="0" y="134"/>
                    <a:pt x="2" y="130"/>
                    <a:pt x="8" y="128"/>
                  </a:cubicBezTo>
                  <a:cubicBezTo>
                    <a:pt x="24" y="122"/>
                    <a:pt x="41" y="116"/>
                    <a:pt x="57" y="111"/>
                  </a:cubicBezTo>
                  <a:cubicBezTo>
                    <a:pt x="64" y="108"/>
                    <a:pt x="70" y="107"/>
                    <a:pt x="77" y="105"/>
                  </a:cubicBezTo>
                  <a:cubicBezTo>
                    <a:pt x="77" y="84"/>
                    <a:pt x="73" y="62"/>
                    <a:pt x="88" y="45"/>
                  </a:cubicBezTo>
                  <a:cubicBezTo>
                    <a:pt x="99" y="33"/>
                    <a:pt x="112" y="25"/>
                    <a:pt x="127" y="19"/>
                  </a:cubicBezTo>
                  <a:cubicBezTo>
                    <a:pt x="130" y="33"/>
                    <a:pt x="129" y="47"/>
                    <a:pt x="126" y="60"/>
                  </a:cubicBezTo>
                  <a:cubicBezTo>
                    <a:pt x="123" y="78"/>
                    <a:pt x="111" y="87"/>
                    <a:pt x="97" y="96"/>
                  </a:cubicBezTo>
                  <a:cubicBezTo>
                    <a:pt x="95" y="98"/>
                    <a:pt x="93" y="99"/>
                    <a:pt x="91" y="100"/>
                  </a:cubicBezTo>
                  <a:cubicBezTo>
                    <a:pt x="123" y="94"/>
                    <a:pt x="154" y="89"/>
                    <a:pt x="186" y="83"/>
                  </a:cubicBezTo>
                  <a:cubicBezTo>
                    <a:pt x="185" y="64"/>
                    <a:pt x="183" y="43"/>
                    <a:pt x="198" y="26"/>
                  </a:cubicBezTo>
                  <a:cubicBezTo>
                    <a:pt x="205" y="17"/>
                    <a:pt x="227" y="3"/>
                    <a:pt x="237" y="0"/>
                  </a:cubicBezTo>
                  <a:cubicBezTo>
                    <a:pt x="240" y="42"/>
                    <a:pt x="238" y="61"/>
                    <a:pt x="198" y="83"/>
                  </a:cubicBezTo>
                  <a:cubicBezTo>
                    <a:pt x="203" y="83"/>
                    <a:pt x="207" y="83"/>
                    <a:pt x="211" y="83"/>
                  </a:cubicBezTo>
                  <a:cubicBezTo>
                    <a:pt x="217" y="83"/>
                    <a:pt x="222" y="83"/>
                    <a:pt x="227" y="82"/>
                  </a:cubicBezTo>
                  <a:cubicBezTo>
                    <a:pt x="235" y="82"/>
                    <a:pt x="239" y="86"/>
                    <a:pt x="243" y="90"/>
                  </a:cubicBezTo>
                  <a:cubicBezTo>
                    <a:pt x="243" y="91"/>
                    <a:pt x="243" y="92"/>
                    <a:pt x="243" y="93"/>
                  </a:cubicBezTo>
                  <a:cubicBezTo>
                    <a:pt x="233" y="93"/>
                    <a:pt x="222" y="92"/>
                    <a:pt x="212" y="93"/>
                  </a:cubicBezTo>
                  <a:cubicBezTo>
                    <a:pt x="202" y="93"/>
                    <a:pt x="192" y="94"/>
                    <a:pt x="181" y="96"/>
                  </a:cubicBezTo>
                  <a:cubicBezTo>
                    <a:pt x="195" y="98"/>
                    <a:pt x="209" y="100"/>
                    <a:pt x="220" y="111"/>
                  </a:cubicBezTo>
                  <a:cubicBezTo>
                    <a:pt x="229" y="122"/>
                    <a:pt x="236" y="134"/>
                    <a:pt x="242" y="148"/>
                  </a:cubicBezTo>
                  <a:cubicBezTo>
                    <a:pt x="229" y="150"/>
                    <a:pt x="218" y="148"/>
                    <a:pt x="206" y="147"/>
                  </a:cubicBezTo>
                  <a:cubicBezTo>
                    <a:pt x="188" y="144"/>
                    <a:pt x="177" y="131"/>
                    <a:pt x="169" y="116"/>
                  </a:cubicBezTo>
                  <a:cubicBezTo>
                    <a:pt x="166" y="112"/>
                    <a:pt x="164" y="107"/>
                    <a:pt x="162" y="102"/>
                  </a:cubicBezTo>
                  <a:cubicBezTo>
                    <a:pt x="161" y="99"/>
                    <a:pt x="159" y="98"/>
                    <a:pt x="155" y="99"/>
                  </a:cubicBezTo>
                  <a:cubicBezTo>
                    <a:pt x="125" y="105"/>
                    <a:pt x="95" y="112"/>
                    <a:pt x="64" y="119"/>
                  </a:cubicBezTo>
                  <a:cubicBezTo>
                    <a:pt x="64" y="119"/>
                    <a:pt x="63" y="119"/>
                    <a:pt x="62" y="120"/>
                  </a:cubicBezTo>
                  <a:cubicBezTo>
                    <a:pt x="101" y="115"/>
                    <a:pt x="119" y="138"/>
                    <a:pt x="133" y="16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">
              <a:extLst>
                <a:ext uri="{FF2B5EF4-FFF2-40B4-BE49-F238E27FC236}">
                  <a16:creationId xmlns:a16="http://schemas.microsoft.com/office/drawing/2014/main" id="{4811718D-267C-13D1-E085-1DA806BC98C1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281285" y="2892633"/>
              <a:ext cx="694934" cy="449431"/>
            </a:xfrm>
            <a:custGeom>
              <a:avLst/>
              <a:gdLst>
                <a:gd name="T0" fmla="*/ 1 w 243"/>
                <a:gd name="T1" fmla="*/ 150 h 169"/>
                <a:gd name="T2" fmla="*/ 24 w 243"/>
                <a:gd name="T3" fmla="*/ 111 h 169"/>
                <a:gd name="T4" fmla="*/ 62 w 243"/>
                <a:gd name="T5" fmla="*/ 96 h 169"/>
                <a:gd name="T6" fmla="*/ 62 w 243"/>
                <a:gd name="T7" fmla="*/ 95 h 169"/>
                <a:gd name="T8" fmla="*/ 0 w 243"/>
                <a:gd name="T9" fmla="*/ 91 h 169"/>
                <a:gd name="T10" fmla="*/ 14 w 243"/>
                <a:gd name="T11" fmla="*/ 83 h 169"/>
                <a:gd name="T12" fmla="*/ 45 w 243"/>
                <a:gd name="T13" fmla="*/ 83 h 169"/>
                <a:gd name="T14" fmla="*/ 10 w 243"/>
                <a:gd name="T15" fmla="*/ 49 h 169"/>
                <a:gd name="T16" fmla="*/ 7 w 243"/>
                <a:gd name="T17" fmla="*/ 0 h 169"/>
                <a:gd name="T18" fmla="*/ 56 w 243"/>
                <a:gd name="T19" fmla="*/ 83 h 169"/>
                <a:gd name="T20" fmla="*/ 154 w 243"/>
                <a:gd name="T21" fmla="*/ 100 h 169"/>
                <a:gd name="T22" fmla="*/ 117 w 243"/>
                <a:gd name="T23" fmla="*/ 20 h 169"/>
                <a:gd name="T24" fmla="*/ 167 w 243"/>
                <a:gd name="T25" fmla="*/ 105 h 169"/>
                <a:gd name="T26" fmla="*/ 196 w 243"/>
                <a:gd name="T27" fmla="*/ 114 h 169"/>
                <a:gd name="T28" fmla="*/ 236 w 243"/>
                <a:gd name="T29" fmla="*/ 128 h 169"/>
                <a:gd name="T30" fmla="*/ 242 w 243"/>
                <a:gd name="T31" fmla="*/ 140 h 169"/>
                <a:gd name="T32" fmla="*/ 220 w 243"/>
                <a:gd name="T33" fmla="*/ 132 h 169"/>
                <a:gd name="T34" fmla="*/ 199 w 243"/>
                <a:gd name="T35" fmla="*/ 125 h 169"/>
                <a:gd name="T36" fmla="*/ 192 w 243"/>
                <a:gd name="T37" fmla="*/ 127 h 169"/>
                <a:gd name="T38" fmla="*/ 178 w 243"/>
                <a:gd name="T39" fmla="*/ 150 h 169"/>
                <a:gd name="T40" fmla="*/ 146 w 243"/>
                <a:gd name="T41" fmla="*/ 169 h 169"/>
                <a:gd name="T42" fmla="*/ 110 w 243"/>
                <a:gd name="T43" fmla="*/ 169 h 169"/>
                <a:gd name="T44" fmla="*/ 137 w 243"/>
                <a:gd name="T45" fmla="*/ 131 h 169"/>
                <a:gd name="T46" fmla="*/ 181 w 243"/>
                <a:gd name="T47" fmla="*/ 119 h 169"/>
                <a:gd name="T48" fmla="*/ 144 w 243"/>
                <a:gd name="T49" fmla="*/ 110 h 169"/>
                <a:gd name="T50" fmla="*/ 90 w 243"/>
                <a:gd name="T51" fmla="*/ 99 h 169"/>
                <a:gd name="T52" fmla="*/ 81 w 243"/>
                <a:gd name="T53" fmla="*/ 104 h 169"/>
                <a:gd name="T54" fmla="*/ 67 w 243"/>
                <a:gd name="T55" fmla="*/ 127 h 169"/>
                <a:gd name="T56" fmla="*/ 36 w 243"/>
                <a:gd name="T57" fmla="*/ 147 h 169"/>
                <a:gd name="T58" fmla="*/ 1 w 243"/>
                <a:gd name="T59" fmla="*/ 15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3" h="169">
                  <a:moveTo>
                    <a:pt x="1" y="150"/>
                  </a:moveTo>
                  <a:cubicBezTo>
                    <a:pt x="7" y="134"/>
                    <a:pt x="14" y="122"/>
                    <a:pt x="24" y="111"/>
                  </a:cubicBezTo>
                  <a:cubicBezTo>
                    <a:pt x="34" y="100"/>
                    <a:pt x="48" y="98"/>
                    <a:pt x="62" y="96"/>
                  </a:cubicBezTo>
                  <a:cubicBezTo>
                    <a:pt x="62" y="96"/>
                    <a:pt x="62" y="95"/>
                    <a:pt x="62" y="95"/>
                  </a:cubicBezTo>
                  <a:cubicBezTo>
                    <a:pt x="42" y="94"/>
                    <a:pt x="21" y="93"/>
                    <a:pt x="0" y="91"/>
                  </a:cubicBezTo>
                  <a:cubicBezTo>
                    <a:pt x="4" y="86"/>
                    <a:pt x="8" y="82"/>
                    <a:pt x="14" y="83"/>
                  </a:cubicBezTo>
                  <a:cubicBezTo>
                    <a:pt x="24" y="83"/>
                    <a:pt x="34" y="83"/>
                    <a:pt x="45" y="83"/>
                  </a:cubicBezTo>
                  <a:cubicBezTo>
                    <a:pt x="31" y="74"/>
                    <a:pt x="16" y="66"/>
                    <a:pt x="10" y="49"/>
                  </a:cubicBezTo>
                  <a:cubicBezTo>
                    <a:pt x="5" y="33"/>
                    <a:pt x="4" y="17"/>
                    <a:pt x="7" y="0"/>
                  </a:cubicBezTo>
                  <a:cubicBezTo>
                    <a:pt x="45" y="15"/>
                    <a:pt x="65" y="41"/>
                    <a:pt x="56" y="83"/>
                  </a:cubicBezTo>
                  <a:cubicBezTo>
                    <a:pt x="89" y="89"/>
                    <a:pt x="121" y="94"/>
                    <a:pt x="154" y="100"/>
                  </a:cubicBezTo>
                  <a:cubicBezTo>
                    <a:pt x="117" y="84"/>
                    <a:pt x="111" y="54"/>
                    <a:pt x="117" y="20"/>
                  </a:cubicBezTo>
                  <a:cubicBezTo>
                    <a:pt x="150" y="34"/>
                    <a:pt x="174" y="50"/>
                    <a:pt x="167" y="105"/>
                  </a:cubicBezTo>
                  <a:cubicBezTo>
                    <a:pt x="177" y="108"/>
                    <a:pt x="186" y="110"/>
                    <a:pt x="196" y="114"/>
                  </a:cubicBezTo>
                  <a:cubicBezTo>
                    <a:pt x="209" y="118"/>
                    <a:pt x="222" y="123"/>
                    <a:pt x="236" y="128"/>
                  </a:cubicBezTo>
                  <a:cubicBezTo>
                    <a:pt x="241" y="130"/>
                    <a:pt x="243" y="133"/>
                    <a:pt x="242" y="140"/>
                  </a:cubicBezTo>
                  <a:cubicBezTo>
                    <a:pt x="235" y="137"/>
                    <a:pt x="228" y="134"/>
                    <a:pt x="220" y="132"/>
                  </a:cubicBezTo>
                  <a:cubicBezTo>
                    <a:pt x="213" y="129"/>
                    <a:pt x="206" y="127"/>
                    <a:pt x="199" y="125"/>
                  </a:cubicBezTo>
                  <a:cubicBezTo>
                    <a:pt x="195" y="123"/>
                    <a:pt x="194" y="124"/>
                    <a:pt x="192" y="127"/>
                  </a:cubicBezTo>
                  <a:cubicBezTo>
                    <a:pt x="188" y="135"/>
                    <a:pt x="183" y="143"/>
                    <a:pt x="178" y="150"/>
                  </a:cubicBezTo>
                  <a:cubicBezTo>
                    <a:pt x="170" y="161"/>
                    <a:pt x="160" y="168"/>
                    <a:pt x="146" y="169"/>
                  </a:cubicBezTo>
                  <a:cubicBezTo>
                    <a:pt x="135" y="169"/>
                    <a:pt x="123" y="169"/>
                    <a:pt x="110" y="169"/>
                  </a:cubicBezTo>
                  <a:cubicBezTo>
                    <a:pt x="117" y="154"/>
                    <a:pt x="125" y="141"/>
                    <a:pt x="137" y="131"/>
                  </a:cubicBezTo>
                  <a:cubicBezTo>
                    <a:pt x="150" y="120"/>
                    <a:pt x="165" y="120"/>
                    <a:pt x="181" y="119"/>
                  </a:cubicBezTo>
                  <a:cubicBezTo>
                    <a:pt x="169" y="116"/>
                    <a:pt x="156" y="112"/>
                    <a:pt x="144" y="110"/>
                  </a:cubicBezTo>
                  <a:cubicBezTo>
                    <a:pt x="126" y="106"/>
                    <a:pt x="108" y="103"/>
                    <a:pt x="90" y="99"/>
                  </a:cubicBezTo>
                  <a:cubicBezTo>
                    <a:pt x="86" y="98"/>
                    <a:pt x="83" y="99"/>
                    <a:pt x="81" y="104"/>
                  </a:cubicBezTo>
                  <a:cubicBezTo>
                    <a:pt x="77" y="112"/>
                    <a:pt x="72" y="120"/>
                    <a:pt x="67" y="127"/>
                  </a:cubicBezTo>
                  <a:cubicBezTo>
                    <a:pt x="60" y="139"/>
                    <a:pt x="49" y="145"/>
                    <a:pt x="36" y="147"/>
                  </a:cubicBezTo>
                  <a:cubicBezTo>
                    <a:pt x="25" y="148"/>
                    <a:pt x="14" y="149"/>
                    <a:pt x="1" y="15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">
              <a:extLst>
                <a:ext uri="{FF2B5EF4-FFF2-40B4-BE49-F238E27FC236}">
                  <a16:creationId xmlns:a16="http://schemas.microsoft.com/office/drawing/2014/main" id="{7C717E14-A692-1160-FCA6-1FD34BC9055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47732" y="4115589"/>
              <a:ext cx="768863" cy="531896"/>
            </a:xfrm>
            <a:custGeom>
              <a:avLst/>
              <a:gdLst>
                <a:gd name="T0" fmla="*/ 217 w 270"/>
                <a:gd name="T1" fmla="*/ 54 h 200"/>
                <a:gd name="T2" fmla="*/ 254 w 270"/>
                <a:gd name="T3" fmla="*/ 40 h 200"/>
                <a:gd name="T4" fmla="*/ 270 w 270"/>
                <a:gd name="T5" fmla="*/ 46 h 200"/>
                <a:gd name="T6" fmla="*/ 230 w 270"/>
                <a:gd name="T7" fmla="*/ 60 h 200"/>
                <a:gd name="T8" fmla="*/ 191 w 270"/>
                <a:gd name="T9" fmla="*/ 78 h 200"/>
                <a:gd name="T10" fmla="*/ 213 w 270"/>
                <a:gd name="T11" fmla="*/ 120 h 200"/>
                <a:gd name="T12" fmla="*/ 199 w 270"/>
                <a:gd name="T13" fmla="*/ 164 h 200"/>
                <a:gd name="T14" fmla="*/ 176 w 270"/>
                <a:gd name="T15" fmla="*/ 128 h 200"/>
                <a:gd name="T16" fmla="*/ 184 w 270"/>
                <a:gd name="T17" fmla="*/ 86 h 200"/>
                <a:gd name="T18" fmla="*/ 123 w 270"/>
                <a:gd name="T19" fmla="*/ 128 h 200"/>
                <a:gd name="T20" fmla="*/ 127 w 270"/>
                <a:gd name="T21" fmla="*/ 200 h 200"/>
                <a:gd name="T22" fmla="*/ 116 w 270"/>
                <a:gd name="T23" fmla="*/ 131 h 200"/>
                <a:gd name="T24" fmla="*/ 83 w 270"/>
                <a:gd name="T25" fmla="*/ 134 h 200"/>
                <a:gd name="T26" fmla="*/ 78 w 270"/>
                <a:gd name="T27" fmla="*/ 137 h 200"/>
                <a:gd name="T28" fmla="*/ 64 w 270"/>
                <a:gd name="T29" fmla="*/ 150 h 200"/>
                <a:gd name="T30" fmla="*/ 21 w 270"/>
                <a:gd name="T31" fmla="*/ 158 h 200"/>
                <a:gd name="T32" fmla="*/ 0 w 270"/>
                <a:gd name="T33" fmla="*/ 152 h 200"/>
                <a:gd name="T34" fmla="*/ 40 w 270"/>
                <a:gd name="T35" fmla="*/ 122 h 200"/>
                <a:gd name="T36" fmla="*/ 66 w 270"/>
                <a:gd name="T37" fmla="*/ 124 h 200"/>
                <a:gd name="T38" fmla="*/ 107 w 270"/>
                <a:gd name="T39" fmla="*/ 122 h 200"/>
                <a:gd name="T40" fmla="*/ 142 w 270"/>
                <a:gd name="T41" fmla="*/ 105 h 200"/>
                <a:gd name="T42" fmla="*/ 97 w 270"/>
                <a:gd name="T43" fmla="*/ 100 h 200"/>
                <a:gd name="T44" fmla="*/ 65 w 270"/>
                <a:gd name="T45" fmla="*/ 66 h 200"/>
                <a:gd name="T46" fmla="*/ 150 w 270"/>
                <a:gd name="T47" fmla="*/ 97 h 200"/>
                <a:gd name="T48" fmla="*/ 178 w 270"/>
                <a:gd name="T49" fmla="*/ 77 h 200"/>
                <a:gd name="T50" fmla="*/ 210 w 270"/>
                <a:gd name="T51" fmla="*/ 57 h 200"/>
                <a:gd name="T52" fmla="*/ 142 w 270"/>
                <a:gd name="T53" fmla="*/ 0 h 200"/>
                <a:gd name="T54" fmla="*/ 217 w 270"/>
                <a:gd name="T55" fmla="*/ 5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70" h="200">
                  <a:moveTo>
                    <a:pt x="217" y="54"/>
                  </a:moveTo>
                  <a:cubicBezTo>
                    <a:pt x="229" y="49"/>
                    <a:pt x="242" y="45"/>
                    <a:pt x="254" y="40"/>
                  </a:cubicBezTo>
                  <a:cubicBezTo>
                    <a:pt x="261" y="38"/>
                    <a:pt x="266" y="40"/>
                    <a:pt x="270" y="46"/>
                  </a:cubicBezTo>
                  <a:cubicBezTo>
                    <a:pt x="257" y="51"/>
                    <a:pt x="243" y="54"/>
                    <a:pt x="230" y="60"/>
                  </a:cubicBezTo>
                  <a:cubicBezTo>
                    <a:pt x="217" y="65"/>
                    <a:pt x="205" y="72"/>
                    <a:pt x="191" y="78"/>
                  </a:cubicBezTo>
                  <a:cubicBezTo>
                    <a:pt x="201" y="92"/>
                    <a:pt x="212" y="103"/>
                    <a:pt x="213" y="120"/>
                  </a:cubicBezTo>
                  <a:cubicBezTo>
                    <a:pt x="213" y="136"/>
                    <a:pt x="206" y="150"/>
                    <a:pt x="199" y="164"/>
                  </a:cubicBezTo>
                  <a:cubicBezTo>
                    <a:pt x="188" y="153"/>
                    <a:pt x="180" y="142"/>
                    <a:pt x="176" y="128"/>
                  </a:cubicBezTo>
                  <a:cubicBezTo>
                    <a:pt x="172" y="113"/>
                    <a:pt x="178" y="100"/>
                    <a:pt x="184" y="86"/>
                  </a:cubicBezTo>
                  <a:cubicBezTo>
                    <a:pt x="164" y="100"/>
                    <a:pt x="144" y="114"/>
                    <a:pt x="123" y="128"/>
                  </a:cubicBezTo>
                  <a:cubicBezTo>
                    <a:pt x="146" y="150"/>
                    <a:pt x="144" y="174"/>
                    <a:pt x="127" y="200"/>
                  </a:cubicBezTo>
                  <a:cubicBezTo>
                    <a:pt x="108" y="179"/>
                    <a:pt x="98" y="157"/>
                    <a:pt x="116" y="131"/>
                  </a:cubicBezTo>
                  <a:cubicBezTo>
                    <a:pt x="104" y="132"/>
                    <a:pt x="94" y="133"/>
                    <a:pt x="83" y="134"/>
                  </a:cubicBezTo>
                  <a:cubicBezTo>
                    <a:pt x="82" y="134"/>
                    <a:pt x="80" y="136"/>
                    <a:pt x="78" y="137"/>
                  </a:cubicBezTo>
                  <a:cubicBezTo>
                    <a:pt x="73" y="141"/>
                    <a:pt x="69" y="146"/>
                    <a:pt x="64" y="150"/>
                  </a:cubicBezTo>
                  <a:cubicBezTo>
                    <a:pt x="51" y="161"/>
                    <a:pt x="36" y="161"/>
                    <a:pt x="21" y="158"/>
                  </a:cubicBezTo>
                  <a:cubicBezTo>
                    <a:pt x="14" y="156"/>
                    <a:pt x="7" y="154"/>
                    <a:pt x="0" y="152"/>
                  </a:cubicBezTo>
                  <a:cubicBezTo>
                    <a:pt x="12" y="139"/>
                    <a:pt x="22" y="125"/>
                    <a:pt x="40" y="122"/>
                  </a:cubicBezTo>
                  <a:cubicBezTo>
                    <a:pt x="48" y="121"/>
                    <a:pt x="58" y="121"/>
                    <a:pt x="66" y="124"/>
                  </a:cubicBezTo>
                  <a:cubicBezTo>
                    <a:pt x="80" y="127"/>
                    <a:pt x="94" y="126"/>
                    <a:pt x="107" y="122"/>
                  </a:cubicBezTo>
                  <a:cubicBezTo>
                    <a:pt x="119" y="118"/>
                    <a:pt x="130" y="111"/>
                    <a:pt x="142" y="105"/>
                  </a:cubicBezTo>
                  <a:cubicBezTo>
                    <a:pt x="126" y="105"/>
                    <a:pt x="111" y="108"/>
                    <a:pt x="97" y="100"/>
                  </a:cubicBezTo>
                  <a:cubicBezTo>
                    <a:pt x="83" y="92"/>
                    <a:pt x="74" y="79"/>
                    <a:pt x="65" y="66"/>
                  </a:cubicBezTo>
                  <a:cubicBezTo>
                    <a:pt x="109" y="56"/>
                    <a:pt x="125" y="60"/>
                    <a:pt x="150" y="97"/>
                  </a:cubicBezTo>
                  <a:cubicBezTo>
                    <a:pt x="160" y="90"/>
                    <a:pt x="169" y="84"/>
                    <a:pt x="178" y="77"/>
                  </a:cubicBezTo>
                  <a:cubicBezTo>
                    <a:pt x="188" y="70"/>
                    <a:pt x="198" y="64"/>
                    <a:pt x="210" y="57"/>
                  </a:cubicBezTo>
                  <a:cubicBezTo>
                    <a:pt x="169" y="57"/>
                    <a:pt x="151" y="34"/>
                    <a:pt x="142" y="0"/>
                  </a:cubicBezTo>
                  <a:cubicBezTo>
                    <a:pt x="175" y="1"/>
                    <a:pt x="203" y="4"/>
                    <a:pt x="217" y="5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8">
              <a:extLst>
                <a:ext uri="{FF2B5EF4-FFF2-40B4-BE49-F238E27FC236}">
                  <a16:creationId xmlns:a16="http://schemas.microsoft.com/office/drawing/2014/main" id="{B024DCCC-4709-5E1F-33F8-B36AA2B188E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44123" y="509166"/>
              <a:ext cx="773792" cy="534187"/>
            </a:xfrm>
            <a:custGeom>
              <a:avLst/>
              <a:gdLst>
                <a:gd name="T0" fmla="*/ 270 w 270"/>
                <a:gd name="T1" fmla="*/ 153 h 201"/>
                <a:gd name="T2" fmla="*/ 228 w 270"/>
                <a:gd name="T3" fmla="*/ 160 h 201"/>
                <a:gd name="T4" fmla="*/ 200 w 270"/>
                <a:gd name="T5" fmla="*/ 145 h 201"/>
                <a:gd name="T6" fmla="*/ 173 w 270"/>
                <a:gd name="T7" fmla="*/ 134 h 201"/>
                <a:gd name="T8" fmla="*/ 154 w 270"/>
                <a:gd name="T9" fmla="*/ 131 h 201"/>
                <a:gd name="T10" fmla="*/ 143 w 270"/>
                <a:gd name="T11" fmla="*/ 201 h 201"/>
                <a:gd name="T12" fmla="*/ 130 w 270"/>
                <a:gd name="T13" fmla="*/ 163 h 201"/>
                <a:gd name="T14" fmla="*/ 146 w 270"/>
                <a:gd name="T15" fmla="*/ 129 h 201"/>
                <a:gd name="T16" fmla="*/ 86 w 270"/>
                <a:gd name="T17" fmla="*/ 87 h 201"/>
                <a:gd name="T18" fmla="*/ 95 w 270"/>
                <a:gd name="T19" fmla="*/ 127 h 201"/>
                <a:gd name="T20" fmla="*/ 72 w 270"/>
                <a:gd name="T21" fmla="*/ 165 h 201"/>
                <a:gd name="T22" fmla="*/ 58 w 270"/>
                <a:gd name="T23" fmla="*/ 121 h 201"/>
                <a:gd name="T24" fmla="*/ 79 w 270"/>
                <a:gd name="T25" fmla="*/ 80 h 201"/>
                <a:gd name="T26" fmla="*/ 0 w 270"/>
                <a:gd name="T27" fmla="*/ 47 h 201"/>
                <a:gd name="T28" fmla="*/ 16 w 270"/>
                <a:gd name="T29" fmla="*/ 41 h 201"/>
                <a:gd name="T30" fmla="*/ 51 w 270"/>
                <a:gd name="T31" fmla="*/ 54 h 201"/>
                <a:gd name="T32" fmla="*/ 54 w 270"/>
                <a:gd name="T33" fmla="*/ 55 h 201"/>
                <a:gd name="T34" fmla="*/ 87 w 270"/>
                <a:gd name="T35" fmla="*/ 8 h 201"/>
                <a:gd name="T36" fmla="*/ 128 w 270"/>
                <a:gd name="T37" fmla="*/ 0 h 201"/>
                <a:gd name="T38" fmla="*/ 63 w 270"/>
                <a:gd name="T39" fmla="*/ 58 h 201"/>
                <a:gd name="T40" fmla="*/ 121 w 270"/>
                <a:gd name="T41" fmla="*/ 98 h 201"/>
                <a:gd name="T42" fmla="*/ 205 w 270"/>
                <a:gd name="T43" fmla="*/ 67 h 201"/>
                <a:gd name="T44" fmla="*/ 174 w 270"/>
                <a:gd name="T45" fmla="*/ 101 h 201"/>
                <a:gd name="T46" fmla="*/ 128 w 270"/>
                <a:gd name="T47" fmla="*/ 104 h 201"/>
                <a:gd name="T48" fmla="*/ 177 w 270"/>
                <a:gd name="T49" fmla="*/ 126 h 201"/>
                <a:gd name="T50" fmla="*/ 207 w 270"/>
                <a:gd name="T51" fmla="*/ 124 h 201"/>
                <a:gd name="T52" fmla="*/ 262 w 270"/>
                <a:gd name="T53" fmla="*/ 143 h 201"/>
                <a:gd name="T54" fmla="*/ 268 w 270"/>
                <a:gd name="T55" fmla="*/ 150 h 201"/>
                <a:gd name="T56" fmla="*/ 270 w 270"/>
                <a:gd name="T57" fmla="*/ 15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0" h="201">
                  <a:moveTo>
                    <a:pt x="270" y="153"/>
                  </a:moveTo>
                  <a:cubicBezTo>
                    <a:pt x="256" y="158"/>
                    <a:pt x="242" y="161"/>
                    <a:pt x="228" y="160"/>
                  </a:cubicBezTo>
                  <a:cubicBezTo>
                    <a:pt x="216" y="159"/>
                    <a:pt x="207" y="153"/>
                    <a:pt x="200" y="145"/>
                  </a:cubicBezTo>
                  <a:cubicBezTo>
                    <a:pt x="192" y="137"/>
                    <a:pt x="184" y="133"/>
                    <a:pt x="173" y="134"/>
                  </a:cubicBezTo>
                  <a:cubicBezTo>
                    <a:pt x="168" y="134"/>
                    <a:pt x="162" y="132"/>
                    <a:pt x="154" y="131"/>
                  </a:cubicBezTo>
                  <a:cubicBezTo>
                    <a:pt x="171" y="158"/>
                    <a:pt x="163" y="180"/>
                    <a:pt x="143" y="201"/>
                  </a:cubicBezTo>
                  <a:cubicBezTo>
                    <a:pt x="136" y="189"/>
                    <a:pt x="130" y="177"/>
                    <a:pt x="130" y="163"/>
                  </a:cubicBezTo>
                  <a:cubicBezTo>
                    <a:pt x="130" y="149"/>
                    <a:pt x="139" y="139"/>
                    <a:pt x="146" y="129"/>
                  </a:cubicBezTo>
                  <a:cubicBezTo>
                    <a:pt x="126" y="115"/>
                    <a:pt x="107" y="101"/>
                    <a:pt x="86" y="87"/>
                  </a:cubicBezTo>
                  <a:cubicBezTo>
                    <a:pt x="92" y="100"/>
                    <a:pt x="98" y="113"/>
                    <a:pt x="95" y="127"/>
                  </a:cubicBezTo>
                  <a:cubicBezTo>
                    <a:pt x="91" y="142"/>
                    <a:pt x="82" y="154"/>
                    <a:pt x="72" y="165"/>
                  </a:cubicBezTo>
                  <a:cubicBezTo>
                    <a:pt x="64" y="151"/>
                    <a:pt x="57" y="137"/>
                    <a:pt x="58" y="121"/>
                  </a:cubicBezTo>
                  <a:cubicBezTo>
                    <a:pt x="58" y="105"/>
                    <a:pt x="69" y="93"/>
                    <a:pt x="79" y="80"/>
                  </a:cubicBezTo>
                  <a:cubicBezTo>
                    <a:pt x="55" y="64"/>
                    <a:pt x="27" y="55"/>
                    <a:pt x="0" y="47"/>
                  </a:cubicBezTo>
                  <a:cubicBezTo>
                    <a:pt x="4" y="41"/>
                    <a:pt x="9" y="39"/>
                    <a:pt x="16" y="41"/>
                  </a:cubicBezTo>
                  <a:cubicBezTo>
                    <a:pt x="28" y="45"/>
                    <a:pt x="40" y="50"/>
                    <a:pt x="51" y="54"/>
                  </a:cubicBezTo>
                  <a:cubicBezTo>
                    <a:pt x="52" y="54"/>
                    <a:pt x="53" y="54"/>
                    <a:pt x="54" y="55"/>
                  </a:cubicBezTo>
                  <a:cubicBezTo>
                    <a:pt x="61" y="37"/>
                    <a:pt x="66" y="17"/>
                    <a:pt x="87" y="8"/>
                  </a:cubicBezTo>
                  <a:cubicBezTo>
                    <a:pt x="100" y="2"/>
                    <a:pt x="113" y="0"/>
                    <a:pt x="128" y="0"/>
                  </a:cubicBezTo>
                  <a:cubicBezTo>
                    <a:pt x="124" y="34"/>
                    <a:pt x="102" y="53"/>
                    <a:pt x="63" y="58"/>
                  </a:cubicBezTo>
                  <a:cubicBezTo>
                    <a:pt x="82" y="71"/>
                    <a:pt x="101" y="84"/>
                    <a:pt x="121" y="98"/>
                  </a:cubicBezTo>
                  <a:cubicBezTo>
                    <a:pt x="139" y="63"/>
                    <a:pt x="168" y="55"/>
                    <a:pt x="205" y="67"/>
                  </a:cubicBezTo>
                  <a:cubicBezTo>
                    <a:pt x="196" y="80"/>
                    <a:pt x="187" y="93"/>
                    <a:pt x="174" y="101"/>
                  </a:cubicBezTo>
                  <a:cubicBezTo>
                    <a:pt x="160" y="109"/>
                    <a:pt x="144" y="106"/>
                    <a:pt x="128" y="104"/>
                  </a:cubicBezTo>
                  <a:cubicBezTo>
                    <a:pt x="143" y="116"/>
                    <a:pt x="159" y="123"/>
                    <a:pt x="177" y="126"/>
                  </a:cubicBezTo>
                  <a:cubicBezTo>
                    <a:pt x="188" y="127"/>
                    <a:pt x="197" y="127"/>
                    <a:pt x="207" y="124"/>
                  </a:cubicBezTo>
                  <a:cubicBezTo>
                    <a:pt x="230" y="117"/>
                    <a:pt x="247" y="128"/>
                    <a:pt x="262" y="143"/>
                  </a:cubicBezTo>
                  <a:cubicBezTo>
                    <a:pt x="264" y="146"/>
                    <a:pt x="266" y="148"/>
                    <a:pt x="268" y="150"/>
                  </a:cubicBezTo>
                  <a:cubicBezTo>
                    <a:pt x="269" y="151"/>
                    <a:pt x="269" y="151"/>
                    <a:pt x="270" y="15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9">
              <a:extLst>
                <a:ext uri="{FF2B5EF4-FFF2-40B4-BE49-F238E27FC236}">
                  <a16:creationId xmlns:a16="http://schemas.microsoft.com/office/drawing/2014/main" id="{D4A5F218-C869-4802-93D1-9DDEA9F58B65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4003" y="965868"/>
              <a:ext cx="483004" cy="542433"/>
            </a:xfrm>
            <a:custGeom>
              <a:avLst/>
              <a:gdLst>
                <a:gd name="T0" fmla="*/ 103 w 169"/>
                <a:gd name="T1" fmla="*/ 109 h 204"/>
                <a:gd name="T2" fmla="*/ 169 w 169"/>
                <a:gd name="T3" fmla="*/ 119 h 204"/>
                <a:gd name="T4" fmla="*/ 139 w 169"/>
                <a:gd name="T5" fmla="*/ 130 h 204"/>
                <a:gd name="T6" fmla="*/ 110 w 169"/>
                <a:gd name="T7" fmla="*/ 121 h 204"/>
                <a:gd name="T8" fmla="*/ 119 w 169"/>
                <a:gd name="T9" fmla="*/ 146 h 204"/>
                <a:gd name="T10" fmla="*/ 113 w 169"/>
                <a:gd name="T11" fmla="*/ 204 h 204"/>
                <a:gd name="T12" fmla="*/ 103 w 169"/>
                <a:gd name="T13" fmla="*/ 154 h 204"/>
                <a:gd name="T14" fmla="*/ 101 w 169"/>
                <a:gd name="T15" fmla="*/ 122 h 204"/>
                <a:gd name="T16" fmla="*/ 76 w 169"/>
                <a:gd name="T17" fmla="*/ 95 h 204"/>
                <a:gd name="T18" fmla="*/ 57 w 169"/>
                <a:gd name="T19" fmla="*/ 159 h 204"/>
                <a:gd name="T20" fmla="*/ 70 w 169"/>
                <a:gd name="T21" fmla="*/ 90 h 204"/>
                <a:gd name="T22" fmla="*/ 48 w 169"/>
                <a:gd name="T23" fmla="*/ 63 h 204"/>
                <a:gd name="T24" fmla="*/ 34 w 169"/>
                <a:gd name="T25" fmla="*/ 96 h 204"/>
                <a:gd name="T26" fmla="*/ 0 w 169"/>
                <a:gd name="T27" fmla="*/ 111 h 204"/>
                <a:gd name="T28" fmla="*/ 46 w 169"/>
                <a:gd name="T29" fmla="*/ 54 h 204"/>
                <a:gd name="T30" fmla="*/ 43 w 169"/>
                <a:gd name="T31" fmla="*/ 31 h 204"/>
                <a:gd name="T32" fmla="*/ 43 w 169"/>
                <a:gd name="T33" fmla="*/ 4 h 204"/>
                <a:gd name="T34" fmla="*/ 45 w 169"/>
                <a:gd name="T35" fmla="*/ 0 h 204"/>
                <a:gd name="T36" fmla="*/ 50 w 169"/>
                <a:gd name="T37" fmla="*/ 3 h 204"/>
                <a:gd name="T38" fmla="*/ 52 w 169"/>
                <a:gd name="T39" fmla="*/ 10 h 204"/>
                <a:gd name="T40" fmla="*/ 53 w 169"/>
                <a:gd name="T41" fmla="*/ 40 h 204"/>
                <a:gd name="T42" fmla="*/ 72 w 169"/>
                <a:gd name="T43" fmla="*/ 77 h 204"/>
                <a:gd name="T44" fmla="*/ 103 w 169"/>
                <a:gd name="T45" fmla="*/ 10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204">
                  <a:moveTo>
                    <a:pt x="103" y="109"/>
                  </a:moveTo>
                  <a:cubicBezTo>
                    <a:pt x="131" y="96"/>
                    <a:pt x="141" y="95"/>
                    <a:pt x="169" y="119"/>
                  </a:cubicBezTo>
                  <a:cubicBezTo>
                    <a:pt x="159" y="125"/>
                    <a:pt x="150" y="129"/>
                    <a:pt x="139" y="130"/>
                  </a:cubicBezTo>
                  <a:cubicBezTo>
                    <a:pt x="128" y="132"/>
                    <a:pt x="119" y="126"/>
                    <a:pt x="110" y="121"/>
                  </a:cubicBezTo>
                  <a:cubicBezTo>
                    <a:pt x="113" y="129"/>
                    <a:pt x="115" y="138"/>
                    <a:pt x="119" y="146"/>
                  </a:cubicBezTo>
                  <a:cubicBezTo>
                    <a:pt x="130" y="166"/>
                    <a:pt x="132" y="179"/>
                    <a:pt x="113" y="204"/>
                  </a:cubicBezTo>
                  <a:cubicBezTo>
                    <a:pt x="99" y="192"/>
                    <a:pt x="93" y="169"/>
                    <a:pt x="103" y="154"/>
                  </a:cubicBezTo>
                  <a:cubicBezTo>
                    <a:pt x="111" y="142"/>
                    <a:pt x="108" y="133"/>
                    <a:pt x="101" y="122"/>
                  </a:cubicBezTo>
                  <a:cubicBezTo>
                    <a:pt x="94" y="112"/>
                    <a:pt x="87" y="103"/>
                    <a:pt x="76" y="95"/>
                  </a:cubicBezTo>
                  <a:cubicBezTo>
                    <a:pt x="89" y="122"/>
                    <a:pt x="78" y="142"/>
                    <a:pt x="57" y="159"/>
                  </a:cubicBezTo>
                  <a:cubicBezTo>
                    <a:pt x="43" y="133"/>
                    <a:pt x="46" y="118"/>
                    <a:pt x="70" y="90"/>
                  </a:cubicBezTo>
                  <a:cubicBezTo>
                    <a:pt x="63" y="81"/>
                    <a:pt x="56" y="72"/>
                    <a:pt x="48" y="63"/>
                  </a:cubicBezTo>
                  <a:cubicBezTo>
                    <a:pt x="46" y="74"/>
                    <a:pt x="44" y="87"/>
                    <a:pt x="34" y="96"/>
                  </a:cubicBezTo>
                  <a:cubicBezTo>
                    <a:pt x="24" y="104"/>
                    <a:pt x="12" y="108"/>
                    <a:pt x="0" y="111"/>
                  </a:cubicBezTo>
                  <a:cubicBezTo>
                    <a:pt x="3" y="73"/>
                    <a:pt x="13" y="63"/>
                    <a:pt x="46" y="54"/>
                  </a:cubicBezTo>
                  <a:cubicBezTo>
                    <a:pt x="45" y="46"/>
                    <a:pt x="44" y="39"/>
                    <a:pt x="43" y="31"/>
                  </a:cubicBezTo>
                  <a:cubicBezTo>
                    <a:pt x="43" y="22"/>
                    <a:pt x="43" y="13"/>
                    <a:pt x="43" y="4"/>
                  </a:cubicBezTo>
                  <a:cubicBezTo>
                    <a:pt x="43" y="3"/>
                    <a:pt x="44" y="1"/>
                    <a:pt x="45" y="0"/>
                  </a:cubicBezTo>
                  <a:cubicBezTo>
                    <a:pt x="47" y="1"/>
                    <a:pt x="49" y="1"/>
                    <a:pt x="50" y="3"/>
                  </a:cubicBezTo>
                  <a:cubicBezTo>
                    <a:pt x="51" y="5"/>
                    <a:pt x="52" y="8"/>
                    <a:pt x="52" y="10"/>
                  </a:cubicBezTo>
                  <a:cubicBezTo>
                    <a:pt x="52" y="20"/>
                    <a:pt x="52" y="30"/>
                    <a:pt x="53" y="40"/>
                  </a:cubicBezTo>
                  <a:cubicBezTo>
                    <a:pt x="54" y="55"/>
                    <a:pt x="62" y="67"/>
                    <a:pt x="72" y="77"/>
                  </a:cubicBezTo>
                  <a:cubicBezTo>
                    <a:pt x="82" y="88"/>
                    <a:pt x="93" y="98"/>
                    <a:pt x="103" y="10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10">
              <a:extLst>
                <a:ext uri="{FF2B5EF4-FFF2-40B4-BE49-F238E27FC236}">
                  <a16:creationId xmlns:a16="http://schemas.microsoft.com/office/drawing/2014/main" id="{E72B171D-ABF4-5B81-B20A-074917DFA0C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1310" y="3646976"/>
              <a:ext cx="487932" cy="547472"/>
            </a:xfrm>
            <a:custGeom>
              <a:avLst/>
              <a:gdLst>
                <a:gd name="T0" fmla="*/ 93 w 170"/>
                <a:gd name="T1" fmla="*/ 96 h 206"/>
                <a:gd name="T2" fmla="*/ 61 w 170"/>
                <a:gd name="T3" fmla="*/ 139 h 206"/>
                <a:gd name="T4" fmla="*/ 63 w 170"/>
                <a:gd name="T5" fmla="*/ 147 h 206"/>
                <a:gd name="T6" fmla="*/ 57 w 170"/>
                <a:gd name="T7" fmla="*/ 206 h 206"/>
                <a:gd name="T8" fmla="*/ 50 w 170"/>
                <a:gd name="T9" fmla="*/ 149 h 206"/>
                <a:gd name="T10" fmla="*/ 60 w 170"/>
                <a:gd name="T11" fmla="*/ 121 h 206"/>
                <a:gd name="T12" fmla="*/ 30 w 170"/>
                <a:gd name="T13" fmla="*/ 131 h 206"/>
                <a:gd name="T14" fmla="*/ 0 w 170"/>
                <a:gd name="T15" fmla="*/ 122 h 206"/>
                <a:gd name="T16" fmla="*/ 67 w 170"/>
                <a:gd name="T17" fmla="*/ 111 h 206"/>
                <a:gd name="T18" fmla="*/ 78 w 170"/>
                <a:gd name="T19" fmla="*/ 98 h 206"/>
                <a:gd name="T20" fmla="*/ 95 w 170"/>
                <a:gd name="T21" fmla="*/ 82 h 206"/>
                <a:gd name="T22" fmla="*/ 118 w 170"/>
                <a:gd name="T23" fmla="*/ 30 h 206"/>
                <a:gd name="T24" fmla="*/ 118 w 170"/>
                <a:gd name="T25" fmla="*/ 10 h 206"/>
                <a:gd name="T26" fmla="*/ 126 w 170"/>
                <a:gd name="T27" fmla="*/ 0 h 206"/>
                <a:gd name="T28" fmla="*/ 123 w 170"/>
                <a:gd name="T29" fmla="*/ 55 h 206"/>
                <a:gd name="T30" fmla="*/ 170 w 170"/>
                <a:gd name="T31" fmla="*/ 112 h 206"/>
                <a:gd name="T32" fmla="*/ 136 w 170"/>
                <a:gd name="T33" fmla="*/ 97 h 206"/>
                <a:gd name="T34" fmla="*/ 121 w 170"/>
                <a:gd name="T35" fmla="*/ 63 h 206"/>
                <a:gd name="T36" fmla="*/ 99 w 170"/>
                <a:gd name="T37" fmla="*/ 92 h 206"/>
                <a:gd name="T38" fmla="*/ 112 w 170"/>
                <a:gd name="T39" fmla="*/ 160 h 206"/>
                <a:gd name="T40" fmla="*/ 93 w 170"/>
                <a:gd name="T41" fmla="*/ 9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0" h="206">
                  <a:moveTo>
                    <a:pt x="93" y="96"/>
                  </a:moveTo>
                  <a:cubicBezTo>
                    <a:pt x="78" y="107"/>
                    <a:pt x="67" y="121"/>
                    <a:pt x="61" y="139"/>
                  </a:cubicBezTo>
                  <a:cubicBezTo>
                    <a:pt x="60" y="141"/>
                    <a:pt x="61" y="145"/>
                    <a:pt x="63" y="147"/>
                  </a:cubicBezTo>
                  <a:cubicBezTo>
                    <a:pt x="75" y="167"/>
                    <a:pt x="73" y="188"/>
                    <a:pt x="57" y="206"/>
                  </a:cubicBezTo>
                  <a:cubicBezTo>
                    <a:pt x="41" y="189"/>
                    <a:pt x="38" y="169"/>
                    <a:pt x="50" y="149"/>
                  </a:cubicBezTo>
                  <a:cubicBezTo>
                    <a:pt x="54" y="141"/>
                    <a:pt x="56" y="131"/>
                    <a:pt x="60" y="121"/>
                  </a:cubicBezTo>
                  <a:cubicBezTo>
                    <a:pt x="50" y="127"/>
                    <a:pt x="41" y="134"/>
                    <a:pt x="30" y="131"/>
                  </a:cubicBezTo>
                  <a:cubicBezTo>
                    <a:pt x="20" y="129"/>
                    <a:pt x="11" y="125"/>
                    <a:pt x="0" y="122"/>
                  </a:cubicBezTo>
                  <a:cubicBezTo>
                    <a:pt x="18" y="100"/>
                    <a:pt x="41" y="96"/>
                    <a:pt x="67" y="111"/>
                  </a:cubicBezTo>
                  <a:cubicBezTo>
                    <a:pt x="71" y="107"/>
                    <a:pt x="74" y="102"/>
                    <a:pt x="78" y="98"/>
                  </a:cubicBezTo>
                  <a:cubicBezTo>
                    <a:pt x="84" y="92"/>
                    <a:pt x="89" y="87"/>
                    <a:pt x="95" y="82"/>
                  </a:cubicBezTo>
                  <a:cubicBezTo>
                    <a:pt x="110" y="68"/>
                    <a:pt x="117" y="51"/>
                    <a:pt x="118" y="30"/>
                  </a:cubicBezTo>
                  <a:cubicBezTo>
                    <a:pt x="118" y="24"/>
                    <a:pt x="118" y="17"/>
                    <a:pt x="118" y="10"/>
                  </a:cubicBezTo>
                  <a:cubicBezTo>
                    <a:pt x="118" y="5"/>
                    <a:pt x="120" y="2"/>
                    <a:pt x="126" y="0"/>
                  </a:cubicBezTo>
                  <a:cubicBezTo>
                    <a:pt x="127" y="19"/>
                    <a:pt x="127" y="37"/>
                    <a:pt x="123" y="55"/>
                  </a:cubicBezTo>
                  <a:cubicBezTo>
                    <a:pt x="156" y="64"/>
                    <a:pt x="166" y="73"/>
                    <a:pt x="170" y="112"/>
                  </a:cubicBezTo>
                  <a:cubicBezTo>
                    <a:pt x="157" y="109"/>
                    <a:pt x="146" y="105"/>
                    <a:pt x="136" y="97"/>
                  </a:cubicBezTo>
                  <a:cubicBezTo>
                    <a:pt x="125" y="88"/>
                    <a:pt x="124" y="75"/>
                    <a:pt x="121" y="63"/>
                  </a:cubicBezTo>
                  <a:cubicBezTo>
                    <a:pt x="114" y="73"/>
                    <a:pt x="107" y="82"/>
                    <a:pt x="99" y="92"/>
                  </a:cubicBezTo>
                  <a:cubicBezTo>
                    <a:pt x="124" y="110"/>
                    <a:pt x="126" y="134"/>
                    <a:pt x="112" y="160"/>
                  </a:cubicBezTo>
                  <a:cubicBezTo>
                    <a:pt x="90" y="143"/>
                    <a:pt x="85" y="129"/>
                    <a:pt x="93" y="96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11">
              <a:extLst>
                <a:ext uri="{FF2B5EF4-FFF2-40B4-BE49-F238E27FC236}">
                  <a16:creationId xmlns:a16="http://schemas.microsoft.com/office/drawing/2014/main" id="{3E14AD01-B430-7A34-CB22-E35790AF8E6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02607" y="2581274"/>
              <a:ext cx="271074" cy="303286"/>
            </a:xfrm>
            <a:custGeom>
              <a:avLst/>
              <a:gdLst>
                <a:gd name="T0" fmla="*/ 78 w 95"/>
                <a:gd name="T1" fmla="*/ 114 h 114"/>
                <a:gd name="T2" fmla="*/ 29 w 95"/>
                <a:gd name="T3" fmla="*/ 93 h 114"/>
                <a:gd name="T4" fmla="*/ 5 w 95"/>
                <a:gd name="T5" fmla="*/ 61 h 114"/>
                <a:gd name="T6" fmla="*/ 12 w 95"/>
                <a:gd name="T7" fmla="*/ 10 h 114"/>
                <a:gd name="T8" fmla="*/ 15 w 95"/>
                <a:gd name="T9" fmla="*/ 8 h 114"/>
                <a:gd name="T10" fmla="*/ 83 w 95"/>
                <a:gd name="T11" fmla="*/ 35 h 114"/>
                <a:gd name="T12" fmla="*/ 94 w 95"/>
                <a:gd name="T13" fmla="*/ 71 h 114"/>
                <a:gd name="T14" fmla="*/ 94 w 95"/>
                <a:gd name="T15" fmla="*/ 102 h 114"/>
                <a:gd name="T16" fmla="*/ 77 w 95"/>
                <a:gd name="T17" fmla="*/ 75 h 114"/>
                <a:gd name="T18" fmla="*/ 76 w 95"/>
                <a:gd name="T19" fmla="*/ 76 h 114"/>
                <a:gd name="T20" fmla="*/ 86 w 95"/>
                <a:gd name="T21" fmla="*/ 99 h 114"/>
                <a:gd name="T22" fmla="*/ 86 w 95"/>
                <a:gd name="T23" fmla="*/ 100 h 114"/>
                <a:gd name="T24" fmla="*/ 66 w 95"/>
                <a:gd name="T25" fmla="*/ 78 h 114"/>
                <a:gd name="T26" fmla="*/ 63 w 95"/>
                <a:gd name="T27" fmla="*/ 80 h 114"/>
                <a:gd name="T28" fmla="*/ 78 w 95"/>
                <a:gd name="T29" fmla="*/ 105 h 114"/>
                <a:gd name="T30" fmla="*/ 77 w 95"/>
                <a:gd name="T31" fmla="*/ 106 h 114"/>
                <a:gd name="T32" fmla="*/ 58 w 95"/>
                <a:gd name="T33" fmla="*/ 89 h 114"/>
                <a:gd name="T34" fmla="*/ 57 w 95"/>
                <a:gd name="T35" fmla="*/ 90 h 114"/>
                <a:gd name="T36" fmla="*/ 66 w 95"/>
                <a:gd name="T37" fmla="*/ 102 h 114"/>
                <a:gd name="T38" fmla="*/ 78 w 95"/>
                <a:gd name="T3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" h="114">
                  <a:moveTo>
                    <a:pt x="78" y="114"/>
                  </a:moveTo>
                  <a:cubicBezTo>
                    <a:pt x="59" y="110"/>
                    <a:pt x="43" y="104"/>
                    <a:pt x="29" y="93"/>
                  </a:cubicBezTo>
                  <a:cubicBezTo>
                    <a:pt x="17" y="85"/>
                    <a:pt x="9" y="75"/>
                    <a:pt x="5" y="61"/>
                  </a:cubicBezTo>
                  <a:cubicBezTo>
                    <a:pt x="0" y="43"/>
                    <a:pt x="4" y="26"/>
                    <a:pt x="12" y="10"/>
                  </a:cubicBezTo>
                  <a:cubicBezTo>
                    <a:pt x="12" y="9"/>
                    <a:pt x="14" y="8"/>
                    <a:pt x="15" y="8"/>
                  </a:cubicBezTo>
                  <a:cubicBezTo>
                    <a:pt x="39" y="0"/>
                    <a:pt x="71" y="13"/>
                    <a:pt x="83" y="35"/>
                  </a:cubicBezTo>
                  <a:cubicBezTo>
                    <a:pt x="89" y="46"/>
                    <a:pt x="93" y="58"/>
                    <a:pt x="94" y="71"/>
                  </a:cubicBezTo>
                  <a:cubicBezTo>
                    <a:pt x="95" y="81"/>
                    <a:pt x="94" y="92"/>
                    <a:pt x="94" y="102"/>
                  </a:cubicBezTo>
                  <a:cubicBezTo>
                    <a:pt x="89" y="93"/>
                    <a:pt x="83" y="84"/>
                    <a:pt x="77" y="75"/>
                  </a:cubicBezTo>
                  <a:cubicBezTo>
                    <a:pt x="77" y="75"/>
                    <a:pt x="76" y="75"/>
                    <a:pt x="76" y="76"/>
                  </a:cubicBezTo>
                  <a:cubicBezTo>
                    <a:pt x="79" y="84"/>
                    <a:pt x="83" y="91"/>
                    <a:pt x="86" y="99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92"/>
                    <a:pt x="72" y="85"/>
                    <a:pt x="66" y="78"/>
                  </a:cubicBezTo>
                  <a:cubicBezTo>
                    <a:pt x="65" y="78"/>
                    <a:pt x="64" y="79"/>
                    <a:pt x="63" y="80"/>
                  </a:cubicBezTo>
                  <a:cubicBezTo>
                    <a:pt x="68" y="88"/>
                    <a:pt x="73" y="97"/>
                    <a:pt x="78" y="105"/>
                  </a:cubicBezTo>
                  <a:cubicBezTo>
                    <a:pt x="78" y="106"/>
                    <a:pt x="77" y="106"/>
                    <a:pt x="77" y="106"/>
                  </a:cubicBezTo>
                  <a:cubicBezTo>
                    <a:pt x="71" y="100"/>
                    <a:pt x="65" y="95"/>
                    <a:pt x="58" y="89"/>
                  </a:cubicBezTo>
                  <a:cubicBezTo>
                    <a:pt x="58" y="89"/>
                    <a:pt x="58" y="89"/>
                    <a:pt x="57" y="90"/>
                  </a:cubicBezTo>
                  <a:cubicBezTo>
                    <a:pt x="60" y="94"/>
                    <a:pt x="63" y="98"/>
                    <a:pt x="66" y="102"/>
                  </a:cubicBezTo>
                  <a:cubicBezTo>
                    <a:pt x="69" y="106"/>
                    <a:pt x="73" y="110"/>
                    <a:pt x="78" y="11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12">
              <a:extLst>
                <a:ext uri="{FF2B5EF4-FFF2-40B4-BE49-F238E27FC236}">
                  <a16:creationId xmlns:a16="http://schemas.microsoft.com/office/drawing/2014/main" id="{FCADE3A2-8167-B514-97CB-C469A6A0C99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03231" y="2276325"/>
              <a:ext cx="285859" cy="287251"/>
            </a:xfrm>
            <a:custGeom>
              <a:avLst/>
              <a:gdLst>
                <a:gd name="T0" fmla="*/ 18 w 99"/>
                <a:gd name="T1" fmla="*/ 99 h 108"/>
                <a:gd name="T2" fmla="*/ 32 w 99"/>
                <a:gd name="T3" fmla="*/ 74 h 108"/>
                <a:gd name="T4" fmla="*/ 30 w 99"/>
                <a:gd name="T5" fmla="*/ 72 h 108"/>
                <a:gd name="T6" fmla="*/ 19 w 99"/>
                <a:gd name="T7" fmla="*/ 83 h 108"/>
                <a:gd name="T8" fmla="*/ 9 w 99"/>
                <a:gd name="T9" fmla="*/ 94 h 108"/>
                <a:gd name="T10" fmla="*/ 20 w 99"/>
                <a:gd name="T11" fmla="*/ 70 h 108"/>
                <a:gd name="T12" fmla="*/ 18 w 99"/>
                <a:gd name="T13" fmla="*/ 69 h 108"/>
                <a:gd name="T14" fmla="*/ 0 w 99"/>
                <a:gd name="T15" fmla="*/ 97 h 108"/>
                <a:gd name="T16" fmla="*/ 0 w 99"/>
                <a:gd name="T17" fmla="*/ 76 h 108"/>
                <a:gd name="T18" fmla="*/ 14 w 99"/>
                <a:gd name="T19" fmla="*/ 26 h 108"/>
                <a:gd name="T20" fmla="*/ 70 w 99"/>
                <a:gd name="T21" fmla="*/ 0 h 108"/>
                <a:gd name="T22" fmla="*/ 88 w 99"/>
                <a:gd name="T23" fmla="*/ 15 h 108"/>
                <a:gd name="T24" fmla="*/ 62 w 99"/>
                <a:gd name="T25" fmla="*/ 90 h 108"/>
                <a:gd name="T26" fmla="*/ 24 w 99"/>
                <a:gd name="T27" fmla="*/ 107 h 108"/>
                <a:gd name="T28" fmla="*/ 19 w 99"/>
                <a:gd name="T29" fmla="*/ 107 h 108"/>
                <a:gd name="T30" fmla="*/ 39 w 99"/>
                <a:gd name="T31" fmla="*/ 84 h 108"/>
                <a:gd name="T32" fmla="*/ 37 w 99"/>
                <a:gd name="T33" fmla="*/ 82 h 108"/>
                <a:gd name="T34" fmla="*/ 18 w 99"/>
                <a:gd name="T35" fmla="*/ 100 h 108"/>
                <a:gd name="T36" fmla="*/ 18 w 99"/>
                <a:gd name="T37" fmla="*/ 9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" h="108">
                  <a:moveTo>
                    <a:pt x="18" y="99"/>
                  </a:moveTo>
                  <a:cubicBezTo>
                    <a:pt x="22" y="91"/>
                    <a:pt x="27" y="82"/>
                    <a:pt x="32" y="74"/>
                  </a:cubicBezTo>
                  <a:cubicBezTo>
                    <a:pt x="31" y="73"/>
                    <a:pt x="31" y="73"/>
                    <a:pt x="30" y="72"/>
                  </a:cubicBezTo>
                  <a:cubicBezTo>
                    <a:pt x="26" y="76"/>
                    <a:pt x="23" y="79"/>
                    <a:pt x="19" y="83"/>
                  </a:cubicBezTo>
                  <a:cubicBezTo>
                    <a:pt x="16" y="86"/>
                    <a:pt x="13" y="90"/>
                    <a:pt x="9" y="94"/>
                  </a:cubicBezTo>
                  <a:cubicBezTo>
                    <a:pt x="12" y="86"/>
                    <a:pt x="16" y="78"/>
                    <a:pt x="20" y="70"/>
                  </a:cubicBezTo>
                  <a:cubicBezTo>
                    <a:pt x="19" y="69"/>
                    <a:pt x="18" y="69"/>
                    <a:pt x="18" y="69"/>
                  </a:cubicBezTo>
                  <a:cubicBezTo>
                    <a:pt x="12" y="77"/>
                    <a:pt x="7" y="86"/>
                    <a:pt x="0" y="97"/>
                  </a:cubicBezTo>
                  <a:cubicBezTo>
                    <a:pt x="0" y="89"/>
                    <a:pt x="0" y="83"/>
                    <a:pt x="0" y="76"/>
                  </a:cubicBezTo>
                  <a:cubicBezTo>
                    <a:pt x="1" y="59"/>
                    <a:pt x="4" y="41"/>
                    <a:pt x="14" y="26"/>
                  </a:cubicBezTo>
                  <a:cubicBezTo>
                    <a:pt x="27" y="6"/>
                    <a:pt x="47" y="0"/>
                    <a:pt x="70" y="0"/>
                  </a:cubicBezTo>
                  <a:cubicBezTo>
                    <a:pt x="81" y="1"/>
                    <a:pt x="85" y="6"/>
                    <a:pt x="88" y="15"/>
                  </a:cubicBezTo>
                  <a:cubicBezTo>
                    <a:pt x="99" y="47"/>
                    <a:pt x="91" y="73"/>
                    <a:pt x="62" y="90"/>
                  </a:cubicBezTo>
                  <a:cubicBezTo>
                    <a:pt x="50" y="97"/>
                    <a:pt x="36" y="102"/>
                    <a:pt x="24" y="107"/>
                  </a:cubicBezTo>
                  <a:cubicBezTo>
                    <a:pt x="22" y="108"/>
                    <a:pt x="21" y="107"/>
                    <a:pt x="19" y="107"/>
                  </a:cubicBezTo>
                  <a:cubicBezTo>
                    <a:pt x="26" y="99"/>
                    <a:pt x="32" y="92"/>
                    <a:pt x="39" y="84"/>
                  </a:cubicBezTo>
                  <a:cubicBezTo>
                    <a:pt x="38" y="83"/>
                    <a:pt x="38" y="83"/>
                    <a:pt x="37" y="82"/>
                  </a:cubicBezTo>
                  <a:cubicBezTo>
                    <a:pt x="31" y="88"/>
                    <a:pt x="24" y="94"/>
                    <a:pt x="18" y="100"/>
                  </a:cubicBezTo>
                  <a:cubicBezTo>
                    <a:pt x="18" y="100"/>
                    <a:pt x="18" y="99"/>
                    <a:pt x="18" y="9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13">
              <a:extLst>
                <a:ext uri="{FF2B5EF4-FFF2-40B4-BE49-F238E27FC236}">
                  <a16:creationId xmlns:a16="http://schemas.microsoft.com/office/drawing/2014/main" id="{8532E066-184C-E560-7C15-8B07B29152CB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34344" y="2418929"/>
              <a:ext cx="266145" cy="337188"/>
            </a:xfrm>
            <a:custGeom>
              <a:avLst/>
              <a:gdLst>
                <a:gd name="T0" fmla="*/ 39 w 93"/>
                <a:gd name="T1" fmla="*/ 1 h 127"/>
                <a:gd name="T2" fmla="*/ 36 w 93"/>
                <a:gd name="T3" fmla="*/ 33 h 127"/>
                <a:gd name="T4" fmla="*/ 38 w 93"/>
                <a:gd name="T5" fmla="*/ 33 h 127"/>
                <a:gd name="T6" fmla="*/ 43 w 93"/>
                <a:gd name="T7" fmla="*/ 8 h 127"/>
                <a:gd name="T8" fmla="*/ 44 w 93"/>
                <a:gd name="T9" fmla="*/ 8 h 127"/>
                <a:gd name="T10" fmla="*/ 47 w 93"/>
                <a:gd name="T11" fmla="*/ 37 h 127"/>
                <a:gd name="T12" fmla="*/ 49 w 93"/>
                <a:gd name="T13" fmla="*/ 37 h 127"/>
                <a:gd name="T14" fmla="*/ 53 w 93"/>
                <a:gd name="T15" fmla="*/ 8 h 127"/>
                <a:gd name="T16" fmla="*/ 55 w 93"/>
                <a:gd name="T17" fmla="*/ 8 h 127"/>
                <a:gd name="T18" fmla="*/ 60 w 93"/>
                <a:gd name="T19" fmla="*/ 32 h 127"/>
                <a:gd name="T20" fmla="*/ 62 w 93"/>
                <a:gd name="T21" fmla="*/ 32 h 127"/>
                <a:gd name="T22" fmla="*/ 61 w 93"/>
                <a:gd name="T23" fmla="*/ 17 h 127"/>
                <a:gd name="T24" fmla="*/ 59 w 93"/>
                <a:gd name="T25" fmla="*/ 1 h 127"/>
                <a:gd name="T26" fmla="*/ 61 w 93"/>
                <a:gd name="T27" fmla="*/ 0 h 127"/>
                <a:gd name="T28" fmla="*/ 78 w 93"/>
                <a:gd name="T29" fmla="*/ 28 h 127"/>
                <a:gd name="T30" fmla="*/ 89 w 93"/>
                <a:gd name="T31" fmla="*/ 59 h 127"/>
                <a:gd name="T32" fmla="*/ 72 w 93"/>
                <a:gd name="T33" fmla="*/ 109 h 127"/>
                <a:gd name="T34" fmla="*/ 62 w 93"/>
                <a:gd name="T35" fmla="*/ 116 h 127"/>
                <a:gd name="T36" fmla="*/ 35 w 93"/>
                <a:gd name="T37" fmla="*/ 115 h 127"/>
                <a:gd name="T38" fmla="*/ 15 w 93"/>
                <a:gd name="T39" fmla="*/ 37 h 127"/>
                <a:gd name="T40" fmla="*/ 36 w 93"/>
                <a:gd name="T41" fmla="*/ 4 h 127"/>
                <a:gd name="T42" fmla="*/ 39 w 93"/>
                <a:gd name="T43" fmla="*/ 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127">
                  <a:moveTo>
                    <a:pt x="39" y="1"/>
                  </a:moveTo>
                  <a:cubicBezTo>
                    <a:pt x="38" y="12"/>
                    <a:pt x="37" y="22"/>
                    <a:pt x="36" y="33"/>
                  </a:cubicBezTo>
                  <a:cubicBezTo>
                    <a:pt x="37" y="33"/>
                    <a:pt x="37" y="33"/>
                    <a:pt x="38" y="33"/>
                  </a:cubicBezTo>
                  <a:cubicBezTo>
                    <a:pt x="40" y="25"/>
                    <a:pt x="42" y="16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5" y="17"/>
                    <a:pt x="46" y="27"/>
                    <a:pt x="47" y="37"/>
                  </a:cubicBezTo>
                  <a:cubicBezTo>
                    <a:pt x="48" y="37"/>
                    <a:pt x="49" y="37"/>
                    <a:pt x="49" y="37"/>
                  </a:cubicBezTo>
                  <a:cubicBezTo>
                    <a:pt x="54" y="28"/>
                    <a:pt x="53" y="1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7" y="16"/>
                    <a:pt x="58" y="24"/>
                    <a:pt x="60" y="32"/>
                  </a:cubicBezTo>
                  <a:cubicBezTo>
                    <a:pt x="60" y="32"/>
                    <a:pt x="61" y="32"/>
                    <a:pt x="62" y="32"/>
                  </a:cubicBezTo>
                  <a:cubicBezTo>
                    <a:pt x="62" y="27"/>
                    <a:pt x="62" y="22"/>
                    <a:pt x="61" y="17"/>
                  </a:cubicBezTo>
                  <a:cubicBezTo>
                    <a:pt x="61" y="12"/>
                    <a:pt x="60" y="6"/>
                    <a:pt x="59" y="1"/>
                  </a:cubicBezTo>
                  <a:cubicBezTo>
                    <a:pt x="60" y="1"/>
                    <a:pt x="60" y="1"/>
                    <a:pt x="61" y="0"/>
                  </a:cubicBezTo>
                  <a:cubicBezTo>
                    <a:pt x="67" y="9"/>
                    <a:pt x="74" y="18"/>
                    <a:pt x="78" y="28"/>
                  </a:cubicBezTo>
                  <a:cubicBezTo>
                    <a:pt x="83" y="38"/>
                    <a:pt x="87" y="48"/>
                    <a:pt x="89" y="59"/>
                  </a:cubicBezTo>
                  <a:cubicBezTo>
                    <a:pt x="93" y="79"/>
                    <a:pt x="86" y="95"/>
                    <a:pt x="72" y="109"/>
                  </a:cubicBezTo>
                  <a:cubicBezTo>
                    <a:pt x="69" y="111"/>
                    <a:pt x="66" y="114"/>
                    <a:pt x="62" y="116"/>
                  </a:cubicBezTo>
                  <a:cubicBezTo>
                    <a:pt x="47" y="126"/>
                    <a:pt x="51" y="127"/>
                    <a:pt x="35" y="115"/>
                  </a:cubicBezTo>
                  <a:cubicBezTo>
                    <a:pt x="7" y="96"/>
                    <a:pt x="0" y="68"/>
                    <a:pt x="15" y="37"/>
                  </a:cubicBezTo>
                  <a:cubicBezTo>
                    <a:pt x="21" y="25"/>
                    <a:pt x="29" y="15"/>
                    <a:pt x="36" y="4"/>
                  </a:cubicBezTo>
                  <a:cubicBezTo>
                    <a:pt x="36" y="3"/>
                    <a:pt x="38" y="2"/>
                    <a:pt x="39" y="1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14">
              <a:extLst>
                <a:ext uri="{FF2B5EF4-FFF2-40B4-BE49-F238E27FC236}">
                  <a16:creationId xmlns:a16="http://schemas.microsoft.com/office/drawing/2014/main" id="{3F4FE5AB-B026-2016-9A8F-063EA77429E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33020" y="2225358"/>
              <a:ext cx="349931" cy="236398"/>
            </a:xfrm>
            <a:custGeom>
              <a:avLst/>
              <a:gdLst>
                <a:gd name="T0" fmla="*/ 0 w 121"/>
                <a:gd name="T1" fmla="*/ 33 h 89"/>
                <a:gd name="T2" fmla="*/ 29 w 121"/>
                <a:gd name="T3" fmla="*/ 43 h 89"/>
                <a:gd name="T4" fmla="*/ 17 w 121"/>
                <a:gd name="T5" fmla="*/ 36 h 89"/>
                <a:gd name="T6" fmla="*/ 17 w 121"/>
                <a:gd name="T7" fmla="*/ 34 h 89"/>
                <a:gd name="T8" fmla="*/ 39 w 121"/>
                <a:gd name="T9" fmla="*/ 36 h 89"/>
                <a:gd name="T10" fmla="*/ 12 w 121"/>
                <a:gd name="T11" fmla="*/ 20 h 89"/>
                <a:gd name="T12" fmla="*/ 39 w 121"/>
                <a:gd name="T13" fmla="*/ 23 h 89"/>
                <a:gd name="T14" fmla="*/ 7 w 121"/>
                <a:gd name="T15" fmla="*/ 15 h 89"/>
                <a:gd name="T16" fmla="*/ 6 w 121"/>
                <a:gd name="T17" fmla="*/ 13 h 89"/>
                <a:gd name="T18" fmla="*/ 32 w 121"/>
                <a:gd name="T19" fmla="*/ 5 h 89"/>
                <a:gd name="T20" fmla="*/ 79 w 121"/>
                <a:gd name="T21" fmla="*/ 5 h 89"/>
                <a:gd name="T22" fmla="*/ 120 w 121"/>
                <a:gd name="T23" fmla="*/ 55 h 89"/>
                <a:gd name="T24" fmla="*/ 115 w 121"/>
                <a:gd name="T25" fmla="*/ 67 h 89"/>
                <a:gd name="T26" fmla="*/ 86 w 121"/>
                <a:gd name="T27" fmla="*/ 84 h 89"/>
                <a:gd name="T28" fmla="*/ 47 w 121"/>
                <a:gd name="T29" fmla="*/ 80 h 89"/>
                <a:gd name="T30" fmla="*/ 0 w 121"/>
                <a:gd name="T31" fmla="*/ 3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89">
                  <a:moveTo>
                    <a:pt x="0" y="33"/>
                  </a:moveTo>
                  <a:cubicBezTo>
                    <a:pt x="10" y="38"/>
                    <a:pt x="18" y="43"/>
                    <a:pt x="29" y="43"/>
                  </a:cubicBezTo>
                  <a:cubicBezTo>
                    <a:pt x="25" y="41"/>
                    <a:pt x="21" y="39"/>
                    <a:pt x="17" y="36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24" y="34"/>
                    <a:pt x="30" y="35"/>
                    <a:pt x="39" y="36"/>
                  </a:cubicBezTo>
                  <a:cubicBezTo>
                    <a:pt x="30" y="27"/>
                    <a:pt x="20" y="26"/>
                    <a:pt x="12" y="20"/>
                  </a:cubicBezTo>
                  <a:cubicBezTo>
                    <a:pt x="20" y="21"/>
                    <a:pt x="29" y="22"/>
                    <a:pt x="39" y="23"/>
                  </a:cubicBezTo>
                  <a:cubicBezTo>
                    <a:pt x="28" y="17"/>
                    <a:pt x="18" y="16"/>
                    <a:pt x="7" y="15"/>
                  </a:cubicBezTo>
                  <a:cubicBezTo>
                    <a:pt x="7" y="14"/>
                    <a:pt x="7" y="14"/>
                    <a:pt x="6" y="13"/>
                  </a:cubicBezTo>
                  <a:cubicBezTo>
                    <a:pt x="15" y="10"/>
                    <a:pt x="23" y="7"/>
                    <a:pt x="32" y="5"/>
                  </a:cubicBezTo>
                  <a:cubicBezTo>
                    <a:pt x="47" y="1"/>
                    <a:pt x="63" y="0"/>
                    <a:pt x="79" y="5"/>
                  </a:cubicBezTo>
                  <a:cubicBezTo>
                    <a:pt x="103" y="13"/>
                    <a:pt x="114" y="31"/>
                    <a:pt x="120" y="55"/>
                  </a:cubicBezTo>
                  <a:cubicBezTo>
                    <a:pt x="121" y="60"/>
                    <a:pt x="120" y="64"/>
                    <a:pt x="115" y="67"/>
                  </a:cubicBezTo>
                  <a:cubicBezTo>
                    <a:pt x="105" y="73"/>
                    <a:pt x="96" y="79"/>
                    <a:pt x="86" y="84"/>
                  </a:cubicBezTo>
                  <a:cubicBezTo>
                    <a:pt x="73" y="89"/>
                    <a:pt x="60" y="86"/>
                    <a:pt x="47" y="80"/>
                  </a:cubicBezTo>
                  <a:cubicBezTo>
                    <a:pt x="26" y="70"/>
                    <a:pt x="12" y="53"/>
                    <a:pt x="0" y="3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15">
              <a:extLst>
                <a:ext uri="{FF2B5EF4-FFF2-40B4-BE49-F238E27FC236}">
                  <a16:creationId xmlns:a16="http://schemas.microsoft.com/office/drawing/2014/main" id="{388966B1-BE90-87F9-4BDA-58C65A69859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35484" y="2690542"/>
              <a:ext cx="345003" cy="247393"/>
            </a:xfrm>
            <a:custGeom>
              <a:avLst/>
              <a:gdLst>
                <a:gd name="T0" fmla="*/ 93 w 121"/>
                <a:gd name="T1" fmla="*/ 30 h 93"/>
                <a:gd name="T2" fmla="*/ 83 w 121"/>
                <a:gd name="T3" fmla="*/ 37 h 93"/>
                <a:gd name="T4" fmla="*/ 113 w 121"/>
                <a:gd name="T5" fmla="*/ 33 h 93"/>
                <a:gd name="T6" fmla="*/ 92 w 121"/>
                <a:gd name="T7" fmla="*/ 45 h 93"/>
                <a:gd name="T8" fmla="*/ 120 w 121"/>
                <a:gd name="T9" fmla="*/ 35 h 93"/>
                <a:gd name="T10" fmla="*/ 121 w 121"/>
                <a:gd name="T11" fmla="*/ 36 h 93"/>
                <a:gd name="T12" fmla="*/ 109 w 121"/>
                <a:gd name="T13" fmla="*/ 54 h 93"/>
                <a:gd name="T14" fmla="*/ 79 w 121"/>
                <a:gd name="T15" fmla="*/ 80 h 93"/>
                <a:gd name="T16" fmla="*/ 8 w 121"/>
                <a:gd name="T17" fmla="*/ 71 h 93"/>
                <a:gd name="T18" fmla="*/ 2 w 121"/>
                <a:gd name="T19" fmla="*/ 54 h 93"/>
                <a:gd name="T20" fmla="*/ 46 w 121"/>
                <a:gd name="T21" fmla="*/ 6 h 93"/>
                <a:gd name="T22" fmla="*/ 115 w 121"/>
                <a:gd name="T23" fmla="*/ 15 h 93"/>
                <a:gd name="T24" fmla="*/ 85 w 121"/>
                <a:gd name="T25" fmla="*/ 22 h 93"/>
                <a:gd name="T26" fmla="*/ 85 w 121"/>
                <a:gd name="T27" fmla="*/ 24 h 93"/>
                <a:gd name="T28" fmla="*/ 89 w 121"/>
                <a:gd name="T29" fmla="*/ 25 h 93"/>
                <a:gd name="T30" fmla="*/ 93 w 121"/>
                <a:gd name="T31" fmla="*/ 3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93">
                  <a:moveTo>
                    <a:pt x="93" y="30"/>
                  </a:moveTo>
                  <a:cubicBezTo>
                    <a:pt x="90" y="32"/>
                    <a:pt x="87" y="34"/>
                    <a:pt x="83" y="37"/>
                  </a:cubicBezTo>
                  <a:cubicBezTo>
                    <a:pt x="94" y="38"/>
                    <a:pt x="103" y="34"/>
                    <a:pt x="113" y="33"/>
                  </a:cubicBezTo>
                  <a:cubicBezTo>
                    <a:pt x="106" y="37"/>
                    <a:pt x="99" y="41"/>
                    <a:pt x="92" y="45"/>
                  </a:cubicBezTo>
                  <a:cubicBezTo>
                    <a:pt x="102" y="46"/>
                    <a:pt x="111" y="40"/>
                    <a:pt x="120" y="35"/>
                  </a:cubicBezTo>
                  <a:cubicBezTo>
                    <a:pt x="120" y="36"/>
                    <a:pt x="121" y="36"/>
                    <a:pt x="121" y="36"/>
                  </a:cubicBezTo>
                  <a:cubicBezTo>
                    <a:pt x="117" y="42"/>
                    <a:pt x="113" y="48"/>
                    <a:pt x="109" y="54"/>
                  </a:cubicBezTo>
                  <a:cubicBezTo>
                    <a:pt x="101" y="64"/>
                    <a:pt x="91" y="73"/>
                    <a:pt x="79" y="80"/>
                  </a:cubicBezTo>
                  <a:cubicBezTo>
                    <a:pt x="55" y="93"/>
                    <a:pt x="32" y="90"/>
                    <a:pt x="8" y="71"/>
                  </a:cubicBezTo>
                  <a:cubicBezTo>
                    <a:pt x="2" y="66"/>
                    <a:pt x="0" y="61"/>
                    <a:pt x="2" y="54"/>
                  </a:cubicBezTo>
                  <a:cubicBezTo>
                    <a:pt x="9" y="30"/>
                    <a:pt x="21" y="12"/>
                    <a:pt x="46" y="6"/>
                  </a:cubicBezTo>
                  <a:cubicBezTo>
                    <a:pt x="70" y="0"/>
                    <a:pt x="92" y="6"/>
                    <a:pt x="115" y="15"/>
                  </a:cubicBezTo>
                  <a:cubicBezTo>
                    <a:pt x="105" y="18"/>
                    <a:pt x="95" y="20"/>
                    <a:pt x="85" y="22"/>
                  </a:cubicBezTo>
                  <a:cubicBezTo>
                    <a:pt x="85" y="23"/>
                    <a:pt x="85" y="23"/>
                    <a:pt x="85" y="24"/>
                  </a:cubicBezTo>
                  <a:cubicBezTo>
                    <a:pt x="87" y="24"/>
                    <a:pt x="88" y="25"/>
                    <a:pt x="89" y="25"/>
                  </a:cubicBezTo>
                  <a:cubicBezTo>
                    <a:pt x="90" y="27"/>
                    <a:pt x="91" y="28"/>
                    <a:pt x="93" y="3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16">
              <a:extLst>
                <a:ext uri="{FF2B5EF4-FFF2-40B4-BE49-F238E27FC236}">
                  <a16:creationId xmlns:a16="http://schemas.microsoft.com/office/drawing/2014/main" id="{C7FA4B8B-4539-2422-3727-24979F3C58B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53231" y="3491656"/>
              <a:ext cx="300645" cy="207536"/>
            </a:xfrm>
            <a:custGeom>
              <a:avLst/>
              <a:gdLst>
                <a:gd name="T0" fmla="*/ 9 w 105"/>
                <a:gd name="T1" fmla="*/ 54 h 78"/>
                <a:gd name="T2" fmla="*/ 31 w 105"/>
                <a:gd name="T3" fmla="*/ 46 h 78"/>
                <a:gd name="T4" fmla="*/ 31 w 105"/>
                <a:gd name="T5" fmla="*/ 44 h 78"/>
                <a:gd name="T6" fmla="*/ 7 w 105"/>
                <a:gd name="T7" fmla="*/ 47 h 78"/>
                <a:gd name="T8" fmla="*/ 6 w 105"/>
                <a:gd name="T9" fmla="*/ 46 h 78"/>
                <a:gd name="T10" fmla="*/ 25 w 105"/>
                <a:gd name="T11" fmla="*/ 37 h 78"/>
                <a:gd name="T12" fmla="*/ 25 w 105"/>
                <a:gd name="T13" fmla="*/ 35 h 78"/>
                <a:gd name="T14" fmla="*/ 0 w 105"/>
                <a:gd name="T15" fmla="*/ 43 h 78"/>
                <a:gd name="T16" fmla="*/ 2 w 105"/>
                <a:gd name="T17" fmla="*/ 40 h 78"/>
                <a:gd name="T18" fmla="*/ 35 w 105"/>
                <a:gd name="T19" fmla="*/ 11 h 78"/>
                <a:gd name="T20" fmla="*/ 95 w 105"/>
                <a:gd name="T21" fmla="*/ 19 h 78"/>
                <a:gd name="T22" fmla="*/ 100 w 105"/>
                <a:gd name="T23" fmla="*/ 41 h 78"/>
                <a:gd name="T24" fmla="*/ 43 w 105"/>
                <a:gd name="T25" fmla="*/ 74 h 78"/>
                <a:gd name="T26" fmla="*/ 4 w 105"/>
                <a:gd name="T27" fmla="*/ 60 h 78"/>
                <a:gd name="T28" fmla="*/ 27 w 105"/>
                <a:gd name="T29" fmla="*/ 57 h 78"/>
                <a:gd name="T30" fmla="*/ 27 w 105"/>
                <a:gd name="T31" fmla="*/ 55 h 78"/>
                <a:gd name="T32" fmla="*/ 9 w 105"/>
                <a:gd name="T33" fmla="*/ 55 h 78"/>
                <a:gd name="T34" fmla="*/ 9 w 105"/>
                <a:gd name="T35" fmla="*/ 5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78">
                  <a:moveTo>
                    <a:pt x="9" y="54"/>
                  </a:moveTo>
                  <a:cubicBezTo>
                    <a:pt x="16" y="52"/>
                    <a:pt x="24" y="49"/>
                    <a:pt x="31" y="46"/>
                  </a:cubicBezTo>
                  <a:cubicBezTo>
                    <a:pt x="31" y="46"/>
                    <a:pt x="31" y="45"/>
                    <a:pt x="31" y="44"/>
                  </a:cubicBezTo>
                  <a:cubicBezTo>
                    <a:pt x="23" y="45"/>
                    <a:pt x="15" y="46"/>
                    <a:pt x="7" y="47"/>
                  </a:cubicBezTo>
                  <a:cubicBezTo>
                    <a:pt x="7" y="46"/>
                    <a:pt x="6" y="46"/>
                    <a:pt x="6" y="46"/>
                  </a:cubicBezTo>
                  <a:cubicBezTo>
                    <a:pt x="13" y="43"/>
                    <a:pt x="19" y="40"/>
                    <a:pt x="25" y="37"/>
                  </a:cubicBezTo>
                  <a:cubicBezTo>
                    <a:pt x="25" y="36"/>
                    <a:pt x="25" y="36"/>
                    <a:pt x="25" y="35"/>
                  </a:cubicBezTo>
                  <a:cubicBezTo>
                    <a:pt x="17" y="38"/>
                    <a:pt x="8" y="41"/>
                    <a:pt x="0" y="43"/>
                  </a:cubicBezTo>
                  <a:cubicBezTo>
                    <a:pt x="0" y="42"/>
                    <a:pt x="1" y="41"/>
                    <a:pt x="2" y="40"/>
                  </a:cubicBezTo>
                  <a:cubicBezTo>
                    <a:pt x="11" y="28"/>
                    <a:pt x="22" y="18"/>
                    <a:pt x="35" y="11"/>
                  </a:cubicBezTo>
                  <a:cubicBezTo>
                    <a:pt x="56" y="0"/>
                    <a:pt x="77" y="2"/>
                    <a:pt x="95" y="19"/>
                  </a:cubicBezTo>
                  <a:cubicBezTo>
                    <a:pt x="105" y="28"/>
                    <a:pt x="105" y="28"/>
                    <a:pt x="100" y="41"/>
                  </a:cubicBezTo>
                  <a:cubicBezTo>
                    <a:pt x="90" y="66"/>
                    <a:pt x="69" y="78"/>
                    <a:pt x="43" y="74"/>
                  </a:cubicBezTo>
                  <a:cubicBezTo>
                    <a:pt x="27" y="71"/>
                    <a:pt x="14" y="67"/>
                    <a:pt x="4" y="60"/>
                  </a:cubicBezTo>
                  <a:cubicBezTo>
                    <a:pt x="12" y="59"/>
                    <a:pt x="20" y="58"/>
                    <a:pt x="27" y="57"/>
                  </a:cubicBezTo>
                  <a:cubicBezTo>
                    <a:pt x="27" y="57"/>
                    <a:pt x="27" y="56"/>
                    <a:pt x="27" y="55"/>
                  </a:cubicBezTo>
                  <a:cubicBezTo>
                    <a:pt x="21" y="55"/>
                    <a:pt x="15" y="55"/>
                    <a:pt x="9" y="55"/>
                  </a:cubicBezTo>
                  <a:cubicBezTo>
                    <a:pt x="9" y="55"/>
                    <a:pt x="9" y="55"/>
                    <a:pt x="9" y="5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17">
              <a:extLst>
                <a:ext uri="{FF2B5EF4-FFF2-40B4-BE49-F238E27FC236}">
                  <a16:creationId xmlns:a16="http://schemas.microsoft.com/office/drawing/2014/main" id="{3B520485-8F3E-65BF-15B3-D2ABBB5ECB3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22141" y="1057902"/>
              <a:ext cx="285859" cy="220363"/>
            </a:xfrm>
            <a:custGeom>
              <a:avLst/>
              <a:gdLst>
                <a:gd name="T0" fmla="*/ 8 w 100"/>
                <a:gd name="T1" fmla="*/ 73 h 83"/>
                <a:gd name="T2" fmla="*/ 30 w 100"/>
                <a:gd name="T3" fmla="*/ 66 h 83"/>
                <a:gd name="T4" fmla="*/ 30 w 100"/>
                <a:gd name="T5" fmla="*/ 64 h 83"/>
                <a:gd name="T6" fmla="*/ 11 w 100"/>
                <a:gd name="T7" fmla="*/ 67 h 83"/>
                <a:gd name="T8" fmla="*/ 10 w 100"/>
                <a:gd name="T9" fmla="*/ 67 h 83"/>
                <a:gd name="T10" fmla="*/ 32 w 100"/>
                <a:gd name="T11" fmla="*/ 55 h 83"/>
                <a:gd name="T12" fmla="*/ 31 w 100"/>
                <a:gd name="T13" fmla="*/ 53 h 83"/>
                <a:gd name="T14" fmla="*/ 19 w 100"/>
                <a:gd name="T15" fmla="*/ 55 h 83"/>
                <a:gd name="T16" fmla="*/ 7 w 100"/>
                <a:gd name="T17" fmla="*/ 58 h 83"/>
                <a:gd name="T18" fmla="*/ 24 w 100"/>
                <a:gd name="T19" fmla="*/ 46 h 83"/>
                <a:gd name="T20" fmla="*/ 23 w 100"/>
                <a:gd name="T21" fmla="*/ 45 h 83"/>
                <a:gd name="T22" fmla="*/ 0 w 100"/>
                <a:gd name="T23" fmla="*/ 57 h 83"/>
                <a:gd name="T24" fmla="*/ 4 w 100"/>
                <a:gd name="T25" fmla="*/ 49 h 83"/>
                <a:gd name="T26" fmla="*/ 30 w 100"/>
                <a:gd name="T27" fmla="*/ 18 h 83"/>
                <a:gd name="T28" fmla="*/ 98 w 100"/>
                <a:gd name="T29" fmla="*/ 22 h 83"/>
                <a:gd name="T30" fmla="*/ 100 w 100"/>
                <a:gd name="T31" fmla="*/ 28 h 83"/>
                <a:gd name="T32" fmla="*/ 34 w 100"/>
                <a:gd name="T33" fmla="*/ 79 h 83"/>
                <a:gd name="T34" fmla="*/ 7 w 100"/>
                <a:gd name="T35" fmla="*/ 74 h 83"/>
                <a:gd name="T36" fmla="*/ 8 w 100"/>
                <a:gd name="T37" fmla="*/ 7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" h="83">
                  <a:moveTo>
                    <a:pt x="8" y="73"/>
                  </a:moveTo>
                  <a:cubicBezTo>
                    <a:pt x="15" y="70"/>
                    <a:pt x="23" y="68"/>
                    <a:pt x="30" y="66"/>
                  </a:cubicBezTo>
                  <a:cubicBezTo>
                    <a:pt x="30" y="65"/>
                    <a:pt x="30" y="64"/>
                    <a:pt x="30" y="64"/>
                  </a:cubicBezTo>
                  <a:cubicBezTo>
                    <a:pt x="23" y="65"/>
                    <a:pt x="17" y="66"/>
                    <a:pt x="11" y="67"/>
                  </a:cubicBezTo>
                  <a:cubicBezTo>
                    <a:pt x="11" y="67"/>
                    <a:pt x="10" y="67"/>
                    <a:pt x="10" y="67"/>
                  </a:cubicBezTo>
                  <a:cubicBezTo>
                    <a:pt x="17" y="63"/>
                    <a:pt x="25" y="59"/>
                    <a:pt x="32" y="55"/>
                  </a:cubicBezTo>
                  <a:cubicBezTo>
                    <a:pt x="31" y="54"/>
                    <a:pt x="31" y="53"/>
                    <a:pt x="31" y="53"/>
                  </a:cubicBezTo>
                  <a:cubicBezTo>
                    <a:pt x="27" y="53"/>
                    <a:pt x="23" y="54"/>
                    <a:pt x="19" y="55"/>
                  </a:cubicBezTo>
                  <a:cubicBezTo>
                    <a:pt x="16" y="56"/>
                    <a:pt x="12" y="58"/>
                    <a:pt x="7" y="58"/>
                  </a:cubicBezTo>
                  <a:cubicBezTo>
                    <a:pt x="13" y="54"/>
                    <a:pt x="18" y="50"/>
                    <a:pt x="24" y="46"/>
                  </a:cubicBezTo>
                  <a:cubicBezTo>
                    <a:pt x="23" y="46"/>
                    <a:pt x="23" y="46"/>
                    <a:pt x="23" y="45"/>
                  </a:cubicBezTo>
                  <a:cubicBezTo>
                    <a:pt x="15" y="49"/>
                    <a:pt x="8" y="53"/>
                    <a:pt x="0" y="57"/>
                  </a:cubicBezTo>
                  <a:cubicBezTo>
                    <a:pt x="2" y="54"/>
                    <a:pt x="3" y="52"/>
                    <a:pt x="4" y="49"/>
                  </a:cubicBezTo>
                  <a:cubicBezTo>
                    <a:pt x="11" y="37"/>
                    <a:pt x="19" y="26"/>
                    <a:pt x="30" y="18"/>
                  </a:cubicBezTo>
                  <a:cubicBezTo>
                    <a:pt x="54" y="0"/>
                    <a:pt x="78" y="6"/>
                    <a:pt x="98" y="22"/>
                  </a:cubicBezTo>
                  <a:cubicBezTo>
                    <a:pt x="100" y="23"/>
                    <a:pt x="100" y="26"/>
                    <a:pt x="100" y="28"/>
                  </a:cubicBezTo>
                  <a:cubicBezTo>
                    <a:pt x="96" y="67"/>
                    <a:pt x="70" y="83"/>
                    <a:pt x="34" y="79"/>
                  </a:cubicBezTo>
                  <a:cubicBezTo>
                    <a:pt x="25" y="78"/>
                    <a:pt x="16" y="76"/>
                    <a:pt x="7" y="74"/>
                  </a:cubicBezTo>
                  <a:cubicBezTo>
                    <a:pt x="7" y="74"/>
                    <a:pt x="8" y="73"/>
                    <a:pt x="8" y="7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18">
              <a:extLst>
                <a:ext uri="{FF2B5EF4-FFF2-40B4-BE49-F238E27FC236}">
                  <a16:creationId xmlns:a16="http://schemas.microsoft.com/office/drawing/2014/main" id="{6E7D6118-574A-91AC-18B6-E6A85A19B7B4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94004" y="1349905"/>
              <a:ext cx="241502" cy="252433"/>
            </a:xfrm>
            <a:custGeom>
              <a:avLst/>
              <a:gdLst>
                <a:gd name="T0" fmla="*/ 65 w 84"/>
                <a:gd name="T1" fmla="*/ 8 h 95"/>
                <a:gd name="T2" fmla="*/ 55 w 84"/>
                <a:gd name="T3" fmla="*/ 30 h 95"/>
                <a:gd name="T4" fmla="*/ 58 w 84"/>
                <a:gd name="T5" fmla="*/ 31 h 95"/>
                <a:gd name="T6" fmla="*/ 72 w 84"/>
                <a:gd name="T7" fmla="*/ 12 h 95"/>
                <a:gd name="T8" fmla="*/ 73 w 84"/>
                <a:gd name="T9" fmla="*/ 12 h 95"/>
                <a:gd name="T10" fmla="*/ 67 w 84"/>
                <a:gd name="T11" fmla="*/ 32 h 95"/>
                <a:gd name="T12" fmla="*/ 68 w 84"/>
                <a:gd name="T13" fmla="*/ 32 h 95"/>
                <a:gd name="T14" fmla="*/ 80 w 84"/>
                <a:gd name="T15" fmla="*/ 9 h 95"/>
                <a:gd name="T16" fmla="*/ 77 w 84"/>
                <a:gd name="T17" fmla="*/ 62 h 95"/>
                <a:gd name="T18" fmla="*/ 28 w 84"/>
                <a:gd name="T19" fmla="*/ 95 h 95"/>
                <a:gd name="T20" fmla="*/ 13 w 84"/>
                <a:gd name="T21" fmla="*/ 86 h 95"/>
                <a:gd name="T22" fmla="*/ 29 w 84"/>
                <a:gd name="T23" fmla="*/ 18 h 95"/>
                <a:gd name="T24" fmla="*/ 65 w 84"/>
                <a:gd name="T25" fmla="*/ 0 h 95"/>
                <a:gd name="T26" fmla="*/ 50 w 84"/>
                <a:gd name="T27" fmla="*/ 20 h 95"/>
                <a:gd name="T28" fmla="*/ 52 w 84"/>
                <a:gd name="T29" fmla="*/ 22 h 95"/>
                <a:gd name="T30" fmla="*/ 65 w 84"/>
                <a:gd name="T31" fmla="*/ 7 h 95"/>
                <a:gd name="T32" fmla="*/ 65 w 84"/>
                <a:gd name="T33" fmla="*/ 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95">
                  <a:moveTo>
                    <a:pt x="65" y="8"/>
                  </a:moveTo>
                  <a:cubicBezTo>
                    <a:pt x="62" y="15"/>
                    <a:pt x="59" y="23"/>
                    <a:pt x="55" y="30"/>
                  </a:cubicBezTo>
                  <a:cubicBezTo>
                    <a:pt x="56" y="30"/>
                    <a:pt x="57" y="31"/>
                    <a:pt x="58" y="31"/>
                  </a:cubicBezTo>
                  <a:cubicBezTo>
                    <a:pt x="63" y="25"/>
                    <a:pt x="67" y="19"/>
                    <a:pt x="72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1" y="19"/>
                    <a:pt x="69" y="25"/>
                    <a:pt x="67" y="32"/>
                  </a:cubicBezTo>
                  <a:cubicBezTo>
                    <a:pt x="67" y="32"/>
                    <a:pt x="68" y="32"/>
                    <a:pt x="68" y="32"/>
                  </a:cubicBezTo>
                  <a:cubicBezTo>
                    <a:pt x="72" y="25"/>
                    <a:pt x="76" y="17"/>
                    <a:pt x="80" y="9"/>
                  </a:cubicBezTo>
                  <a:cubicBezTo>
                    <a:pt x="84" y="27"/>
                    <a:pt x="83" y="45"/>
                    <a:pt x="77" y="62"/>
                  </a:cubicBezTo>
                  <a:cubicBezTo>
                    <a:pt x="70" y="83"/>
                    <a:pt x="52" y="95"/>
                    <a:pt x="28" y="95"/>
                  </a:cubicBezTo>
                  <a:cubicBezTo>
                    <a:pt x="20" y="95"/>
                    <a:pt x="16" y="93"/>
                    <a:pt x="13" y="86"/>
                  </a:cubicBezTo>
                  <a:cubicBezTo>
                    <a:pt x="0" y="58"/>
                    <a:pt x="5" y="37"/>
                    <a:pt x="29" y="18"/>
                  </a:cubicBezTo>
                  <a:cubicBezTo>
                    <a:pt x="40" y="10"/>
                    <a:pt x="52" y="4"/>
                    <a:pt x="65" y="0"/>
                  </a:cubicBezTo>
                  <a:cubicBezTo>
                    <a:pt x="60" y="7"/>
                    <a:pt x="55" y="14"/>
                    <a:pt x="50" y="20"/>
                  </a:cubicBezTo>
                  <a:cubicBezTo>
                    <a:pt x="50" y="21"/>
                    <a:pt x="51" y="21"/>
                    <a:pt x="52" y="22"/>
                  </a:cubicBezTo>
                  <a:cubicBezTo>
                    <a:pt x="56" y="17"/>
                    <a:pt x="60" y="12"/>
                    <a:pt x="65" y="7"/>
                  </a:cubicBezTo>
                  <a:cubicBezTo>
                    <a:pt x="65" y="8"/>
                    <a:pt x="65" y="8"/>
                    <a:pt x="65" y="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19">
              <a:extLst>
                <a:ext uri="{FF2B5EF4-FFF2-40B4-BE49-F238E27FC236}">
                  <a16:creationId xmlns:a16="http://schemas.microsoft.com/office/drawing/2014/main" id="{2A930A14-2810-E469-DF44-30ABC45BBA15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82377" y="1092528"/>
              <a:ext cx="246430" cy="249684"/>
            </a:xfrm>
            <a:custGeom>
              <a:avLst/>
              <a:gdLst>
                <a:gd name="T0" fmla="*/ 2 w 85"/>
                <a:gd name="T1" fmla="*/ 12 h 94"/>
                <a:gd name="T2" fmla="*/ 15 w 85"/>
                <a:gd name="T3" fmla="*/ 30 h 94"/>
                <a:gd name="T4" fmla="*/ 17 w 85"/>
                <a:gd name="T5" fmla="*/ 29 h 94"/>
                <a:gd name="T6" fmla="*/ 8 w 85"/>
                <a:gd name="T7" fmla="*/ 13 h 94"/>
                <a:gd name="T8" fmla="*/ 9 w 85"/>
                <a:gd name="T9" fmla="*/ 12 h 94"/>
                <a:gd name="T10" fmla="*/ 27 w 85"/>
                <a:gd name="T11" fmla="*/ 29 h 94"/>
                <a:gd name="T12" fmla="*/ 29 w 85"/>
                <a:gd name="T13" fmla="*/ 27 h 94"/>
                <a:gd name="T14" fmla="*/ 15 w 85"/>
                <a:gd name="T15" fmla="*/ 7 h 94"/>
                <a:gd name="T16" fmla="*/ 15 w 85"/>
                <a:gd name="T17" fmla="*/ 7 h 94"/>
                <a:gd name="T18" fmla="*/ 31 w 85"/>
                <a:gd name="T19" fmla="*/ 18 h 94"/>
                <a:gd name="T20" fmla="*/ 32 w 85"/>
                <a:gd name="T21" fmla="*/ 17 h 94"/>
                <a:gd name="T22" fmla="*/ 15 w 85"/>
                <a:gd name="T23" fmla="*/ 0 h 94"/>
                <a:gd name="T24" fmla="*/ 80 w 85"/>
                <a:gd name="T25" fmla="*/ 38 h 94"/>
                <a:gd name="T26" fmla="*/ 78 w 85"/>
                <a:gd name="T27" fmla="*/ 82 h 94"/>
                <a:gd name="T28" fmla="*/ 74 w 85"/>
                <a:gd name="T29" fmla="*/ 85 h 94"/>
                <a:gd name="T30" fmla="*/ 7 w 85"/>
                <a:gd name="T31" fmla="*/ 48 h 94"/>
                <a:gd name="T32" fmla="*/ 0 w 85"/>
                <a:gd name="T33" fmla="*/ 12 h 94"/>
                <a:gd name="T34" fmla="*/ 2 w 85"/>
                <a:gd name="T35" fmla="*/ 1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94">
                  <a:moveTo>
                    <a:pt x="2" y="12"/>
                  </a:moveTo>
                  <a:cubicBezTo>
                    <a:pt x="6" y="18"/>
                    <a:pt x="11" y="24"/>
                    <a:pt x="15" y="30"/>
                  </a:cubicBezTo>
                  <a:cubicBezTo>
                    <a:pt x="16" y="30"/>
                    <a:pt x="16" y="29"/>
                    <a:pt x="17" y="29"/>
                  </a:cubicBezTo>
                  <a:cubicBezTo>
                    <a:pt x="14" y="24"/>
                    <a:pt x="11" y="18"/>
                    <a:pt x="8" y="13"/>
                  </a:cubicBezTo>
                  <a:cubicBezTo>
                    <a:pt x="8" y="13"/>
                    <a:pt x="8" y="12"/>
                    <a:pt x="9" y="12"/>
                  </a:cubicBezTo>
                  <a:cubicBezTo>
                    <a:pt x="15" y="18"/>
                    <a:pt x="21" y="24"/>
                    <a:pt x="27" y="29"/>
                  </a:cubicBezTo>
                  <a:cubicBezTo>
                    <a:pt x="28" y="29"/>
                    <a:pt x="28" y="28"/>
                    <a:pt x="29" y="27"/>
                  </a:cubicBezTo>
                  <a:cubicBezTo>
                    <a:pt x="24" y="21"/>
                    <a:pt x="19" y="14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21" y="10"/>
                    <a:pt x="26" y="14"/>
                    <a:pt x="31" y="18"/>
                  </a:cubicBezTo>
                  <a:cubicBezTo>
                    <a:pt x="32" y="18"/>
                    <a:pt x="32" y="18"/>
                    <a:pt x="32" y="17"/>
                  </a:cubicBezTo>
                  <a:cubicBezTo>
                    <a:pt x="27" y="11"/>
                    <a:pt x="21" y="6"/>
                    <a:pt x="15" y="0"/>
                  </a:cubicBezTo>
                  <a:cubicBezTo>
                    <a:pt x="36" y="1"/>
                    <a:pt x="70" y="14"/>
                    <a:pt x="80" y="38"/>
                  </a:cubicBezTo>
                  <a:cubicBezTo>
                    <a:pt x="85" y="53"/>
                    <a:pt x="83" y="68"/>
                    <a:pt x="78" y="82"/>
                  </a:cubicBezTo>
                  <a:cubicBezTo>
                    <a:pt x="77" y="84"/>
                    <a:pt x="75" y="85"/>
                    <a:pt x="74" y="85"/>
                  </a:cubicBezTo>
                  <a:cubicBezTo>
                    <a:pt x="43" y="94"/>
                    <a:pt x="16" y="79"/>
                    <a:pt x="7" y="48"/>
                  </a:cubicBezTo>
                  <a:cubicBezTo>
                    <a:pt x="3" y="36"/>
                    <a:pt x="2" y="24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id="{F3877E69-2686-AACC-486B-6087ED972FA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51857" y="1462443"/>
              <a:ext cx="300645" cy="204787"/>
            </a:xfrm>
            <a:custGeom>
              <a:avLst/>
              <a:gdLst>
                <a:gd name="T0" fmla="*/ 97 w 106"/>
                <a:gd name="T1" fmla="*/ 55 h 77"/>
                <a:gd name="T2" fmla="*/ 78 w 106"/>
                <a:gd name="T3" fmla="*/ 55 h 77"/>
                <a:gd name="T4" fmla="*/ 78 w 106"/>
                <a:gd name="T5" fmla="*/ 57 h 77"/>
                <a:gd name="T6" fmla="*/ 102 w 106"/>
                <a:gd name="T7" fmla="*/ 60 h 77"/>
                <a:gd name="T8" fmla="*/ 89 w 106"/>
                <a:gd name="T9" fmla="*/ 67 h 77"/>
                <a:gd name="T10" fmla="*/ 41 w 106"/>
                <a:gd name="T11" fmla="*/ 73 h 77"/>
                <a:gd name="T12" fmla="*/ 7 w 106"/>
                <a:gd name="T13" fmla="*/ 45 h 77"/>
                <a:gd name="T14" fmla="*/ 15 w 106"/>
                <a:gd name="T15" fmla="*/ 15 h 77"/>
                <a:gd name="T16" fmla="*/ 70 w 106"/>
                <a:gd name="T17" fmla="*/ 10 h 77"/>
                <a:gd name="T18" fmla="*/ 106 w 106"/>
                <a:gd name="T19" fmla="*/ 43 h 77"/>
                <a:gd name="T20" fmla="*/ 81 w 106"/>
                <a:gd name="T21" fmla="*/ 35 h 77"/>
                <a:gd name="T22" fmla="*/ 80 w 106"/>
                <a:gd name="T23" fmla="*/ 37 h 77"/>
                <a:gd name="T24" fmla="*/ 99 w 106"/>
                <a:gd name="T25" fmla="*/ 46 h 77"/>
                <a:gd name="T26" fmla="*/ 99 w 106"/>
                <a:gd name="T27" fmla="*/ 47 h 77"/>
                <a:gd name="T28" fmla="*/ 75 w 106"/>
                <a:gd name="T29" fmla="*/ 44 h 77"/>
                <a:gd name="T30" fmla="*/ 74 w 106"/>
                <a:gd name="T31" fmla="*/ 46 h 77"/>
                <a:gd name="T32" fmla="*/ 97 w 106"/>
                <a:gd name="T33" fmla="*/ 54 h 77"/>
                <a:gd name="T34" fmla="*/ 97 w 106"/>
                <a:gd name="T35" fmla="*/ 5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77">
                  <a:moveTo>
                    <a:pt x="97" y="55"/>
                  </a:moveTo>
                  <a:cubicBezTo>
                    <a:pt x="91" y="55"/>
                    <a:pt x="85" y="55"/>
                    <a:pt x="78" y="55"/>
                  </a:cubicBezTo>
                  <a:cubicBezTo>
                    <a:pt x="78" y="56"/>
                    <a:pt x="78" y="56"/>
                    <a:pt x="78" y="57"/>
                  </a:cubicBezTo>
                  <a:cubicBezTo>
                    <a:pt x="86" y="58"/>
                    <a:pt x="94" y="59"/>
                    <a:pt x="102" y="60"/>
                  </a:cubicBezTo>
                  <a:cubicBezTo>
                    <a:pt x="98" y="63"/>
                    <a:pt x="93" y="65"/>
                    <a:pt x="89" y="67"/>
                  </a:cubicBezTo>
                  <a:cubicBezTo>
                    <a:pt x="73" y="73"/>
                    <a:pt x="58" y="77"/>
                    <a:pt x="41" y="73"/>
                  </a:cubicBezTo>
                  <a:cubicBezTo>
                    <a:pt x="25" y="69"/>
                    <a:pt x="14" y="59"/>
                    <a:pt x="7" y="45"/>
                  </a:cubicBezTo>
                  <a:cubicBezTo>
                    <a:pt x="0" y="29"/>
                    <a:pt x="1" y="26"/>
                    <a:pt x="15" y="15"/>
                  </a:cubicBezTo>
                  <a:cubicBezTo>
                    <a:pt x="33" y="2"/>
                    <a:pt x="51" y="0"/>
                    <a:pt x="70" y="10"/>
                  </a:cubicBezTo>
                  <a:cubicBezTo>
                    <a:pt x="85" y="18"/>
                    <a:pt x="96" y="30"/>
                    <a:pt x="106" y="43"/>
                  </a:cubicBezTo>
                  <a:cubicBezTo>
                    <a:pt x="97" y="40"/>
                    <a:pt x="89" y="38"/>
                    <a:pt x="81" y="35"/>
                  </a:cubicBezTo>
                  <a:cubicBezTo>
                    <a:pt x="81" y="36"/>
                    <a:pt x="80" y="36"/>
                    <a:pt x="80" y="37"/>
                  </a:cubicBezTo>
                  <a:cubicBezTo>
                    <a:pt x="87" y="40"/>
                    <a:pt x="93" y="43"/>
                    <a:pt x="99" y="46"/>
                  </a:cubicBezTo>
                  <a:cubicBezTo>
                    <a:pt x="99" y="46"/>
                    <a:pt x="99" y="46"/>
                    <a:pt x="99" y="47"/>
                  </a:cubicBezTo>
                  <a:cubicBezTo>
                    <a:pt x="91" y="46"/>
                    <a:pt x="83" y="45"/>
                    <a:pt x="75" y="44"/>
                  </a:cubicBezTo>
                  <a:cubicBezTo>
                    <a:pt x="75" y="45"/>
                    <a:pt x="75" y="46"/>
                    <a:pt x="74" y="46"/>
                  </a:cubicBezTo>
                  <a:cubicBezTo>
                    <a:pt x="82" y="49"/>
                    <a:pt x="89" y="52"/>
                    <a:pt x="97" y="54"/>
                  </a:cubicBezTo>
                  <a:cubicBezTo>
                    <a:pt x="97" y="54"/>
                    <a:pt x="97" y="55"/>
                    <a:pt x="97" y="5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21">
              <a:extLst>
                <a:ext uri="{FF2B5EF4-FFF2-40B4-BE49-F238E27FC236}">
                  <a16:creationId xmlns:a16="http://schemas.microsoft.com/office/drawing/2014/main" id="{8237864E-D95C-5DE1-3F15-9A03E0E0D02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46515" y="3646763"/>
              <a:ext cx="221787" cy="281754"/>
            </a:xfrm>
            <a:custGeom>
              <a:avLst/>
              <a:gdLst>
                <a:gd name="T0" fmla="*/ 37 w 77"/>
                <a:gd name="T1" fmla="*/ 74 h 106"/>
                <a:gd name="T2" fmla="*/ 32 w 77"/>
                <a:gd name="T3" fmla="*/ 97 h 106"/>
                <a:gd name="T4" fmla="*/ 32 w 77"/>
                <a:gd name="T5" fmla="*/ 97 h 106"/>
                <a:gd name="T6" fmla="*/ 29 w 77"/>
                <a:gd name="T7" fmla="*/ 78 h 106"/>
                <a:gd name="T8" fmla="*/ 28 w 77"/>
                <a:gd name="T9" fmla="*/ 78 h 106"/>
                <a:gd name="T10" fmla="*/ 27 w 77"/>
                <a:gd name="T11" fmla="*/ 90 h 106"/>
                <a:gd name="T12" fmla="*/ 28 w 77"/>
                <a:gd name="T13" fmla="*/ 103 h 106"/>
                <a:gd name="T14" fmla="*/ 10 w 77"/>
                <a:gd name="T15" fmla="*/ 30 h 106"/>
                <a:gd name="T16" fmla="*/ 43 w 77"/>
                <a:gd name="T17" fmla="*/ 0 h 106"/>
                <a:gd name="T18" fmla="*/ 48 w 77"/>
                <a:gd name="T19" fmla="*/ 1 h 106"/>
                <a:gd name="T20" fmla="*/ 76 w 77"/>
                <a:gd name="T21" fmla="*/ 42 h 106"/>
                <a:gd name="T22" fmla="*/ 63 w 77"/>
                <a:gd name="T23" fmla="*/ 84 h 106"/>
                <a:gd name="T24" fmla="*/ 44 w 77"/>
                <a:gd name="T25" fmla="*/ 106 h 106"/>
                <a:gd name="T26" fmla="*/ 49 w 77"/>
                <a:gd name="T27" fmla="*/ 80 h 106"/>
                <a:gd name="T28" fmla="*/ 47 w 77"/>
                <a:gd name="T29" fmla="*/ 80 h 106"/>
                <a:gd name="T30" fmla="*/ 41 w 77"/>
                <a:gd name="T31" fmla="*/ 98 h 106"/>
                <a:gd name="T32" fmla="*/ 40 w 77"/>
                <a:gd name="T33" fmla="*/ 98 h 106"/>
                <a:gd name="T34" fmla="*/ 40 w 77"/>
                <a:gd name="T35" fmla="*/ 74 h 106"/>
                <a:gd name="T36" fmla="*/ 37 w 77"/>
                <a:gd name="T37" fmla="*/ 7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" h="106">
                  <a:moveTo>
                    <a:pt x="37" y="74"/>
                  </a:moveTo>
                  <a:cubicBezTo>
                    <a:pt x="36" y="82"/>
                    <a:pt x="34" y="89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91"/>
                    <a:pt x="30" y="84"/>
                    <a:pt x="29" y="78"/>
                  </a:cubicBezTo>
                  <a:cubicBezTo>
                    <a:pt x="29" y="78"/>
                    <a:pt x="28" y="78"/>
                    <a:pt x="28" y="78"/>
                  </a:cubicBezTo>
                  <a:cubicBezTo>
                    <a:pt x="28" y="82"/>
                    <a:pt x="27" y="86"/>
                    <a:pt x="27" y="90"/>
                  </a:cubicBezTo>
                  <a:cubicBezTo>
                    <a:pt x="27" y="94"/>
                    <a:pt x="28" y="98"/>
                    <a:pt x="28" y="103"/>
                  </a:cubicBezTo>
                  <a:cubicBezTo>
                    <a:pt x="11" y="84"/>
                    <a:pt x="0" y="51"/>
                    <a:pt x="10" y="30"/>
                  </a:cubicBezTo>
                  <a:cubicBezTo>
                    <a:pt x="17" y="15"/>
                    <a:pt x="28" y="6"/>
                    <a:pt x="43" y="0"/>
                  </a:cubicBezTo>
                  <a:cubicBezTo>
                    <a:pt x="44" y="0"/>
                    <a:pt x="46" y="0"/>
                    <a:pt x="48" y="1"/>
                  </a:cubicBezTo>
                  <a:cubicBezTo>
                    <a:pt x="63" y="11"/>
                    <a:pt x="74" y="24"/>
                    <a:pt x="76" y="42"/>
                  </a:cubicBezTo>
                  <a:cubicBezTo>
                    <a:pt x="77" y="58"/>
                    <a:pt x="71" y="71"/>
                    <a:pt x="63" y="84"/>
                  </a:cubicBezTo>
                  <a:cubicBezTo>
                    <a:pt x="57" y="91"/>
                    <a:pt x="51" y="98"/>
                    <a:pt x="44" y="106"/>
                  </a:cubicBezTo>
                  <a:cubicBezTo>
                    <a:pt x="46" y="96"/>
                    <a:pt x="48" y="88"/>
                    <a:pt x="49" y="80"/>
                  </a:cubicBezTo>
                  <a:cubicBezTo>
                    <a:pt x="49" y="80"/>
                    <a:pt x="48" y="80"/>
                    <a:pt x="47" y="80"/>
                  </a:cubicBezTo>
                  <a:cubicBezTo>
                    <a:pt x="45" y="86"/>
                    <a:pt x="43" y="92"/>
                    <a:pt x="41" y="98"/>
                  </a:cubicBezTo>
                  <a:cubicBezTo>
                    <a:pt x="41" y="98"/>
                    <a:pt x="40" y="98"/>
                    <a:pt x="40" y="98"/>
                  </a:cubicBezTo>
                  <a:cubicBezTo>
                    <a:pt x="40" y="90"/>
                    <a:pt x="40" y="82"/>
                    <a:pt x="40" y="74"/>
                  </a:cubicBezTo>
                  <a:cubicBezTo>
                    <a:pt x="39" y="74"/>
                    <a:pt x="38" y="74"/>
                    <a:pt x="37" y="7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33B148DC-DDCF-5837-9693-4A5C4F5E7155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45141" y="1233119"/>
              <a:ext cx="221787" cy="279005"/>
            </a:xfrm>
            <a:custGeom>
              <a:avLst/>
              <a:gdLst>
                <a:gd name="T0" fmla="*/ 50 w 76"/>
                <a:gd name="T1" fmla="*/ 104 h 105"/>
                <a:gd name="T2" fmla="*/ 50 w 76"/>
                <a:gd name="T3" fmla="*/ 77 h 105"/>
                <a:gd name="T4" fmla="*/ 48 w 76"/>
                <a:gd name="T5" fmla="*/ 77 h 105"/>
                <a:gd name="T6" fmla="*/ 46 w 76"/>
                <a:gd name="T7" fmla="*/ 97 h 105"/>
                <a:gd name="T8" fmla="*/ 45 w 76"/>
                <a:gd name="T9" fmla="*/ 97 h 105"/>
                <a:gd name="T10" fmla="*/ 40 w 76"/>
                <a:gd name="T11" fmla="*/ 74 h 105"/>
                <a:gd name="T12" fmla="*/ 38 w 76"/>
                <a:gd name="T13" fmla="*/ 74 h 105"/>
                <a:gd name="T14" fmla="*/ 38 w 76"/>
                <a:gd name="T15" fmla="*/ 98 h 105"/>
                <a:gd name="T16" fmla="*/ 36 w 76"/>
                <a:gd name="T17" fmla="*/ 98 h 105"/>
                <a:gd name="T18" fmla="*/ 30 w 76"/>
                <a:gd name="T19" fmla="*/ 78 h 105"/>
                <a:gd name="T20" fmla="*/ 28 w 76"/>
                <a:gd name="T21" fmla="*/ 79 h 105"/>
                <a:gd name="T22" fmla="*/ 33 w 76"/>
                <a:gd name="T23" fmla="*/ 105 h 105"/>
                <a:gd name="T24" fmla="*/ 2 w 76"/>
                <a:gd name="T25" fmla="*/ 50 h 105"/>
                <a:gd name="T26" fmla="*/ 23 w 76"/>
                <a:gd name="T27" fmla="*/ 5 h 105"/>
                <a:gd name="T28" fmla="*/ 43 w 76"/>
                <a:gd name="T29" fmla="*/ 4 h 105"/>
                <a:gd name="T30" fmla="*/ 70 w 76"/>
                <a:gd name="T31" fmla="*/ 63 h 105"/>
                <a:gd name="T32" fmla="*/ 50 w 76"/>
                <a:gd name="T33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105">
                  <a:moveTo>
                    <a:pt x="50" y="104"/>
                  </a:moveTo>
                  <a:cubicBezTo>
                    <a:pt x="50" y="94"/>
                    <a:pt x="50" y="86"/>
                    <a:pt x="50" y="77"/>
                  </a:cubicBezTo>
                  <a:cubicBezTo>
                    <a:pt x="49" y="77"/>
                    <a:pt x="49" y="77"/>
                    <a:pt x="48" y="77"/>
                  </a:cubicBezTo>
                  <a:cubicBezTo>
                    <a:pt x="48" y="84"/>
                    <a:pt x="47" y="91"/>
                    <a:pt x="46" y="97"/>
                  </a:cubicBezTo>
                  <a:cubicBezTo>
                    <a:pt x="46" y="97"/>
                    <a:pt x="45" y="97"/>
                    <a:pt x="45" y="97"/>
                  </a:cubicBezTo>
                  <a:cubicBezTo>
                    <a:pt x="43" y="90"/>
                    <a:pt x="42" y="82"/>
                    <a:pt x="40" y="74"/>
                  </a:cubicBezTo>
                  <a:cubicBezTo>
                    <a:pt x="40" y="74"/>
                    <a:pt x="39" y="74"/>
                    <a:pt x="38" y="74"/>
                  </a:cubicBezTo>
                  <a:cubicBezTo>
                    <a:pt x="38" y="82"/>
                    <a:pt x="38" y="90"/>
                    <a:pt x="38" y="98"/>
                  </a:cubicBezTo>
                  <a:cubicBezTo>
                    <a:pt x="37" y="98"/>
                    <a:pt x="37" y="98"/>
                    <a:pt x="36" y="98"/>
                  </a:cubicBezTo>
                  <a:cubicBezTo>
                    <a:pt x="34" y="92"/>
                    <a:pt x="32" y="85"/>
                    <a:pt x="30" y="78"/>
                  </a:cubicBezTo>
                  <a:cubicBezTo>
                    <a:pt x="29" y="78"/>
                    <a:pt x="29" y="78"/>
                    <a:pt x="28" y="79"/>
                  </a:cubicBezTo>
                  <a:cubicBezTo>
                    <a:pt x="30" y="87"/>
                    <a:pt x="31" y="96"/>
                    <a:pt x="33" y="105"/>
                  </a:cubicBezTo>
                  <a:cubicBezTo>
                    <a:pt x="17" y="90"/>
                    <a:pt x="4" y="73"/>
                    <a:pt x="2" y="50"/>
                  </a:cubicBezTo>
                  <a:cubicBezTo>
                    <a:pt x="0" y="31"/>
                    <a:pt x="9" y="17"/>
                    <a:pt x="23" y="5"/>
                  </a:cubicBezTo>
                  <a:cubicBezTo>
                    <a:pt x="30" y="0"/>
                    <a:pt x="35" y="0"/>
                    <a:pt x="43" y="4"/>
                  </a:cubicBezTo>
                  <a:cubicBezTo>
                    <a:pt x="66" y="17"/>
                    <a:pt x="76" y="37"/>
                    <a:pt x="70" y="63"/>
                  </a:cubicBezTo>
                  <a:cubicBezTo>
                    <a:pt x="66" y="78"/>
                    <a:pt x="59" y="91"/>
                    <a:pt x="50" y="10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87FFCC06-57D7-1793-B80F-7691189739D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24890" y="3879246"/>
              <a:ext cx="285859" cy="225861"/>
            </a:xfrm>
            <a:custGeom>
              <a:avLst/>
              <a:gdLst>
                <a:gd name="T0" fmla="*/ 100 w 101"/>
                <a:gd name="T1" fmla="*/ 57 h 85"/>
                <a:gd name="T2" fmla="*/ 78 w 101"/>
                <a:gd name="T3" fmla="*/ 45 h 85"/>
                <a:gd name="T4" fmla="*/ 77 w 101"/>
                <a:gd name="T5" fmla="*/ 47 h 85"/>
                <a:gd name="T6" fmla="*/ 93 w 101"/>
                <a:gd name="T7" fmla="*/ 58 h 85"/>
                <a:gd name="T8" fmla="*/ 92 w 101"/>
                <a:gd name="T9" fmla="*/ 59 h 85"/>
                <a:gd name="T10" fmla="*/ 69 w 101"/>
                <a:gd name="T11" fmla="*/ 52 h 85"/>
                <a:gd name="T12" fmla="*/ 69 w 101"/>
                <a:gd name="T13" fmla="*/ 55 h 85"/>
                <a:gd name="T14" fmla="*/ 89 w 101"/>
                <a:gd name="T15" fmla="*/ 66 h 85"/>
                <a:gd name="T16" fmla="*/ 89 w 101"/>
                <a:gd name="T17" fmla="*/ 67 h 85"/>
                <a:gd name="T18" fmla="*/ 69 w 101"/>
                <a:gd name="T19" fmla="*/ 63 h 85"/>
                <a:gd name="T20" fmla="*/ 69 w 101"/>
                <a:gd name="T21" fmla="*/ 65 h 85"/>
                <a:gd name="T22" fmla="*/ 94 w 101"/>
                <a:gd name="T23" fmla="*/ 73 h 85"/>
                <a:gd name="T24" fmla="*/ 21 w 101"/>
                <a:gd name="T25" fmla="*/ 69 h 85"/>
                <a:gd name="T26" fmla="*/ 0 w 101"/>
                <a:gd name="T27" fmla="*/ 26 h 85"/>
                <a:gd name="T28" fmla="*/ 3 w 101"/>
                <a:gd name="T29" fmla="*/ 21 h 85"/>
                <a:gd name="T30" fmla="*/ 81 w 101"/>
                <a:gd name="T31" fmla="*/ 28 h 85"/>
                <a:gd name="T32" fmla="*/ 101 w 101"/>
                <a:gd name="T33" fmla="*/ 56 h 85"/>
                <a:gd name="T34" fmla="*/ 100 w 101"/>
                <a:gd name="T35" fmla="*/ 5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85">
                  <a:moveTo>
                    <a:pt x="100" y="57"/>
                  </a:moveTo>
                  <a:cubicBezTo>
                    <a:pt x="92" y="53"/>
                    <a:pt x="85" y="49"/>
                    <a:pt x="78" y="45"/>
                  </a:cubicBezTo>
                  <a:cubicBezTo>
                    <a:pt x="77" y="46"/>
                    <a:pt x="77" y="46"/>
                    <a:pt x="77" y="47"/>
                  </a:cubicBezTo>
                  <a:cubicBezTo>
                    <a:pt x="82" y="50"/>
                    <a:pt x="87" y="54"/>
                    <a:pt x="93" y="58"/>
                  </a:cubicBezTo>
                  <a:cubicBezTo>
                    <a:pt x="93" y="58"/>
                    <a:pt x="93" y="59"/>
                    <a:pt x="92" y="59"/>
                  </a:cubicBezTo>
                  <a:cubicBezTo>
                    <a:pt x="85" y="57"/>
                    <a:pt x="77" y="54"/>
                    <a:pt x="69" y="52"/>
                  </a:cubicBezTo>
                  <a:cubicBezTo>
                    <a:pt x="69" y="53"/>
                    <a:pt x="69" y="54"/>
                    <a:pt x="69" y="55"/>
                  </a:cubicBezTo>
                  <a:cubicBezTo>
                    <a:pt x="76" y="58"/>
                    <a:pt x="82" y="62"/>
                    <a:pt x="89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3" y="66"/>
                    <a:pt x="76" y="65"/>
                    <a:pt x="69" y="63"/>
                  </a:cubicBezTo>
                  <a:cubicBezTo>
                    <a:pt x="69" y="64"/>
                    <a:pt x="69" y="64"/>
                    <a:pt x="69" y="65"/>
                  </a:cubicBezTo>
                  <a:cubicBezTo>
                    <a:pt x="77" y="68"/>
                    <a:pt x="85" y="70"/>
                    <a:pt x="94" y="73"/>
                  </a:cubicBezTo>
                  <a:cubicBezTo>
                    <a:pt x="68" y="80"/>
                    <a:pt x="44" y="85"/>
                    <a:pt x="21" y="69"/>
                  </a:cubicBezTo>
                  <a:cubicBezTo>
                    <a:pt x="6" y="59"/>
                    <a:pt x="2" y="43"/>
                    <a:pt x="0" y="26"/>
                  </a:cubicBezTo>
                  <a:cubicBezTo>
                    <a:pt x="0" y="25"/>
                    <a:pt x="2" y="23"/>
                    <a:pt x="3" y="21"/>
                  </a:cubicBezTo>
                  <a:cubicBezTo>
                    <a:pt x="30" y="0"/>
                    <a:pt x="59" y="2"/>
                    <a:pt x="81" y="28"/>
                  </a:cubicBezTo>
                  <a:cubicBezTo>
                    <a:pt x="88" y="37"/>
                    <a:pt x="94" y="47"/>
                    <a:pt x="101" y="56"/>
                  </a:cubicBezTo>
                  <a:cubicBezTo>
                    <a:pt x="101" y="56"/>
                    <a:pt x="100" y="57"/>
                    <a:pt x="100" y="57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64B7ADCA-2BFF-0E04-B8AF-49D3B129CF94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70805" y="3831800"/>
              <a:ext cx="256288" cy="241896"/>
            </a:xfrm>
            <a:custGeom>
              <a:avLst/>
              <a:gdLst>
                <a:gd name="T0" fmla="*/ 77 w 90"/>
                <a:gd name="T1" fmla="*/ 1 h 91"/>
                <a:gd name="T2" fmla="*/ 59 w 90"/>
                <a:gd name="T3" fmla="*/ 18 h 91"/>
                <a:gd name="T4" fmla="*/ 60 w 90"/>
                <a:gd name="T5" fmla="*/ 20 h 91"/>
                <a:gd name="T6" fmla="*/ 76 w 90"/>
                <a:gd name="T7" fmla="*/ 8 h 91"/>
                <a:gd name="T8" fmla="*/ 77 w 90"/>
                <a:gd name="T9" fmla="*/ 8 h 91"/>
                <a:gd name="T10" fmla="*/ 63 w 90"/>
                <a:gd name="T11" fmla="*/ 28 h 91"/>
                <a:gd name="T12" fmla="*/ 65 w 90"/>
                <a:gd name="T13" fmla="*/ 30 h 91"/>
                <a:gd name="T14" fmla="*/ 83 w 90"/>
                <a:gd name="T15" fmla="*/ 14 h 91"/>
                <a:gd name="T16" fmla="*/ 83 w 90"/>
                <a:gd name="T17" fmla="*/ 14 h 91"/>
                <a:gd name="T18" fmla="*/ 74 w 90"/>
                <a:gd name="T19" fmla="*/ 31 h 91"/>
                <a:gd name="T20" fmla="*/ 75 w 90"/>
                <a:gd name="T21" fmla="*/ 32 h 91"/>
                <a:gd name="T22" fmla="*/ 90 w 90"/>
                <a:gd name="T23" fmla="*/ 12 h 91"/>
                <a:gd name="T24" fmla="*/ 88 w 90"/>
                <a:gd name="T25" fmla="*/ 35 h 91"/>
                <a:gd name="T26" fmla="*/ 68 w 90"/>
                <a:gd name="T27" fmla="*/ 77 h 91"/>
                <a:gd name="T28" fmla="*/ 17 w 90"/>
                <a:gd name="T29" fmla="*/ 86 h 91"/>
                <a:gd name="T30" fmla="*/ 13 w 90"/>
                <a:gd name="T31" fmla="*/ 81 h 91"/>
                <a:gd name="T32" fmla="*/ 49 w 90"/>
                <a:gd name="T33" fmla="*/ 8 h 91"/>
                <a:gd name="T34" fmla="*/ 77 w 90"/>
                <a:gd name="T35" fmla="*/ 0 h 91"/>
                <a:gd name="T36" fmla="*/ 77 w 90"/>
                <a:gd name="T37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0" h="91">
                  <a:moveTo>
                    <a:pt x="77" y="1"/>
                  </a:moveTo>
                  <a:cubicBezTo>
                    <a:pt x="71" y="7"/>
                    <a:pt x="65" y="12"/>
                    <a:pt x="59" y="18"/>
                  </a:cubicBezTo>
                  <a:cubicBezTo>
                    <a:pt x="59" y="19"/>
                    <a:pt x="60" y="19"/>
                    <a:pt x="60" y="20"/>
                  </a:cubicBezTo>
                  <a:cubicBezTo>
                    <a:pt x="65" y="16"/>
                    <a:pt x="71" y="12"/>
                    <a:pt x="76" y="8"/>
                  </a:cubicBezTo>
                  <a:cubicBezTo>
                    <a:pt x="76" y="8"/>
                    <a:pt x="76" y="8"/>
                    <a:pt x="77" y="8"/>
                  </a:cubicBezTo>
                  <a:cubicBezTo>
                    <a:pt x="72" y="15"/>
                    <a:pt x="67" y="22"/>
                    <a:pt x="63" y="28"/>
                  </a:cubicBezTo>
                  <a:cubicBezTo>
                    <a:pt x="63" y="29"/>
                    <a:pt x="64" y="29"/>
                    <a:pt x="65" y="30"/>
                  </a:cubicBezTo>
                  <a:cubicBezTo>
                    <a:pt x="71" y="25"/>
                    <a:pt x="77" y="19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0" y="20"/>
                    <a:pt x="77" y="25"/>
                    <a:pt x="74" y="31"/>
                  </a:cubicBezTo>
                  <a:cubicBezTo>
                    <a:pt x="74" y="31"/>
                    <a:pt x="75" y="32"/>
                    <a:pt x="75" y="32"/>
                  </a:cubicBezTo>
                  <a:cubicBezTo>
                    <a:pt x="80" y="26"/>
                    <a:pt x="85" y="20"/>
                    <a:pt x="90" y="12"/>
                  </a:cubicBezTo>
                  <a:cubicBezTo>
                    <a:pt x="90" y="21"/>
                    <a:pt x="90" y="28"/>
                    <a:pt x="88" y="35"/>
                  </a:cubicBezTo>
                  <a:cubicBezTo>
                    <a:pt x="86" y="51"/>
                    <a:pt x="81" y="66"/>
                    <a:pt x="68" y="77"/>
                  </a:cubicBezTo>
                  <a:cubicBezTo>
                    <a:pt x="53" y="90"/>
                    <a:pt x="35" y="91"/>
                    <a:pt x="17" y="86"/>
                  </a:cubicBezTo>
                  <a:cubicBezTo>
                    <a:pt x="15" y="85"/>
                    <a:pt x="14" y="83"/>
                    <a:pt x="13" y="81"/>
                  </a:cubicBezTo>
                  <a:cubicBezTo>
                    <a:pt x="0" y="48"/>
                    <a:pt x="14" y="20"/>
                    <a:pt x="49" y="8"/>
                  </a:cubicBezTo>
                  <a:cubicBezTo>
                    <a:pt x="58" y="5"/>
                    <a:pt x="68" y="2"/>
                    <a:pt x="77" y="0"/>
                  </a:cubicBezTo>
                  <a:cubicBezTo>
                    <a:pt x="77" y="0"/>
                    <a:pt x="77" y="1"/>
                    <a:pt x="77" y="1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25">
              <a:extLst>
                <a:ext uri="{FF2B5EF4-FFF2-40B4-BE49-F238E27FC236}">
                  <a16:creationId xmlns:a16="http://schemas.microsoft.com/office/drawing/2014/main" id="{3AD92E3B-884C-3972-B7D7-300881CB20D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02771" y="3559012"/>
              <a:ext cx="226716" cy="255182"/>
            </a:xfrm>
            <a:custGeom>
              <a:avLst/>
              <a:gdLst>
                <a:gd name="T0" fmla="*/ 3 w 79"/>
                <a:gd name="T1" fmla="*/ 10 h 96"/>
                <a:gd name="T2" fmla="*/ 14 w 79"/>
                <a:gd name="T3" fmla="*/ 33 h 96"/>
                <a:gd name="T4" fmla="*/ 16 w 79"/>
                <a:gd name="T5" fmla="*/ 32 h 96"/>
                <a:gd name="T6" fmla="*/ 9 w 79"/>
                <a:gd name="T7" fmla="*/ 12 h 96"/>
                <a:gd name="T8" fmla="*/ 10 w 79"/>
                <a:gd name="T9" fmla="*/ 12 h 96"/>
                <a:gd name="T10" fmla="*/ 25 w 79"/>
                <a:gd name="T11" fmla="*/ 31 h 96"/>
                <a:gd name="T12" fmla="*/ 27 w 79"/>
                <a:gd name="T13" fmla="*/ 30 h 96"/>
                <a:gd name="T14" fmla="*/ 17 w 79"/>
                <a:gd name="T15" fmla="*/ 8 h 96"/>
                <a:gd name="T16" fmla="*/ 17 w 79"/>
                <a:gd name="T17" fmla="*/ 7 h 96"/>
                <a:gd name="T18" fmla="*/ 32 w 79"/>
                <a:gd name="T19" fmla="*/ 22 h 96"/>
                <a:gd name="T20" fmla="*/ 33 w 79"/>
                <a:gd name="T21" fmla="*/ 22 h 96"/>
                <a:gd name="T22" fmla="*/ 18 w 79"/>
                <a:gd name="T23" fmla="*/ 0 h 96"/>
                <a:gd name="T24" fmla="*/ 71 w 79"/>
                <a:gd name="T25" fmla="*/ 39 h 96"/>
                <a:gd name="T26" fmla="*/ 65 w 79"/>
                <a:gd name="T27" fmla="*/ 93 h 96"/>
                <a:gd name="T28" fmla="*/ 62 w 79"/>
                <a:gd name="T29" fmla="*/ 95 h 96"/>
                <a:gd name="T30" fmla="*/ 13 w 79"/>
                <a:gd name="T31" fmla="*/ 77 h 96"/>
                <a:gd name="T32" fmla="*/ 1 w 79"/>
                <a:gd name="T33" fmla="*/ 43 h 96"/>
                <a:gd name="T34" fmla="*/ 2 w 79"/>
                <a:gd name="T35" fmla="*/ 9 h 96"/>
                <a:gd name="T36" fmla="*/ 3 w 79"/>
                <a:gd name="T37" fmla="*/ 1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" h="96">
                  <a:moveTo>
                    <a:pt x="3" y="10"/>
                  </a:moveTo>
                  <a:cubicBezTo>
                    <a:pt x="7" y="18"/>
                    <a:pt x="11" y="25"/>
                    <a:pt x="14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4" y="25"/>
                    <a:pt x="11" y="19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5" y="18"/>
                    <a:pt x="20" y="25"/>
                    <a:pt x="25" y="31"/>
                  </a:cubicBezTo>
                  <a:cubicBezTo>
                    <a:pt x="25" y="31"/>
                    <a:pt x="26" y="30"/>
                    <a:pt x="27" y="30"/>
                  </a:cubicBezTo>
                  <a:cubicBezTo>
                    <a:pt x="24" y="23"/>
                    <a:pt x="20" y="15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22" y="12"/>
                    <a:pt x="27" y="17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28" y="15"/>
                    <a:pt x="23" y="8"/>
                    <a:pt x="18" y="0"/>
                  </a:cubicBezTo>
                  <a:cubicBezTo>
                    <a:pt x="40" y="8"/>
                    <a:pt x="59" y="18"/>
                    <a:pt x="71" y="39"/>
                  </a:cubicBezTo>
                  <a:cubicBezTo>
                    <a:pt x="79" y="54"/>
                    <a:pt x="76" y="80"/>
                    <a:pt x="65" y="93"/>
                  </a:cubicBezTo>
                  <a:cubicBezTo>
                    <a:pt x="64" y="94"/>
                    <a:pt x="63" y="95"/>
                    <a:pt x="62" y="95"/>
                  </a:cubicBezTo>
                  <a:cubicBezTo>
                    <a:pt x="43" y="96"/>
                    <a:pt x="26" y="92"/>
                    <a:pt x="13" y="77"/>
                  </a:cubicBezTo>
                  <a:cubicBezTo>
                    <a:pt x="5" y="67"/>
                    <a:pt x="2" y="55"/>
                    <a:pt x="1" y="43"/>
                  </a:cubicBezTo>
                  <a:cubicBezTo>
                    <a:pt x="0" y="32"/>
                    <a:pt x="1" y="21"/>
                    <a:pt x="2" y="9"/>
                  </a:cubicBezTo>
                  <a:cubicBezTo>
                    <a:pt x="2" y="10"/>
                    <a:pt x="3" y="10"/>
                    <a:pt x="3" y="1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26">
              <a:extLst>
                <a:ext uri="{FF2B5EF4-FFF2-40B4-BE49-F238E27FC236}">
                  <a16:creationId xmlns:a16="http://schemas.microsoft.com/office/drawing/2014/main" id="{8A39B9E6-698E-D16C-186A-2E583F0698C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54882" y="1577212"/>
              <a:ext cx="290788" cy="300537"/>
            </a:xfrm>
            <a:custGeom>
              <a:avLst/>
              <a:gdLst>
                <a:gd name="T0" fmla="*/ 48 w 101"/>
                <a:gd name="T1" fmla="*/ 34 h 113"/>
                <a:gd name="T2" fmla="*/ 0 w 101"/>
                <a:gd name="T3" fmla="*/ 85 h 113"/>
                <a:gd name="T4" fmla="*/ 11 w 101"/>
                <a:gd name="T5" fmla="*/ 48 h 113"/>
                <a:gd name="T6" fmla="*/ 46 w 101"/>
                <a:gd name="T7" fmla="*/ 29 h 113"/>
                <a:gd name="T8" fmla="*/ 27 w 101"/>
                <a:gd name="T9" fmla="*/ 3 h 113"/>
                <a:gd name="T10" fmla="*/ 35 w 101"/>
                <a:gd name="T11" fmla="*/ 5 h 113"/>
                <a:gd name="T12" fmla="*/ 61 w 101"/>
                <a:gd name="T13" fmla="*/ 45 h 113"/>
                <a:gd name="T14" fmla="*/ 67 w 101"/>
                <a:gd name="T15" fmla="*/ 51 h 113"/>
                <a:gd name="T16" fmla="*/ 93 w 101"/>
                <a:gd name="T17" fmla="*/ 72 h 113"/>
                <a:gd name="T18" fmla="*/ 101 w 101"/>
                <a:gd name="T19" fmla="*/ 113 h 113"/>
                <a:gd name="T20" fmla="*/ 59 w 101"/>
                <a:gd name="T21" fmla="*/ 70 h 113"/>
                <a:gd name="T22" fmla="*/ 50 w 101"/>
                <a:gd name="T23" fmla="*/ 37 h 113"/>
                <a:gd name="T24" fmla="*/ 48 w 101"/>
                <a:gd name="T25" fmla="*/ 3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" h="113">
                  <a:moveTo>
                    <a:pt x="48" y="34"/>
                  </a:moveTo>
                  <a:cubicBezTo>
                    <a:pt x="42" y="68"/>
                    <a:pt x="30" y="81"/>
                    <a:pt x="0" y="85"/>
                  </a:cubicBezTo>
                  <a:cubicBezTo>
                    <a:pt x="1" y="72"/>
                    <a:pt x="3" y="59"/>
                    <a:pt x="11" y="48"/>
                  </a:cubicBezTo>
                  <a:cubicBezTo>
                    <a:pt x="19" y="37"/>
                    <a:pt x="33" y="33"/>
                    <a:pt x="46" y="29"/>
                  </a:cubicBezTo>
                  <a:cubicBezTo>
                    <a:pt x="40" y="20"/>
                    <a:pt x="33" y="12"/>
                    <a:pt x="27" y="3"/>
                  </a:cubicBezTo>
                  <a:cubicBezTo>
                    <a:pt x="31" y="0"/>
                    <a:pt x="33" y="3"/>
                    <a:pt x="35" y="5"/>
                  </a:cubicBezTo>
                  <a:cubicBezTo>
                    <a:pt x="46" y="17"/>
                    <a:pt x="55" y="30"/>
                    <a:pt x="61" y="45"/>
                  </a:cubicBezTo>
                  <a:cubicBezTo>
                    <a:pt x="62" y="48"/>
                    <a:pt x="65" y="50"/>
                    <a:pt x="67" y="51"/>
                  </a:cubicBezTo>
                  <a:cubicBezTo>
                    <a:pt x="77" y="57"/>
                    <a:pt x="87" y="62"/>
                    <a:pt x="93" y="72"/>
                  </a:cubicBezTo>
                  <a:cubicBezTo>
                    <a:pt x="101" y="85"/>
                    <a:pt x="101" y="99"/>
                    <a:pt x="101" y="113"/>
                  </a:cubicBezTo>
                  <a:cubicBezTo>
                    <a:pt x="80" y="112"/>
                    <a:pt x="60" y="91"/>
                    <a:pt x="59" y="70"/>
                  </a:cubicBezTo>
                  <a:cubicBezTo>
                    <a:pt x="58" y="58"/>
                    <a:pt x="57" y="47"/>
                    <a:pt x="50" y="37"/>
                  </a:cubicBezTo>
                  <a:cubicBezTo>
                    <a:pt x="50" y="36"/>
                    <a:pt x="49" y="36"/>
                    <a:pt x="48" y="3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27">
              <a:extLst>
                <a:ext uri="{FF2B5EF4-FFF2-40B4-BE49-F238E27FC236}">
                  <a16:creationId xmlns:a16="http://schemas.microsoft.com/office/drawing/2014/main" id="{A8E8241C-860E-8BE5-B016-D917E8DB8471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53848" y="3286294"/>
              <a:ext cx="300645" cy="302828"/>
            </a:xfrm>
            <a:custGeom>
              <a:avLst/>
              <a:gdLst>
                <a:gd name="T0" fmla="*/ 78 w 105"/>
                <a:gd name="T1" fmla="*/ 2 h 114"/>
                <a:gd name="T2" fmla="*/ 59 w 105"/>
                <a:gd name="T3" fmla="*/ 28 h 114"/>
                <a:gd name="T4" fmla="*/ 105 w 105"/>
                <a:gd name="T5" fmla="*/ 84 h 114"/>
                <a:gd name="T6" fmla="*/ 57 w 105"/>
                <a:gd name="T7" fmla="*/ 33 h 114"/>
                <a:gd name="T8" fmla="*/ 47 w 105"/>
                <a:gd name="T9" fmla="*/ 56 h 114"/>
                <a:gd name="T10" fmla="*/ 46 w 105"/>
                <a:gd name="T11" fmla="*/ 72 h 114"/>
                <a:gd name="T12" fmla="*/ 25 w 105"/>
                <a:gd name="T13" fmla="*/ 104 h 114"/>
                <a:gd name="T14" fmla="*/ 6 w 105"/>
                <a:gd name="T15" fmla="*/ 114 h 114"/>
                <a:gd name="T16" fmla="*/ 37 w 105"/>
                <a:gd name="T17" fmla="*/ 51 h 114"/>
                <a:gd name="T18" fmla="*/ 45 w 105"/>
                <a:gd name="T19" fmla="*/ 44 h 114"/>
                <a:gd name="T20" fmla="*/ 70 w 105"/>
                <a:gd name="T21" fmla="*/ 4 h 114"/>
                <a:gd name="T22" fmla="*/ 78 w 105"/>
                <a:gd name="T23" fmla="*/ 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114">
                  <a:moveTo>
                    <a:pt x="78" y="2"/>
                  </a:moveTo>
                  <a:cubicBezTo>
                    <a:pt x="72" y="11"/>
                    <a:pt x="66" y="19"/>
                    <a:pt x="59" y="28"/>
                  </a:cubicBezTo>
                  <a:cubicBezTo>
                    <a:pt x="99" y="37"/>
                    <a:pt x="103" y="57"/>
                    <a:pt x="105" y="84"/>
                  </a:cubicBezTo>
                  <a:cubicBezTo>
                    <a:pt x="75" y="80"/>
                    <a:pt x="64" y="68"/>
                    <a:pt x="57" y="33"/>
                  </a:cubicBezTo>
                  <a:cubicBezTo>
                    <a:pt x="53" y="41"/>
                    <a:pt x="48" y="48"/>
                    <a:pt x="47" y="56"/>
                  </a:cubicBezTo>
                  <a:cubicBezTo>
                    <a:pt x="47" y="62"/>
                    <a:pt x="47" y="67"/>
                    <a:pt x="46" y="72"/>
                  </a:cubicBezTo>
                  <a:cubicBezTo>
                    <a:pt x="45" y="86"/>
                    <a:pt x="37" y="97"/>
                    <a:pt x="25" y="104"/>
                  </a:cubicBezTo>
                  <a:cubicBezTo>
                    <a:pt x="19" y="107"/>
                    <a:pt x="12" y="110"/>
                    <a:pt x="6" y="114"/>
                  </a:cubicBezTo>
                  <a:cubicBezTo>
                    <a:pt x="0" y="86"/>
                    <a:pt x="11" y="64"/>
                    <a:pt x="37" y="51"/>
                  </a:cubicBezTo>
                  <a:cubicBezTo>
                    <a:pt x="41" y="50"/>
                    <a:pt x="43" y="47"/>
                    <a:pt x="45" y="44"/>
                  </a:cubicBezTo>
                  <a:cubicBezTo>
                    <a:pt x="51" y="29"/>
                    <a:pt x="59" y="15"/>
                    <a:pt x="70" y="4"/>
                  </a:cubicBezTo>
                  <a:cubicBezTo>
                    <a:pt x="74" y="0"/>
                    <a:pt x="74" y="0"/>
                    <a:pt x="78" y="2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28">
              <a:extLst>
                <a:ext uri="{FF2B5EF4-FFF2-40B4-BE49-F238E27FC236}">
                  <a16:creationId xmlns:a16="http://schemas.microsoft.com/office/drawing/2014/main" id="{17537C8B-CD8D-3455-6E37-B76B314A85B1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320671" y="1928462"/>
              <a:ext cx="256288" cy="302828"/>
            </a:xfrm>
            <a:custGeom>
              <a:avLst/>
              <a:gdLst>
                <a:gd name="T0" fmla="*/ 83 w 89"/>
                <a:gd name="T1" fmla="*/ 114 h 114"/>
                <a:gd name="T2" fmla="*/ 49 w 89"/>
                <a:gd name="T3" fmla="*/ 98 h 114"/>
                <a:gd name="T4" fmla="*/ 35 w 89"/>
                <a:gd name="T5" fmla="*/ 69 h 114"/>
                <a:gd name="T6" fmla="*/ 24 w 89"/>
                <a:gd name="T7" fmla="*/ 46 h 114"/>
                <a:gd name="T8" fmla="*/ 1 w 89"/>
                <a:gd name="T9" fmla="*/ 14 h 114"/>
                <a:gd name="T10" fmla="*/ 0 w 89"/>
                <a:gd name="T11" fmla="*/ 7 h 114"/>
                <a:gd name="T12" fmla="*/ 2 w 89"/>
                <a:gd name="T13" fmla="*/ 6 h 114"/>
                <a:gd name="T14" fmla="*/ 20 w 89"/>
                <a:gd name="T15" fmla="*/ 34 h 114"/>
                <a:gd name="T16" fmla="*/ 89 w 89"/>
                <a:gd name="T17" fmla="*/ 11 h 114"/>
                <a:gd name="T18" fmla="*/ 62 w 89"/>
                <a:gd name="T19" fmla="*/ 37 h 114"/>
                <a:gd name="T20" fmla="*/ 25 w 89"/>
                <a:gd name="T21" fmla="*/ 38 h 114"/>
                <a:gd name="T22" fmla="*/ 42 w 89"/>
                <a:gd name="T23" fmla="*/ 55 h 114"/>
                <a:gd name="T24" fmla="*/ 64 w 89"/>
                <a:gd name="T25" fmla="*/ 66 h 114"/>
                <a:gd name="T26" fmla="*/ 74 w 89"/>
                <a:gd name="T27" fmla="*/ 79 h 114"/>
                <a:gd name="T28" fmla="*/ 83 w 89"/>
                <a:gd name="T2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114">
                  <a:moveTo>
                    <a:pt x="83" y="114"/>
                  </a:moveTo>
                  <a:cubicBezTo>
                    <a:pt x="69" y="111"/>
                    <a:pt x="58" y="106"/>
                    <a:pt x="49" y="98"/>
                  </a:cubicBezTo>
                  <a:cubicBezTo>
                    <a:pt x="39" y="91"/>
                    <a:pt x="36" y="80"/>
                    <a:pt x="35" y="69"/>
                  </a:cubicBezTo>
                  <a:cubicBezTo>
                    <a:pt x="34" y="60"/>
                    <a:pt x="30" y="53"/>
                    <a:pt x="24" y="46"/>
                  </a:cubicBezTo>
                  <a:cubicBezTo>
                    <a:pt x="15" y="36"/>
                    <a:pt x="8" y="25"/>
                    <a:pt x="1" y="14"/>
                  </a:cubicBezTo>
                  <a:cubicBezTo>
                    <a:pt x="0" y="12"/>
                    <a:pt x="1" y="9"/>
                    <a:pt x="0" y="7"/>
                  </a:cubicBezTo>
                  <a:cubicBezTo>
                    <a:pt x="1" y="7"/>
                    <a:pt x="2" y="7"/>
                    <a:pt x="2" y="6"/>
                  </a:cubicBezTo>
                  <a:cubicBezTo>
                    <a:pt x="8" y="15"/>
                    <a:pt x="14" y="24"/>
                    <a:pt x="20" y="34"/>
                  </a:cubicBezTo>
                  <a:cubicBezTo>
                    <a:pt x="37" y="6"/>
                    <a:pt x="60" y="0"/>
                    <a:pt x="89" y="11"/>
                  </a:cubicBezTo>
                  <a:cubicBezTo>
                    <a:pt x="82" y="21"/>
                    <a:pt x="74" y="31"/>
                    <a:pt x="62" y="37"/>
                  </a:cubicBezTo>
                  <a:cubicBezTo>
                    <a:pt x="50" y="43"/>
                    <a:pt x="38" y="39"/>
                    <a:pt x="25" y="38"/>
                  </a:cubicBezTo>
                  <a:cubicBezTo>
                    <a:pt x="30" y="44"/>
                    <a:pt x="34" y="51"/>
                    <a:pt x="42" y="55"/>
                  </a:cubicBezTo>
                  <a:cubicBezTo>
                    <a:pt x="50" y="58"/>
                    <a:pt x="57" y="62"/>
                    <a:pt x="64" y="66"/>
                  </a:cubicBezTo>
                  <a:cubicBezTo>
                    <a:pt x="68" y="69"/>
                    <a:pt x="73" y="74"/>
                    <a:pt x="74" y="79"/>
                  </a:cubicBezTo>
                  <a:cubicBezTo>
                    <a:pt x="78" y="90"/>
                    <a:pt x="80" y="101"/>
                    <a:pt x="83" y="11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29">
              <a:extLst>
                <a:ext uri="{FF2B5EF4-FFF2-40B4-BE49-F238E27FC236}">
                  <a16:creationId xmlns:a16="http://schemas.microsoft.com/office/drawing/2014/main" id="{1134363C-C5CE-314C-6150-53B47A326B74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324565" y="2930684"/>
              <a:ext cx="256288" cy="289542"/>
            </a:xfrm>
            <a:custGeom>
              <a:avLst/>
              <a:gdLst>
                <a:gd name="T0" fmla="*/ 69 w 90"/>
                <a:gd name="T1" fmla="*/ 29 h 109"/>
                <a:gd name="T2" fmla="*/ 77 w 90"/>
                <a:gd name="T3" fmla="*/ 16 h 109"/>
                <a:gd name="T4" fmla="*/ 86 w 90"/>
                <a:gd name="T5" fmla="*/ 3 h 109"/>
                <a:gd name="T6" fmla="*/ 88 w 90"/>
                <a:gd name="T7" fmla="*/ 10 h 109"/>
                <a:gd name="T8" fmla="*/ 59 w 90"/>
                <a:gd name="T9" fmla="*/ 49 h 109"/>
                <a:gd name="T10" fmla="*/ 54 w 90"/>
                <a:gd name="T11" fmla="*/ 60 h 109"/>
                <a:gd name="T12" fmla="*/ 7 w 90"/>
                <a:gd name="T13" fmla="*/ 109 h 109"/>
                <a:gd name="T14" fmla="*/ 20 w 90"/>
                <a:gd name="T15" fmla="*/ 67 h 109"/>
                <a:gd name="T16" fmla="*/ 42 w 90"/>
                <a:gd name="T17" fmla="*/ 52 h 109"/>
                <a:gd name="T18" fmla="*/ 64 w 90"/>
                <a:gd name="T19" fmla="*/ 34 h 109"/>
                <a:gd name="T20" fmla="*/ 0 w 90"/>
                <a:gd name="T21" fmla="*/ 6 h 109"/>
                <a:gd name="T22" fmla="*/ 38 w 90"/>
                <a:gd name="T23" fmla="*/ 3 h 109"/>
                <a:gd name="T24" fmla="*/ 69 w 90"/>
                <a:gd name="T25" fmla="*/ 2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109">
                  <a:moveTo>
                    <a:pt x="69" y="29"/>
                  </a:moveTo>
                  <a:cubicBezTo>
                    <a:pt x="72" y="25"/>
                    <a:pt x="75" y="21"/>
                    <a:pt x="77" y="16"/>
                  </a:cubicBezTo>
                  <a:cubicBezTo>
                    <a:pt x="80" y="12"/>
                    <a:pt x="83" y="7"/>
                    <a:pt x="86" y="3"/>
                  </a:cubicBezTo>
                  <a:cubicBezTo>
                    <a:pt x="90" y="4"/>
                    <a:pt x="89" y="7"/>
                    <a:pt x="88" y="10"/>
                  </a:cubicBezTo>
                  <a:cubicBezTo>
                    <a:pt x="81" y="24"/>
                    <a:pt x="71" y="37"/>
                    <a:pt x="59" y="49"/>
                  </a:cubicBezTo>
                  <a:cubicBezTo>
                    <a:pt x="57" y="52"/>
                    <a:pt x="54" y="56"/>
                    <a:pt x="54" y="60"/>
                  </a:cubicBezTo>
                  <a:cubicBezTo>
                    <a:pt x="53" y="87"/>
                    <a:pt x="35" y="106"/>
                    <a:pt x="7" y="109"/>
                  </a:cubicBezTo>
                  <a:cubicBezTo>
                    <a:pt x="8" y="94"/>
                    <a:pt x="9" y="79"/>
                    <a:pt x="20" y="67"/>
                  </a:cubicBezTo>
                  <a:cubicBezTo>
                    <a:pt x="26" y="61"/>
                    <a:pt x="34" y="56"/>
                    <a:pt x="42" y="52"/>
                  </a:cubicBezTo>
                  <a:cubicBezTo>
                    <a:pt x="52" y="49"/>
                    <a:pt x="57" y="41"/>
                    <a:pt x="64" y="34"/>
                  </a:cubicBezTo>
                  <a:cubicBezTo>
                    <a:pt x="35" y="43"/>
                    <a:pt x="14" y="31"/>
                    <a:pt x="0" y="6"/>
                  </a:cubicBezTo>
                  <a:cubicBezTo>
                    <a:pt x="12" y="2"/>
                    <a:pt x="25" y="0"/>
                    <a:pt x="38" y="3"/>
                  </a:cubicBezTo>
                  <a:cubicBezTo>
                    <a:pt x="52" y="7"/>
                    <a:pt x="60" y="18"/>
                    <a:pt x="69" y="2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30">
              <a:extLst>
                <a:ext uri="{FF2B5EF4-FFF2-40B4-BE49-F238E27FC236}">
                  <a16:creationId xmlns:a16="http://schemas.microsoft.com/office/drawing/2014/main" id="{8ABC5BBC-DC82-F4DD-ADEC-25BF5D21A52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41758" y="2918881"/>
              <a:ext cx="162644" cy="140648"/>
            </a:xfrm>
            <a:custGeom>
              <a:avLst/>
              <a:gdLst>
                <a:gd name="T0" fmla="*/ 55 w 56"/>
                <a:gd name="T1" fmla="*/ 45 h 53"/>
                <a:gd name="T2" fmla="*/ 49 w 56"/>
                <a:gd name="T3" fmla="*/ 38 h 53"/>
                <a:gd name="T4" fmla="*/ 48 w 56"/>
                <a:gd name="T5" fmla="*/ 39 h 53"/>
                <a:gd name="T6" fmla="*/ 51 w 56"/>
                <a:gd name="T7" fmla="*/ 44 h 53"/>
                <a:gd name="T8" fmla="*/ 51 w 56"/>
                <a:gd name="T9" fmla="*/ 45 h 53"/>
                <a:gd name="T10" fmla="*/ 42 w 56"/>
                <a:gd name="T11" fmla="*/ 38 h 53"/>
                <a:gd name="T12" fmla="*/ 41 w 56"/>
                <a:gd name="T13" fmla="*/ 39 h 53"/>
                <a:gd name="T14" fmla="*/ 48 w 56"/>
                <a:gd name="T15" fmla="*/ 48 h 53"/>
                <a:gd name="T16" fmla="*/ 43 w 56"/>
                <a:gd name="T17" fmla="*/ 47 h 53"/>
                <a:gd name="T18" fmla="*/ 42 w 56"/>
                <a:gd name="T19" fmla="*/ 47 h 53"/>
                <a:gd name="T20" fmla="*/ 49 w 56"/>
                <a:gd name="T21" fmla="*/ 52 h 53"/>
                <a:gd name="T22" fmla="*/ 8 w 56"/>
                <a:gd name="T23" fmla="*/ 11 h 53"/>
                <a:gd name="T24" fmla="*/ 13 w 56"/>
                <a:gd name="T25" fmla="*/ 6 h 53"/>
                <a:gd name="T26" fmla="*/ 52 w 56"/>
                <a:gd name="T27" fmla="*/ 26 h 53"/>
                <a:gd name="T28" fmla="*/ 56 w 56"/>
                <a:gd name="T29" fmla="*/ 45 h 53"/>
                <a:gd name="T30" fmla="*/ 55 w 56"/>
                <a:gd name="T31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3">
                  <a:moveTo>
                    <a:pt x="55" y="45"/>
                  </a:moveTo>
                  <a:cubicBezTo>
                    <a:pt x="53" y="43"/>
                    <a:pt x="51" y="40"/>
                    <a:pt x="49" y="38"/>
                  </a:cubicBezTo>
                  <a:cubicBezTo>
                    <a:pt x="49" y="38"/>
                    <a:pt x="49" y="39"/>
                    <a:pt x="48" y="39"/>
                  </a:cubicBezTo>
                  <a:cubicBezTo>
                    <a:pt x="49" y="41"/>
                    <a:pt x="50" y="43"/>
                    <a:pt x="51" y="44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48" y="43"/>
                    <a:pt x="45" y="40"/>
                    <a:pt x="42" y="38"/>
                  </a:cubicBezTo>
                  <a:cubicBezTo>
                    <a:pt x="41" y="38"/>
                    <a:pt x="41" y="38"/>
                    <a:pt x="41" y="39"/>
                  </a:cubicBezTo>
                  <a:cubicBezTo>
                    <a:pt x="43" y="42"/>
                    <a:pt x="45" y="45"/>
                    <a:pt x="48" y="48"/>
                  </a:cubicBezTo>
                  <a:cubicBezTo>
                    <a:pt x="46" y="47"/>
                    <a:pt x="44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4" y="49"/>
                    <a:pt x="47" y="50"/>
                    <a:pt x="49" y="52"/>
                  </a:cubicBezTo>
                  <a:cubicBezTo>
                    <a:pt x="24" y="53"/>
                    <a:pt x="0" y="38"/>
                    <a:pt x="8" y="11"/>
                  </a:cubicBezTo>
                  <a:cubicBezTo>
                    <a:pt x="8" y="9"/>
                    <a:pt x="11" y="6"/>
                    <a:pt x="13" y="6"/>
                  </a:cubicBezTo>
                  <a:cubicBezTo>
                    <a:pt x="31" y="0"/>
                    <a:pt x="45" y="8"/>
                    <a:pt x="52" y="26"/>
                  </a:cubicBezTo>
                  <a:cubicBezTo>
                    <a:pt x="54" y="32"/>
                    <a:pt x="55" y="38"/>
                    <a:pt x="56" y="45"/>
                  </a:cubicBezTo>
                  <a:cubicBezTo>
                    <a:pt x="56" y="45"/>
                    <a:pt x="55" y="45"/>
                    <a:pt x="55" y="4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31">
              <a:extLst>
                <a:ext uri="{FF2B5EF4-FFF2-40B4-BE49-F238E27FC236}">
                  <a16:creationId xmlns:a16="http://schemas.microsoft.com/office/drawing/2014/main" id="{EF66951C-A55A-8506-D0FD-18DADA13747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81205" y="2094824"/>
              <a:ext cx="157715" cy="127820"/>
            </a:xfrm>
            <a:custGeom>
              <a:avLst/>
              <a:gdLst>
                <a:gd name="T0" fmla="*/ 0 w 56"/>
                <a:gd name="T1" fmla="*/ 13 h 48"/>
                <a:gd name="T2" fmla="*/ 7 w 56"/>
                <a:gd name="T3" fmla="*/ 18 h 48"/>
                <a:gd name="T4" fmla="*/ 4 w 56"/>
                <a:gd name="T5" fmla="*/ 12 h 48"/>
                <a:gd name="T6" fmla="*/ 16 w 56"/>
                <a:gd name="T7" fmla="*/ 17 h 48"/>
                <a:gd name="T8" fmla="*/ 17 w 56"/>
                <a:gd name="T9" fmla="*/ 16 h 48"/>
                <a:gd name="T10" fmla="*/ 6 w 56"/>
                <a:gd name="T11" fmla="*/ 8 h 48"/>
                <a:gd name="T12" fmla="*/ 13 w 56"/>
                <a:gd name="T13" fmla="*/ 9 h 48"/>
                <a:gd name="T14" fmla="*/ 13 w 56"/>
                <a:gd name="T15" fmla="*/ 8 h 48"/>
                <a:gd name="T16" fmla="*/ 4 w 56"/>
                <a:gd name="T17" fmla="*/ 5 h 48"/>
                <a:gd name="T18" fmla="*/ 45 w 56"/>
                <a:gd name="T19" fmla="*/ 9 h 48"/>
                <a:gd name="T20" fmla="*/ 56 w 56"/>
                <a:gd name="T21" fmla="*/ 35 h 48"/>
                <a:gd name="T22" fmla="*/ 53 w 56"/>
                <a:gd name="T23" fmla="*/ 39 h 48"/>
                <a:gd name="T24" fmla="*/ 15 w 56"/>
                <a:gd name="T25" fmla="*/ 37 h 48"/>
                <a:gd name="T26" fmla="*/ 0 w 56"/>
                <a:gd name="T27" fmla="*/ 1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48">
                  <a:moveTo>
                    <a:pt x="0" y="13"/>
                  </a:moveTo>
                  <a:cubicBezTo>
                    <a:pt x="2" y="14"/>
                    <a:pt x="4" y="15"/>
                    <a:pt x="7" y="18"/>
                  </a:cubicBezTo>
                  <a:cubicBezTo>
                    <a:pt x="6" y="15"/>
                    <a:pt x="5" y="14"/>
                    <a:pt x="4" y="12"/>
                  </a:cubicBezTo>
                  <a:cubicBezTo>
                    <a:pt x="9" y="14"/>
                    <a:pt x="12" y="15"/>
                    <a:pt x="16" y="17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3" y="13"/>
                    <a:pt x="10" y="11"/>
                    <a:pt x="6" y="8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1" y="7"/>
                    <a:pt x="8" y="6"/>
                    <a:pt x="4" y="5"/>
                  </a:cubicBezTo>
                  <a:cubicBezTo>
                    <a:pt x="19" y="1"/>
                    <a:pt x="32" y="0"/>
                    <a:pt x="45" y="9"/>
                  </a:cubicBezTo>
                  <a:cubicBezTo>
                    <a:pt x="53" y="15"/>
                    <a:pt x="55" y="25"/>
                    <a:pt x="56" y="35"/>
                  </a:cubicBezTo>
                  <a:cubicBezTo>
                    <a:pt x="56" y="36"/>
                    <a:pt x="54" y="38"/>
                    <a:pt x="53" y="39"/>
                  </a:cubicBezTo>
                  <a:cubicBezTo>
                    <a:pt x="41" y="48"/>
                    <a:pt x="26" y="47"/>
                    <a:pt x="15" y="37"/>
                  </a:cubicBezTo>
                  <a:cubicBezTo>
                    <a:pt x="8" y="31"/>
                    <a:pt x="2" y="20"/>
                    <a:pt x="0" y="1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32">
              <a:extLst>
                <a:ext uri="{FF2B5EF4-FFF2-40B4-BE49-F238E27FC236}">
                  <a16:creationId xmlns:a16="http://schemas.microsoft.com/office/drawing/2014/main" id="{35D06A16-907C-9E85-A942-467EAAEBBE6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44862" y="3366919"/>
              <a:ext cx="162644" cy="121864"/>
            </a:xfrm>
            <a:custGeom>
              <a:avLst/>
              <a:gdLst>
                <a:gd name="T0" fmla="*/ 51 w 57"/>
                <a:gd name="T1" fmla="*/ 3 h 46"/>
                <a:gd name="T2" fmla="*/ 43 w 57"/>
                <a:gd name="T3" fmla="*/ 6 h 46"/>
                <a:gd name="T4" fmla="*/ 44 w 57"/>
                <a:gd name="T5" fmla="*/ 7 h 46"/>
                <a:gd name="T6" fmla="*/ 51 w 57"/>
                <a:gd name="T7" fmla="*/ 6 h 46"/>
                <a:gd name="T8" fmla="*/ 39 w 57"/>
                <a:gd name="T9" fmla="*/ 14 h 46"/>
                <a:gd name="T10" fmla="*/ 57 w 57"/>
                <a:gd name="T11" fmla="*/ 11 h 46"/>
                <a:gd name="T12" fmla="*/ 34 w 57"/>
                <a:gd name="T13" fmla="*/ 40 h 46"/>
                <a:gd name="T14" fmla="*/ 3 w 57"/>
                <a:gd name="T15" fmla="*/ 37 h 46"/>
                <a:gd name="T16" fmla="*/ 1 w 57"/>
                <a:gd name="T17" fmla="*/ 33 h 46"/>
                <a:gd name="T18" fmla="*/ 27 w 57"/>
                <a:gd name="T19" fmla="*/ 1 h 46"/>
                <a:gd name="T20" fmla="*/ 51 w 57"/>
                <a:gd name="T21" fmla="*/ 1 h 46"/>
                <a:gd name="T22" fmla="*/ 51 w 57"/>
                <a:gd name="T23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46">
                  <a:moveTo>
                    <a:pt x="51" y="3"/>
                  </a:moveTo>
                  <a:cubicBezTo>
                    <a:pt x="49" y="4"/>
                    <a:pt x="46" y="5"/>
                    <a:pt x="43" y="6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6" y="7"/>
                    <a:pt x="48" y="6"/>
                    <a:pt x="51" y="6"/>
                  </a:cubicBezTo>
                  <a:cubicBezTo>
                    <a:pt x="47" y="9"/>
                    <a:pt x="44" y="11"/>
                    <a:pt x="39" y="14"/>
                  </a:cubicBezTo>
                  <a:cubicBezTo>
                    <a:pt x="46" y="13"/>
                    <a:pt x="51" y="12"/>
                    <a:pt x="57" y="11"/>
                  </a:cubicBezTo>
                  <a:cubicBezTo>
                    <a:pt x="51" y="23"/>
                    <a:pt x="46" y="34"/>
                    <a:pt x="34" y="40"/>
                  </a:cubicBezTo>
                  <a:cubicBezTo>
                    <a:pt x="23" y="46"/>
                    <a:pt x="11" y="43"/>
                    <a:pt x="3" y="37"/>
                  </a:cubicBezTo>
                  <a:cubicBezTo>
                    <a:pt x="1" y="36"/>
                    <a:pt x="1" y="34"/>
                    <a:pt x="1" y="33"/>
                  </a:cubicBezTo>
                  <a:cubicBezTo>
                    <a:pt x="0" y="17"/>
                    <a:pt x="11" y="3"/>
                    <a:pt x="27" y="1"/>
                  </a:cubicBezTo>
                  <a:cubicBezTo>
                    <a:pt x="35" y="0"/>
                    <a:pt x="43" y="1"/>
                    <a:pt x="51" y="1"/>
                  </a:cubicBezTo>
                  <a:cubicBezTo>
                    <a:pt x="51" y="2"/>
                    <a:pt x="51" y="3"/>
                    <a:pt x="51" y="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33">
              <a:extLst>
                <a:ext uri="{FF2B5EF4-FFF2-40B4-BE49-F238E27FC236}">
                  <a16:creationId xmlns:a16="http://schemas.microsoft.com/office/drawing/2014/main" id="{6B50B03F-2397-8FF9-4D54-B8BC7D9FD4F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4183" y="1673088"/>
              <a:ext cx="152787" cy="138357"/>
            </a:xfrm>
            <a:custGeom>
              <a:avLst/>
              <a:gdLst>
                <a:gd name="T0" fmla="*/ 0 w 53"/>
                <a:gd name="T1" fmla="*/ 45 h 52"/>
                <a:gd name="T2" fmla="*/ 15 w 53"/>
                <a:gd name="T3" fmla="*/ 8 h 52"/>
                <a:gd name="T4" fmla="*/ 46 w 53"/>
                <a:gd name="T5" fmla="*/ 5 h 52"/>
                <a:gd name="T6" fmla="*/ 48 w 53"/>
                <a:gd name="T7" fmla="*/ 8 h 52"/>
                <a:gd name="T8" fmla="*/ 34 w 53"/>
                <a:gd name="T9" fmla="*/ 44 h 52"/>
                <a:gd name="T10" fmla="*/ 8 w 53"/>
                <a:gd name="T11" fmla="*/ 52 h 52"/>
                <a:gd name="T12" fmla="*/ 7 w 53"/>
                <a:gd name="T13" fmla="*/ 50 h 52"/>
                <a:gd name="T14" fmla="*/ 15 w 53"/>
                <a:gd name="T15" fmla="*/ 44 h 52"/>
                <a:gd name="T16" fmla="*/ 15 w 53"/>
                <a:gd name="T17" fmla="*/ 43 h 52"/>
                <a:gd name="T18" fmla="*/ 7 w 53"/>
                <a:gd name="T19" fmla="*/ 47 h 52"/>
                <a:gd name="T20" fmla="*/ 15 w 53"/>
                <a:gd name="T21" fmla="*/ 37 h 52"/>
                <a:gd name="T22" fmla="*/ 14 w 53"/>
                <a:gd name="T23" fmla="*/ 36 h 52"/>
                <a:gd name="T24" fmla="*/ 5 w 53"/>
                <a:gd name="T25" fmla="*/ 43 h 52"/>
                <a:gd name="T26" fmla="*/ 6 w 53"/>
                <a:gd name="T27" fmla="*/ 37 h 52"/>
                <a:gd name="T28" fmla="*/ 0 w 53"/>
                <a:gd name="T29" fmla="*/ 4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52">
                  <a:moveTo>
                    <a:pt x="0" y="45"/>
                  </a:moveTo>
                  <a:cubicBezTo>
                    <a:pt x="2" y="30"/>
                    <a:pt x="4" y="17"/>
                    <a:pt x="15" y="8"/>
                  </a:cubicBezTo>
                  <a:cubicBezTo>
                    <a:pt x="25" y="0"/>
                    <a:pt x="35" y="1"/>
                    <a:pt x="46" y="5"/>
                  </a:cubicBezTo>
                  <a:cubicBezTo>
                    <a:pt x="47" y="5"/>
                    <a:pt x="48" y="6"/>
                    <a:pt x="48" y="8"/>
                  </a:cubicBezTo>
                  <a:cubicBezTo>
                    <a:pt x="53" y="22"/>
                    <a:pt x="48" y="38"/>
                    <a:pt x="34" y="44"/>
                  </a:cubicBezTo>
                  <a:cubicBezTo>
                    <a:pt x="26" y="48"/>
                    <a:pt x="17" y="49"/>
                    <a:pt x="8" y="52"/>
                  </a:cubicBezTo>
                  <a:cubicBezTo>
                    <a:pt x="8" y="51"/>
                    <a:pt x="8" y="50"/>
                    <a:pt x="7" y="50"/>
                  </a:cubicBezTo>
                  <a:cubicBezTo>
                    <a:pt x="10" y="48"/>
                    <a:pt x="12" y="46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3" y="44"/>
                    <a:pt x="11" y="45"/>
                    <a:pt x="7" y="47"/>
                  </a:cubicBezTo>
                  <a:cubicBezTo>
                    <a:pt x="11" y="42"/>
                    <a:pt x="13" y="39"/>
                    <a:pt x="15" y="37"/>
                  </a:cubicBezTo>
                  <a:cubicBezTo>
                    <a:pt x="15" y="36"/>
                    <a:pt x="15" y="36"/>
                    <a:pt x="14" y="36"/>
                  </a:cubicBezTo>
                  <a:cubicBezTo>
                    <a:pt x="11" y="38"/>
                    <a:pt x="8" y="40"/>
                    <a:pt x="5" y="43"/>
                  </a:cubicBezTo>
                  <a:cubicBezTo>
                    <a:pt x="5" y="41"/>
                    <a:pt x="5" y="40"/>
                    <a:pt x="6" y="37"/>
                  </a:cubicBezTo>
                  <a:cubicBezTo>
                    <a:pt x="4" y="40"/>
                    <a:pt x="2" y="42"/>
                    <a:pt x="0" y="4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34">
              <a:extLst>
                <a:ext uri="{FF2B5EF4-FFF2-40B4-BE49-F238E27FC236}">
                  <a16:creationId xmlns:a16="http://schemas.microsoft.com/office/drawing/2014/main" id="{431EBB95-2E52-4926-543C-D21E20520EB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34151" y="2766844"/>
              <a:ext cx="138001" cy="153934"/>
            </a:xfrm>
            <a:custGeom>
              <a:avLst/>
              <a:gdLst>
                <a:gd name="T0" fmla="*/ 16 w 48"/>
                <a:gd name="T1" fmla="*/ 58 h 58"/>
                <a:gd name="T2" fmla="*/ 20 w 48"/>
                <a:gd name="T3" fmla="*/ 51 h 58"/>
                <a:gd name="T4" fmla="*/ 19 w 48"/>
                <a:gd name="T5" fmla="*/ 51 h 58"/>
                <a:gd name="T6" fmla="*/ 14 w 48"/>
                <a:gd name="T7" fmla="*/ 55 h 58"/>
                <a:gd name="T8" fmla="*/ 19 w 48"/>
                <a:gd name="T9" fmla="*/ 43 h 58"/>
                <a:gd name="T10" fmla="*/ 18 w 48"/>
                <a:gd name="T11" fmla="*/ 42 h 58"/>
                <a:gd name="T12" fmla="*/ 11 w 48"/>
                <a:gd name="T13" fmla="*/ 52 h 58"/>
                <a:gd name="T14" fmla="*/ 10 w 48"/>
                <a:gd name="T15" fmla="*/ 48 h 58"/>
                <a:gd name="T16" fmla="*/ 7 w 48"/>
                <a:gd name="T17" fmla="*/ 54 h 58"/>
                <a:gd name="T18" fmla="*/ 21 w 48"/>
                <a:gd name="T19" fmla="*/ 5 h 58"/>
                <a:gd name="T20" fmla="*/ 24 w 48"/>
                <a:gd name="T21" fmla="*/ 4 h 58"/>
                <a:gd name="T22" fmla="*/ 44 w 48"/>
                <a:gd name="T23" fmla="*/ 13 h 58"/>
                <a:gd name="T24" fmla="*/ 41 w 48"/>
                <a:gd name="T25" fmla="*/ 40 h 58"/>
                <a:gd name="T26" fmla="*/ 16 w 48"/>
                <a:gd name="T2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8">
                  <a:moveTo>
                    <a:pt x="16" y="58"/>
                  </a:moveTo>
                  <a:cubicBezTo>
                    <a:pt x="17" y="55"/>
                    <a:pt x="18" y="53"/>
                    <a:pt x="20" y="51"/>
                  </a:cubicBezTo>
                  <a:cubicBezTo>
                    <a:pt x="20" y="51"/>
                    <a:pt x="19" y="51"/>
                    <a:pt x="19" y="51"/>
                  </a:cubicBezTo>
                  <a:cubicBezTo>
                    <a:pt x="18" y="52"/>
                    <a:pt x="17" y="53"/>
                    <a:pt x="14" y="55"/>
                  </a:cubicBezTo>
                  <a:cubicBezTo>
                    <a:pt x="16" y="50"/>
                    <a:pt x="17" y="46"/>
                    <a:pt x="19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5" y="45"/>
                    <a:pt x="13" y="49"/>
                    <a:pt x="11" y="52"/>
                  </a:cubicBezTo>
                  <a:cubicBezTo>
                    <a:pt x="10" y="51"/>
                    <a:pt x="10" y="50"/>
                    <a:pt x="10" y="48"/>
                  </a:cubicBezTo>
                  <a:cubicBezTo>
                    <a:pt x="9" y="50"/>
                    <a:pt x="8" y="52"/>
                    <a:pt x="7" y="54"/>
                  </a:cubicBezTo>
                  <a:cubicBezTo>
                    <a:pt x="0" y="37"/>
                    <a:pt x="3" y="12"/>
                    <a:pt x="21" y="5"/>
                  </a:cubicBezTo>
                  <a:cubicBezTo>
                    <a:pt x="22" y="5"/>
                    <a:pt x="23" y="4"/>
                    <a:pt x="24" y="4"/>
                  </a:cubicBezTo>
                  <a:cubicBezTo>
                    <a:pt x="35" y="0"/>
                    <a:pt x="40" y="2"/>
                    <a:pt x="44" y="13"/>
                  </a:cubicBezTo>
                  <a:cubicBezTo>
                    <a:pt x="48" y="23"/>
                    <a:pt x="47" y="31"/>
                    <a:pt x="41" y="40"/>
                  </a:cubicBezTo>
                  <a:cubicBezTo>
                    <a:pt x="36" y="48"/>
                    <a:pt x="26" y="55"/>
                    <a:pt x="16" y="5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35">
              <a:extLst>
                <a:ext uri="{FF2B5EF4-FFF2-40B4-BE49-F238E27FC236}">
                  <a16:creationId xmlns:a16="http://schemas.microsoft.com/office/drawing/2014/main" id="{024A3436-A387-08B7-107A-33E3564DABE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43488" y="1670103"/>
              <a:ext cx="162644" cy="124613"/>
            </a:xfrm>
            <a:custGeom>
              <a:avLst/>
              <a:gdLst>
                <a:gd name="T0" fmla="*/ 2 w 57"/>
                <a:gd name="T1" fmla="*/ 12 h 47"/>
                <a:gd name="T2" fmla="*/ 18 w 57"/>
                <a:gd name="T3" fmla="*/ 15 h 47"/>
                <a:gd name="T4" fmla="*/ 6 w 57"/>
                <a:gd name="T5" fmla="*/ 7 h 47"/>
                <a:gd name="T6" fmla="*/ 13 w 57"/>
                <a:gd name="T7" fmla="*/ 8 h 47"/>
                <a:gd name="T8" fmla="*/ 14 w 57"/>
                <a:gd name="T9" fmla="*/ 7 h 47"/>
                <a:gd name="T10" fmla="*/ 6 w 57"/>
                <a:gd name="T11" fmla="*/ 4 h 47"/>
                <a:gd name="T12" fmla="*/ 44 w 57"/>
                <a:gd name="T13" fmla="*/ 7 h 47"/>
                <a:gd name="T14" fmla="*/ 57 w 57"/>
                <a:gd name="T15" fmla="*/ 34 h 47"/>
                <a:gd name="T16" fmla="*/ 54 w 57"/>
                <a:gd name="T17" fmla="*/ 38 h 47"/>
                <a:gd name="T18" fmla="*/ 16 w 57"/>
                <a:gd name="T19" fmla="*/ 36 h 47"/>
                <a:gd name="T20" fmla="*/ 0 w 57"/>
                <a:gd name="T21" fmla="*/ 14 h 47"/>
                <a:gd name="T22" fmla="*/ 2 w 57"/>
                <a:gd name="T23" fmla="*/ 1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47">
                  <a:moveTo>
                    <a:pt x="2" y="12"/>
                  </a:moveTo>
                  <a:cubicBezTo>
                    <a:pt x="7" y="13"/>
                    <a:pt x="12" y="14"/>
                    <a:pt x="18" y="15"/>
                  </a:cubicBezTo>
                  <a:cubicBezTo>
                    <a:pt x="14" y="12"/>
                    <a:pt x="11" y="10"/>
                    <a:pt x="6" y="7"/>
                  </a:cubicBezTo>
                  <a:cubicBezTo>
                    <a:pt x="10" y="7"/>
                    <a:pt x="12" y="8"/>
                    <a:pt x="13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1" y="6"/>
                    <a:pt x="9" y="5"/>
                    <a:pt x="6" y="4"/>
                  </a:cubicBezTo>
                  <a:cubicBezTo>
                    <a:pt x="16" y="0"/>
                    <a:pt x="35" y="1"/>
                    <a:pt x="44" y="7"/>
                  </a:cubicBezTo>
                  <a:cubicBezTo>
                    <a:pt x="54" y="14"/>
                    <a:pt x="56" y="23"/>
                    <a:pt x="57" y="34"/>
                  </a:cubicBezTo>
                  <a:cubicBezTo>
                    <a:pt x="57" y="35"/>
                    <a:pt x="56" y="37"/>
                    <a:pt x="54" y="38"/>
                  </a:cubicBezTo>
                  <a:cubicBezTo>
                    <a:pt x="43" y="47"/>
                    <a:pt x="26" y="47"/>
                    <a:pt x="16" y="36"/>
                  </a:cubicBezTo>
                  <a:cubicBezTo>
                    <a:pt x="10" y="29"/>
                    <a:pt x="5" y="21"/>
                    <a:pt x="0" y="14"/>
                  </a:cubicBezTo>
                  <a:cubicBezTo>
                    <a:pt x="1" y="13"/>
                    <a:pt x="1" y="13"/>
                    <a:pt x="2" y="12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36">
              <a:extLst>
                <a:ext uri="{FF2B5EF4-FFF2-40B4-BE49-F238E27FC236}">
                  <a16:creationId xmlns:a16="http://schemas.microsoft.com/office/drawing/2014/main" id="{BB54EF26-7A2C-0B0C-D8E2-A699B21D767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92343" y="1890571"/>
              <a:ext cx="177430" cy="122322"/>
            </a:xfrm>
            <a:custGeom>
              <a:avLst/>
              <a:gdLst>
                <a:gd name="T0" fmla="*/ 58 w 61"/>
                <a:gd name="T1" fmla="*/ 16 h 46"/>
                <a:gd name="T2" fmla="*/ 48 w 61"/>
                <a:gd name="T3" fmla="*/ 16 h 46"/>
                <a:gd name="T4" fmla="*/ 48 w 61"/>
                <a:gd name="T5" fmla="*/ 16 h 46"/>
                <a:gd name="T6" fmla="*/ 55 w 61"/>
                <a:gd name="T7" fmla="*/ 17 h 46"/>
                <a:gd name="T8" fmla="*/ 55 w 61"/>
                <a:gd name="T9" fmla="*/ 18 h 46"/>
                <a:gd name="T10" fmla="*/ 45 w 61"/>
                <a:gd name="T11" fmla="*/ 21 h 46"/>
                <a:gd name="T12" fmla="*/ 45 w 61"/>
                <a:gd name="T13" fmla="*/ 22 h 46"/>
                <a:gd name="T14" fmla="*/ 56 w 61"/>
                <a:gd name="T15" fmla="*/ 22 h 46"/>
                <a:gd name="T16" fmla="*/ 56 w 61"/>
                <a:gd name="T17" fmla="*/ 23 h 46"/>
                <a:gd name="T18" fmla="*/ 50 w 61"/>
                <a:gd name="T19" fmla="*/ 26 h 46"/>
                <a:gd name="T20" fmla="*/ 50 w 61"/>
                <a:gd name="T21" fmla="*/ 27 h 46"/>
                <a:gd name="T22" fmla="*/ 61 w 61"/>
                <a:gd name="T23" fmla="*/ 24 h 46"/>
                <a:gd name="T24" fmla="*/ 21 w 61"/>
                <a:gd name="T25" fmla="*/ 43 h 46"/>
                <a:gd name="T26" fmla="*/ 1 w 61"/>
                <a:gd name="T27" fmla="*/ 29 h 46"/>
                <a:gd name="T28" fmla="*/ 1 w 61"/>
                <a:gd name="T29" fmla="*/ 23 h 46"/>
                <a:gd name="T30" fmla="*/ 40 w 61"/>
                <a:gd name="T31" fmla="*/ 5 h 46"/>
                <a:gd name="T32" fmla="*/ 59 w 61"/>
                <a:gd name="T33" fmla="*/ 14 h 46"/>
                <a:gd name="T34" fmla="*/ 58 w 61"/>
                <a:gd name="T35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46">
                  <a:moveTo>
                    <a:pt x="58" y="16"/>
                  </a:moveTo>
                  <a:cubicBezTo>
                    <a:pt x="55" y="16"/>
                    <a:pt x="52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1" y="17"/>
                    <a:pt x="53" y="17"/>
                    <a:pt x="55" y="17"/>
                  </a:cubicBezTo>
                  <a:cubicBezTo>
                    <a:pt x="55" y="17"/>
                    <a:pt x="55" y="18"/>
                    <a:pt x="55" y="18"/>
                  </a:cubicBezTo>
                  <a:cubicBezTo>
                    <a:pt x="52" y="19"/>
                    <a:pt x="48" y="20"/>
                    <a:pt x="45" y="21"/>
                  </a:cubicBezTo>
                  <a:cubicBezTo>
                    <a:pt x="45" y="21"/>
                    <a:pt x="45" y="21"/>
                    <a:pt x="45" y="22"/>
                  </a:cubicBezTo>
                  <a:cubicBezTo>
                    <a:pt x="49" y="22"/>
                    <a:pt x="52" y="22"/>
                    <a:pt x="56" y="22"/>
                  </a:cubicBezTo>
                  <a:cubicBezTo>
                    <a:pt x="56" y="22"/>
                    <a:pt x="56" y="23"/>
                    <a:pt x="56" y="23"/>
                  </a:cubicBezTo>
                  <a:cubicBezTo>
                    <a:pt x="54" y="24"/>
                    <a:pt x="52" y="25"/>
                    <a:pt x="50" y="26"/>
                  </a:cubicBezTo>
                  <a:cubicBezTo>
                    <a:pt x="50" y="26"/>
                    <a:pt x="50" y="26"/>
                    <a:pt x="50" y="27"/>
                  </a:cubicBezTo>
                  <a:cubicBezTo>
                    <a:pt x="53" y="26"/>
                    <a:pt x="57" y="25"/>
                    <a:pt x="61" y="24"/>
                  </a:cubicBezTo>
                  <a:cubicBezTo>
                    <a:pt x="50" y="36"/>
                    <a:pt x="38" y="46"/>
                    <a:pt x="21" y="43"/>
                  </a:cubicBezTo>
                  <a:cubicBezTo>
                    <a:pt x="12" y="42"/>
                    <a:pt x="6" y="36"/>
                    <a:pt x="1" y="29"/>
                  </a:cubicBezTo>
                  <a:cubicBezTo>
                    <a:pt x="0" y="28"/>
                    <a:pt x="1" y="25"/>
                    <a:pt x="1" y="23"/>
                  </a:cubicBezTo>
                  <a:cubicBezTo>
                    <a:pt x="9" y="6"/>
                    <a:pt x="23" y="0"/>
                    <a:pt x="40" y="5"/>
                  </a:cubicBezTo>
                  <a:cubicBezTo>
                    <a:pt x="47" y="7"/>
                    <a:pt x="53" y="11"/>
                    <a:pt x="59" y="14"/>
                  </a:cubicBezTo>
                  <a:cubicBezTo>
                    <a:pt x="59" y="14"/>
                    <a:pt x="59" y="15"/>
                    <a:pt x="58" y="16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37">
              <a:extLst>
                <a:ext uri="{FF2B5EF4-FFF2-40B4-BE49-F238E27FC236}">
                  <a16:creationId xmlns:a16="http://schemas.microsoft.com/office/drawing/2014/main" id="{02D13E79-6CEB-5954-03D5-6B36FBC26D4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12524" y="3347725"/>
              <a:ext cx="147858" cy="135608"/>
            </a:xfrm>
            <a:custGeom>
              <a:avLst/>
              <a:gdLst>
                <a:gd name="T0" fmla="*/ 52 w 52"/>
                <a:gd name="T1" fmla="*/ 45 h 51"/>
                <a:gd name="T2" fmla="*/ 46 w 52"/>
                <a:gd name="T3" fmla="*/ 38 h 51"/>
                <a:gd name="T4" fmla="*/ 46 w 52"/>
                <a:gd name="T5" fmla="*/ 39 h 51"/>
                <a:gd name="T6" fmla="*/ 48 w 52"/>
                <a:gd name="T7" fmla="*/ 45 h 51"/>
                <a:gd name="T8" fmla="*/ 38 w 52"/>
                <a:gd name="T9" fmla="*/ 37 h 51"/>
                <a:gd name="T10" fmla="*/ 37 w 52"/>
                <a:gd name="T11" fmla="*/ 38 h 51"/>
                <a:gd name="T12" fmla="*/ 45 w 52"/>
                <a:gd name="T13" fmla="*/ 47 h 51"/>
                <a:gd name="T14" fmla="*/ 38 w 52"/>
                <a:gd name="T15" fmla="*/ 45 h 51"/>
                <a:gd name="T16" fmla="*/ 46 w 52"/>
                <a:gd name="T17" fmla="*/ 51 h 51"/>
                <a:gd name="T18" fmla="*/ 12 w 52"/>
                <a:gd name="T19" fmla="*/ 40 h 51"/>
                <a:gd name="T20" fmla="*/ 4 w 52"/>
                <a:gd name="T21" fmla="*/ 8 h 51"/>
                <a:gd name="T22" fmla="*/ 8 w 52"/>
                <a:gd name="T23" fmla="*/ 5 h 51"/>
                <a:gd name="T24" fmla="*/ 43 w 52"/>
                <a:gd name="T25" fmla="*/ 15 h 51"/>
                <a:gd name="T26" fmla="*/ 52 w 52"/>
                <a:gd name="T27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51">
                  <a:moveTo>
                    <a:pt x="52" y="45"/>
                  </a:moveTo>
                  <a:cubicBezTo>
                    <a:pt x="50" y="42"/>
                    <a:pt x="48" y="40"/>
                    <a:pt x="46" y="38"/>
                  </a:cubicBezTo>
                  <a:cubicBezTo>
                    <a:pt x="46" y="38"/>
                    <a:pt x="46" y="38"/>
                    <a:pt x="46" y="39"/>
                  </a:cubicBezTo>
                  <a:cubicBezTo>
                    <a:pt x="46" y="40"/>
                    <a:pt x="47" y="42"/>
                    <a:pt x="48" y="45"/>
                  </a:cubicBezTo>
                  <a:cubicBezTo>
                    <a:pt x="44" y="41"/>
                    <a:pt x="41" y="39"/>
                    <a:pt x="38" y="37"/>
                  </a:cubicBezTo>
                  <a:cubicBezTo>
                    <a:pt x="38" y="37"/>
                    <a:pt x="37" y="38"/>
                    <a:pt x="37" y="38"/>
                  </a:cubicBezTo>
                  <a:cubicBezTo>
                    <a:pt x="39" y="41"/>
                    <a:pt x="42" y="43"/>
                    <a:pt x="45" y="47"/>
                  </a:cubicBezTo>
                  <a:cubicBezTo>
                    <a:pt x="43" y="46"/>
                    <a:pt x="41" y="46"/>
                    <a:pt x="38" y="45"/>
                  </a:cubicBezTo>
                  <a:cubicBezTo>
                    <a:pt x="41" y="47"/>
                    <a:pt x="43" y="49"/>
                    <a:pt x="46" y="51"/>
                  </a:cubicBezTo>
                  <a:cubicBezTo>
                    <a:pt x="32" y="51"/>
                    <a:pt x="21" y="48"/>
                    <a:pt x="12" y="40"/>
                  </a:cubicBezTo>
                  <a:cubicBezTo>
                    <a:pt x="3" y="33"/>
                    <a:pt x="0" y="19"/>
                    <a:pt x="4" y="8"/>
                  </a:cubicBezTo>
                  <a:cubicBezTo>
                    <a:pt x="5" y="7"/>
                    <a:pt x="6" y="6"/>
                    <a:pt x="8" y="5"/>
                  </a:cubicBezTo>
                  <a:cubicBezTo>
                    <a:pt x="21" y="0"/>
                    <a:pt x="34" y="4"/>
                    <a:pt x="43" y="15"/>
                  </a:cubicBezTo>
                  <a:cubicBezTo>
                    <a:pt x="49" y="24"/>
                    <a:pt x="51" y="33"/>
                    <a:pt x="52" y="4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38">
              <a:extLst>
                <a:ext uri="{FF2B5EF4-FFF2-40B4-BE49-F238E27FC236}">
                  <a16:creationId xmlns:a16="http://schemas.microsoft.com/office/drawing/2014/main" id="{5C22ECFA-38B2-C099-0269-C7F02A3B51C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53330" y="2104626"/>
              <a:ext cx="152787" cy="132859"/>
            </a:xfrm>
            <a:custGeom>
              <a:avLst/>
              <a:gdLst>
                <a:gd name="T0" fmla="*/ 7 w 53"/>
                <a:gd name="T1" fmla="*/ 48 h 50"/>
                <a:gd name="T2" fmla="*/ 14 w 53"/>
                <a:gd name="T3" fmla="*/ 42 h 50"/>
                <a:gd name="T4" fmla="*/ 14 w 53"/>
                <a:gd name="T5" fmla="*/ 41 h 50"/>
                <a:gd name="T6" fmla="*/ 7 w 53"/>
                <a:gd name="T7" fmla="*/ 45 h 50"/>
                <a:gd name="T8" fmla="*/ 15 w 53"/>
                <a:gd name="T9" fmla="*/ 35 h 50"/>
                <a:gd name="T10" fmla="*/ 14 w 53"/>
                <a:gd name="T11" fmla="*/ 34 h 50"/>
                <a:gd name="T12" fmla="*/ 3 w 53"/>
                <a:gd name="T13" fmla="*/ 42 h 50"/>
                <a:gd name="T14" fmla="*/ 6 w 53"/>
                <a:gd name="T15" fmla="*/ 36 h 50"/>
                <a:gd name="T16" fmla="*/ 6 w 53"/>
                <a:gd name="T17" fmla="*/ 35 h 50"/>
                <a:gd name="T18" fmla="*/ 1 w 53"/>
                <a:gd name="T19" fmla="*/ 41 h 50"/>
                <a:gd name="T20" fmla="*/ 24 w 53"/>
                <a:gd name="T21" fmla="*/ 1 h 50"/>
                <a:gd name="T22" fmla="*/ 44 w 53"/>
                <a:gd name="T23" fmla="*/ 2 h 50"/>
                <a:gd name="T24" fmla="*/ 47 w 53"/>
                <a:gd name="T25" fmla="*/ 5 h 50"/>
                <a:gd name="T26" fmla="*/ 32 w 53"/>
                <a:gd name="T27" fmla="*/ 42 h 50"/>
                <a:gd name="T28" fmla="*/ 7 w 53"/>
                <a:gd name="T29" fmla="*/ 50 h 50"/>
                <a:gd name="T30" fmla="*/ 7 w 53"/>
                <a:gd name="T31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50">
                  <a:moveTo>
                    <a:pt x="7" y="48"/>
                  </a:moveTo>
                  <a:cubicBezTo>
                    <a:pt x="9" y="46"/>
                    <a:pt x="12" y="44"/>
                    <a:pt x="14" y="42"/>
                  </a:cubicBezTo>
                  <a:cubicBezTo>
                    <a:pt x="14" y="42"/>
                    <a:pt x="14" y="42"/>
                    <a:pt x="14" y="41"/>
                  </a:cubicBezTo>
                  <a:cubicBezTo>
                    <a:pt x="12" y="42"/>
                    <a:pt x="10" y="43"/>
                    <a:pt x="7" y="45"/>
                  </a:cubicBezTo>
                  <a:cubicBezTo>
                    <a:pt x="10" y="41"/>
                    <a:pt x="12" y="38"/>
                    <a:pt x="15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1" y="36"/>
                    <a:pt x="8" y="39"/>
                    <a:pt x="3" y="42"/>
                  </a:cubicBezTo>
                  <a:cubicBezTo>
                    <a:pt x="5" y="39"/>
                    <a:pt x="6" y="37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4" y="37"/>
                    <a:pt x="2" y="39"/>
                    <a:pt x="1" y="41"/>
                  </a:cubicBezTo>
                  <a:cubicBezTo>
                    <a:pt x="0" y="24"/>
                    <a:pt x="10" y="3"/>
                    <a:pt x="24" y="1"/>
                  </a:cubicBezTo>
                  <a:cubicBezTo>
                    <a:pt x="31" y="0"/>
                    <a:pt x="38" y="1"/>
                    <a:pt x="44" y="2"/>
                  </a:cubicBezTo>
                  <a:cubicBezTo>
                    <a:pt x="45" y="2"/>
                    <a:pt x="47" y="4"/>
                    <a:pt x="47" y="5"/>
                  </a:cubicBezTo>
                  <a:cubicBezTo>
                    <a:pt x="53" y="20"/>
                    <a:pt x="47" y="36"/>
                    <a:pt x="32" y="42"/>
                  </a:cubicBezTo>
                  <a:cubicBezTo>
                    <a:pt x="24" y="46"/>
                    <a:pt x="16" y="47"/>
                    <a:pt x="7" y="50"/>
                  </a:cubicBezTo>
                  <a:cubicBezTo>
                    <a:pt x="7" y="49"/>
                    <a:pt x="7" y="48"/>
                    <a:pt x="7" y="4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39">
              <a:extLst>
                <a:ext uri="{FF2B5EF4-FFF2-40B4-BE49-F238E27FC236}">
                  <a16:creationId xmlns:a16="http://schemas.microsoft.com/office/drawing/2014/main" id="{B76EED45-5C1D-41B2-F723-9ED815C1DF5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29507" y="2254553"/>
              <a:ext cx="152787" cy="148436"/>
            </a:xfrm>
            <a:custGeom>
              <a:avLst/>
              <a:gdLst>
                <a:gd name="T0" fmla="*/ 44 w 53"/>
                <a:gd name="T1" fmla="*/ 44 h 56"/>
                <a:gd name="T2" fmla="*/ 45 w 53"/>
                <a:gd name="T3" fmla="*/ 49 h 56"/>
                <a:gd name="T4" fmla="*/ 44 w 53"/>
                <a:gd name="T5" fmla="*/ 49 h 56"/>
                <a:gd name="T6" fmla="*/ 38 w 53"/>
                <a:gd name="T7" fmla="*/ 40 h 56"/>
                <a:gd name="T8" fmla="*/ 37 w 53"/>
                <a:gd name="T9" fmla="*/ 41 h 56"/>
                <a:gd name="T10" fmla="*/ 41 w 53"/>
                <a:gd name="T11" fmla="*/ 53 h 56"/>
                <a:gd name="T12" fmla="*/ 37 w 53"/>
                <a:gd name="T13" fmla="*/ 49 h 56"/>
                <a:gd name="T14" fmla="*/ 36 w 53"/>
                <a:gd name="T15" fmla="*/ 49 h 56"/>
                <a:gd name="T16" fmla="*/ 40 w 53"/>
                <a:gd name="T17" fmla="*/ 56 h 56"/>
                <a:gd name="T18" fmla="*/ 14 w 53"/>
                <a:gd name="T19" fmla="*/ 4 h 56"/>
                <a:gd name="T20" fmla="*/ 23 w 53"/>
                <a:gd name="T21" fmla="*/ 0 h 56"/>
                <a:gd name="T22" fmla="*/ 51 w 53"/>
                <a:gd name="T23" fmla="*/ 38 h 56"/>
                <a:gd name="T24" fmla="*/ 49 w 53"/>
                <a:gd name="T25" fmla="*/ 54 h 56"/>
                <a:gd name="T26" fmla="*/ 45 w 53"/>
                <a:gd name="T27" fmla="*/ 44 h 56"/>
                <a:gd name="T28" fmla="*/ 44 w 53"/>
                <a:gd name="T29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56">
                  <a:moveTo>
                    <a:pt x="44" y="44"/>
                  </a:moveTo>
                  <a:cubicBezTo>
                    <a:pt x="45" y="46"/>
                    <a:pt x="45" y="47"/>
                    <a:pt x="45" y="49"/>
                  </a:cubicBezTo>
                  <a:cubicBezTo>
                    <a:pt x="45" y="49"/>
                    <a:pt x="44" y="49"/>
                    <a:pt x="44" y="49"/>
                  </a:cubicBezTo>
                  <a:cubicBezTo>
                    <a:pt x="42" y="46"/>
                    <a:pt x="40" y="43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8" y="44"/>
                    <a:pt x="39" y="48"/>
                    <a:pt x="41" y="53"/>
                  </a:cubicBezTo>
                  <a:cubicBezTo>
                    <a:pt x="39" y="51"/>
                    <a:pt x="38" y="50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51"/>
                    <a:pt x="38" y="53"/>
                    <a:pt x="40" y="56"/>
                  </a:cubicBezTo>
                  <a:cubicBezTo>
                    <a:pt x="18" y="49"/>
                    <a:pt x="0" y="28"/>
                    <a:pt x="14" y="4"/>
                  </a:cubicBezTo>
                  <a:cubicBezTo>
                    <a:pt x="16" y="1"/>
                    <a:pt x="19" y="0"/>
                    <a:pt x="23" y="0"/>
                  </a:cubicBezTo>
                  <a:cubicBezTo>
                    <a:pt x="43" y="2"/>
                    <a:pt x="53" y="16"/>
                    <a:pt x="51" y="38"/>
                  </a:cubicBezTo>
                  <a:cubicBezTo>
                    <a:pt x="51" y="43"/>
                    <a:pt x="50" y="48"/>
                    <a:pt x="49" y="54"/>
                  </a:cubicBezTo>
                  <a:cubicBezTo>
                    <a:pt x="47" y="49"/>
                    <a:pt x="46" y="47"/>
                    <a:pt x="45" y="44"/>
                  </a:cubicBezTo>
                  <a:cubicBezTo>
                    <a:pt x="45" y="44"/>
                    <a:pt x="45" y="44"/>
                    <a:pt x="44" y="4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40">
              <a:extLst>
                <a:ext uri="{FF2B5EF4-FFF2-40B4-BE49-F238E27FC236}">
                  <a16:creationId xmlns:a16="http://schemas.microsoft.com/office/drawing/2014/main" id="{EC9E8788-3806-40AB-1981-96A485BDE0F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02737" y="3195688"/>
              <a:ext cx="133072" cy="148894"/>
            </a:xfrm>
            <a:custGeom>
              <a:avLst/>
              <a:gdLst>
                <a:gd name="T0" fmla="*/ 14 w 47"/>
                <a:gd name="T1" fmla="*/ 56 h 56"/>
                <a:gd name="T2" fmla="*/ 17 w 47"/>
                <a:gd name="T3" fmla="*/ 39 h 56"/>
                <a:gd name="T4" fmla="*/ 9 w 47"/>
                <a:gd name="T5" fmla="*/ 50 h 56"/>
                <a:gd name="T6" fmla="*/ 9 w 47"/>
                <a:gd name="T7" fmla="*/ 44 h 56"/>
                <a:gd name="T8" fmla="*/ 9 w 47"/>
                <a:gd name="T9" fmla="*/ 44 h 56"/>
                <a:gd name="T10" fmla="*/ 6 w 47"/>
                <a:gd name="T11" fmla="*/ 52 h 56"/>
                <a:gd name="T12" fmla="*/ 6 w 47"/>
                <a:gd name="T13" fmla="*/ 14 h 56"/>
                <a:gd name="T14" fmla="*/ 32 w 47"/>
                <a:gd name="T15" fmla="*/ 0 h 56"/>
                <a:gd name="T16" fmla="*/ 38 w 47"/>
                <a:gd name="T17" fmla="*/ 2 h 56"/>
                <a:gd name="T18" fmla="*/ 37 w 47"/>
                <a:gd name="T19" fmla="*/ 40 h 56"/>
                <a:gd name="T20" fmla="*/ 14 w 47"/>
                <a:gd name="T2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56">
                  <a:moveTo>
                    <a:pt x="14" y="56"/>
                  </a:moveTo>
                  <a:cubicBezTo>
                    <a:pt x="15" y="50"/>
                    <a:pt x="16" y="45"/>
                    <a:pt x="17" y="39"/>
                  </a:cubicBezTo>
                  <a:cubicBezTo>
                    <a:pt x="14" y="43"/>
                    <a:pt x="12" y="46"/>
                    <a:pt x="9" y="50"/>
                  </a:cubicBezTo>
                  <a:cubicBezTo>
                    <a:pt x="9" y="48"/>
                    <a:pt x="9" y="46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6"/>
                    <a:pt x="7" y="49"/>
                    <a:pt x="6" y="52"/>
                  </a:cubicBezTo>
                  <a:cubicBezTo>
                    <a:pt x="1" y="39"/>
                    <a:pt x="0" y="26"/>
                    <a:pt x="6" y="14"/>
                  </a:cubicBezTo>
                  <a:cubicBezTo>
                    <a:pt x="12" y="4"/>
                    <a:pt x="21" y="0"/>
                    <a:pt x="32" y="0"/>
                  </a:cubicBezTo>
                  <a:cubicBezTo>
                    <a:pt x="34" y="0"/>
                    <a:pt x="37" y="1"/>
                    <a:pt x="38" y="2"/>
                  </a:cubicBezTo>
                  <a:cubicBezTo>
                    <a:pt x="47" y="14"/>
                    <a:pt x="47" y="29"/>
                    <a:pt x="37" y="40"/>
                  </a:cubicBezTo>
                  <a:cubicBezTo>
                    <a:pt x="31" y="47"/>
                    <a:pt x="24" y="52"/>
                    <a:pt x="14" y="56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41">
              <a:extLst>
                <a:ext uri="{FF2B5EF4-FFF2-40B4-BE49-F238E27FC236}">
                  <a16:creationId xmlns:a16="http://schemas.microsoft.com/office/drawing/2014/main" id="{6CCF170C-B307-FC0C-604D-26BB113F8E0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82580" y="2936811"/>
              <a:ext cx="157715" cy="119573"/>
            </a:xfrm>
            <a:custGeom>
              <a:avLst/>
              <a:gdLst>
                <a:gd name="T0" fmla="*/ 50 w 55"/>
                <a:gd name="T1" fmla="*/ 3 h 45"/>
                <a:gd name="T2" fmla="*/ 42 w 55"/>
                <a:gd name="T3" fmla="*/ 6 h 45"/>
                <a:gd name="T4" fmla="*/ 43 w 55"/>
                <a:gd name="T5" fmla="*/ 7 h 45"/>
                <a:gd name="T6" fmla="*/ 50 w 55"/>
                <a:gd name="T7" fmla="*/ 6 h 45"/>
                <a:gd name="T8" fmla="*/ 39 w 55"/>
                <a:gd name="T9" fmla="*/ 14 h 45"/>
                <a:gd name="T10" fmla="*/ 40 w 55"/>
                <a:gd name="T11" fmla="*/ 15 h 45"/>
                <a:gd name="T12" fmla="*/ 50 w 55"/>
                <a:gd name="T13" fmla="*/ 11 h 45"/>
                <a:gd name="T14" fmla="*/ 51 w 55"/>
                <a:gd name="T15" fmla="*/ 12 h 45"/>
                <a:gd name="T16" fmla="*/ 47 w 55"/>
                <a:gd name="T17" fmla="*/ 16 h 45"/>
                <a:gd name="T18" fmla="*/ 47 w 55"/>
                <a:gd name="T19" fmla="*/ 16 h 45"/>
                <a:gd name="T20" fmla="*/ 54 w 55"/>
                <a:gd name="T21" fmla="*/ 12 h 45"/>
                <a:gd name="T22" fmla="*/ 55 w 55"/>
                <a:gd name="T23" fmla="*/ 12 h 45"/>
                <a:gd name="T24" fmla="*/ 50 w 55"/>
                <a:gd name="T25" fmla="*/ 22 h 45"/>
                <a:gd name="T26" fmla="*/ 27 w 55"/>
                <a:gd name="T27" fmla="*/ 43 h 45"/>
                <a:gd name="T28" fmla="*/ 2 w 55"/>
                <a:gd name="T29" fmla="*/ 36 h 45"/>
                <a:gd name="T30" fmla="*/ 0 w 55"/>
                <a:gd name="T31" fmla="*/ 30 h 45"/>
                <a:gd name="T32" fmla="*/ 29 w 55"/>
                <a:gd name="T33" fmla="*/ 1 h 45"/>
                <a:gd name="T34" fmla="*/ 50 w 55"/>
                <a:gd name="T35" fmla="*/ 2 h 45"/>
                <a:gd name="T36" fmla="*/ 50 w 55"/>
                <a:gd name="T3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45">
                  <a:moveTo>
                    <a:pt x="50" y="3"/>
                  </a:moveTo>
                  <a:cubicBezTo>
                    <a:pt x="48" y="4"/>
                    <a:pt x="45" y="5"/>
                    <a:pt x="42" y="6"/>
                  </a:cubicBezTo>
                  <a:cubicBezTo>
                    <a:pt x="42" y="7"/>
                    <a:pt x="43" y="7"/>
                    <a:pt x="43" y="7"/>
                  </a:cubicBezTo>
                  <a:cubicBezTo>
                    <a:pt x="44" y="7"/>
                    <a:pt x="46" y="7"/>
                    <a:pt x="50" y="6"/>
                  </a:cubicBezTo>
                  <a:cubicBezTo>
                    <a:pt x="45" y="9"/>
                    <a:pt x="42" y="11"/>
                    <a:pt x="39" y="14"/>
                  </a:cubicBezTo>
                  <a:cubicBezTo>
                    <a:pt x="39" y="14"/>
                    <a:pt x="40" y="14"/>
                    <a:pt x="40" y="15"/>
                  </a:cubicBezTo>
                  <a:cubicBezTo>
                    <a:pt x="43" y="13"/>
                    <a:pt x="47" y="12"/>
                    <a:pt x="50" y="11"/>
                  </a:cubicBezTo>
                  <a:cubicBezTo>
                    <a:pt x="51" y="11"/>
                    <a:pt x="51" y="11"/>
                    <a:pt x="51" y="12"/>
                  </a:cubicBezTo>
                  <a:cubicBezTo>
                    <a:pt x="49" y="13"/>
                    <a:pt x="48" y="14"/>
                    <a:pt x="47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9" y="15"/>
                    <a:pt x="52" y="13"/>
                    <a:pt x="54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4" y="15"/>
                    <a:pt x="52" y="19"/>
                    <a:pt x="50" y="22"/>
                  </a:cubicBezTo>
                  <a:cubicBezTo>
                    <a:pt x="45" y="32"/>
                    <a:pt x="38" y="40"/>
                    <a:pt x="27" y="43"/>
                  </a:cubicBezTo>
                  <a:cubicBezTo>
                    <a:pt x="18" y="45"/>
                    <a:pt x="9" y="42"/>
                    <a:pt x="2" y="36"/>
                  </a:cubicBezTo>
                  <a:cubicBezTo>
                    <a:pt x="0" y="35"/>
                    <a:pt x="0" y="32"/>
                    <a:pt x="0" y="30"/>
                  </a:cubicBezTo>
                  <a:cubicBezTo>
                    <a:pt x="1" y="12"/>
                    <a:pt x="11" y="2"/>
                    <a:pt x="29" y="1"/>
                  </a:cubicBezTo>
                  <a:cubicBezTo>
                    <a:pt x="36" y="0"/>
                    <a:pt x="43" y="1"/>
                    <a:pt x="50" y="2"/>
                  </a:cubicBezTo>
                  <a:cubicBezTo>
                    <a:pt x="50" y="2"/>
                    <a:pt x="50" y="3"/>
                    <a:pt x="50" y="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42">
              <a:extLst>
                <a:ext uri="{FF2B5EF4-FFF2-40B4-BE49-F238E27FC236}">
                  <a16:creationId xmlns:a16="http://schemas.microsoft.com/office/drawing/2014/main" id="{768B5BDB-C5C5-23E1-8C67-22F4627AE9A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93433" y="3138489"/>
              <a:ext cx="172501" cy="135150"/>
            </a:xfrm>
            <a:custGeom>
              <a:avLst/>
              <a:gdLst>
                <a:gd name="T0" fmla="*/ 14 w 62"/>
                <a:gd name="T1" fmla="*/ 19 h 51"/>
                <a:gd name="T2" fmla="*/ 3 w 62"/>
                <a:gd name="T3" fmla="*/ 19 h 51"/>
                <a:gd name="T4" fmla="*/ 59 w 62"/>
                <a:gd name="T5" fmla="*/ 25 h 51"/>
                <a:gd name="T6" fmla="*/ 58 w 62"/>
                <a:gd name="T7" fmla="*/ 36 h 51"/>
                <a:gd name="T8" fmla="*/ 20 w 62"/>
                <a:gd name="T9" fmla="*/ 43 h 51"/>
                <a:gd name="T10" fmla="*/ 0 w 62"/>
                <a:gd name="T11" fmla="*/ 29 h 51"/>
                <a:gd name="T12" fmla="*/ 1 w 62"/>
                <a:gd name="T13" fmla="*/ 27 h 51"/>
                <a:gd name="T14" fmla="*/ 11 w 62"/>
                <a:gd name="T15" fmla="*/ 30 h 51"/>
                <a:gd name="T16" fmla="*/ 11 w 62"/>
                <a:gd name="T17" fmla="*/ 29 h 51"/>
                <a:gd name="T18" fmla="*/ 4 w 62"/>
                <a:gd name="T19" fmla="*/ 25 h 51"/>
                <a:gd name="T20" fmla="*/ 16 w 62"/>
                <a:gd name="T21" fmla="*/ 25 h 51"/>
                <a:gd name="T22" fmla="*/ 17 w 62"/>
                <a:gd name="T23" fmla="*/ 24 h 51"/>
                <a:gd name="T24" fmla="*/ 6 w 62"/>
                <a:gd name="T25" fmla="*/ 21 h 51"/>
                <a:gd name="T26" fmla="*/ 6 w 62"/>
                <a:gd name="T27" fmla="*/ 20 h 51"/>
                <a:gd name="T28" fmla="*/ 14 w 62"/>
                <a:gd name="T29" fmla="*/ 19 h 51"/>
                <a:gd name="T30" fmla="*/ 14 w 62"/>
                <a:gd name="T31" fmla="*/ 1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" h="51">
                  <a:moveTo>
                    <a:pt x="14" y="19"/>
                  </a:moveTo>
                  <a:cubicBezTo>
                    <a:pt x="11" y="19"/>
                    <a:pt x="7" y="19"/>
                    <a:pt x="3" y="19"/>
                  </a:cubicBezTo>
                  <a:cubicBezTo>
                    <a:pt x="20" y="0"/>
                    <a:pt x="49" y="4"/>
                    <a:pt x="59" y="25"/>
                  </a:cubicBezTo>
                  <a:cubicBezTo>
                    <a:pt x="62" y="29"/>
                    <a:pt x="61" y="32"/>
                    <a:pt x="58" y="36"/>
                  </a:cubicBezTo>
                  <a:cubicBezTo>
                    <a:pt x="47" y="48"/>
                    <a:pt x="34" y="51"/>
                    <a:pt x="20" y="43"/>
                  </a:cubicBezTo>
                  <a:cubicBezTo>
                    <a:pt x="13" y="39"/>
                    <a:pt x="7" y="33"/>
                    <a:pt x="0" y="29"/>
                  </a:cubicBezTo>
                  <a:cubicBezTo>
                    <a:pt x="1" y="28"/>
                    <a:pt x="1" y="28"/>
                    <a:pt x="1" y="27"/>
                  </a:cubicBezTo>
                  <a:cubicBezTo>
                    <a:pt x="5" y="28"/>
                    <a:pt x="8" y="29"/>
                    <a:pt x="11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28"/>
                    <a:pt x="7" y="27"/>
                    <a:pt x="4" y="25"/>
                  </a:cubicBezTo>
                  <a:cubicBezTo>
                    <a:pt x="9" y="25"/>
                    <a:pt x="13" y="25"/>
                    <a:pt x="16" y="25"/>
                  </a:cubicBezTo>
                  <a:cubicBezTo>
                    <a:pt x="16" y="25"/>
                    <a:pt x="16" y="24"/>
                    <a:pt x="17" y="24"/>
                  </a:cubicBezTo>
                  <a:cubicBezTo>
                    <a:pt x="13" y="23"/>
                    <a:pt x="10" y="22"/>
                    <a:pt x="6" y="21"/>
                  </a:cubicBezTo>
                  <a:cubicBezTo>
                    <a:pt x="6" y="21"/>
                    <a:pt x="6" y="21"/>
                    <a:pt x="6" y="20"/>
                  </a:cubicBezTo>
                  <a:cubicBezTo>
                    <a:pt x="9" y="20"/>
                    <a:pt x="12" y="20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43">
              <a:extLst>
                <a:ext uri="{FF2B5EF4-FFF2-40B4-BE49-F238E27FC236}">
                  <a16:creationId xmlns:a16="http://schemas.microsoft.com/office/drawing/2014/main" id="{B487EC9A-F11A-3993-656D-56A11905D17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241742" y="2202178"/>
              <a:ext cx="142930" cy="164471"/>
            </a:xfrm>
            <a:custGeom>
              <a:avLst/>
              <a:gdLst>
                <a:gd name="T0" fmla="*/ 32 w 50"/>
                <a:gd name="T1" fmla="*/ 7 h 62"/>
                <a:gd name="T2" fmla="*/ 33 w 50"/>
                <a:gd name="T3" fmla="*/ 14 h 62"/>
                <a:gd name="T4" fmla="*/ 33 w 50"/>
                <a:gd name="T5" fmla="*/ 14 h 62"/>
                <a:gd name="T6" fmla="*/ 33 w 50"/>
                <a:gd name="T7" fmla="*/ 3 h 62"/>
                <a:gd name="T8" fmla="*/ 24 w 50"/>
                <a:gd name="T9" fmla="*/ 60 h 62"/>
                <a:gd name="T10" fmla="*/ 15 w 50"/>
                <a:gd name="T11" fmla="*/ 59 h 62"/>
                <a:gd name="T12" fmla="*/ 14 w 50"/>
                <a:gd name="T13" fmla="*/ 12 h 62"/>
                <a:gd name="T14" fmla="*/ 23 w 50"/>
                <a:gd name="T15" fmla="*/ 0 h 62"/>
                <a:gd name="T16" fmla="*/ 25 w 50"/>
                <a:gd name="T17" fmla="*/ 2 h 62"/>
                <a:gd name="T18" fmla="*/ 22 w 50"/>
                <a:gd name="T19" fmla="*/ 10 h 62"/>
                <a:gd name="T20" fmla="*/ 23 w 50"/>
                <a:gd name="T21" fmla="*/ 10 h 62"/>
                <a:gd name="T22" fmla="*/ 27 w 50"/>
                <a:gd name="T23" fmla="*/ 4 h 62"/>
                <a:gd name="T24" fmla="*/ 26 w 50"/>
                <a:gd name="T25" fmla="*/ 17 h 62"/>
                <a:gd name="T26" fmla="*/ 27 w 50"/>
                <a:gd name="T27" fmla="*/ 17 h 62"/>
                <a:gd name="T28" fmla="*/ 31 w 50"/>
                <a:gd name="T29" fmla="*/ 7 h 62"/>
                <a:gd name="T30" fmla="*/ 32 w 50"/>
                <a:gd name="T31" fmla="*/ 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62">
                  <a:moveTo>
                    <a:pt x="32" y="7"/>
                  </a:moveTo>
                  <a:cubicBezTo>
                    <a:pt x="32" y="9"/>
                    <a:pt x="32" y="11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0"/>
                    <a:pt x="33" y="7"/>
                    <a:pt x="33" y="3"/>
                  </a:cubicBezTo>
                  <a:cubicBezTo>
                    <a:pt x="50" y="24"/>
                    <a:pt x="49" y="51"/>
                    <a:pt x="24" y="60"/>
                  </a:cubicBezTo>
                  <a:cubicBezTo>
                    <a:pt x="20" y="62"/>
                    <a:pt x="18" y="61"/>
                    <a:pt x="15" y="59"/>
                  </a:cubicBezTo>
                  <a:cubicBezTo>
                    <a:pt x="0" y="46"/>
                    <a:pt x="0" y="29"/>
                    <a:pt x="14" y="12"/>
                  </a:cubicBezTo>
                  <a:cubicBezTo>
                    <a:pt x="17" y="8"/>
                    <a:pt x="20" y="4"/>
                    <a:pt x="23" y="0"/>
                  </a:cubicBezTo>
                  <a:cubicBezTo>
                    <a:pt x="24" y="1"/>
                    <a:pt x="24" y="1"/>
                    <a:pt x="25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9"/>
                    <a:pt x="25" y="7"/>
                    <a:pt x="27" y="4"/>
                  </a:cubicBezTo>
                  <a:cubicBezTo>
                    <a:pt x="27" y="10"/>
                    <a:pt x="26" y="14"/>
                    <a:pt x="26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9" y="14"/>
                    <a:pt x="30" y="10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44">
              <a:extLst>
                <a:ext uri="{FF2B5EF4-FFF2-40B4-BE49-F238E27FC236}">
                  <a16:creationId xmlns:a16="http://schemas.microsoft.com/office/drawing/2014/main" id="{448737D8-02A1-B379-3235-D394B19FF7D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04111" y="1814303"/>
              <a:ext cx="133072" cy="151643"/>
            </a:xfrm>
            <a:custGeom>
              <a:avLst/>
              <a:gdLst>
                <a:gd name="T0" fmla="*/ 42 w 46"/>
                <a:gd name="T1" fmla="*/ 53 h 57"/>
                <a:gd name="T2" fmla="*/ 38 w 46"/>
                <a:gd name="T3" fmla="*/ 42 h 57"/>
                <a:gd name="T4" fmla="*/ 37 w 46"/>
                <a:gd name="T5" fmla="*/ 42 h 57"/>
                <a:gd name="T6" fmla="*/ 38 w 46"/>
                <a:gd name="T7" fmla="*/ 50 h 57"/>
                <a:gd name="T8" fmla="*/ 31 w 46"/>
                <a:gd name="T9" fmla="*/ 40 h 57"/>
                <a:gd name="T10" fmla="*/ 30 w 46"/>
                <a:gd name="T11" fmla="*/ 40 h 57"/>
                <a:gd name="T12" fmla="*/ 34 w 46"/>
                <a:gd name="T13" fmla="*/ 51 h 57"/>
                <a:gd name="T14" fmla="*/ 30 w 46"/>
                <a:gd name="T15" fmla="*/ 51 h 57"/>
                <a:gd name="T16" fmla="*/ 34 w 46"/>
                <a:gd name="T17" fmla="*/ 57 h 57"/>
                <a:gd name="T18" fmla="*/ 5 w 46"/>
                <a:gd name="T19" fmla="*/ 32 h 57"/>
                <a:gd name="T20" fmla="*/ 10 w 46"/>
                <a:gd name="T21" fmla="*/ 1 h 57"/>
                <a:gd name="T22" fmla="*/ 15 w 46"/>
                <a:gd name="T23" fmla="*/ 0 h 57"/>
                <a:gd name="T24" fmla="*/ 44 w 46"/>
                <a:gd name="T25" fmla="*/ 25 h 57"/>
                <a:gd name="T26" fmla="*/ 42 w 46"/>
                <a:gd name="T27" fmla="*/ 5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57">
                  <a:moveTo>
                    <a:pt x="42" y="53"/>
                  </a:moveTo>
                  <a:cubicBezTo>
                    <a:pt x="40" y="48"/>
                    <a:pt x="39" y="45"/>
                    <a:pt x="38" y="42"/>
                  </a:cubicBezTo>
                  <a:cubicBezTo>
                    <a:pt x="38" y="42"/>
                    <a:pt x="38" y="42"/>
                    <a:pt x="37" y="42"/>
                  </a:cubicBezTo>
                  <a:cubicBezTo>
                    <a:pt x="38" y="44"/>
                    <a:pt x="38" y="47"/>
                    <a:pt x="38" y="50"/>
                  </a:cubicBezTo>
                  <a:cubicBezTo>
                    <a:pt x="36" y="46"/>
                    <a:pt x="34" y="43"/>
                    <a:pt x="31" y="40"/>
                  </a:cubicBezTo>
                  <a:cubicBezTo>
                    <a:pt x="31" y="40"/>
                    <a:pt x="31" y="40"/>
                    <a:pt x="30" y="40"/>
                  </a:cubicBezTo>
                  <a:cubicBezTo>
                    <a:pt x="32" y="44"/>
                    <a:pt x="33" y="47"/>
                    <a:pt x="34" y="51"/>
                  </a:cubicBezTo>
                  <a:cubicBezTo>
                    <a:pt x="33" y="51"/>
                    <a:pt x="32" y="51"/>
                    <a:pt x="30" y="51"/>
                  </a:cubicBezTo>
                  <a:cubicBezTo>
                    <a:pt x="32" y="53"/>
                    <a:pt x="33" y="54"/>
                    <a:pt x="34" y="57"/>
                  </a:cubicBezTo>
                  <a:cubicBezTo>
                    <a:pt x="21" y="51"/>
                    <a:pt x="11" y="45"/>
                    <a:pt x="5" y="32"/>
                  </a:cubicBezTo>
                  <a:cubicBezTo>
                    <a:pt x="0" y="23"/>
                    <a:pt x="3" y="9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31" y="0"/>
                    <a:pt x="42" y="9"/>
                    <a:pt x="44" y="25"/>
                  </a:cubicBezTo>
                  <a:cubicBezTo>
                    <a:pt x="46" y="34"/>
                    <a:pt x="45" y="42"/>
                    <a:pt x="42" y="5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45">
              <a:extLst>
                <a:ext uri="{FF2B5EF4-FFF2-40B4-BE49-F238E27FC236}">
                  <a16:creationId xmlns:a16="http://schemas.microsoft.com/office/drawing/2014/main" id="{663BAF4C-BC09-B2E5-175C-00C534C5565E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251828" y="2796131"/>
              <a:ext cx="123215" cy="159431"/>
            </a:xfrm>
            <a:custGeom>
              <a:avLst/>
              <a:gdLst>
                <a:gd name="T0" fmla="*/ 13 w 43"/>
                <a:gd name="T1" fmla="*/ 3 h 60"/>
                <a:gd name="T2" fmla="*/ 13 w 43"/>
                <a:gd name="T3" fmla="*/ 14 h 60"/>
                <a:gd name="T4" fmla="*/ 14 w 43"/>
                <a:gd name="T5" fmla="*/ 14 h 60"/>
                <a:gd name="T6" fmla="*/ 15 w 43"/>
                <a:gd name="T7" fmla="*/ 6 h 60"/>
                <a:gd name="T8" fmla="*/ 15 w 43"/>
                <a:gd name="T9" fmla="*/ 6 h 60"/>
                <a:gd name="T10" fmla="*/ 19 w 43"/>
                <a:gd name="T11" fmla="*/ 16 h 60"/>
                <a:gd name="T12" fmla="*/ 20 w 43"/>
                <a:gd name="T13" fmla="*/ 16 h 60"/>
                <a:gd name="T14" fmla="*/ 19 w 43"/>
                <a:gd name="T15" fmla="*/ 5 h 60"/>
                <a:gd name="T16" fmla="*/ 23 w 43"/>
                <a:gd name="T17" fmla="*/ 8 h 60"/>
                <a:gd name="T18" fmla="*/ 21 w 43"/>
                <a:gd name="T19" fmla="*/ 0 h 60"/>
                <a:gd name="T20" fmla="*/ 43 w 43"/>
                <a:gd name="T21" fmla="*/ 33 h 60"/>
                <a:gd name="T22" fmla="*/ 29 w 43"/>
                <a:gd name="T23" fmla="*/ 59 h 60"/>
                <a:gd name="T24" fmla="*/ 24 w 43"/>
                <a:gd name="T25" fmla="*/ 60 h 60"/>
                <a:gd name="T26" fmla="*/ 3 w 43"/>
                <a:gd name="T27" fmla="*/ 27 h 60"/>
                <a:gd name="T28" fmla="*/ 11 w 43"/>
                <a:gd name="T29" fmla="*/ 2 h 60"/>
                <a:gd name="T30" fmla="*/ 13 w 43"/>
                <a:gd name="T31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60">
                  <a:moveTo>
                    <a:pt x="13" y="3"/>
                  </a:moveTo>
                  <a:cubicBezTo>
                    <a:pt x="13" y="6"/>
                    <a:pt x="13" y="10"/>
                    <a:pt x="13" y="14"/>
                  </a:cubicBezTo>
                  <a:cubicBezTo>
                    <a:pt x="13" y="14"/>
                    <a:pt x="14" y="14"/>
                    <a:pt x="14" y="14"/>
                  </a:cubicBezTo>
                  <a:cubicBezTo>
                    <a:pt x="14" y="11"/>
                    <a:pt x="14" y="9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9"/>
                    <a:pt x="18" y="13"/>
                    <a:pt x="19" y="16"/>
                  </a:cubicBezTo>
                  <a:cubicBezTo>
                    <a:pt x="19" y="16"/>
                    <a:pt x="20" y="16"/>
                    <a:pt x="20" y="16"/>
                  </a:cubicBezTo>
                  <a:cubicBezTo>
                    <a:pt x="20" y="12"/>
                    <a:pt x="20" y="9"/>
                    <a:pt x="19" y="5"/>
                  </a:cubicBezTo>
                  <a:cubicBezTo>
                    <a:pt x="21" y="6"/>
                    <a:pt x="22" y="6"/>
                    <a:pt x="23" y="8"/>
                  </a:cubicBezTo>
                  <a:cubicBezTo>
                    <a:pt x="22" y="5"/>
                    <a:pt x="22" y="3"/>
                    <a:pt x="21" y="0"/>
                  </a:cubicBezTo>
                  <a:cubicBezTo>
                    <a:pt x="32" y="9"/>
                    <a:pt x="41" y="18"/>
                    <a:pt x="43" y="33"/>
                  </a:cubicBezTo>
                  <a:cubicBezTo>
                    <a:pt x="43" y="45"/>
                    <a:pt x="37" y="53"/>
                    <a:pt x="29" y="59"/>
                  </a:cubicBezTo>
                  <a:cubicBezTo>
                    <a:pt x="28" y="60"/>
                    <a:pt x="25" y="60"/>
                    <a:pt x="24" y="60"/>
                  </a:cubicBezTo>
                  <a:cubicBezTo>
                    <a:pt x="8" y="54"/>
                    <a:pt x="0" y="43"/>
                    <a:pt x="3" y="27"/>
                  </a:cubicBezTo>
                  <a:cubicBezTo>
                    <a:pt x="4" y="18"/>
                    <a:pt x="8" y="10"/>
                    <a:pt x="11" y="2"/>
                  </a:cubicBezTo>
                  <a:cubicBezTo>
                    <a:pt x="11" y="2"/>
                    <a:pt x="12" y="3"/>
                    <a:pt x="13" y="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46">
              <a:extLst>
                <a:ext uri="{FF2B5EF4-FFF2-40B4-BE49-F238E27FC236}">
                  <a16:creationId xmlns:a16="http://schemas.microsoft.com/office/drawing/2014/main" id="{CCE2F6FC-9837-1D04-9789-E49E0D4AEC0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1133" y="1776999"/>
              <a:ext cx="128144" cy="162180"/>
            </a:xfrm>
            <a:custGeom>
              <a:avLst/>
              <a:gdLst>
                <a:gd name="T0" fmla="*/ 28 w 46"/>
                <a:gd name="T1" fmla="*/ 17 h 61"/>
                <a:gd name="T2" fmla="*/ 31 w 46"/>
                <a:gd name="T3" fmla="*/ 7 h 61"/>
                <a:gd name="T4" fmla="*/ 32 w 46"/>
                <a:gd name="T5" fmla="*/ 7 h 61"/>
                <a:gd name="T6" fmla="*/ 32 w 46"/>
                <a:gd name="T7" fmla="*/ 14 h 61"/>
                <a:gd name="T8" fmla="*/ 33 w 46"/>
                <a:gd name="T9" fmla="*/ 14 h 61"/>
                <a:gd name="T10" fmla="*/ 34 w 46"/>
                <a:gd name="T11" fmla="*/ 2 h 61"/>
                <a:gd name="T12" fmla="*/ 43 w 46"/>
                <a:gd name="T13" fmla="*/ 39 h 61"/>
                <a:gd name="T14" fmla="*/ 21 w 46"/>
                <a:gd name="T15" fmla="*/ 60 h 61"/>
                <a:gd name="T16" fmla="*/ 15 w 46"/>
                <a:gd name="T17" fmla="*/ 58 h 61"/>
                <a:gd name="T18" fmla="*/ 8 w 46"/>
                <a:gd name="T19" fmla="*/ 19 h 61"/>
                <a:gd name="T20" fmla="*/ 24 w 46"/>
                <a:gd name="T21" fmla="*/ 0 h 61"/>
                <a:gd name="T22" fmla="*/ 25 w 46"/>
                <a:gd name="T23" fmla="*/ 1 h 61"/>
                <a:gd name="T24" fmla="*/ 22 w 46"/>
                <a:gd name="T25" fmla="*/ 11 h 61"/>
                <a:gd name="T26" fmla="*/ 23 w 46"/>
                <a:gd name="T27" fmla="*/ 11 h 61"/>
                <a:gd name="T28" fmla="*/ 26 w 46"/>
                <a:gd name="T29" fmla="*/ 5 h 61"/>
                <a:gd name="T30" fmla="*/ 27 w 46"/>
                <a:gd name="T31" fmla="*/ 6 h 61"/>
                <a:gd name="T32" fmla="*/ 26 w 46"/>
                <a:gd name="T33" fmla="*/ 16 h 61"/>
                <a:gd name="T34" fmla="*/ 28 w 46"/>
                <a:gd name="T35" fmla="*/ 1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6" h="61">
                  <a:moveTo>
                    <a:pt x="28" y="17"/>
                  </a:moveTo>
                  <a:cubicBezTo>
                    <a:pt x="29" y="13"/>
                    <a:pt x="30" y="10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9"/>
                    <a:pt x="32" y="12"/>
                    <a:pt x="32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0"/>
                    <a:pt x="34" y="7"/>
                    <a:pt x="34" y="2"/>
                  </a:cubicBezTo>
                  <a:cubicBezTo>
                    <a:pt x="41" y="14"/>
                    <a:pt x="46" y="26"/>
                    <a:pt x="43" y="39"/>
                  </a:cubicBezTo>
                  <a:cubicBezTo>
                    <a:pt x="40" y="51"/>
                    <a:pt x="32" y="57"/>
                    <a:pt x="21" y="60"/>
                  </a:cubicBezTo>
                  <a:cubicBezTo>
                    <a:pt x="19" y="61"/>
                    <a:pt x="16" y="60"/>
                    <a:pt x="15" y="58"/>
                  </a:cubicBezTo>
                  <a:cubicBezTo>
                    <a:pt x="2" y="48"/>
                    <a:pt x="0" y="33"/>
                    <a:pt x="8" y="19"/>
                  </a:cubicBezTo>
                  <a:cubicBezTo>
                    <a:pt x="13" y="12"/>
                    <a:pt x="18" y="7"/>
                    <a:pt x="24" y="0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4" y="4"/>
                    <a:pt x="23" y="8"/>
                    <a:pt x="22" y="11"/>
                  </a:cubicBezTo>
                  <a:cubicBezTo>
                    <a:pt x="22" y="11"/>
                    <a:pt x="23" y="11"/>
                    <a:pt x="23" y="11"/>
                  </a:cubicBezTo>
                  <a:cubicBezTo>
                    <a:pt x="24" y="9"/>
                    <a:pt x="25" y="7"/>
                    <a:pt x="26" y="5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9"/>
                    <a:pt x="26" y="13"/>
                    <a:pt x="26" y="16"/>
                  </a:cubicBezTo>
                  <a:cubicBezTo>
                    <a:pt x="26" y="17"/>
                    <a:pt x="27" y="17"/>
                    <a:pt x="28" y="17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47">
              <a:extLst>
                <a:ext uri="{FF2B5EF4-FFF2-40B4-BE49-F238E27FC236}">
                  <a16:creationId xmlns:a16="http://schemas.microsoft.com/office/drawing/2014/main" id="{5370FC36-4B9F-2546-2E33-046CC505D88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32864" y="2320735"/>
              <a:ext cx="177430" cy="119573"/>
            </a:xfrm>
            <a:custGeom>
              <a:avLst/>
              <a:gdLst>
                <a:gd name="T0" fmla="*/ 58 w 61"/>
                <a:gd name="T1" fmla="*/ 14 h 45"/>
                <a:gd name="T2" fmla="*/ 48 w 61"/>
                <a:gd name="T3" fmla="*/ 14 h 45"/>
                <a:gd name="T4" fmla="*/ 48 w 61"/>
                <a:gd name="T5" fmla="*/ 15 h 45"/>
                <a:gd name="T6" fmla="*/ 55 w 61"/>
                <a:gd name="T7" fmla="*/ 15 h 45"/>
                <a:gd name="T8" fmla="*/ 55 w 61"/>
                <a:gd name="T9" fmla="*/ 16 h 45"/>
                <a:gd name="T10" fmla="*/ 44 w 61"/>
                <a:gd name="T11" fmla="*/ 20 h 45"/>
                <a:gd name="T12" fmla="*/ 44 w 61"/>
                <a:gd name="T13" fmla="*/ 21 h 45"/>
                <a:gd name="T14" fmla="*/ 56 w 61"/>
                <a:gd name="T15" fmla="*/ 20 h 45"/>
                <a:gd name="T16" fmla="*/ 56 w 61"/>
                <a:gd name="T17" fmla="*/ 21 h 45"/>
                <a:gd name="T18" fmla="*/ 51 w 61"/>
                <a:gd name="T19" fmla="*/ 24 h 45"/>
                <a:gd name="T20" fmla="*/ 51 w 61"/>
                <a:gd name="T21" fmla="*/ 25 h 45"/>
                <a:gd name="T22" fmla="*/ 61 w 61"/>
                <a:gd name="T23" fmla="*/ 22 h 45"/>
                <a:gd name="T24" fmla="*/ 30 w 61"/>
                <a:gd name="T25" fmla="*/ 43 h 45"/>
                <a:gd name="T26" fmla="*/ 1 w 61"/>
                <a:gd name="T27" fmla="*/ 28 h 45"/>
                <a:gd name="T28" fmla="*/ 1 w 61"/>
                <a:gd name="T29" fmla="*/ 23 h 45"/>
                <a:gd name="T30" fmla="*/ 35 w 61"/>
                <a:gd name="T31" fmla="*/ 3 h 45"/>
                <a:gd name="T32" fmla="*/ 59 w 61"/>
                <a:gd name="T33" fmla="*/ 11 h 45"/>
                <a:gd name="T34" fmla="*/ 58 w 61"/>
                <a:gd name="T35" fmla="*/ 1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45">
                  <a:moveTo>
                    <a:pt x="58" y="14"/>
                  </a:moveTo>
                  <a:cubicBezTo>
                    <a:pt x="55" y="14"/>
                    <a:pt x="51" y="14"/>
                    <a:pt x="48" y="14"/>
                  </a:cubicBezTo>
                  <a:cubicBezTo>
                    <a:pt x="48" y="14"/>
                    <a:pt x="48" y="15"/>
                    <a:pt x="48" y="15"/>
                  </a:cubicBezTo>
                  <a:cubicBezTo>
                    <a:pt x="50" y="15"/>
                    <a:pt x="53" y="15"/>
                    <a:pt x="55" y="15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1" y="17"/>
                    <a:pt x="48" y="19"/>
                    <a:pt x="44" y="20"/>
                  </a:cubicBezTo>
                  <a:cubicBezTo>
                    <a:pt x="44" y="20"/>
                    <a:pt x="44" y="21"/>
                    <a:pt x="44" y="21"/>
                  </a:cubicBezTo>
                  <a:cubicBezTo>
                    <a:pt x="48" y="21"/>
                    <a:pt x="52" y="21"/>
                    <a:pt x="56" y="20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4" y="22"/>
                    <a:pt x="53" y="23"/>
                    <a:pt x="51" y="24"/>
                  </a:cubicBezTo>
                  <a:cubicBezTo>
                    <a:pt x="51" y="24"/>
                    <a:pt x="51" y="25"/>
                    <a:pt x="51" y="25"/>
                  </a:cubicBezTo>
                  <a:cubicBezTo>
                    <a:pt x="54" y="24"/>
                    <a:pt x="57" y="23"/>
                    <a:pt x="61" y="22"/>
                  </a:cubicBezTo>
                  <a:cubicBezTo>
                    <a:pt x="52" y="33"/>
                    <a:pt x="43" y="40"/>
                    <a:pt x="30" y="43"/>
                  </a:cubicBezTo>
                  <a:cubicBezTo>
                    <a:pt x="20" y="45"/>
                    <a:pt x="6" y="37"/>
                    <a:pt x="1" y="28"/>
                  </a:cubicBezTo>
                  <a:cubicBezTo>
                    <a:pt x="0" y="27"/>
                    <a:pt x="1" y="25"/>
                    <a:pt x="1" y="23"/>
                  </a:cubicBezTo>
                  <a:cubicBezTo>
                    <a:pt x="6" y="8"/>
                    <a:pt x="19" y="0"/>
                    <a:pt x="35" y="3"/>
                  </a:cubicBezTo>
                  <a:cubicBezTo>
                    <a:pt x="43" y="5"/>
                    <a:pt x="51" y="9"/>
                    <a:pt x="59" y="11"/>
                  </a:cubicBezTo>
                  <a:cubicBezTo>
                    <a:pt x="58" y="12"/>
                    <a:pt x="58" y="13"/>
                    <a:pt x="58" y="1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48">
              <a:extLst>
                <a:ext uri="{FF2B5EF4-FFF2-40B4-BE49-F238E27FC236}">
                  <a16:creationId xmlns:a16="http://schemas.microsoft.com/office/drawing/2014/main" id="{C736CD54-C163-3349-958B-F4FC4BC9DCF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41916" y="2713649"/>
              <a:ext cx="167573" cy="122322"/>
            </a:xfrm>
            <a:custGeom>
              <a:avLst/>
              <a:gdLst>
                <a:gd name="T0" fmla="*/ 2 w 59"/>
                <a:gd name="T1" fmla="*/ 13 h 46"/>
                <a:gd name="T2" fmla="*/ 36 w 59"/>
                <a:gd name="T3" fmla="*/ 2 h 46"/>
                <a:gd name="T4" fmla="*/ 59 w 59"/>
                <a:gd name="T5" fmla="*/ 24 h 46"/>
                <a:gd name="T6" fmla="*/ 57 w 59"/>
                <a:gd name="T7" fmla="*/ 29 h 46"/>
                <a:gd name="T8" fmla="*/ 11 w 59"/>
                <a:gd name="T9" fmla="*/ 33 h 46"/>
                <a:gd name="T10" fmla="*/ 0 w 59"/>
                <a:gd name="T11" fmla="*/ 24 h 46"/>
                <a:gd name="T12" fmla="*/ 1 w 59"/>
                <a:gd name="T13" fmla="*/ 22 h 46"/>
                <a:gd name="T14" fmla="*/ 9 w 59"/>
                <a:gd name="T15" fmla="*/ 24 h 46"/>
                <a:gd name="T16" fmla="*/ 9 w 59"/>
                <a:gd name="T17" fmla="*/ 23 h 46"/>
                <a:gd name="T18" fmla="*/ 3 w 59"/>
                <a:gd name="T19" fmla="*/ 20 h 46"/>
                <a:gd name="T20" fmla="*/ 3 w 59"/>
                <a:gd name="T21" fmla="*/ 20 h 46"/>
                <a:gd name="T22" fmla="*/ 15 w 59"/>
                <a:gd name="T23" fmla="*/ 20 h 46"/>
                <a:gd name="T24" fmla="*/ 15 w 59"/>
                <a:gd name="T25" fmla="*/ 19 h 46"/>
                <a:gd name="T26" fmla="*/ 5 w 59"/>
                <a:gd name="T27" fmla="*/ 16 h 46"/>
                <a:gd name="T28" fmla="*/ 4 w 59"/>
                <a:gd name="T29" fmla="*/ 15 h 46"/>
                <a:gd name="T30" fmla="*/ 12 w 59"/>
                <a:gd name="T31" fmla="*/ 14 h 46"/>
                <a:gd name="T32" fmla="*/ 12 w 59"/>
                <a:gd name="T33" fmla="*/ 13 h 46"/>
                <a:gd name="T34" fmla="*/ 2 w 59"/>
                <a:gd name="T35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46">
                  <a:moveTo>
                    <a:pt x="2" y="13"/>
                  </a:moveTo>
                  <a:cubicBezTo>
                    <a:pt x="12" y="5"/>
                    <a:pt x="23" y="0"/>
                    <a:pt x="36" y="2"/>
                  </a:cubicBezTo>
                  <a:cubicBezTo>
                    <a:pt x="46" y="3"/>
                    <a:pt x="57" y="13"/>
                    <a:pt x="59" y="24"/>
                  </a:cubicBezTo>
                  <a:cubicBezTo>
                    <a:pt x="59" y="25"/>
                    <a:pt x="58" y="28"/>
                    <a:pt x="57" y="29"/>
                  </a:cubicBezTo>
                  <a:cubicBezTo>
                    <a:pt x="45" y="45"/>
                    <a:pt x="27" y="46"/>
                    <a:pt x="11" y="33"/>
                  </a:cubicBezTo>
                  <a:cubicBezTo>
                    <a:pt x="7" y="30"/>
                    <a:pt x="4" y="27"/>
                    <a:pt x="0" y="24"/>
                  </a:cubicBezTo>
                  <a:cubicBezTo>
                    <a:pt x="0" y="23"/>
                    <a:pt x="1" y="23"/>
                    <a:pt x="1" y="22"/>
                  </a:cubicBezTo>
                  <a:cubicBezTo>
                    <a:pt x="4" y="23"/>
                    <a:pt x="6" y="23"/>
                    <a:pt x="9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7" y="22"/>
                    <a:pt x="5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7" y="20"/>
                    <a:pt x="11" y="20"/>
                    <a:pt x="15" y="20"/>
                  </a:cubicBezTo>
                  <a:cubicBezTo>
                    <a:pt x="15" y="20"/>
                    <a:pt x="15" y="19"/>
                    <a:pt x="15" y="19"/>
                  </a:cubicBezTo>
                  <a:cubicBezTo>
                    <a:pt x="12" y="18"/>
                    <a:pt x="8" y="17"/>
                    <a:pt x="5" y="16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7" y="14"/>
                    <a:pt x="9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8" y="13"/>
                    <a:pt x="5" y="13"/>
                    <a:pt x="2" y="1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49">
              <a:extLst>
                <a:ext uri="{FF2B5EF4-FFF2-40B4-BE49-F238E27FC236}">
                  <a16:creationId xmlns:a16="http://schemas.microsoft.com/office/drawing/2014/main" id="{5C70AAFC-82BF-F7D1-D967-55BFF486C06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6346" y="3221366"/>
              <a:ext cx="123215" cy="156683"/>
            </a:xfrm>
            <a:custGeom>
              <a:avLst/>
              <a:gdLst>
                <a:gd name="T0" fmla="*/ 20 w 43"/>
                <a:gd name="T1" fmla="*/ 15 h 59"/>
                <a:gd name="T2" fmla="*/ 18 w 43"/>
                <a:gd name="T3" fmla="*/ 2 h 59"/>
                <a:gd name="T4" fmla="*/ 23 w 43"/>
                <a:gd name="T5" fmla="*/ 9 h 59"/>
                <a:gd name="T6" fmla="*/ 23 w 43"/>
                <a:gd name="T7" fmla="*/ 9 h 59"/>
                <a:gd name="T8" fmla="*/ 21 w 43"/>
                <a:gd name="T9" fmla="*/ 0 h 59"/>
                <a:gd name="T10" fmla="*/ 42 w 43"/>
                <a:gd name="T11" fmla="*/ 31 h 59"/>
                <a:gd name="T12" fmla="*/ 29 w 43"/>
                <a:gd name="T13" fmla="*/ 58 h 59"/>
                <a:gd name="T14" fmla="*/ 24 w 43"/>
                <a:gd name="T15" fmla="*/ 58 h 59"/>
                <a:gd name="T16" fmla="*/ 2 w 43"/>
                <a:gd name="T17" fmla="*/ 26 h 59"/>
                <a:gd name="T18" fmla="*/ 9 w 43"/>
                <a:gd name="T19" fmla="*/ 2 h 59"/>
                <a:gd name="T20" fmla="*/ 11 w 43"/>
                <a:gd name="T21" fmla="*/ 2 h 59"/>
                <a:gd name="T22" fmla="*/ 13 w 43"/>
                <a:gd name="T23" fmla="*/ 12 h 59"/>
                <a:gd name="T24" fmla="*/ 13 w 43"/>
                <a:gd name="T25" fmla="*/ 12 h 59"/>
                <a:gd name="T26" fmla="*/ 14 w 43"/>
                <a:gd name="T27" fmla="*/ 3 h 59"/>
                <a:gd name="T28" fmla="*/ 18 w 43"/>
                <a:gd name="T29" fmla="*/ 15 h 59"/>
                <a:gd name="T30" fmla="*/ 20 w 43"/>
                <a:gd name="T31" fmla="*/ 1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59">
                  <a:moveTo>
                    <a:pt x="20" y="15"/>
                  </a:moveTo>
                  <a:cubicBezTo>
                    <a:pt x="19" y="11"/>
                    <a:pt x="19" y="8"/>
                    <a:pt x="18" y="2"/>
                  </a:cubicBezTo>
                  <a:cubicBezTo>
                    <a:pt x="20" y="6"/>
                    <a:pt x="22" y="7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6"/>
                    <a:pt x="22" y="3"/>
                    <a:pt x="21" y="0"/>
                  </a:cubicBezTo>
                  <a:cubicBezTo>
                    <a:pt x="30" y="4"/>
                    <a:pt x="40" y="19"/>
                    <a:pt x="42" y="31"/>
                  </a:cubicBezTo>
                  <a:cubicBezTo>
                    <a:pt x="43" y="42"/>
                    <a:pt x="37" y="51"/>
                    <a:pt x="29" y="58"/>
                  </a:cubicBezTo>
                  <a:cubicBezTo>
                    <a:pt x="28" y="59"/>
                    <a:pt x="25" y="59"/>
                    <a:pt x="24" y="58"/>
                  </a:cubicBezTo>
                  <a:cubicBezTo>
                    <a:pt x="8" y="54"/>
                    <a:pt x="0" y="42"/>
                    <a:pt x="2" y="26"/>
                  </a:cubicBezTo>
                  <a:cubicBezTo>
                    <a:pt x="3" y="18"/>
                    <a:pt x="7" y="10"/>
                    <a:pt x="9" y="2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2" y="5"/>
                    <a:pt x="12" y="9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9"/>
                    <a:pt x="14" y="7"/>
                    <a:pt x="14" y="3"/>
                  </a:cubicBezTo>
                  <a:cubicBezTo>
                    <a:pt x="16" y="8"/>
                    <a:pt x="17" y="12"/>
                    <a:pt x="18" y="15"/>
                  </a:cubicBezTo>
                  <a:cubicBezTo>
                    <a:pt x="19" y="15"/>
                    <a:pt x="19" y="15"/>
                    <a:pt x="20" y="15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50">
              <a:extLst>
                <a:ext uri="{FF2B5EF4-FFF2-40B4-BE49-F238E27FC236}">
                  <a16:creationId xmlns:a16="http://schemas.microsoft.com/office/drawing/2014/main" id="{062AB25E-05EA-2158-A21A-9B4D8ED87A2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85236" y="2016395"/>
              <a:ext cx="226716" cy="48104"/>
            </a:xfrm>
            <a:custGeom>
              <a:avLst/>
              <a:gdLst>
                <a:gd name="T0" fmla="*/ 78 w 79"/>
                <a:gd name="T1" fmla="*/ 18 h 18"/>
                <a:gd name="T2" fmla="*/ 0 w 79"/>
                <a:gd name="T3" fmla="*/ 11 h 18"/>
                <a:gd name="T4" fmla="*/ 12 w 79"/>
                <a:gd name="T5" fmla="*/ 2 h 18"/>
                <a:gd name="T6" fmla="*/ 75 w 79"/>
                <a:gd name="T7" fmla="*/ 10 h 18"/>
                <a:gd name="T8" fmla="*/ 78 w 7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18">
                  <a:moveTo>
                    <a:pt x="78" y="18"/>
                  </a:moveTo>
                  <a:cubicBezTo>
                    <a:pt x="53" y="11"/>
                    <a:pt x="28" y="7"/>
                    <a:pt x="0" y="11"/>
                  </a:cubicBezTo>
                  <a:cubicBezTo>
                    <a:pt x="4" y="6"/>
                    <a:pt x="6" y="3"/>
                    <a:pt x="12" y="2"/>
                  </a:cubicBezTo>
                  <a:cubicBezTo>
                    <a:pt x="33" y="0"/>
                    <a:pt x="54" y="3"/>
                    <a:pt x="75" y="10"/>
                  </a:cubicBezTo>
                  <a:cubicBezTo>
                    <a:pt x="79" y="12"/>
                    <a:pt x="79" y="12"/>
                    <a:pt x="78" y="1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51">
              <a:extLst>
                <a:ext uri="{FF2B5EF4-FFF2-40B4-BE49-F238E27FC236}">
                  <a16:creationId xmlns:a16="http://schemas.microsoft.com/office/drawing/2014/main" id="{F33DD4A5-B7FD-7B46-ACCC-A3379590C8F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87522" y="2542792"/>
              <a:ext cx="83786" cy="74676"/>
            </a:xfrm>
            <a:custGeom>
              <a:avLst/>
              <a:gdLst>
                <a:gd name="T0" fmla="*/ 28 w 28"/>
                <a:gd name="T1" fmla="*/ 14 h 28"/>
                <a:gd name="T2" fmla="*/ 14 w 28"/>
                <a:gd name="T3" fmla="*/ 28 h 28"/>
                <a:gd name="T4" fmla="*/ 0 w 28"/>
                <a:gd name="T5" fmla="*/ 14 h 28"/>
                <a:gd name="T6" fmla="*/ 14 w 28"/>
                <a:gd name="T7" fmla="*/ 0 h 28"/>
                <a:gd name="T8" fmla="*/ 28 w 28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22" y="1"/>
                    <a:pt x="28" y="6"/>
                    <a:pt x="28" y="1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52">
              <a:extLst>
                <a:ext uri="{FF2B5EF4-FFF2-40B4-BE49-F238E27FC236}">
                  <a16:creationId xmlns:a16="http://schemas.microsoft.com/office/drawing/2014/main" id="{435288D6-A674-6A28-0164-61E67F935AAD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86610" y="3094386"/>
              <a:ext cx="226716" cy="50853"/>
            </a:xfrm>
            <a:custGeom>
              <a:avLst/>
              <a:gdLst>
                <a:gd name="T0" fmla="*/ 2 w 80"/>
                <a:gd name="T1" fmla="*/ 19 h 19"/>
                <a:gd name="T2" fmla="*/ 6 w 80"/>
                <a:gd name="T3" fmla="*/ 10 h 19"/>
                <a:gd name="T4" fmla="*/ 71 w 80"/>
                <a:gd name="T5" fmla="*/ 3 h 19"/>
                <a:gd name="T6" fmla="*/ 80 w 80"/>
                <a:gd name="T7" fmla="*/ 10 h 19"/>
                <a:gd name="T8" fmla="*/ 2 w 80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9">
                  <a:moveTo>
                    <a:pt x="2" y="19"/>
                  </a:moveTo>
                  <a:cubicBezTo>
                    <a:pt x="0" y="13"/>
                    <a:pt x="2" y="11"/>
                    <a:pt x="6" y="10"/>
                  </a:cubicBezTo>
                  <a:cubicBezTo>
                    <a:pt x="27" y="3"/>
                    <a:pt x="49" y="0"/>
                    <a:pt x="71" y="3"/>
                  </a:cubicBezTo>
                  <a:cubicBezTo>
                    <a:pt x="74" y="3"/>
                    <a:pt x="77" y="7"/>
                    <a:pt x="80" y="10"/>
                  </a:cubicBezTo>
                  <a:cubicBezTo>
                    <a:pt x="53" y="7"/>
                    <a:pt x="27" y="11"/>
                    <a:pt x="2" y="1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53">
              <a:extLst>
                <a:ext uri="{FF2B5EF4-FFF2-40B4-BE49-F238E27FC236}">
                  <a16:creationId xmlns:a16="http://schemas.microsoft.com/office/drawing/2014/main" id="{22C72D93-FFE2-14E7-645C-7BB03B1F057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7506" y="2638881"/>
              <a:ext cx="83786" cy="178215"/>
            </a:xfrm>
            <a:custGeom>
              <a:avLst/>
              <a:gdLst>
                <a:gd name="T0" fmla="*/ 0 w 29"/>
                <a:gd name="T1" fmla="*/ 61 h 67"/>
                <a:gd name="T2" fmla="*/ 2 w 29"/>
                <a:gd name="T3" fmla="*/ 57 h 67"/>
                <a:gd name="T4" fmla="*/ 12 w 29"/>
                <a:gd name="T5" fmla="*/ 26 h 67"/>
                <a:gd name="T6" fmla="*/ 18 w 29"/>
                <a:gd name="T7" fmla="*/ 5 h 67"/>
                <a:gd name="T8" fmla="*/ 22 w 29"/>
                <a:gd name="T9" fmla="*/ 1 h 67"/>
                <a:gd name="T10" fmla="*/ 29 w 29"/>
                <a:gd name="T11" fmla="*/ 0 h 67"/>
                <a:gd name="T12" fmla="*/ 27 w 29"/>
                <a:gd name="T13" fmla="*/ 7 h 67"/>
                <a:gd name="T14" fmla="*/ 20 w 29"/>
                <a:gd name="T15" fmla="*/ 26 h 67"/>
                <a:gd name="T16" fmla="*/ 14 w 29"/>
                <a:gd name="T17" fmla="*/ 55 h 67"/>
                <a:gd name="T18" fmla="*/ 7 w 29"/>
                <a:gd name="T19" fmla="*/ 64 h 67"/>
                <a:gd name="T20" fmla="*/ 3 w 29"/>
                <a:gd name="T21" fmla="*/ 66 h 67"/>
                <a:gd name="T22" fmla="*/ 0 w 29"/>
                <a:gd name="T23" fmla="*/ 6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7">
                  <a:moveTo>
                    <a:pt x="0" y="61"/>
                  </a:moveTo>
                  <a:cubicBezTo>
                    <a:pt x="1" y="60"/>
                    <a:pt x="1" y="58"/>
                    <a:pt x="2" y="57"/>
                  </a:cubicBezTo>
                  <a:cubicBezTo>
                    <a:pt x="10" y="48"/>
                    <a:pt x="11" y="37"/>
                    <a:pt x="12" y="26"/>
                  </a:cubicBezTo>
                  <a:cubicBezTo>
                    <a:pt x="13" y="19"/>
                    <a:pt x="16" y="12"/>
                    <a:pt x="18" y="5"/>
                  </a:cubicBezTo>
                  <a:cubicBezTo>
                    <a:pt x="19" y="3"/>
                    <a:pt x="20" y="1"/>
                    <a:pt x="22" y="1"/>
                  </a:cubicBezTo>
                  <a:cubicBezTo>
                    <a:pt x="24" y="0"/>
                    <a:pt x="27" y="1"/>
                    <a:pt x="29" y="0"/>
                  </a:cubicBezTo>
                  <a:cubicBezTo>
                    <a:pt x="29" y="3"/>
                    <a:pt x="29" y="5"/>
                    <a:pt x="27" y="7"/>
                  </a:cubicBezTo>
                  <a:cubicBezTo>
                    <a:pt x="22" y="13"/>
                    <a:pt x="21" y="19"/>
                    <a:pt x="20" y="26"/>
                  </a:cubicBezTo>
                  <a:cubicBezTo>
                    <a:pt x="19" y="36"/>
                    <a:pt x="17" y="46"/>
                    <a:pt x="14" y="55"/>
                  </a:cubicBezTo>
                  <a:cubicBezTo>
                    <a:pt x="13" y="58"/>
                    <a:pt x="10" y="61"/>
                    <a:pt x="7" y="64"/>
                  </a:cubicBezTo>
                  <a:cubicBezTo>
                    <a:pt x="6" y="65"/>
                    <a:pt x="4" y="67"/>
                    <a:pt x="3" y="66"/>
                  </a:cubicBezTo>
                  <a:cubicBezTo>
                    <a:pt x="1" y="66"/>
                    <a:pt x="1" y="63"/>
                    <a:pt x="0" y="61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54">
              <a:extLst>
                <a:ext uri="{FF2B5EF4-FFF2-40B4-BE49-F238E27FC236}">
                  <a16:creationId xmlns:a16="http://schemas.microsoft.com/office/drawing/2014/main" id="{F8C0B885-6250-5227-AEFE-F97725C8B3F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6132" y="2336861"/>
              <a:ext cx="83786" cy="180964"/>
            </a:xfrm>
            <a:custGeom>
              <a:avLst/>
              <a:gdLst>
                <a:gd name="T0" fmla="*/ 30 w 30"/>
                <a:gd name="T1" fmla="*/ 63 h 68"/>
                <a:gd name="T2" fmla="*/ 26 w 30"/>
                <a:gd name="T3" fmla="*/ 67 h 68"/>
                <a:gd name="T4" fmla="*/ 22 w 30"/>
                <a:gd name="T5" fmla="*/ 65 h 68"/>
                <a:gd name="T6" fmla="*/ 10 w 30"/>
                <a:gd name="T7" fmla="*/ 32 h 68"/>
                <a:gd name="T8" fmla="*/ 1 w 30"/>
                <a:gd name="T9" fmla="*/ 7 h 68"/>
                <a:gd name="T10" fmla="*/ 0 w 30"/>
                <a:gd name="T11" fmla="*/ 1 h 68"/>
                <a:gd name="T12" fmla="*/ 6 w 30"/>
                <a:gd name="T13" fmla="*/ 1 h 68"/>
                <a:gd name="T14" fmla="*/ 14 w 30"/>
                <a:gd name="T15" fmla="*/ 12 h 68"/>
                <a:gd name="T16" fmla="*/ 19 w 30"/>
                <a:gd name="T17" fmla="*/ 38 h 68"/>
                <a:gd name="T18" fmla="*/ 27 w 30"/>
                <a:gd name="T19" fmla="*/ 57 h 68"/>
                <a:gd name="T20" fmla="*/ 30 w 30"/>
                <a:gd name="T21" fmla="*/ 6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8">
                  <a:moveTo>
                    <a:pt x="30" y="63"/>
                  </a:moveTo>
                  <a:cubicBezTo>
                    <a:pt x="28" y="64"/>
                    <a:pt x="28" y="66"/>
                    <a:pt x="26" y="67"/>
                  </a:cubicBezTo>
                  <a:cubicBezTo>
                    <a:pt x="26" y="68"/>
                    <a:pt x="23" y="66"/>
                    <a:pt x="22" y="65"/>
                  </a:cubicBezTo>
                  <a:cubicBezTo>
                    <a:pt x="13" y="56"/>
                    <a:pt x="10" y="45"/>
                    <a:pt x="10" y="32"/>
                  </a:cubicBezTo>
                  <a:cubicBezTo>
                    <a:pt x="9" y="23"/>
                    <a:pt x="8" y="14"/>
                    <a:pt x="1" y="7"/>
                  </a:cubicBezTo>
                  <a:cubicBezTo>
                    <a:pt x="0" y="6"/>
                    <a:pt x="1" y="3"/>
                    <a:pt x="0" y="1"/>
                  </a:cubicBezTo>
                  <a:cubicBezTo>
                    <a:pt x="2" y="1"/>
                    <a:pt x="5" y="0"/>
                    <a:pt x="6" y="1"/>
                  </a:cubicBezTo>
                  <a:cubicBezTo>
                    <a:pt x="9" y="4"/>
                    <a:pt x="13" y="8"/>
                    <a:pt x="14" y="12"/>
                  </a:cubicBezTo>
                  <a:cubicBezTo>
                    <a:pt x="17" y="20"/>
                    <a:pt x="17" y="29"/>
                    <a:pt x="19" y="38"/>
                  </a:cubicBezTo>
                  <a:cubicBezTo>
                    <a:pt x="21" y="44"/>
                    <a:pt x="24" y="51"/>
                    <a:pt x="27" y="57"/>
                  </a:cubicBezTo>
                  <a:cubicBezTo>
                    <a:pt x="27" y="59"/>
                    <a:pt x="28" y="60"/>
                    <a:pt x="30" y="63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55">
              <a:extLst>
                <a:ext uri="{FF2B5EF4-FFF2-40B4-BE49-F238E27FC236}">
                  <a16:creationId xmlns:a16="http://schemas.microsoft.com/office/drawing/2014/main" id="{5CCA37D4-8D8B-373B-7D5F-0D7A8D365FCA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14465" y="1325766"/>
              <a:ext cx="73929" cy="64139"/>
            </a:xfrm>
            <a:custGeom>
              <a:avLst/>
              <a:gdLst>
                <a:gd name="T0" fmla="*/ 13 w 25"/>
                <a:gd name="T1" fmla="*/ 0 h 24"/>
                <a:gd name="T2" fmla="*/ 24 w 25"/>
                <a:gd name="T3" fmla="*/ 12 h 24"/>
                <a:gd name="T4" fmla="*/ 12 w 25"/>
                <a:gd name="T5" fmla="*/ 24 h 24"/>
                <a:gd name="T6" fmla="*/ 1 w 25"/>
                <a:gd name="T7" fmla="*/ 11 h 24"/>
                <a:gd name="T8" fmla="*/ 13 w 2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4">
                  <a:moveTo>
                    <a:pt x="13" y="0"/>
                  </a:moveTo>
                  <a:cubicBezTo>
                    <a:pt x="19" y="0"/>
                    <a:pt x="25" y="6"/>
                    <a:pt x="24" y="12"/>
                  </a:cubicBezTo>
                  <a:cubicBezTo>
                    <a:pt x="24" y="18"/>
                    <a:pt x="18" y="24"/>
                    <a:pt x="12" y="24"/>
                  </a:cubicBezTo>
                  <a:cubicBezTo>
                    <a:pt x="6" y="23"/>
                    <a:pt x="0" y="18"/>
                    <a:pt x="1" y="11"/>
                  </a:cubicBezTo>
                  <a:cubicBezTo>
                    <a:pt x="1" y="5"/>
                    <a:pt x="6" y="0"/>
                    <a:pt x="13" y="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56">
              <a:extLst>
                <a:ext uri="{FF2B5EF4-FFF2-40B4-BE49-F238E27FC236}">
                  <a16:creationId xmlns:a16="http://schemas.microsoft.com/office/drawing/2014/main" id="{53E28A87-A889-B893-A50B-B507E7209C5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616929" y="3767891"/>
              <a:ext cx="69001" cy="64139"/>
            </a:xfrm>
            <a:custGeom>
              <a:avLst/>
              <a:gdLst>
                <a:gd name="T0" fmla="*/ 12 w 24"/>
                <a:gd name="T1" fmla="*/ 24 h 24"/>
                <a:gd name="T2" fmla="*/ 0 w 24"/>
                <a:gd name="T3" fmla="*/ 12 h 24"/>
                <a:gd name="T4" fmla="*/ 12 w 24"/>
                <a:gd name="T5" fmla="*/ 0 h 24"/>
                <a:gd name="T6" fmla="*/ 24 w 24"/>
                <a:gd name="T7" fmla="*/ 12 h 24"/>
                <a:gd name="T8" fmla="*/ 12 w 24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cubicBezTo>
                    <a:pt x="5" y="23"/>
                    <a:pt x="0" y="18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4" y="6"/>
                    <a:pt x="24" y="12"/>
                  </a:cubicBezTo>
                  <a:cubicBezTo>
                    <a:pt x="24" y="19"/>
                    <a:pt x="18" y="24"/>
                    <a:pt x="12" y="24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57">
              <a:extLst>
                <a:ext uri="{FF2B5EF4-FFF2-40B4-BE49-F238E27FC236}">
                  <a16:creationId xmlns:a16="http://schemas.microsoft.com/office/drawing/2014/main" id="{01BD6913-818F-B0DB-7E72-3E51CC144D58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44219" y="1811053"/>
              <a:ext cx="44357" cy="39858"/>
            </a:xfrm>
            <a:custGeom>
              <a:avLst/>
              <a:gdLst>
                <a:gd name="T0" fmla="*/ 8 w 15"/>
                <a:gd name="T1" fmla="*/ 0 h 15"/>
                <a:gd name="T2" fmla="*/ 14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5 w 15"/>
                <a:gd name="T9" fmla="*/ 0 h 15"/>
                <a:gd name="T10" fmla="*/ 8 w 1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0" y="2"/>
                    <a:pt x="13" y="5"/>
                    <a:pt x="14" y="7"/>
                  </a:cubicBez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3" y="3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58">
              <a:extLst>
                <a:ext uri="{FF2B5EF4-FFF2-40B4-BE49-F238E27FC236}">
                  <a16:creationId xmlns:a16="http://schemas.microsoft.com/office/drawing/2014/main" id="{A6C5AB51-C1CC-E23C-4CC9-0CAC40524F74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44219" y="3304421"/>
              <a:ext cx="44357" cy="39858"/>
            </a:xfrm>
            <a:custGeom>
              <a:avLst/>
              <a:gdLst>
                <a:gd name="T0" fmla="*/ 9 w 15"/>
                <a:gd name="T1" fmla="*/ 0 h 15"/>
                <a:gd name="T2" fmla="*/ 14 w 15"/>
                <a:gd name="T3" fmla="*/ 8 h 15"/>
                <a:gd name="T4" fmla="*/ 8 w 15"/>
                <a:gd name="T5" fmla="*/ 15 h 15"/>
                <a:gd name="T6" fmla="*/ 1 w 15"/>
                <a:gd name="T7" fmla="*/ 8 h 15"/>
                <a:gd name="T8" fmla="*/ 6 w 15"/>
                <a:gd name="T9" fmla="*/ 0 h 15"/>
                <a:gd name="T10" fmla="*/ 9 w 1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9" y="0"/>
                  </a:moveTo>
                  <a:cubicBezTo>
                    <a:pt x="11" y="3"/>
                    <a:pt x="14" y="5"/>
                    <a:pt x="14" y="8"/>
                  </a:cubicBezTo>
                  <a:cubicBezTo>
                    <a:pt x="15" y="12"/>
                    <a:pt x="12" y="15"/>
                    <a:pt x="8" y="15"/>
                  </a:cubicBezTo>
                  <a:cubicBezTo>
                    <a:pt x="3" y="15"/>
                    <a:pt x="0" y="12"/>
                    <a:pt x="1" y="8"/>
                  </a:cubicBezTo>
                  <a:cubicBezTo>
                    <a:pt x="1" y="5"/>
                    <a:pt x="4" y="3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59">
              <a:extLst>
                <a:ext uri="{FF2B5EF4-FFF2-40B4-BE49-F238E27FC236}">
                  <a16:creationId xmlns:a16="http://schemas.microsoft.com/office/drawing/2014/main" id="{FB7119DE-E488-0D40-8B5B-09C78D9E9E67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83366" y="2244770"/>
              <a:ext cx="44357" cy="39858"/>
            </a:xfrm>
            <a:custGeom>
              <a:avLst/>
              <a:gdLst>
                <a:gd name="T0" fmla="*/ 0 w 15"/>
                <a:gd name="T1" fmla="*/ 6 h 15"/>
                <a:gd name="T2" fmla="*/ 8 w 15"/>
                <a:gd name="T3" fmla="*/ 0 h 15"/>
                <a:gd name="T4" fmla="*/ 15 w 15"/>
                <a:gd name="T5" fmla="*/ 7 h 15"/>
                <a:gd name="T6" fmla="*/ 7 w 15"/>
                <a:gd name="T7" fmla="*/ 14 h 15"/>
                <a:gd name="T8" fmla="*/ 0 w 15"/>
                <a:gd name="T9" fmla="*/ 8 h 15"/>
                <a:gd name="T10" fmla="*/ 0 w 15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4"/>
                    <a:pt x="5" y="1"/>
                    <a:pt x="8" y="0"/>
                  </a:cubicBezTo>
                  <a:cubicBezTo>
                    <a:pt x="12" y="0"/>
                    <a:pt x="14" y="3"/>
                    <a:pt x="15" y="7"/>
                  </a:cubicBezTo>
                  <a:cubicBezTo>
                    <a:pt x="15" y="11"/>
                    <a:pt x="11" y="15"/>
                    <a:pt x="7" y="14"/>
                  </a:cubicBezTo>
                  <a:cubicBezTo>
                    <a:pt x="4" y="13"/>
                    <a:pt x="2" y="10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60">
              <a:extLst>
                <a:ext uri="{FF2B5EF4-FFF2-40B4-BE49-F238E27FC236}">
                  <a16:creationId xmlns:a16="http://schemas.microsoft.com/office/drawing/2014/main" id="{EFD4C2C1-F5D7-2D4C-0ABD-B55276DC9E71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185830" y="2873168"/>
              <a:ext cx="39429" cy="39858"/>
            </a:xfrm>
            <a:custGeom>
              <a:avLst/>
              <a:gdLst>
                <a:gd name="T0" fmla="*/ 15 w 15"/>
                <a:gd name="T1" fmla="*/ 9 h 15"/>
                <a:gd name="T2" fmla="*/ 7 w 15"/>
                <a:gd name="T3" fmla="*/ 14 h 15"/>
                <a:gd name="T4" fmla="*/ 0 w 15"/>
                <a:gd name="T5" fmla="*/ 7 h 15"/>
                <a:gd name="T6" fmla="*/ 7 w 15"/>
                <a:gd name="T7" fmla="*/ 1 h 15"/>
                <a:gd name="T8" fmla="*/ 15 w 15"/>
                <a:gd name="T9" fmla="*/ 6 h 15"/>
                <a:gd name="T10" fmla="*/ 15 w 15"/>
                <a:gd name="T1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15" y="9"/>
                  </a:moveTo>
                  <a:cubicBezTo>
                    <a:pt x="12" y="11"/>
                    <a:pt x="10" y="13"/>
                    <a:pt x="7" y="14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2" y="4"/>
                    <a:pt x="15" y="6"/>
                  </a:cubicBezTo>
                  <a:cubicBezTo>
                    <a:pt x="15" y="7"/>
                    <a:pt x="15" y="8"/>
                    <a:pt x="15" y="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61">
              <a:extLst>
                <a:ext uri="{FF2B5EF4-FFF2-40B4-BE49-F238E27FC236}">
                  <a16:creationId xmlns:a16="http://schemas.microsoft.com/office/drawing/2014/main" id="{B8FF44FC-C9C4-F4AC-9D6D-22F6F7741FF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823896" y="2695273"/>
              <a:ext cx="59143" cy="21074"/>
            </a:xfrm>
            <a:custGeom>
              <a:avLst/>
              <a:gdLst>
                <a:gd name="T0" fmla="*/ 4 w 21"/>
                <a:gd name="T1" fmla="*/ 8 h 8"/>
                <a:gd name="T2" fmla="*/ 0 w 21"/>
                <a:gd name="T3" fmla="*/ 3 h 8"/>
                <a:gd name="T4" fmla="*/ 21 w 21"/>
                <a:gd name="T5" fmla="*/ 0 h 8"/>
                <a:gd name="T6" fmla="*/ 21 w 21"/>
                <a:gd name="T7" fmla="*/ 1 h 8"/>
                <a:gd name="T8" fmla="*/ 4 w 21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">
                  <a:moveTo>
                    <a:pt x="4" y="8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7" y="2"/>
                    <a:pt x="14" y="1"/>
                    <a:pt x="21" y="0"/>
                  </a:cubicBezTo>
                  <a:cubicBezTo>
                    <a:pt x="21" y="0"/>
                    <a:pt x="21" y="1"/>
                    <a:pt x="21" y="1"/>
                  </a:cubicBezTo>
                  <a:cubicBezTo>
                    <a:pt x="16" y="3"/>
                    <a:pt x="10" y="6"/>
                    <a:pt x="4" y="8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325369121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flor de pétalo amarillo en jarrón de vidrio transparente">
            <a:extLst>
              <a:ext uri="{FF2B5EF4-FFF2-40B4-BE49-F238E27FC236}">
                <a16:creationId xmlns:a16="http://schemas.microsoft.com/office/drawing/2014/main" id="{ACF2D18A-E0F7-4AD8-8E8C-87F790AE38A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847" b="12847"/>
          <a:stretch/>
        </p:blipFill>
        <p:spPr bwMode="auto">
          <a:xfrm>
            <a:off x="0" y="-1"/>
            <a:ext cx="9144000" cy="5143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55" name="Google Shape;2155;p54"/>
          <p:cNvSpPr txBox="1">
            <a:spLocks noGrp="1"/>
          </p:cNvSpPr>
          <p:nvPr>
            <p:ph type="title"/>
          </p:nvPr>
        </p:nvSpPr>
        <p:spPr>
          <a:xfrm>
            <a:off x="1046550" y="2571749"/>
            <a:ext cx="7050900" cy="227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3F3F3"/>
                </a:solidFill>
              </a:rPr>
              <a:t>Awesome Words</a:t>
            </a:r>
            <a:endParaRPr dirty="0">
              <a:solidFill>
                <a:srgbClr val="F3F3F3"/>
              </a:solidFill>
            </a:endParaRPr>
          </a:p>
        </p:txBody>
      </p:sp>
      <p:grpSp>
        <p:nvGrpSpPr>
          <p:cNvPr id="124" name="Grupo 123">
            <a:extLst>
              <a:ext uri="{FF2B5EF4-FFF2-40B4-BE49-F238E27FC236}">
                <a16:creationId xmlns:a16="http://schemas.microsoft.com/office/drawing/2014/main" id="{5BEBD9EC-E51E-4BFA-9E16-C84BB5992E89}"/>
              </a:ext>
            </a:extLst>
          </p:cNvPr>
          <p:cNvGrpSpPr/>
          <p:nvPr/>
        </p:nvGrpSpPr>
        <p:grpSpPr>
          <a:xfrm rot="5400000">
            <a:off x="6244025" y="1772093"/>
            <a:ext cx="4241559" cy="1543878"/>
            <a:chOff x="566738" y="395116"/>
            <a:chExt cx="1409700" cy="661377"/>
          </a:xfrm>
          <a:solidFill>
            <a:schemeClr val="bg1"/>
          </a:solidFill>
        </p:grpSpPr>
        <p:sp>
          <p:nvSpPr>
            <p:cNvPr id="65" name="Freeform 66">
              <a:extLst>
                <a:ext uri="{FF2B5EF4-FFF2-40B4-BE49-F238E27FC236}">
                  <a16:creationId xmlns:a16="http://schemas.microsoft.com/office/drawing/2014/main" id="{6BC3C36E-A314-4843-B8EB-919D76CC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40199"/>
              <a:ext cx="223838" cy="232969"/>
            </a:xfrm>
            <a:custGeom>
              <a:avLst/>
              <a:gdLst>
                <a:gd name="T0" fmla="*/ 133 w 243"/>
                <a:gd name="T1" fmla="*/ 169 h 170"/>
                <a:gd name="T2" fmla="*/ 101 w 243"/>
                <a:gd name="T3" fmla="*/ 169 h 170"/>
                <a:gd name="T4" fmla="*/ 53 w 243"/>
                <a:gd name="T5" fmla="*/ 132 h 170"/>
                <a:gd name="T6" fmla="*/ 39 w 243"/>
                <a:gd name="T7" fmla="*/ 126 h 170"/>
                <a:gd name="T8" fmla="*/ 2 w 243"/>
                <a:gd name="T9" fmla="*/ 139 h 170"/>
                <a:gd name="T10" fmla="*/ 8 w 243"/>
                <a:gd name="T11" fmla="*/ 128 h 170"/>
                <a:gd name="T12" fmla="*/ 57 w 243"/>
                <a:gd name="T13" fmla="*/ 111 h 170"/>
                <a:gd name="T14" fmla="*/ 77 w 243"/>
                <a:gd name="T15" fmla="*/ 105 h 170"/>
                <a:gd name="T16" fmla="*/ 88 w 243"/>
                <a:gd name="T17" fmla="*/ 45 h 170"/>
                <a:gd name="T18" fmla="*/ 127 w 243"/>
                <a:gd name="T19" fmla="*/ 19 h 170"/>
                <a:gd name="T20" fmla="*/ 126 w 243"/>
                <a:gd name="T21" fmla="*/ 60 h 170"/>
                <a:gd name="T22" fmla="*/ 97 w 243"/>
                <a:gd name="T23" fmla="*/ 96 h 170"/>
                <a:gd name="T24" fmla="*/ 91 w 243"/>
                <a:gd name="T25" fmla="*/ 100 h 170"/>
                <a:gd name="T26" fmla="*/ 186 w 243"/>
                <a:gd name="T27" fmla="*/ 83 h 170"/>
                <a:gd name="T28" fmla="*/ 198 w 243"/>
                <a:gd name="T29" fmla="*/ 26 h 170"/>
                <a:gd name="T30" fmla="*/ 237 w 243"/>
                <a:gd name="T31" fmla="*/ 0 h 170"/>
                <a:gd name="T32" fmla="*/ 198 w 243"/>
                <a:gd name="T33" fmla="*/ 83 h 170"/>
                <a:gd name="T34" fmla="*/ 211 w 243"/>
                <a:gd name="T35" fmla="*/ 83 h 170"/>
                <a:gd name="T36" fmla="*/ 227 w 243"/>
                <a:gd name="T37" fmla="*/ 82 h 170"/>
                <a:gd name="T38" fmla="*/ 243 w 243"/>
                <a:gd name="T39" fmla="*/ 90 h 170"/>
                <a:gd name="T40" fmla="*/ 243 w 243"/>
                <a:gd name="T41" fmla="*/ 93 h 170"/>
                <a:gd name="T42" fmla="*/ 212 w 243"/>
                <a:gd name="T43" fmla="*/ 93 h 170"/>
                <a:gd name="T44" fmla="*/ 181 w 243"/>
                <a:gd name="T45" fmla="*/ 96 h 170"/>
                <a:gd name="T46" fmla="*/ 220 w 243"/>
                <a:gd name="T47" fmla="*/ 111 h 170"/>
                <a:gd name="T48" fmla="*/ 242 w 243"/>
                <a:gd name="T49" fmla="*/ 148 h 170"/>
                <a:gd name="T50" fmla="*/ 206 w 243"/>
                <a:gd name="T51" fmla="*/ 147 h 170"/>
                <a:gd name="T52" fmla="*/ 169 w 243"/>
                <a:gd name="T53" fmla="*/ 116 h 170"/>
                <a:gd name="T54" fmla="*/ 162 w 243"/>
                <a:gd name="T55" fmla="*/ 102 h 170"/>
                <a:gd name="T56" fmla="*/ 155 w 243"/>
                <a:gd name="T57" fmla="*/ 99 h 170"/>
                <a:gd name="T58" fmla="*/ 64 w 243"/>
                <a:gd name="T59" fmla="*/ 119 h 170"/>
                <a:gd name="T60" fmla="*/ 62 w 243"/>
                <a:gd name="T61" fmla="*/ 120 h 170"/>
                <a:gd name="T62" fmla="*/ 133 w 243"/>
                <a:gd name="T63" fmla="*/ 169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3" h="170">
                  <a:moveTo>
                    <a:pt x="133" y="169"/>
                  </a:moveTo>
                  <a:cubicBezTo>
                    <a:pt x="122" y="169"/>
                    <a:pt x="112" y="170"/>
                    <a:pt x="101" y="169"/>
                  </a:cubicBezTo>
                  <a:cubicBezTo>
                    <a:pt x="77" y="168"/>
                    <a:pt x="64" y="152"/>
                    <a:pt x="53" y="132"/>
                  </a:cubicBezTo>
                  <a:cubicBezTo>
                    <a:pt x="49" y="123"/>
                    <a:pt x="49" y="123"/>
                    <a:pt x="39" y="126"/>
                  </a:cubicBezTo>
                  <a:cubicBezTo>
                    <a:pt x="27" y="130"/>
                    <a:pt x="14" y="135"/>
                    <a:pt x="2" y="139"/>
                  </a:cubicBezTo>
                  <a:cubicBezTo>
                    <a:pt x="0" y="134"/>
                    <a:pt x="2" y="130"/>
                    <a:pt x="8" y="128"/>
                  </a:cubicBezTo>
                  <a:cubicBezTo>
                    <a:pt x="24" y="122"/>
                    <a:pt x="41" y="116"/>
                    <a:pt x="57" y="111"/>
                  </a:cubicBezTo>
                  <a:cubicBezTo>
                    <a:pt x="64" y="108"/>
                    <a:pt x="70" y="107"/>
                    <a:pt x="77" y="105"/>
                  </a:cubicBezTo>
                  <a:cubicBezTo>
                    <a:pt x="77" y="84"/>
                    <a:pt x="73" y="62"/>
                    <a:pt x="88" y="45"/>
                  </a:cubicBezTo>
                  <a:cubicBezTo>
                    <a:pt x="99" y="33"/>
                    <a:pt x="112" y="25"/>
                    <a:pt x="127" y="19"/>
                  </a:cubicBezTo>
                  <a:cubicBezTo>
                    <a:pt x="130" y="33"/>
                    <a:pt x="129" y="47"/>
                    <a:pt x="126" y="60"/>
                  </a:cubicBezTo>
                  <a:cubicBezTo>
                    <a:pt x="123" y="78"/>
                    <a:pt x="111" y="87"/>
                    <a:pt x="97" y="96"/>
                  </a:cubicBezTo>
                  <a:cubicBezTo>
                    <a:pt x="95" y="98"/>
                    <a:pt x="93" y="99"/>
                    <a:pt x="91" y="100"/>
                  </a:cubicBezTo>
                  <a:cubicBezTo>
                    <a:pt x="123" y="94"/>
                    <a:pt x="154" y="89"/>
                    <a:pt x="186" y="83"/>
                  </a:cubicBezTo>
                  <a:cubicBezTo>
                    <a:pt x="185" y="64"/>
                    <a:pt x="183" y="43"/>
                    <a:pt x="198" y="26"/>
                  </a:cubicBezTo>
                  <a:cubicBezTo>
                    <a:pt x="205" y="17"/>
                    <a:pt x="227" y="3"/>
                    <a:pt x="237" y="0"/>
                  </a:cubicBezTo>
                  <a:cubicBezTo>
                    <a:pt x="240" y="42"/>
                    <a:pt x="238" y="61"/>
                    <a:pt x="198" y="83"/>
                  </a:cubicBezTo>
                  <a:cubicBezTo>
                    <a:pt x="203" y="83"/>
                    <a:pt x="207" y="83"/>
                    <a:pt x="211" y="83"/>
                  </a:cubicBezTo>
                  <a:cubicBezTo>
                    <a:pt x="217" y="83"/>
                    <a:pt x="222" y="83"/>
                    <a:pt x="227" y="82"/>
                  </a:cubicBezTo>
                  <a:cubicBezTo>
                    <a:pt x="235" y="82"/>
                    <a:pt x="239" y="86"/>
                    <a:pt x="243" y="90"/>
                  </a:cubicBezTo>
                  <a:cubicBezTo>
                    <a:pt x="243" y="91"/>
                    <a:pt x="243" y="92"/>
                    <a:pt x="243" y="93"/>
                  </a:cubicBezTo>
                  <a:cubicBezTo>
                    <a:pt x="233" y="93"/>
                    <a:pt x="222" y="92"/>
                    <a:pt x="212" y="93"/>
                  </a:cubicBezTo>
                  <a:cubicBezTo>
                    <a:pt x="202" y="93"/>
                    <a:pt x="192" y="94"/>
                    <a:pt x="181" y="96"/>
                  </a:cubicBezTo>
                  <a:cubicBezTo>
                    <a:pt x="195" y="98"/>
                    <a:pt x="209" y="100"/>
                    <a:pt x="220" y="111"/>
                  </a:cubicBezTo>
                  <a:cubicBezTo>
                    <a:pt x="229" y="122"/>
                    <a:pt x="236" y="134"/>
                    <a:pt x="242" y="148"/>
                  </a:cubicBezTo>
                  <a:cubicBezTo>
                    <a:pt x="229" y="150"/>
                    <a:pt x="218" y="148"/>
                    <a:pt x="206" y="147"/>
                  </a:cubicBezTo>
                  <a:cubicBezTo>
                    <a:pt x="188" y="144"/>
                    <a:pt x="177" y="131"/>
                    <a:pt x="169" y="116"/>
                  </a:cubicBezTo>
                  <a:cubicBezTo>
                    <a:pt x="166" y="112"/>
                    <a:pt x="164" y="107"/>
                    <a:pt x="162" y="102"/>
                  </a:cubicBezTo>
                  <a:cubicBezTo>
                    <a:pt x="161" y="99"/>
                    <a:pt x="159" y="98"/>
                    <a:pt x="155" y="99"/>
                  </a:cubicBezTo>
                  <a:cubicBezTo>
                    <a:pt x="125" y="105"/>
                    <a:pt x="95" y="112"/>
                    <a:pt x="64" y="119"/>
                  </a:cubicBezTo>
                  <a:cubicBezTo>
                    <a:pt x="64" y="119"/>
                    <a:pt x="63" y="119"/>
                    <a:pt x="62" y="120"/>
                  </a:cubicBezTo>
                  <a:cubicBezTo>
                    <a:pt x="101" y="115"/>
                    <a:pt x="119" y="138"/>
                    <a:pt x="133" y="1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6" name="Freeform 67">
              <a:extLst>
                <a:ext uri="{FF2B5EF4-FFF2-40B4-BE49-F238E27FC236}">
                  <a16:creationId xmlns:a16="http://schemas.microsoft.com/office/drawing/2014/main" id="{680D33BF-EF61-48BB-AB86-9D5F0C428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838" y="440199"/>
              <a:ext cx="223838" cy="231553"/>
            </a:xfrm>
            <a:custGeom>
              <a:avLst/>
              <a:gdLst>
                <a:gd name="T0" fmla="*/ 1 w 243"/>
                <a:gd name="T1" fmla="*/ 150 h 169"/>
                <a:gd name="T2" fmla="*/ 24 w 243"/>
                <a:gd name="T3" fmla="*/ 111 h 169"/>
                <a:gd name="T4" fmla="*/ 62 w 243"/>
                <a:gd name="T5" fmla="*/ 96 h 169"/>
                <a:gd name="T6" fmla="*/ 62 w 243"/>
                <a:gd name="T7" fmla="*/ 95 h 169"/>
                <a:gd name="T8" fmla="*/ 0 w 243"/>
                <a:gd name="T9" fmla="*/ 91 h 169"/>
                <a:gd name="T10" fmla="*/ 14 w 243"/>
                <a:gd name="T11" fmla="*/ 83 h 169"/>
                <a:gd name="T12" fmla="*/ 45 w 243"/>
                <a:gd name="T13" fmla="*/ 83 h 169"/>
                <a:gd name="T14" fmla="*/ 10 w 243"/>
                <a:gd name="T15" fmla="*/ 49 h 169"/>
                <a:gd name="T16" fmla="*/ 7 w 243"/>
                <a:gd name="T17" fmla="*/ 0 h 169"/>
                <a:gd name="T18" fmla="*/ 56 w 243"/>
                <a:gd name="T19" fmla="*/ 83 h 169"/>
                <a:gd name="T20" fmla="*/ 154 w 243"/>
                <a:gd name="T21" fmla="*/ 100 h 169"/>
                <a:gd name="T22" fmla="*/ 117 w 243"/>
                <a:gd name="T23" fmla="*/ 20 h 169"/>
                <a:gd name="T24" fmla="*/ 167 w 243"/>
                <a:gd name="T25" fmla="*/ 105 h 169"/>
                <a:gd name="T26" fmla="*/ 196 w 243"/>
                <a:gd name="T27" fmla="*/ 114 h 169"/>
                <a:gd name="T28" fmla="*/ 236 w 243"/>
                <a:gd name="T29" fmla="*/ 128 h 169"/>
                <a:gd name="T30" fmla="*/ 242 w 243"/>
                <a:gd name="T31" fmla="*/ 140 h 169"/>
                <a:gd name="T32" fmla="*/ 220 w 243"/>
                <a:gd name="T33" fmla="*/ 132 h 169"/>
                <a:gd name="T34" fmla="*/ 199 w 243"/>
                <a:gd name="T35" fmla="*/ 125 h 169"/>
                <a:gd name="T36" fmla="*/ 192 w 243"/>
                <a:gd name="T37" fmla="*/ 127 h 169"/>
                <a:gd name="T38" fmla="*/ 178 w 243"/>
                <a:gd name="T39" fmla="*/ 150 h 169"/>
                <a:gd name="T40" fmla="*/ 146 w 243"/>
                <a:gd name="T41" fmla="*/ 169 h 169"/>
                <a:gd name="T42" fmla="*/ 110 w 243"/>
                <a:gd name="T43" fmla="*/ 169 h 169"/>
                <a:gd name="T44" fmla="*/ 137 w 243"/>
                <a:gd name="T45" fmla="*/ 131 h 169"/>
                <a:gd name="T46" fmla="*/ 181 w 243"/>
                <a:gd name="T47" fmla="*/ 119 h 169"/>
                <a:gd name="T48" fmla="*/ 144 w 243"/>
                <a:gd name="T49" fmla="*/ 110 h 169"/>
                <a:gd name="T50" fmla="*/ 90 w 243"/>
                <a:gd name="T51" fmla="*/ 99 h 169"/>
                <a:gd name="T52" fmla="*/ 81 w 243"/>
                <a:gd name="T53" fmla="*/ 104 h 169"/>
                <a:gd name="T54" fmla="*/ 67 w 243"/>
                <a:gd name="T55" fmla="*/ 127 h 169"/>
                <a:gd name="T56" fmla="*/ 36 w 243"/>
                <a:gd name="T57" fmla="*/ 147 h 169"/>
                <a:gd name="T58" fmla="*/ 1 w 243"/>
                <a:gd name="T59" fmla="*/ 15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3" h="169">
                  <a:moveTo>
                    <a:pt x="1" y="150"/>
                  </a:moveTo>
                  <a:cubicBezTo>
                    <a:pt x="7" y="134"/>
                    <a:pt x="14" y="122"/>
                    <a:pt x="24" y="111"/>
                  </a:cubicBezTo>
                  <a:cubicBezTo>
                    <a:pt x="34" y="100"/>
                    <a:pt x="48" y="98"/>
                    <a:pt x="62" y="96"/>
                  </a:cubicBezTo>
                  <a:cubicBezTo>
                    <a:pt x="62" y="96"/>
                    <a:pt x="62" y="95"/>
                    <a:pt x="62" y="95"/>
                  </a:cubicBezTo>
                  <a:cubicBezTo>
                    <a:pt x="42" y="94"/>
                    <a:pt x="21" y="93"/>
                    <a:pt x="0" y="91"/>
                  </a:cubicBezTo>
                  <a:cubicBezTo>
                    <a:pt x="4" y="86"/>
                    <a:pt x="8" y="82"/>
                    <a:pt x="14" y="83"/>
                  </a:cubicBezTo>
                  <a:cubicBezTo>
                    <a:pt x="24" y="83"/>
                    <a:pt x="34" y="83"/>
                    <a:pt x="45" y="83"/>
                  </a:cubicBezTo>
                  <a:cubicBezTo>
                    <a:pt x="31" y="74"/>
                    <a:pt x="16" y="66"/>
                    <a:pt x="10" y="49"/>
                  </a:cubicBezTo>
                  <a:cubicBezTo>
                    <a:pt x="5" y="33"/>
                    <a:pt x="4" y="17"/>
                    <a:pt x="7" y="0"/>
                  </a:cubicBezTo>
                  <a:cubicBezTo>
                    <a:pt x="45" y="15"/>
                    <a:pt x="65" y="41"/>
                    <a:pt x="56" y="83"/>
                  </a:cubicBezTo>
                  <a:cubicBezTo>
                    <a:pt x="89" y="89"/>
                    <a:pt x="121" y="94"/>
                    <a:pt x="154" y="100"/>
                  </a:cubicBezTo>
                  <a:cubicBezTo>
                    <a:pt x="117" y="84"/>
                    <a:pt x="111" y="54"/>
                    <a:pt x="117" y="20"/>
                  </a:cubicBezTo>
                  <a:cubicBezTo>
                    <a:pt x="150" y="34"/>
                    <a:pt x="174" y="50"/>
                    <a:pt x="167" y="105"/>
                  </a:cubicBezTo>
                  <a:cubicBezTo>
                    <a:pt x="177" y="108"/>
                    <a:pt x="186" y="110"/>
                    <a:pt x="196" y="114"/>
                  </a:cubicBezTo>
                  <a:cubicBezTo>
                    <a:pt x="209" y="118"/>
                    <a:pt x="222" y="123"/>
                    <a:pt x="236" y="128"/>
                  </a:cubicBezTo>
                  <a:cubicBezTo>
                    <a:pt x="241" y="130"/>
                    <a:pt x="243" y="133"/>
                    <a:pt x="242" y="140"/>
                  </a:cubicBezTo>
                  <a:cubicBezTo>
                    <a:pt x="235" y="137"/>
                    <a:pt x="228" y="134"/>
                    <a:pt x="220" y="132"/>
                  </a:cubicBezTo>
                  <a:cubicBezTo>
                    <a:pt x="213" y="129"/>
                    <a:pt x="206" y="127"/>
                    <a:pt x="199" y="125"/>
                  </a:cubicBezTo>
                  <a:cubicBezTo>
                    <a:pt x="195" y="123"/>
                    <a:pt x="194" y="124"/>
                    <a:pt x="192" y="127"/>
                  </a:cubicBezTo>
                  <a:cubicBezTo>
                    <a:pt x="188" y="135"/>
                    <a:pt x="183" y="143"/>
                    <a:pt x="178" y="150"/>
                  </a:cubicBezTo>
                  <a:cubicBezTo>
                    <a:pt x="170" y="161"/>
                    <a:pt x="160" y="168"/>
                    <a:pt x="146" y="169"/>
                  </a:cubicBezTo>
                  <a:cubicBezTo>
                    <a:pt x="135" y="169"/>
                    <a:pt x="123" y="169"/>
                    <a:pt x="110" y="169"/>
                  </a:cubicBezTo>
                  <a:cubicBezTo>
                    <a:pt x="117" y="154"/>
                    <a:pt x="125" y="141"/>
                    <a:pt x="137" y="131"/>
                  </a:cubicBezTo>
                  <a:cubicBezTo>
                    <a:pt x="150" y="120"/>
                    <a:pt x="165" y="120"/>
                    <a:pt x="181" y="119"/>
                  </a:cubicBezTo>
                  <a:cubicBezTo>
                    <a:pt x="169" y="116"/>
                    <a:pt x="156" y="112"/>
                    <a:pt x="144" y="110"/>
                  </a:cubicBezTo>
                  <a:cubicBezTo>
                    <a:pt x="126" y="106"/>
                    <a:pt x="108" y="103"/>
                    <a:pt x="90" y="99"/>
                  </a:cubicBezTo>
                  <a:cubicBezTo>
                    <a:pt x="86" y="98"/>
                    <a:pt x="83" y="99"/>
                    <a:pt x="81" y="104"/>
                  </a:cubicBezTo>
                  <a:cubicBezTo>
                    <a:pt x="77" y="112"/>
                    <a:pt x="72" y="120"/>
                    <a:pt x="67" y="127"/>
                  </a:cubicBezTo>
                  <a:cubicBezTo>
                    <a:pt x="60" y="139"/>
                    <a:pt x="49" y="145"/>
                    <a:pt x="36" y="147"/>
                  </a:cubicBezTo>
                  <a:cubicBezTo>
                    <a:pt x="25" y="148"/>
                    <a:pt x="14" y="149"/>
                    <a:pt x="1" y="1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7" name="Freeform 68">
              <a:extLst>
                <a:ext uri="{FF2B5EF4-FFF2-40B4-BE49-F238E27FC236}">
                  <a16:creationId xmlns:a16="http://schemas.microsoft.com/office/drawing/2014/main" id="{7C065919-BB09-49EB-A1F4-AA180DF5A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8" y="523757"/>
              <a:ext cx="247650" cy="274040"/>
            </a:xfrm>
            <a:custGeom>
              <a:avLst/>
              <a:gdLst>
                <a:gd name="T0" fmla="*/ 217 w 270"/>
                <a:gd name="T1" fmla="*/ 54 h 200"/>
                <a:gd name="T2" fmla="*/ 254 w 270"/>
                <a:gd name="T3" fmla="*/ 40 h 200"/>
                <a:gd name="T4" fmla="*/ 270 w 270"/>
                <a:gd name="T5" fmla="*/ 46 h 200"/>
                <a:gd name="T6" fmla="*/ 230 w 270"/>
                <a:gd name="T7" fmla="*/ 60 h 200"/>
                <a:gd name="T8" fmla="*/ 191 w 270"/>
                <a:gd name="T9" fmla="*/ 78 h 200"/>
                <a:gd name="T10" fmla="*/ 213 w 270"/>
                <a:gd name="T11" fmla="*/ 120 h 200"/>
                <a:gd name="T12" fmla="*/ 199 w 270"/>
                <a:gd name="T13" fmla="*/ 164 h 200"/>
                <a:gd name="T14" fmla="*/ 176 w 270"/>
                <a:gd name="T15" fmla="*/ 128 h 200"/>
                <a:gd name="T16" fmla="*/ 184 w 270"/>
                <a:gd name="T17" fmla="*/ 86 h 200"/>
                <a:gd name="T18" fmla="*/ 123 w 270"/>
                <a:gd name="T19" fmla="*/ 128 h 200"/>
                <a:gd name="T20" fmla="*/ 127 w 270"/>
                <a:gd name="T21" fmla="*/ 200 h 200"/>
                <a:gd name="T22" fmla="*/ 116 w 270"/>
                <a:gd name="T23" fmla="*/ 131 h 200"/>
                <a:gd name="T24" fmla="*/ 83 w 270"/>
                <a:gd name="T25" fmla="*/ 134 h 200"/>
                <a:gd name="T26" fmla="*/ 78 w 270"/>
                <a:gd name="T27" fmla="*/ 137 h 200"/>
                <a:gd name="T28" fmla="*/ 64 w 270"/>
                <a:gd name="T29" fmla="*/ 150 h 200"/>
                <a:gd name="T30" fmla="*/ 21 w 270"/>
                <a:gd name="T31" fmla="*/ 158 h 200"/>
                <a:gd name="T32" fmla="*/ 0 w 270"/>
                <a:gd name="T33" fmla="*/ 152 h 200"/>
                <a:gd name="T34" fmla="*/ 40 w 270"/>
                <a:gd name="T35" fmla="*/ 122 h 200"/>
                <a:gd name="T36" fmla="*/ 66 w 270"/>
                <a:gd name="T37" fmla="*/ 124 h 200"/>
                <a:gd name="T38" fmla="*/ 107 w 270"/>
                <a:gd name="T39" fmla="*/ 122 h 200"/>
                <a:gd name="T40" fmla="*/ 142 w 270"/>
                <a:gd name="T41" fmla="*/ 105 h 200"/>
                <a:gd name="T42" fmla="*/ 97 w 270"/>
                <a:gd name="T43" fmla="*/ 100 h 200"/>
                <a:gd name="T44" fmla="*/ 65 w 270"/>
                <a:gd name="T45" fmla="*/ 66 h 200"/>
                <a:gd name="T46" fmla="*/ 150 w 270"/>
                <a:gd name="T47" fmla="*/ 97 h 200"/>
                <a:gd name="T48" fmla="*/ 178 w 270"/>
                <a:gd name="T49" fmla="*/ 77 h 200"/>
                <a:gd name="T50" fmla="*/ 210 w 270"/>
                <a:gd name="T51" fmla="*/ 57 h 200"/>
                <a:gd name="T52" fmla="*/ 142 w 270"/>
                <a:gd name="T53" fmla="*/ 0 h 200"/>
                <a:gd name="T54" fmla="*/ 217 w 270"/>
                <a:gd name="T55" fmla="*/ 5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70" h="200">
                  <a:moveTo>
                    <a:pt x="217" y="54"/>
                  </a:moveTo>
                  <a:cubicBezTo>
                    <a:pt x="229" y="49"/>
                    <a:pt x="242" y="45"/>
                    <a:pt x="254" y="40"/>
                  </a:cubicBezTo>
                  <a:cubicBezTo>
                    <a:pt x="261" y="38"/>
                    <a:pt x="266" y="40"/>
                    <a:pt x="270" y="46"/>
                  </a:cubicBezTo>
                  <a:cubicBezTo>
                    <a:pt x="257" y="51"/>
                    <a:pt x="243" y="54"/>
                    <a:pt x="230" y="60"/>
                  </a:cubicBezTo>
                  <a:cubicBezTo>
                    <a:pt x="217" y="65"/>
                    <a:pt x="205" y="72"/>
                    <a:pt x="191" y="78"/>
                  </a:cubicBezTo>
                  <a:cubicBezTo>
                    <a:pt x="201" y="92"/>
                    <a:pt x="212" y="103"/>
                    <a:pt x="213" y="120"/>
                  </a:cubicBezTo>
                  <a:cubicBezTo>
                    <a:pt x="213" y="136"/>
                    <a:pt x="206" y="150"/>
                    <a:pt x="199" y="164"/>
                  </a:cubicBezTo>
                  <a:cubicBezTo>
                    <a:pt x="188" y="153"/>
                    <a:pt x="180" y="142"/>
                    <a:pt x="176" y="128"/>
                  </a:cubicBezTo>
                  <a:cubicBezTo>
                    <a:pt x="172" y="113"/>
                    <a:pt x="178" y="100"/>
                    <a:pt x="184" y="86"/>
                  </a:cubicBezTo>
                  <a:cubicBezTo>
                    <a:pt x="164" y="100"/>
                    <a:pt x="144" y="114"/>
                    <a:pt x="123" y="128"/>
                  </a:cubicBezTo>
                  <a:cubicBezTo>
                    <a:pt x="146" y="150"/>
                    <a:pt x="144" y="174"/>
                    <a:pt x="127" y="200"/>
                  </a:cubicBezTo>
                  <a:cubicBezTo>
                    <a:pt x="108" y="179"/>
                    <a:pt x="98" y="157"/>
                    <a:pt x="116" y="131"/>
                  </a:cubicBezTo>
                  <a:cubicBezTo>
                    <a:pt x="104" y="132"/>
                    <a:pt x="94" y="133"/>
                    <a:pt x="83" y="134"/>
                  </a:cubicBezTo>
                  <a:cubicBezTo>
                    <a:pt x="82" y="134"/>
                    <a:pt x="80" y="136"/>
                    <a:pt x="78" y="137"/>
                  </a:cubicBezTo>
                  <a:cubicBezTo>
                    <a:pt x="73" y="141"/>
                    <a:pt x="69" y="146"/>
                    <a:pt x="64" y="150"/>
                  </a:cubicBezTo>
                  <a:cubicBezTo>
                    <a:pt x="51" y="161"/>
                    <a:pt x="36" y="161"/>
                    <a:pt x="21" y="158"/>
                  </a:cubicBezTo>
                  <a:cubicBezTo>
                    <a:pt x="14" y="156"/>
                    <a:pt x="7" y="154"/>
                    <a:pt x="0" y="152"/>
                  </a:cubicBezTo>
                  <a:cubicBezTo>
                    <a:pt x="12" y="139"/>
                    <a:pt x="22" y="125"/>
                    <a:pt x="40" y="122"/>
                  </a:cubicBezTo>
                  <a:cubicBezTo>
                    <a:pt x="48" y="121"/>
                    <a:pt x="58" y="121"/>
                    <a:pt x="66" y="124"/>
                  </a:cubicBezTo>
                  <a:cubicBezTo>
                    <a:pt x="80" y="127"/>
                    <a:pt x="94" y="126"/>
                    <a:pt x="107" y="122"/>
                  </a:cubicBezTo>
                  <a:cubicBezTo>
                    <a:pt x="119" y="118"/>
                    <a:pt x="130" y="111"/>
                    <a:pt x="142" y="105"/>
                  </a:cubicBezTo>
                  <a:cubicBezTo>
                    <a:pt x="126" y="105"/>
                    <a:pt x="111" y="108"/>
                    <a:pt x="97" y="100"/>
                  </a:cubicBezTo>
                  <a:cubicBezTo>
                    <a:pt x="83" y="92"/>
                    <a:pt x="74" y="79"/>
                    <a:pt x="65" y="66"/>
                  </a:cubicBezTo>
                  <a:cubicBezTo>
                    <a:pt x="109" y="56"/>
                    <a:pt x="125" y="60"/>
                    <a:pt x="150" y="97"/>
                  </a:cubicBezTo>
                  <a:cubicBezTo>
                    <a:pt x="160" y="90"/>
                    <a:pt x="169" y="84"/>
                    <a:pt x="178" y="77"/>
                  </a:cubicBezTo>
                  <a:cubicBezTo>
                    <a:pt x="188" y="70"/>
                    <a:pt x="198" y="64"/>
                    <a:pt x="210" y="57"/>
                  </a:cubicBezTo>
                  <a:cubicBezTo>
                    <a:pt x="169" y="57"/>
                    <a:pt x="151" y="34"/>
                    <a:pt x="142" y="0"/>
                  </a:cubicBezTo>
                  <a:cubicBezTo>
                    <a:pt x="175" y="1"/>
                    <a:pt x="203" y="4"/>
                    <a:pt x="217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8" name="Freeform 69">
              <a:extLst>
                <a:ext uri="{FF2B5EF4-FFF2-40B4-BE49-F238E27FC236}">
                  <a16:creationId xmlns:a16="http://schemas.microsoft.com/office/drawing/2014/main" id="{4C5297C4-7464-47D6-A52E-6B3D08721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200" y="522576"/>
              <a:ext cx="249238" cy="275220"/>
            </a:xfrm>
            <a:custGeom>
              <a:avLst/>
              <a:gdLst>
                <a:gd name="T0" fmla="*/ 270 w 270"/>
                <a:gd name="T1" fmla="*/ 153 h 201"/>
                <a:gd name="T2" fmla="*/ 228 w 270"/>
                <a:gd name="T3" fmla="*/ 160 h 201"/>
                <a:gd name="T4" fmla="*/ 200 w 270"/>
                <a:gd name="T5" fmla="*/ 145 h 201"/>
                <a:gd name="T6" fmla="*/ 173 w 270"/>
                <a:gd name="T7" fmla="*/ 134 h 201"/>
                <a:gd name="T8" fmla="*/ 154 w 270"/>
                <a:gd name="T9" fmla="*/ 131 h 201"/>
                <a:gd name="T10" fmla="*/ 143 w 270"/>
                <a:gd name="T11" fmla="*/ 201 h 201"/>
                <a:gd name="T12" fmla="*/ 130 w 270"/>
                <a:gd name="T13" fmla="*/ 163 h 201"/>
                <a:gd name="T14" fmla="*/ 146 w 270"/>
                <a:gd name="T15" fmla="*/ 129 h 201"/>
                <a:gd name="T16" fmla="*/ 86 w 270"/>
                <a:gd name="T17" fmla="*/ 87 h 201"/>
                <a:gd name="T18" fmla="*/ 95 w 270"/>
                <a:gd name="T19" fmla="*/ 127 h 201"/>
                <a:gd name="T20" fmla="*/ 72 w 270"/>
                <a:gd name="T21" fmla="*/ 165 h 201"/>
                <a:gd name="T22" fmla="*/ 58 w 270"/>
                <a:gd name="T23" fmla="*/ 121 h 201"/>
                <a:gd name="T24" fmla="*/ 79 w 270"/>
                <a:gd name="T25" fmla="*/ 80 h 201"/>
                <a:gd name="T26" fmla="*/ 0 w 270"/>
                <a:gd name="T27" fmla="*/ 47 h 201"/>
                <a:gd name="T28" fmla="*/ 16 w 270"/>
                <a:gd name="T29" fmla="*/ 41 h 201"/>
                <a:gd name="T30" fmla="*/ 51 w 270"/>
                <a:gd name="T31" fmla="*/ 54 h 201"/>
                <a:gd name="T32" fmla="*/ 54 w 270"/>
                <a:gd name="T33" fmla="*/ 55 h 201"/>
                <a:gd name="T34" fmla="*/ 87 w 270"/>
                <a:gd name="T35" fmla="*/ 8 h 201"/>
                <a:gd name="T36" fmla="*/ 128 w 270"/>
                <a:gd name="T37" fmla="*/ 0 h 201"/>
                <a:gd name="T38" fmla="*/ 63 w 270"/>
                <a:gd name="T39" fmla="*/ 58 h 201"/>
                <a:gd name="T40" fmla="*/ 121 w 270"/>
                <a:gd name="T41" fmla="*/ 98 h 201"/>
                <a:gd name="T42" fmla="*/ 205 w 270"/>
                <a:gd name="T43" fmla="*/ 67 h 201"/>
                <a:gd name="T44" fmla="*/ 174 w 270"/>
                <a:gd name="T45" fmla="*/ 101 h 201"/>
                <a:gd name="T46" fmla="*/ 128 w 270"/>
                <a:gd name="T47" fmla="*/ 104 h 201"/>
                <a:gd name="T48" fmla="*/ 177 w 270"/>
                <a:gd name="T49" fmla="*/ 126 h 201"/>
                <a:gd name="T50" fmla="*/ 207 w 270"/>
                <a:gd name="T51" fmla="*/ 124 h 201"/>
                <a:gd name="T52" fmla="*/ 262 w 270"/>
                <a:gd name="T53" fmla="*/ 143 h 201"/>
                <a:gd name="T54" fmla="*/ 268 w 270"/>
                <a:gd name="T55" fmla="*/ 150 h 201"/>
                <a:gd name="T56" fmla="*/ 270 w 270"/>
                <a:gd name="T57" fmla="*/ 15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0" h="201">
                  <a:moveTo>
                    <a:pt x="270" y="153"/>
                  </a:moveTo>
                  <a:cubicBezTo>
                    <a:pt x="256" y="158"/>
                    <a:pt x="242" y="161"/>
                    <a:pt x="228" y="160"/>
                  </a:cubicBezTo>
                  <a:cubicBezTo>
                    <a:pt x="216" y="159"/>
                    <a:pt x="207" y="153"/>
                    <a:pt x="200" y="145"/>
                  </a:cubicBezTo>
                  <a:cubicBezTo>
                    <a:pt x="192" y="137"/>
                    <a:pt x="184" y="133"/>
                    <a:pt x="173" y="134"/>
                  </a:cubicBezTo>
                  <a:cubicBezTo>
                    <a:pt x="168" y="134"/>
                    <a:pt x="162" y="132"/>
                    <a:pt x="154" y="131"/>
                  </a:cubicBezTo>
                  <a:cubicBezTo>
                    <a:pt x="171" y="158"/>
                    <a:pt x="163" y="180"/>
                    <a:pt x="143" y="201"/>
                  </a:cubicBezTo>
                  <a:cubicBezTo>
                    <a:pt x="136" y="189"/>
                    <a:pt x="130" y="177"/>
                    <a:pt x="130" y="163"/>
                  </a:cubicBezTo>
                  <a:cubicBezTo>
                    <a:pt x="130" y="149"/>
                    <a:pt x="139" y="139"/>
                    <a:pt x="146" y="129"/>
                  </a:cubicBezTo>
                  <a:cubicBezTo>
                    <a:pt x="126" y="115"/>
                    <a:pt x="107" y="101"/>
                    <a:pt x="86" y="87"/>
                  </a:cubicBezTo>
                  <a:cubicBezTo>
                    <a:pt x="92" y="100"/>
                    <a:pt x="98" y="113"/>
                    <a:pt x="95" y="127"/>
                  </a:cubicBezTo>
                  <a:cubicBezTo>
                    <a:pt x="91" y="142"/>
                    <a:pt x="82" y="154"/>
                    <a:pt x="72" y="165"/>
                  </a:cubicBezTo>
                  <a:cubicBezTo>
                    <a:pt x="64" y="151"/>
                    <a:pt x="57" y="137"/>
                    <a:pt x="58" y="121"/>
                  </a:cubicBezTo>
                  <a:cubicBezTo>
                    <a:pt x="58" y="105"/>
                    <a:pt x="69" y="93"/>
                    <a:pt x="79" y="80"/>
                  </a:cubicBezTo>
                  <a:cubicBezTo>
                    <a:pt x="55" y="64"/>
                    <a:pt x="27" y="55"/>
                    <a:pt x="0" y="47"/>
                  </a:cubicBezTo>
                  <a:cubicBezTo>
                    <a:pt x="4" y="41"/>
                    <a:pt x="9" y="39"/>
                    <a:pt x="16" y="41"/>
                  </a:cubicBezTo>
                  <a:cubicBezTo>
                    <a:pt x="28" y="45"/>
                    <a:pt x="40" y="50"/>
                    <a:pt x="51" y="54"/>
                  </a:cubicBezTo>
                  <a:cubicBezTo>
                    <a:pt x="52" y="54"/>
                    <a:pt x="53" y="54"/>
                    <a:pt x="54" y="55"/>
                  </a:cubicBezTo>
                  <a:cubicBezTo>
                    <a:pt x="61" y="37"/>
                    <a:pt x="66" y="17"/>
                    <a:pt x="87" y="8"/>
                  </a:cubicBezTo>
                  <a:cubicBezTo>
                    <a:pt x="100" y="2"/>
                    <a:pt x="113" y="0"/>
                    <a:pt x="128" y="0"/>
                  </a:cubicBezTo>
                  <a:cubicBezTo>
                    <a:pt x="124" y="34"/>
                    <a:pt x="102" y="53"/>
                    <a:pt x="63" y="58"/>
                  </a:cubicBezTo>
                  <a:cubicBezTo>
                    <a:pt x="82" y="71"/>
                    <a:pt x="101" y="84"/>
                    <a:pt x="121" y="98"/>
                  </a:cubicBezTo>
                  <a:cubicBezTo>
                    <a:pt x="139" y="63"/>
                    <a:pt x="168" y="55"/>
                    <a:pt x="205" y="67"/>
                  </a:cubicBezTo>
                  <a:cubicBezTo>
                    <a:pt x="196" y="80"/>
                    <a:pt x="187" y="93"/>
                    <a:pt x="174" y="101"/>
                  </a:cubicBezTo>
                  <a:cubicBezTo>
                    <a:pt x="160" y="109"/>
                    <a:pt x="144" y="106"/>
                    <a:pt x="128" y="104"/>
                  </a:cubicBezTo>
                  <a:cubicBezTo>
                    <a:pt x="143" y="116"/>
                    <a:pt x="159" y="123"/>
                    <a:pt x="177" y="126"/>
                  </a:cubicBezTo>
                  <a:cubicBezTo>
                    <a:pt x="188" y="127"/>
                    <a:pt x="197" y="127"/>
                    <a:pt x="207" y="124"/>
                  </a:cubicBezTo>
                  <a:cubicBezTo>
                    <a:pt x="230" y="117"/>
                    <a:pt x="247" y="128"/>
                    <a:pt x="262" y="143"/>
                  </a:cubicBezTo>
                  <a:cubicBezTo>
                    <a:pt x="264" y="146"/>
                    <a:pt x="266" y="148"/>
                    <a:pt x="268" y="150"/>
                  </a:cubicBezTo>
                  <a:cubicBezTo>
                    <a:pt x="269" y="151"/>
                    <a:pt x="269" y="151"/>
                    <a:pt x="270" y="1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69" name="Freeform 70">
              <a:extLst>
                <a:ext uri="{FF2B5EF4-FFF2-40B4-BE49-F238E27FC236}">
                  <a16:creationId xmlns:a16="http://schemas.microsoft.com/office/drawing/2014/main" id="{B3558601-BEE3-4729-844D-31623BA1D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0" y="636110"/>
              <a:ext cx="155575" cy="279468"/>
            </a:xfrm>
            <a:custGeom>
              <a:avLst/>
              <a:gdLst>
                <a:gd name="T0" fmla="*/ 103 w 169"/>
                <a:gd name="T1" fmla="*/ 109 h 204"/>
                <a:gd name="T2" fmla="*/ 169 w 169"/>
                <a:gd name="T3" fmla="*/ 119 h 204"/>
                <a:gd name="T4" fmla="*/ 139 w 169"/>
                <a:gd name="T5" fmla="*/ 130 h 204"/>
                <a:gd name="T6" fmla="*/ 110 w 169"/>
                <a:gd name="T7" fmla="*/ 121 h 204"/>
                <a:gd name="T8" fmla="*/ 119 w 169"/>
                <a:gd name="T9" fmla="*/ 146 h 204"/>
                <a:gd name="T10" fmla="*/ 113 w 169"/>
                <a:gd name="T11" fmla="*/ 204 h 204"/>
                <a:gd name="T12" fmla="*/ 103 w 169"/>
                <a:gd name="T13" fmla="*/ 154 h 204"/>
                <a:gd name="T14" fmla="*/ 101 w 169"/>
                <a:gd name="T15" fmla="*/ 122 h 204"/>
                <a:gd name="T16" fmla="*/ 76 w 169"/>
                <a:gd name="T17" fmla="*/ 95 h 204"/>
                <a:gd name="T18" fmla="*/ 57 w 169"/>
                <a:gd name="T19" fmla="*/ 159 h 204"/>
                <a:gd name="T20" fmla="*/ 70 w 169"/>
                <a:gd name="T21" fmla="*/ 90 h 204"/>
                <a:gd name="T22" fmla="*/ 48 w 169"/>
                <a:gd name="T23" fmla="*/ 63 h 204"/>
                <a:gd name="T24" fmla="*/ 34 w 169"/>
                <a:gd name="T25" fmla="*/ 96 h 204"/>
                <a:gd name="T26" fmla="*/ 0 w 169"/>
                <a:gd name="T27" fmla="*/ 111 h 204"/>
                <a:gd name="T28" fmla="*/ 46 w 169"/>
                <a:gd name="T29" fmla="*/ 54 h 204"/>
                <a:gd name="T30" fmla="*/ 43 w 169"/>
                <a:gd name="T31" fmla="*/ 31 h 204"/>
                <a:gd name="T32" fmla="*/ 43 w 169"/>
                <a:gd name="T33" fmla="*/ 4 h 204"/>
                <a:gd name="T34" fmla="*/ 45 w 169"/>
                <a:gd name="T35" fmla="*/ 0 h 204"/>
                <a:gd name="T36" fmla="*/ 50 w 169"/>
                <a:gd name="T37" fmla="*/ 3 h 204"/>
                <a:gd name="T38" fmla="*/ 52 w 169"/>
                <a:gd name="T39" fmla="*/ 10 h 204"/>
                <a:gd name="T40" fmla="*/ 53 w 169"/>
                <a:gd name="T41" fmla="*/ 40 h 204"/>
                <a:gd name="T42" fmla="*/ 72 w 169"/>
                <a:gd name="T43" fmla="*/ 77 h 204"/>
                <a:gd name="T44" fmla="*/ 103 w 169"/>
                <a:gd name="T45" fmla="*/ 10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204">
                  <a:moveTo>
                    <a:pt x="103" y="109"/>
                  </a:moveTo>
                  <a:cubicBezTo>
                    <a:pt x="131" y="96"/>
                    <a:pt x="141" y="95"/>
                    <a:pt x="169" y="119"/>
                  </a:cubicBezTo>
                  <a:cubicBezTo>
                    <a:pt x="159" y="125"/>
                    <a:pt x="150" y="129"/>
                    <a:pt x="139" y="130"/>
                  </a:cubicBezTo>
                  <a:cubicBezTo>
                    <a:pt x="128" y="132"/>
                    <a:pt x="119" y="126"/>
                    <a:pt x="110" y="121"/>
                  </a:cubicBezTo>
                  <a:cubicBezTo>
                    <a:pt x="113" y="129"/>
                    <a:pt x="115" y="138"/>
                    <a:pt x="119" y="146"/>
                  </a:cubicBezTo>
                  <a:cubicBezTo>
                    <a:pt x="130" y="166"/>
                    <a:pt x="132" y="179"/>
                    <a:pt x="113" y="204"/>
                  </a:cubicBezTo>
                  <a:cubicBezTo>
                    <a:pt x="99" y="192"/>
                    <a:pt x="93" y="169"/>
                    <a:pt x="103" y="154"/>
                  </a:cubicBezTo>
                  <a:cubicBezTo>
                    <a:pt x="111" y="142"/>
                    <a:pt x="108" y="133"/>
                    <a:pt x="101" y="122"/>
                  </a:cubicBezTo>
                  <a:cubicBezTo>
                    <a:pt x="94" y="112"/>
                    <a:pt x="87" y="103"/>
                    <a:pt x="76" y="95"/>
                  </a:cubicBezTo>
                  <a:cubicBezTo>
                    <a:pt x="89" y="122"/>
                    <a:pt x="78" y="142"/>
                    <a:pt x="57" y="159"/>
                  </a:cubicBezTo>
                  <a:cubicBezTo>
                    <a:pt x="43" y="133"/>
                    <a:pt x="46" y="118"/>
                    <a:pt x="70" y="90"/>
                  </a:cubicBezTo>
                  <a:cubicBezTo>
                    <a:pt x="63" y="81"/>
                    <a:pt x="56" y="72"/>
                    <a:pt x="48" y="63"/>
                  </a:cubicBezTo>
                  <a:cubicBezTo>
                    <a:pt x="46" y="74"/>
                    <a:pt x="44" y="87"/>
                    <a:pt x="34" y="96"/>
                  </a:cubicBezTo>
                  <a:cubicBezTo>
                    <a:pt x="24" y="104"/>
                    <a:pt x="12" y="108"/>
                    <a:pt x="0" y="111"/>
                  </a:cubicBezTo>
                  <a:cubicBezTo>
                    <a:pt x="3" y="73"/>
                    <a:pt x="13" y="63"/>
                    <a:pt x="46" y="54"/>
                  </a:cubicBezTo>
                  <a:cubicBezTo>
                    <a:pt x="45" y="46"/>
                    <a:pt x="44" y="39"/>
                    <a:pt x="43" y="31"/>
                  </a:cubicBezTo>
                  <a:cubicBezTo>
                    <a:pt x="43" y="22"/>
                    <a:pt x="43" y="13"/>
                    <a:pt x="43" y="4"/>
                  </a:cubicBezTo>
                  <a:cubicBezTo>
                    <a:pt x="43" y="3"/>
                    <a:pt x="44" y="1"/>
                    <a:pt x="45" y="0"/>
                  </a:cubicBezTo>
                  <a:cubicBezTo>
                    <a:pt x="47" y="1"/>
                    <a:pt x="49" y="1"/>
                    <a:pt x="50" y="3"/>
                  </a:cubicBezTo>
                  <a:cubicBezTo>
                    <a:pt x="51" y="5"/>
                    <a:pt x="52" y="8"/>
                    <a:pt x="52" y="10"/>
                  </a:cubicBezTo>
                  <a:cubicBezTo>
                    <a:pt x="52" y="20"/>
                    <a:pt x="52" y="30"/>
                    <a:pt x="53" y="40"/>
                  </a:cubicBezTo>
                  <a:cubicBezTo>
                    <a:pt x="54" y="55"/>
                    <a:pt x="62" y="67"/>
                    <a:pt x="72" y="77"/>
                  </a:cubicBezTo>
                  <a:cubicBezTo>
                    <a:pt x="82" y="88"/>
                    <a:pt x="93" y="98"/>
                    <a:pt x="103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0" name="Freeform 71">
              <a:extLst>
                <a:ext uri="{FF2B5EF4-FFF2-40B4-BE49-F238E27FC236}">
                  <a16:creationId xmlns:a16="http://schemas.microsoft.com/office/drawing/2014/main" id="{FFA370FC-C695-42E9-916E-7C0E4039A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3" y="634694"/>
              <a:ext cx="157163" cy="282065"/>
            </a:xfrm>
            <a:custGeom>
              <a:avLst/>
              <a:gdLst>
                <a:gd name="T0" fmla="*/ 93 w 170"/>
                <a:gd name="T1" fmla="*/ 96 h 206"/>
                <a:gd name="T2" fmla="*/ 61 w 170"/>
                <a:gd name="T3" fmla="*/ 139 h 206"/>
                <a:gd name="T4" fmla="*/ 63 w 170"/>
                <a:gd name="T5" fmla="*/ 147 h 206"/>
                <a:gd name="T6" fmla="*/ 57 w 170"/>
                <a:gd name="T7" fmla="*/ 206 h 206"/>
                <a:gd name="T8" fmla="*/ 50 w 170"/>
                <a:gd name="T9" fmla="*/ 149 h 206"/>
                <a:gd name="T10" fmla="*/ 60 w 170"/>
                <a:gd name="T11" fmla="*/ 121 h 206"/>
                <a:gd name="T12" fmla="*/ 30 w 170"/>
                <a:gd name="T13" fmla="*/ 131 h 206"/>
                <a:gd name="T14" fmla="*/ 0 w 170"/>
                <a:gd name="T15" fmla="*/ 122 h 206"/>
                <a:gd name="T16" fmla="*/ 67 w 170"/>
                <a:gd name="T17" fmla="*/ 111 h 206"/>
                <a:gd name="T18" fmla="*/ 78 w 170"/>
                <a:gd name="T19" fmla="*/ 98 h 206"/>
                <a:gd name="T20" fmla="*/ 95 w 170"/>
                <a:gd name="T21" fmla="*/ 82 h 206"/>
                <a:gd name="T22" fmla="*/ 118 w 170"/>
                <a:gd name="T23" fmla="*/ 30 h 206"/>
                <a:gd name="T24" fmla="*/ 118 w 170"/>
                <a:gd name="T25" fmla="*/ 10 h 206"/>
                <a:gd name="T26" fmla="*/ 126 w 170"/>
                <a:gd name="T27" fmla="*/ 0 h 206"/>
                <a:gd name="T28" fmla="*/ 123 w 170"/>
                <a:gd name="T29" fmla="*/ 55 h 206"/>
                <a:gd name="T30" fmla="*/ 170 w 170"/>
                <a:gd name="T31" fmla="*/ 112 h 206"/>
                <a:gd name="T32" fmla="*/ 136 w 170"/>
                <a:gd name="T33" fmla="*/ 97 h 206"/>
                <a:gd name="T34" fmla="*/ 121 w 170"/>
                <a:gd name="T35" fmla="*/ 63 h 206"/>
                <a:gd name="T36" fmla="*/ 99 w 170"/>
                <a:gd name="T37" fmla="*/ 92 h 206"/>
                <a:gd name="T38" fmla="*/ 112 w 170"/>
                <a:gd name="T39" fmla="*/ 160 h 206"/>
                <a:gd name="T40" fmla="*/ 93 w 170"/>
                <a:gd name="T41" fmla="*/ 9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0" h="206">
                  <a:moveTo>
                    <a:pt x="93" y="96"/>
                  </a:moveTo>
                  <a:cubicBezTo>
                    <a:pt x="78" y="107"/>
                    <a:pt x="67" y="121"/>
                    <a:pt x="61" y="139"/>
                  </a:cubicBezTo>
                  <a:cubicBezTo>
                    <a:pt x="60" y="141"/>
                    <a:pt x="61" y="145"/>
                    <a:pt x="63" y="147"/>
                  </a:cubicBezTo>
                  <a:cubicBezTo>
                    <a:pt x="75" y="167"/>
                    <a:pt x="73" y="188"/>
                    <a:pt x="57" y="206"/>
                  </a:cubicBezTo>
                  <a:cubicBezTo>
                    <a:pt x="41" y="189"/>
                    <a:pt x="38" y="169"/>
                    <a:pt x="50" y="149"/>
                  </a:cubicBezTo>
                  <a:cubicBezTo>
                    <a:pt x="54" y="141"/>
                    <a:pt x="56" y="131"/>
                    <a:pt x="60" y="121"/>
                  </a:cubicBezTo>
                  <a:cubicBezTo>
                    <a:pt x="50" y="127"/>
                    <a:pt x="41" y="134"/>
                    <a:pt x="30" y="131"/>
                  </a:cubicBezTo>
                  <a:cubicBezTo>
                    <a:pt x="20" y="129"/>
                    <a:pt x="11" y="125"/>
                    <a:pt x="0" y="122"/>
                  </a:cubicBezTo>
                  <a:cubicBezTo>
                    <a:pt x="18" y="100"/>
                    <a:pt x="41" y="96"/>
                    <a:pt x="67" y="111"/>
                  </a:cubicBezTo>
                  <a:cubicBezTo>
                    <a:pt x="71" y="107"/>
                    <a:pt x="74" y="102"/>
                    <a:pt x="78" y="98"/>
                  </a:cubicBezTo>
                  <a:cubicBezTo>
                    <a:pt x="84" y="92"/>
                    <a:pt x="89" y="87"/>
                    <a:pt x="95" y="82"/>
                  </a:cubicBezTo>
                  <a:cubicBezTo>
                    <a:pt x="110" y="68"/>
                    <a:pt x="117" y="51"/>
                    <a:pt x="118" y="30"/>
                  </a:cubicBezTo>
                  <a:cubicBezTo>
                    <a:pt x="118" y="24"/>
                    <a:pt x="118" y="17"/>
                    <a:pt x="118" y="10"/>
                  </a:cubicBezTo>
                  <a:cubicBezTo>
                    <a:pt x="118" y="5"/>
                    <a:pt x="120" y="2"/>
                    <a:pt x="126" y="0"/>
                  </a:cubicBezTo>
                  <a:cubicBezTo>
                    <a:pt x="127" y="19"/>
                    <a:pt x="127" y="37"/>
                    <a:pt x="123" y="55"/>
                  </a:cubicBezTo>
                  <a:cubicBezTo>
                    <a:pt x="156" y="64"/>
                    <a:pt x="166" y="73"/>
                    <a:pt x="170" y="112"/>
                  </a:cubicBezTo>
                  <a:cubicBezTo>
                    <a:pt x="157" y="109"/>
                    <a:pt x="146" y="105"/>
                    <a:pt x="136" y="97"/>
                  </a:cubicBezTo>
                  <a:cubicBezTo>
                    <a:pt x="125" y="88"/>
                    <a:pt x="124" y="75"/>
                    <a:pt x="121" y="63"/>
                  </a:cubicBezTo>
                  <a:cubicBezTo>
                    <a:pt x="114" y="73"/>
                    <a:pt x="107" y="82"/>
                    <a:pt x="99" y="92"/>
                  </a:cubicBezTo>
                  <a:cubicBezTo>
                    <a:pt x="124" y="110"/>
                    <a:pt x="126" y="134"/>
                    <a:pt x="112" y="160"/>
                  </a:cubicBezTo>
                  <a:cubicBezTo>
                    <a:pt x="90" y="143"/>
                    <a:pt x="85" y="129"/>
                    <a:pt x="93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1" name="Freeform 72">
              <a:extLst>
                <a:ext uri="{FF2B5EF4-FFF2-40B4-BE49-F238E27FC236}">
                  <a16:creationId xmlns:a16="http://schemas.microsoft.com/office/drawing/2014/main" id="{E9D6D1E7-6DB7-4039-96ED-F728D6040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925" y="482686"/>
              <a:ext cx="87313" cy="156257"/>
            </a:xfrm>
            <a:custGeom>
              <a:avLst/>
              <a:gdLst>
                <a:gd name="T0" fmla="*/ 78 w 95"/>
                <a:gd name="T1" fmla="*/ 114 h 114"/>
                <a:gd name="T2" fmla="*/ 29 w 95"/>
                <a:gd name="T3" fmla="*/ 93 h 114"/>
                <a:gd name="T4" fmla="*/ 5 w 95"/>
                <a:gd name="T5" fmla="*/ 61 h 114"/>
                <a:gd name="T6" fmla="*/ 12 w 95"/>
                <a:gd name="T7" fmla="*/ 10 h 114"/>
                <a:gd name="T8" fmla="*/ 15 w 95"/>
                <a:gd name="T9" fmla="*/ 8 h 114"/>
                <a:gd name="T10" fmla="*/ 83 w 95"/>
                <a:gd name="T11" fmla="*/ 35 h 114"/>
                <a:gd name="T12" fmla="*/ 94 w 95"/>
                <a:gd name="T13" fmla="*/ 71 h 114"/>
                <a:gd name="T14" fmla="*/ 94 w 95"/>
                <a:gd name="T15" fmla="*/ 102 h 114"/>
                <a:gd name="T16" fmla="*/ 77 w 95"/>
                <a:gd name="T17" fmla="*/ 75 h 114"/>
                <a:gd name="T18" fmla="*/ 76 w 95"/>
                <a:gd name="T19" fmla="*/ 76 h 114"/>
                <a:gd name="T20" fmla="*/ 86 w 95"/>
                <a:gd name="T21" fmla="*/ 99 h 114"/>
                <a:gd name="T22" fmla="*/ 86 w 95"/>
                <a:gd name="T23" fmla="*/ 100 h 114"/>
                <a:gd name="T24" fmla="*/ 66 w 95"/>
                <a:gd name="T25" fmla="*/ 78 h 114"/>
                <a:gd name="T26" fmla="*/ 63 w 95"/>
                <a:gd name="T27" fmla="*/ 80 h 114"/>
                <a:gd name="T28" fmla="*/ 78 w 95"/>
                <a:gd name="T29" fmla="*/ 105 h 114"/>
                <a:gd name="T30" fmla="*/ 77 w 95"/>
                <a:gd name="T31" fmla="*/ 106 h 114"/>
                <a:gd name="T32" fmla="*/ 58 w 95"/>
                <a:gd name="T33" fmla="*/ 89 h 114"/>
                <a:gd name="T34" fmla="*/ 57 w 95"/>
                <a:gd name="T35" fmla="*/ 90 h 114"/>
                <a:gd name="T36" fmla="*/ 66 w 95"/>
                <a:gd name="T37" fmla="*/ 102 h 114"/>
                <a:gd name="T38" fmla="*/ 78 w 95"/>
                <a:gd name="T3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" h="114">
                  <a:moveTo>
                    <a:pt x="78" y="114"/>
                  </a:moveTo>
                  <a:cubicBezTo>
                    <a:pt x="59" y="110"/>
                    <a:pt x="43" y="104"/>
                    <a:pt x="29" y="93"/>
                  </a:cubicBezTo>
                  <a:cubicBezTo>
                    <a:pt x="17" y="85"/>
                    <a:pt x="9" y="75"/>
                    <a:pt x="5" y="61"/>
                  </a:cubicBezTo>
                  <a:cubicBezTo>
                    <a:pt x="0" y="43"/>
                    <a:pt x="4" y="26"/>
                    <a:pt x="12" y="10"/>
                  </a:cubicBezTo>
                  <a:cubicBezTo>
                    <a:pt x="12" y="9"/>
                    <a:pt x="14" y="8"/>
                    <a:pt x="15" y="8"/>
                  </a:cubicBezTo>
                  <a:cubicBezTo>
                    <a:pt x="39" y="0"/>
                    <a:pt x="71" y="13"/>
                    <a:pt x="83" y="35"/>
                  </a:cubicBezTo>
                  <a:cubicBezTo>
                    <a:pt x="89" y="46"/>
                    <a:pt x="93" y="58"/>
                    <a:pt x="94" y="71"/>
                  </a:cubicBezTo>
                  <a:cubicBezTo>
                    <a:pt x="95" y="81"/>
                    <a:pt x="94" y="92"/>
                    <a:pt x="94" y="102"/>
                  </a:cubicBezTo>
                  <a:cubicBezTo>
                    <a:pt x="89" y="93"/>
                    <a:pt x="83" y="84"/>
                    <a:pt x="77" y="75"/>
                  </a:cubicBezTo>
                  <a:cubicBezTo>
                    <a:pt x="77" y="75"/>
                    <a:pt x="76" y="75"/>
                    <a:pt x="76" y="76"/>
                  </a:cubicBezTo>
                  <a:cubicBezTo>
                    <a:pt x="79" y="84"/>
                    <a:pt x="83" y="91"/>
                    <a:pt x="86" y="99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92"/>
                    <a:pt x="72" y="85"/>
                    <a:pt x="66" y="78"/>
                  </a:cubicBezTo>
                  <a:cubicBezTo>
                    <a:pt x="65" y="78"/>
                    <a:pt x="64" y="79"/>
                    <a:pt x="63" y="80"/>
                  </a:cubicBezTo>
                  <a:cubicBezTo>
                    <a:pt x="68" y="88"/>
                    <a:pt x="73" y="97"/>
                    <a:pt x="78" y="105"/>
                  </a:cubicBezTo>
                  <a:cubicBezTo>
                    <a:pt x="78" y="106"/>
                    <a:pt x="77" y="106"/>
                    <a:pt x="77" y="106"/>
                  </a:cubicBezTo>
                  <a:cubicBezTo>
                    <a:pt x="71" y="100"/>
                    <a:pt x="65" y="95"/>
                    <a:pt x="58" y="89"/>
                  </a:cubicBezTo>
                  <a:cubicBezTo>
                    <a:pt x="58" y="89"/>
                    <a:pt x="58" y="89"/>
                    <a:pt x="57" y="90"/>
                  </a:cubicBezTo>
                  <a:cubicBezTo>
                    <a:pt x="60" y="94"/>
                    <a:pt x="63" y="98"/>
                    <a:pt x="66" y="102"/>
                  </a:cubicBezTo>
                  <a:cubicBezTo>
                    <a:pt x="69" y="106"/>
                    <a:pt x="73" y="110"/>
                    <a:pt x="78" y="1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2" name="Freeform 73">
              <a:extLst>
                <a:ext uri="{FF2B5EF4-FFF2-40B4-BE49-F238E27FC236}">
                  <a16:creationId xmlns:a16="http://schemas.microsoft.com/office/drawing/2014/main" id="{550CA334-9E47-4077-A634-E41B7DDFE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350" y="490947"/>
              <a:ext cx="92075" cy="147995"/>
            </a:xfrm>
            <a:custGeom>
              <a:avLst/>
              <a:gdLst>
                <a:gd name="T0" fmla="*/ 18 w 99"/>
                <a:gd name="T1" fmla="*/ 99 h 108"/>
                <a:gd name="T2" fmla="*/ 32 w 99"/>
                <a:gd name="T3" fmla="*/ 74 h 108"/>
                <a:gd name="T4" fmla="*/ 30 w 99"/>
                <a:gd name="T5" fmla="*/ 72 h 108"/>
                <a:gd name="T6" fmla="*/ 19 w 99"/>
                <a:gd name="T7" fmla="*/ 83 h 108"/>
                <a:gd name="T8" fmla="*/ 9 w 99"/>
                <a:gd name="T9" fmla="*/ 94 h 108"/>
                <a:gd name="T10" fmla="*/ 20 w 99"/>
                <a:gd name="T11" fmla="*/ 70 h 108"/>
                <a:gd name="T12" fmla="*/ 18 w 99"/>
                <a:gd name="T13" fmla="*/ 69 h 108"/>
                <a:gd name="T14" fmla="*/ 0 w 99"/>
                <a:gd name="T15" fmla="*/ 97 h 108"/>
                <a:gd name="T16" fmla="*/ 0 w 99"/>
                <a:gd name="T17" fmla="*/ 76 h 108"/>
                <a:gd name="T18" fmla="*/ 14 w 99"/>
                <a:gd name="T19" fmla="*/ 26 h 108"/>
                <a:gd name="T20" fmla="*/ 70 w 99"/>
                <a:gd name="T21" fmla="*/ 0 h 108"/>
                <a:gd name="T22" fmla="*/ 88 w 99"/>
                <a:gd name="T23" fmla="*/ 15 h 108"/>
                <a:gd name="T24" fmla="*/ 62 w 99"/>
                <a:gd name="T25" fmla="*/ 90 h 108"/>
                <a:gd name="T26" fmla="*/ 24 w 99"/>
                <a:gd name="T27" fmla="*/ 107 h 108"/>
                <a:gd name="T28" fmla="*/ 19 w 99"/>
                <a:gd name="T29" fmla="*/ 107 h 108"/>
                <a:gd name="T30" fmla="*/ 39 w 99"/>
                <a:gd name="T31" fmla="*/ 84 h 108"/>
                <a:gd name="T32" fmla="*/ 37 w 99"/>
                <a:gd name="T33" fmla="*/ 82 h 108"/>
                <a:gd name="T34" fmla="*/ 18 w 99"/>
                <a:gd name="T35" fmla="*/ 100 h 108"/>
                <a:gd name="T36" fmla="*/ 18 w 99"/>
                <a:gd name="T37" fmla="*/ 9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" h="108">
                  <a:moveTo>
                    <a:pt x="18" y="99"/>
                  </a:moveTo>
                  <a:cubicBezTo>
                    <a:pt x="22" y="91"/>
                    <a:pt x="27" y="82"/>
                    <a:pt x="32" y="74"/>
                  </a:cubicBezTo>
                  <a:cubicBezTo>
                    <a:pt x="31" y="73"/>
                    <a:pt x="31" y="73"/>
                    <a:pt x="30" y="72"/>
                  </a:cubicBezTo>
                  <a:cubicBezTo>
                    <a:pt x="26" y="76"/>
                    <a:pt x="23" y="79"/>
                    <a:pt x="19" y="83"/>
                  </a:cubicBezTo>
                  <a:cubicBezTo>
                    <a:pt x="16" y="86"/>
                    <a:pt x="13" y="90"/>
                    <a:pt x="9" y="94"/>
                  </a:cubicBezTo>
                  <a:cubicBezTo>
                    <a:pt x="12" y="86"/>
                    <a:pt x="16" y="78"/>
                    <a:pt x="20" y="70"/>
                  </a:cubicBezTo>
                  <a:cubicBezTo>
                    <a:pt x="19" y="69"/>
                    <a:pt x="18" y="69"/>
                    <a:pt x="18" y="69"/>
                  </a:cubicBezTo>
                  <a:cubicBezTo>
                    <a:pt x="12" y="77"/>
                    <a:pt x="7" y="86"/>
                    <a:pt x="0" y="97"/>
                  </a:cubicBezTo>
                  <a:cubicBezTo>
                    <a:pt x="0" y="89"/>
                    <a:pt x="0" y="83"/>
                    <a:pt x="0" y="76"/>
                  </a:cubicBezTo>
                  <a:cubicBezTo>
                    <a:pt x="1" y="59"/>
                    <a:pt x="4" y="41"/>
                    <a:pt x="14" y="26"/>
                  </a:cubicBezTo>
                  <a:cubicBezTo>
                    <a:pt x="27" y="6"/>
                    <a:pt x="47" y="0"/>
                    <a:pt x="70" y="0"/>
                  </a:cubicBezTo>
                  <a:cubicBezTo>
                    <a:pt x="81" y="1"/>
                    <a:pt x="85" y="6"/>
                    <a:pt x="88" y="15"/>
                  </a:cubicBezTo>
                  <a:cubicBezTo>
                    <a:pt x="99" y="47"/>
                    <a:pt x="91" y="73"/>
                    <a:pt x="62" y="90"/>
                  </a:cubicBezTo>
                  <a:cubicBezTo>
                    <a:pt x="50" y="97"/>
                    <a:pt x="36" y="102"/>
                    <a:pt x="24" y="107"/>
                  </a:cubicBezTo>
                  <a:cubicBezTo>
                    <a:pt x="22" y="108"/>
                    <a:pt x="21" y="107"/>
                    <a:pt x="19" y="107"/>
                  </a:cubicBezTo>
                  <a:cubicBezTo>
                    <a:pt x="26" y="99"/>
                    <a:pt x="32" y="92"/>
                    <a:pt x="39" y="84"/>
                  </a:cubicBezTo>
                  <a:cubicBezTo>
                    <a:pt x="38" y="83"/>
                    <a:pt x="38" y="83"/>
                    <a:pt x="37" y="82"/>
                  </a:cubicBezTo>
                  <a:cubicBezTo>
                    <a:pt x="31" y="88"/>
                    <a:pt x="24" y="94"/>
                    <a:pt x="18" y="100"/>
                  </a:cubicBezTo>
                  <a:cubicBezTo>
                    <a:pt x="18" y="100"/>
                    <a:pt x="18" y="99"/>
                    <a:pt x="18" y="9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3" name="Freeform 74">
              <a:extLst>
                <a:ext uri="{FF2B5EF4-FFF2-40B4-BE49-F238E27FC236}">
                  <a16:creationId xmlns:a16="http://schemas.microsoft.com/office/drawing/2014/main" id="{0F9356C2-33EB-436D-A253-1886422A7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550" y="695120"/>
              <a:ext cx="85725" cy="173724"/>
            </a:xfrm>
            <a:custGeom>
              <a:avLst/>
              <a:gdLst>
                <a:gd name="T0" fmla="*/ 39 w 93"/>
                <a:gd name="T1" fmla="*/ 1 h 127"/>
                <a:gd name="T2" fmla="*/ 36 w 93"/>
                <a:gd name="T3" fmla="*/ 33 h 127"/>
                <a:gd name="T4" fmla="*/ 38 w 93"/>
                <a:gd name="T5" fmla="*/ 33 h 127"/>
                <a:gd name="T6" fmla="*/ 43 w 93"/>
                <a:gd name="T7" fmla="*/ 8 h 127"/>
                <a:gd name="T8" fmla="*/ 44 w 93"/>
                <a:gd name="T9" fmla="*/ 8 h 127"/>
                <a:gd name="T10" fmla="*/ 47 w 93"/>
                <a:gd name="T11" fmla="*/ 37 h 127"/>
                <a:gd name="T12" fmla="*/ 49 w 93"/>
                <a:gd name="T13" fmla="*/ 37 h 127"/>
                <a:gd name="T14" fmla="*/ 53 w 93"/>
                <a:gd name="T15" fmla="*/ 8 h 127"/>
                <a:gd name="T16" fmla="*/ 55 w 93"/>
                <a:gd name="T17" fmla="*/ 8 h 127"/>
                <a:gd name="T18" fmla="*/ 60 w 93"/>
                <a:gd name="T19" fmla="*/ 32 h 127"/>
                <a:gd name="T20" fmla="*/ 62 w 93"/>
                <a:gd name="T21" fmla="*/ 32 h 127"/>
                <a:gd name="T22" fmla="*/ 61 w 93"/>
                <a:gd name="T23" fmla="*/ 17 h 127"/>
                <a:gd name="T24" fmla="*/ 59 w 93"/>
                <a:gd name="T25" fmla="*/ 1 h 127"/>
                <a:gd name="T26" fmla="*/ 61 w 93"/>
                <a:gd name="T27" fmla="*/ 0 h 127"/>
                <a:gd name="T28" fmla="*/ 78 w 93"/>
                <a:gd name="T29" fmla="*/ 28 h 127"/>
                <a:gd name="T30" fmla="*/ 89 w 93"/>
                <a:gd name="T31" fmla="*/ 59 h 127"/>
                <a:gd name="T32" fmla="*/ 72 w 93"/>
                <a:gd name="T33" fmla="*/ 109 h 127"/>
                <a:gd name="T34" fmla="*/ 62 w 93"/>
                <a:gd name="T35" fmla="*/ 116 h 127"/>
                <a:gd name="T36" fmla="*/ 35 w 93"/>
                <a:gd name="T37" fmla="*/ 115 h 127"/>
                <a:gd name="T38" fmla="*/ 15 w 93"/>
                <a:gd name="T39" fmla="*/ 37 h 127"/>
                <a:gd name="T40" fmla="*/ 36 w 93"/>
                <a:gd name="T41" fmla="*/ 4 h 127"/>
                <a:gd name="T42" fmla="*/ 39 w 93"/>
                <a:gd name="T43" fmla="*/ 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127">
                  <a:moveTo>
                    <a:pt x="39" y="1"/>
                  </a:moveTo>
                  <a:cubicBezTo>
                    <a:pt x="38" y="12"/>
                    <a:pt x="37" y="22"/>
                    <a:pt x="36" y="33"/>
                  </a:cubicBezTo>
                  <a:cubicBezTo>
                    <a:pt x="37" y="33"/>
                    <a:pt x="37" y="33"/>
                    <a:pt x="38" y="33"/>
                  </a:cubicBezTo>
                  <a:cubicBezTo>
                    <a:pt x="40" y="25"/>
                    <a:pt x="42" y="16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5" y="17"/>
                    <a:pt x="46" y="27"/>
                    <a:pt x="47" y="37"/>
                  </a:cubicBezTo>
                  <a:cubicBezTo>
                    <a:pt x="48" y="37"/>
                    <a:pt x="49" y="37"/>
                    <a:pt x="49" y="37"/>
                  </a:cubicBezTo>
                  <a:cubicBezTo>
                    <a:pt x="54" y="28"/>
                    <a:pt x="53" y="1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7" y="16"/>
                    <a:pt x="58" y="24"/>
                    <a:pt x="60" y="32"/>
                  </a:cubicBezTo>
                  <a:cubicBezTo>
                    <a:pt x="60" y="32"/>
                    <a:pt x="61" y="32"/>
                    <a:pt x="62" y="32"/>
                  </a:cubicBezTo>
                  <a:cubicBezTo>
                    <a:pt x="62" y="27"/>
                    <a:pt x="62" y="22"/>
                    <a:pt x="61" y="17"/>
                  </a:cubicBezTo>
                  <a:cubicBezTo>
                    <a:pt x="61" y="12"/>
                    <a:pt x="60" y="6"/>
                    <a:pt x="59" y="1"/>
                  </a:cubicBezTo>
                  <a:cubicBezTo>
                    <a:pt x="60" y="1"/>
                    <a:pt x="60" y="1"/>
                    <a:pt x="61" y="0"/>
                  </a:cubicBezTo>
                  <a:cubicBezTo>
                    <a:pt x="67" y="9"/>
                    <a:pt x="74" y="18"/>
                    <a:pt x="78" y="28"/>
                  </a:cubicBezTo>
                  <a:cubicBezTo>
                    <a:pt x="83" y="38"/>
                    <a:pt x="87" y="48"/>
                    <a:pt x="89" y="59"/>
                  </a:cubicBezTo>
                  <a:cubicBezTo>
                    <a:pt x="93" y="79"/>
                    <a:pt x="86" y="95"/>
                    <a:pt x="72" y="109"/>
                  </a:cubicBezTo>
                  <a:cubicBezTo>
                    <a:pt x="69" y="111"/>
                    <a:pt x="66" y="114"/>
                    <a:pt x="62" y="116"/>
                  </a:cubicBezTo>
                  <a:cubicBezTo>
                    <a:pt x="47" y="126"/>
                    <a:pt x="51" y="127"/>
                    <a:pt x="35" y="115"/>
                  </a:cubicBezTo>
                  <a:cubicBezTo>
                    <a:pt x="7" y="96"/>
                    <a:pt x="0" y="68"/>
                    <a:pt x="15" y="37"/>
                  </a:cubicBezTo>
                  <a:cubicBezTo>
                    <a:pt x="21" y="25"/>
                    <a:pt x="29" y="15"/>
                    <a:pt x="36" y="4"/>
                  </a:cubicBezTo>
                  <a:cubicBezTo>
                    <a:pt x="36" y="3"/>
                    <a:pt x="38" y="2"/>
                    <a:pt x="39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4" name="Freeform 75">
              <a:extLst>
                <a:ext uri="{FF2B5EF4-FFF2-40B4-BE49-F238E27FC236}">
                  <a16:creationId xmlns:a16="http://schemas.microsoft.com/office/drawing/2014/main" id="{6C2331BB-CEB3-4E24-801F-174263A4A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638" y="638943"/>
              <a:ext cx="112713" cy="121795"/>
            </a:xfrm>
            <a:custGeom>
              <a:avLst/>
              <a:gdLst>
                <a:gd name="T0" fmla="*/ 0 w 121"/>
                <a:gd name="T1" fmla="*/ 33 h 89"/>
                <a:gd name="T2" fmla="*/ 29 w 121"/>
                <a:gd name="T3" fmla="*/ 43 h 89"/>
                <a:gd name="T4" fmla="*/ 17 w 121"/>
                <a:gd name="T5" fmla="*/ 36 h 89"/>
                <a:gd name="T6" fmla="*/ 17 w 121"/>
                <a:gd name="T7" fmla="*/ 34 h 89"/>
                <a:gd name="T8" fmla="*/ 39 w 121"/>
                <a:gd name="T9" fmla="*/ 36 h 89"/>
                <a:gd name="T10" fmla="*/ 12 w 121"/>
                <a:gd name="T11" fmla="*/ 20 h 89"/>
                <a:gd name="T12" fmla="*/ 39 w 121"/>
                <a:gd name="T13" fmla="*/ 23 h 89"/>
                <a:gd name="T14" fmla="*/ 7 w 121"/>
                <a:gd name="T15" fmla="*/ 15 h 89"/>
                <a:gd name="T16" fmla="*/ 6 w 121"/>
                <a:gd name="T17" fmla="*/ 13 h 89"/>
                <a:gd name="T18" fmla="*/ 32 w 121"/>
                <a:gd name="T19" fmla="*/ 5 h 89"/>
                <a:gd name="T20" fmla="*/ 79 w 121"/>
                <a:gd name="T21" fmla="*/ 5 h 89"/>
                <a:gd name="T22" fmla="*/ 120 w 121"/>
                <a:gd name="T23" fmla="*/ 55 h 89"/>
                <a:gd name="T24" fmla="*/ 115 w 121"/>
                <a:gd name="T25" fmla="*/ 67 h 89"/>
                <a:gd name="T26" fmla="*/ 86 w 121"/>
                <a:gd name="T27" fmla="*/ 84 h 89"/>
                <a:gd name="T28" fmla="*/ 47 w 121"/>
                <a:gd name="T29" fmla="*/ 80 h 89"/>
                <a:gd name="T30" fmla="*/ 0 w 121"/>
                <a:gd name="T31" fmla="*/ 3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89">
                  <a:moveTo>
                    <a:pt x="0" y="33"/>
                  </a:moveTo>
                  <a:cubicBezTo>
                    <a:pt x="10" y="38"/>
                    <a:pt x="18" y="43"/>
                    <a:pt x="29" y="43"/>
                  </a:cubicBezTo>
                  <a:cubicBezTo>
                    <a:pt x="25" y="41"/>
                    <a:pt x="21" y="39"/>
                    <a:pt x="17" y="36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24" y="34"/>
                    <a:pt x="30" y="35"/>
                    <a:pt x="39" y="36"/>
                  </a:cubicBezTo>
                  <a:cubicBezTo>
                    <a:pt x="30" y="27"/>
                    <a:pt x="20" y="26"/>
                    <a:pt x="12" y="20"/>
                  </a:cubicBezTo>
                  <a:cubicBezTo>
                    <a:pt x="20" y="21"/>
                    <a:pt x="29" y="22"/>
                    <a:pt x="39" y="23"/>
                  </a:cubicBezTo>
                  <a:cubicBezTo>
                    <a:pt x="28" y="17"/>
                    <a:pt x="18" y="16"/>
                    <a:pt x="7" y="15"/>
                  </a:cubicBezTo>
                  <a:cubicBezTo>
                    <a:pt x="7" y="14"/>
                    <a:pt x="7" y="14"/>
                    <a:pt x="6" y="13"/>
                  </a:cubicBezTo>
                  <a:cubicBezTo>
                    <a:pt x="15" y="10"/>
                    <a:pt x="23" y="7"/>
                    <a:pt x="32" y="5"/>
                  </a:cubicBezTo>
                  <a:cubicBezTo>
                    <a:pt x="47" y="1"/>
                    <a:pt x="63" y="0"/>
                    <a:pt x="79" y="5"/>
                  </a:cubicBezTo>
                  <a:cubicBezTo>
                    <a:pt x="103" y="13"/>
                    <a:pt x="114" y="31"/>
                    <a:pt x="120" y="55"/>
                  </a:cubicBezTo>
                  <a:cubicBezTo>
                    <a:pt x="121" y="60"/>
                    <a:pt x="120" y="64"/>
                    <a:pt x="115" y="67"/>
                  </a:cubicBezTo>
                  <a:cubicBezTo>
                    <a:pt x="105" y="73"/>
                    <a:pt x="96" y="79"/>
                    <a:pt x="86" y="84"/>
                  </a:cubicBezTo>
                  <a:cubicBezTo>
                    <a:pt x="73" y="89"/>
                    <a:pt x="60" y="86"/>
                    <a:pt x="47" y="80"/>
                  </a:cubicBezTo>
                  <a:cubicBezTo>
                    <a:pt x="26" y="70"/>
                    <a:pt x="12" y="53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5" name="Freeform 76">
              <a:extLst>
                <a:ext uri="{FF2B5EF4-FFF2-40B4-BE49-F238E27FC236}">
                  <a16:creationId xmlns:a16="http://schemas.microsoft.com/office/drawing/2014/main" id="{DD04B5BE-0C99-4D44-BE47-2F07558EB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825" y="636110"/>
              <a:ext cx="111125" cy="127460"/>
            </a:xfrm>
            <a:custGeom>
              <a:avLst/>
              <a:gdLst>
                <a:gd name="T0" fmla="*/ 93 w 121"/>
                <a:gd name="T1" fmla="*/ 30 h 93"/>
                <a:gd name="T2" fmla="*/ 83 w 121"/>
                <a:gd name="T3" fmla="*/ 37 h 93"/>
                <a:gd name="T4" fmla="*/ 113 w 121"/>
                <a:gd name="T5" fmla="*/ 33 h 93"/>
                <a:gd name="T6" fmla="*/ 92 w 121"/>
                <a:gd name="T7" fmla="*/ 45 h 93"/>
                <a:gd name="T8" fmla="*/ 120 w 121"/>
                <a:gd name="T9" fmla="*/ 35 h 93"/>
                <a:gd name="T10" fmla="*/ 121 w 121"/>
                <a:gd name="T11" fmla="*/ 36 h 93"/>
                <a:gd name="T12" fmla="*/ 109 w 121"/>
                <a:gd name="T13" fmla="*/ 54 h 93"/>
                <a:gd name="T14" fmla="*/ 79 w 121"/>
                <a:gd name="T15" fmla="*/ 80 h 93"/>
                <a:gd name="T16" fmla="*/ 8 w 121"/>
                <a:gd name="T17" fmla="*/ 71 h 93"/>
                <a:gd name="T18" fmla="*/ 2 w 121"/>
                <a:gd name="T19" fmla="*/ 54 h 93"/>
                <a:gd name="T20" fmla="*/ 46 w 121"/>
                <a:gd name="T21" fmla="*/ 6 h 93"/>
                <a:gd name="T22" fmla="*/ 115 w 121"/>
                <a:gd name="T23" fmla="*/ 15 h 93"/>
                <a:gd name="T24" fmla="*/ 85 w 121"/>
                <a:gd name="T25" fmla="*/ 22 h 93"/>
                <a:gd name="T26" fmla="*/ 85 w 121"/>
                <a:gd name="T27" fmla="*/ 24 h 93"/>
                <a:gd name="T28" fmla="*/ 89 w 121"/>
                <a:gd name="T29" fmla="*/ 25 h 93"/>
                <a:gd name="T30" fmla="*/ 93 w 121"/>
                <a:gd name="T31" fmla="*/ 3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93">
                  <a:moveTo>
                    <a:pt x="93" y="30"/>
                  </a:moveTo>
                  <a:cubicBezTo>
                    <a:pt x="90" y="32"/>
                    <a:pt x="87" y="34"/>
                    <a:pt x="83" y="37"/>
                  </a:cubicBezTo>
                  <a:cubicBezTo>
                    <a:pt x="94" y="38"/>
                    <a:pt x="103" y="34"/>
                    <a:pt x="113" y="33"/>
                  </a:cubicBezTo>
                  <a:cubicBezTo>
                    <a:pt x="106" y="37"/>
                    <a:pt x="99" y="41"/>
                    <a:pt x="92" y="45"/>
                  </a:cubicBezTo>
                  <a:cubicBezTo>
                    <a:pt x="102" y="46"/>
                    <a:pt x="111" y="40"/>
                    <a:pt x="120" y="35"/>
                  </a:cubicBezTo>
                  <a:cubicBezTo>
                    <a:pt x="120" y="36"/>
                    <a:pt x="121" y="36"/>
                    <a:pt x="121" y="36"/>
                  </a:cubicBezTo>
                  <a:cubicBezTo>
                    <a:pt x="117" y="42"/>
                    <a:pt x="113" y="48"/>
                    <a:pt x="109" y="54"/>
                  </a:cubicBezTo>
                  <a:cubicBezTo>
                    <a:pt x="101" y="64"/>
                    <a:pt x="91" y="73"/>
                    <a:pt x="79" y="80"/>
                  </a:cubicBezTo>
                  <a:cubicBezTo>
                    <a:pt x="55" y="93"/>
                    <a:pt x="32" y="90"/>
                    <a:pt x="8" y="71"/>
                  </a:cubicBezTo>
                  <a:cubicBezTo>
                    <a:pt x="2" y="66"/>
                    <a:pt x="0" y="61"/>
                    <a:pt x="2" y="54"/>
                  </a:cubicBezTo>
                  <a:cubicBezTo>
                    <a:pt x="9" y="30"/>
                    <a:pt x="21" y="12"/>
                    <a:pt x="46" y="6"/>
                  </a:cubicBezTo>
                  <a:cubicBezTo>
                    <a:pt x="70" y="0"/>
                    <a:pt x="92" y="6"/>
                    <a:pt x="115" y="15"/>
                  </a:cubicBezTo>
                  <a:cubicBezTo>
                    <a:pt x="105" y="18"/>
                    <a:pt x="95" y="20"/>
                    <a:pt x="85" y="22"/>
                  </a:cubicBezTo>
                  <a:cubicBezTo>
                    <a:pt x="85" y="23"/>
                    <a:pt x="85" y="23"/>
                    <a:pt x="85" y="24"/>
                  </a:cubicBezTo>
                  <a:cubicBezTo>
                    <a:pt x="87" y="24"/>
                    <a:pt x="88" y="25"/>
                    <a:pt x="89" y="25"/>
                  </a:cubicBezTo>
                  <a:cubicBezTo>
                    <a:pt x="90" y="27"/>
                    <a:pt x="91" y="28"/>
                    <a:pt x="9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6" name="Freeform 77">
              <a:extLst>
                <a:ext uri="{FF2B5EF4-FFF2-40B4-BE49-F238E27FC236}">
                  <a16:creationId xmlns:a16="http://schemas.microsoft.com/office/drawing/2014/main" id="{8B8DEB2D-2562-4ED4-9D9C-2114BCC1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350" y="489531"/>
              <a:ext cx="96838" cy="106925"/>
            </a:xfrm>
            <a:custGeom>
              <a:avLst/>
              <a:gdLst>
                <a:gd name="T0" fmla="*/ 9 w 105"/>
                <a:gd name="T1" fmla="*/ 54 h 78"/>
                <a:gd name="T2" fmla="*/ 31 w 105"/>
                <a:gd name="T3" fmla="*/ 46 h 78"/>
                <a:gd name="T4" fmla="*/ 31 w 105"/>
                <a:gd name="T5" fmla="*/ 44 h 78"/>
                <a:gd name="T6" fmla="*/ 7 w 105"/>
                <a:gd name="T7" fmla="*/ 47 h 78"/>
                <a:gd name="T8" fmla="*/ 6 w 105"/>
                <a:gd name="T9" fmla="*/ 46 h 78"/>
                <a:gd name="T10" fmla="*/ 25 w 105"/>
                <a:gd name="T11" fmla="*/ 37 h 78"/>
                <a:gd name="T12" fmla="*/ 25 w 105"/>
                <a:gd name="T13" fmla="*/ 35 h 78"/>
                <a:gd name="T14" fmla="*/ 0 w 105"/>
                <a:gd name="T15" fmla="*/ 43 h 78"/>
                <a:gd name="T16" fmla="*/ 2 w 105"/>
                <a:gd name="T17" fmla="*/ 40 h 78"/>
                <a:gd name="T18" fmla="*/ 35 w 105"/>
                <a:gd name="T19" fmla="*/ 11 h 78"/>
                <a:gd name="T20" fmla="*/ 95 w 105"/>
                <a:gd name="T21" fmla="*/ 19 h 78"/>
                <a:gd name="T22" fmla="*/ 100 w 105"/>
                <a:gd name="T23" fmla="*/ 41 h 78"/>
                <a:gd name="T24" fmla="*/ 43 w 105"/>
                <a:gd name="T25" fmla="*/ 74 h 78"/>
                <a:gd name="T26" fmla="*/ 4 w 105"/>
                <a:gd name="T27" fmla="*/ 60 h 78"/>
                <a:gd name="T28" fmla="*/ 27 w 105"/>
                <a:gd name="T29" fmla="*/ 57 h 78"/>
                <a:gd name="T30" fmla="*/ 27 w 105"/>
                <a:gd name="T31" fmla="*/ 55 h 78"/>
                <a:gd name="T32" fmla="*/ 9 w 105"/>
                <a:gd name="T33" fmla="*/ 55 h 78"/>
                <a:gd name="T34" fmla="*/ 9 w 105"/>
                <a:gd name="T35" fmla="*/ 5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78">
                  <a:moveTo>
                    <a:pt x="9" y="54"/>
                  </a:moveTo>
                  <a:cubicBezTo>
                    <a:pt x="16" y="52"/>
                    <a:pt x="24" y="49"/>
                    <a:pt x="31" y="46"/>
                  </a:cubicBezTo>
                  <a:cubicBezTo>
                    <a:pt x="31" y="46"/>
                    <a:pt x="31" y="45"/>
                    <a:pt x="31" y="44"/>
                  </a:cubicBezTo>
                  <a:cubicBezTo>
                    <a:pt x="23" y="45"/>
                    <a:pt x="15" y="46"/>
                    <a:pt x="7" y="47"/>
                  </a:cubicBezTo>
                  <a:cubicBezTo>
                    <a:pt x="7" y="46"/>
                    <a:pt x="6" y="46"/>
                    <a:pt x="6" y="46"/>
                  </a:cubicBezTo>
                  <a:cubicBezTo>
                    <a:pt x="13" y="43"/>
                    <a:pt x="19" y="40"/>
                    <a:pt x="25" y="37"/>
                  </a:cubicBezTo>
                  <a:cubicBezTo>
                    <a:pt x="25" y="36"/>
                    <a:pt x="25" y="36"/>
                    <a:pt x="25" y="35"/>
                  </a:cubicBezTo>
                  <a:cubicBezTo>
                    <a:pt x="17" y="38"/>
                    <a:pt x="8" y="41"/>
                    <a:pt x="0" y="43"/>
                  </a:cubicBezTo>
                  <a:cubicBezTo>
                    <a:pt x="0" y="42"/>
                    <a:pt x="1" y="41"/>
                    <a:pt x="2" y="40"/>
                  </a:cubicBezTo>
                  <a:cubicBezTo>
                    <a:pt x="11" y="28"/>
                    <a:pt x="22" y="18"/>
                    <a:pt x="35" y="11"/>
                  </a:cubicBezTo>
                  <a:cubicBezTo>
                    <a:pt x="56" y="0"/>
                    <a:pt x="77" y="2"/>
                    <a:pt x="95" y="19"/>
                  </a:cubicBezTo>
                  <a:cubicBezTo>
                    <a:pt x="105" y="28"/>
                    <a:pt x="105" y="28"/>
                    <a:pt x="100" y="41"/>
                  </a:cubicBezTo>
                  <a:cubicBezTo>
                    <a:pt x="90" y="66"/>
                    <a:pt x="69" y="78"/>
                    <a:pt x="43" y="74"/>
                  </a:cubicBezTo>
                  <a:cubicBezTo>
                    <a:pt x="27" y="71"/>
                    <a:pt x="14" y="67"/>
                    <a:pt x="4" y="60"/>
                  </a:cubicBezTo>
                  <a:cubicBezTo>
                    <a:pt x="12" y="59"/>
                    <a:pt x="20" y="58"/>
                    <a:pt x="27" y="57"/>
                  </a:cubicBezTo>
                  <a:cubicBezTo>
                    <a:pt x="27" y="57"/>
                    <a:pt x="27" y="56"/>
                    <a:pt x="27" y="55"/>
                  </a:cubicBezTo>
                  <a:cubicBezTo>
                    <a:pt x="21" y="55"/>
                    <a:pt x="15" y="55"/>
                    <a:pt x="9" y="55"/>
                  </a:cubicBezTo>
                  <a:cubicBezTo>
                    <a:pt x="9" y="55"/>
                    <a:pt x="9" y="55"/>
                    <a:pt x="9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7" name="Freeform 78">
              <a:extLst>
                <a:ext uri="{FF2B5EF4-FFF2-40B4-BE49-F238E27FC236}">
                  <a16:creationId xmlns:a16="http://schemas.microsoft.com/office/drawing/2014/main" id="{F379D051-B1E7-42CA-9487-18C68309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575" y="466400"/>
              <a:ext cx="92075" cy="113534"/>
            </a:xfrm>
            <a:custGeom>
              <a:avLst/>
              <a:gdLst>
                <a:gd name="T0" fmla="*/ 8 w 100"/>
                <a:gd name="T1" fmla="*/ 73 h 83"/>
                <a:gd name="T2" fmla="*/ 30 w 100"/>
                <a:gd name="T3" fmla="*/ 66 h 83"/>
                <a:gd name="T4" fmla="*/ 30 w 100"/>
                <a:gd name="T5" fmla="*/ 64 h 83"/>
                <a:gd name="T6" fmla="*/ 11 w 100"/>
                <a:gd name="T7" fmla="*/ 67 h 83"/>
                <a:gd name="T8" fmla="*/ 10 w 100"/>
                <a:gd name="T9" fmla="*/ 67 h 83"/>
                <a:gd name="T10" fmla="*/ 32 w 100"/>
                <a:gd name="T11" fmla="*/ 55 h 83"/>
                <a:gd name="T12" fmla="*/ 31 w 100"/>
                <a:gd name="T13" fmla="*/ 53 h 83"/>
                <a:gd name="T14" fmla="*/ 19 w 100"/>
                <a:gd name="T15" fmla="*/ 55 h 83"/>
                <a:gd name="T16" fmla="*/ 7 w 100"/>
                <a:gd name="T17" fmla="*/ 58 h 83"/>
                <a:gd name="T18" fmla="*/ 24 w 100"/>
                <a:gd name="T19" fmla="*/ 46 h 83"/>
                <a:gd name="T20" fmla="*/ 23 w 100"/>
                <a:gd name="T21" fmla="*/ 45 h 83"/>
                <a:gd name="T22" fmla="*/ 0 w 100"/>
                <a:gd name="T23" fmla="*/ 57 h 83"/>
                <a:gd name="T24" fmla="*/ 4 w 100"/>
                <a:gd name="T25" fmla="*/ 49 h 83"/>
                <a:gd name="T26" fmla="*/ 30 w 100"/>
                <a:gd name="T27" fmla="*/ 18 h 83"/>
                <a:gd name="T28" fmla="*/ 98 w 100"/>
                <a:gd name="T29" fmla="*/ 22 h 83"/>
                <a:gd name="T30" fmla="*/ 100 w 100"/>
                <a:gd name="T31" fmla="*/ 28 h 83"/>
                <a:gd name="T32" fmla="*/ 34 w 100"/>
                <a:gd name="T33" fmla="*/ 79 h 83"/>
                <a:gd name="T34" fmla="*/ 7 w 100"/>
                <a:gd name="T35" fmla="*/ 74 h 83"/>
                <a:gd name="T36" fmla="*/ 8 w 100"/>
                <a:gd name="T37" fmla="*/ 7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" h="83">
                  <a:moveTo>
                    <a:pt x="8" y="73"/>
                  </a:moveTo>
                  <a:cubicBezTo>
                    <a:pt x="15" y="70"/>
                    <a:pt x="23" y="68"/>
                    <a:pt x="30" y="66"/>
                  </a:cubicBezTo>
                  <a:cubicBezTo>
                    <a:pt x="30" y="65"/>
                    <a:pt x="30" y="64"/>
                    <a:pt x="30" y="64"/>
                  </a:cubicBezTo>
                  <a:cubicBezTo>
                    <a:pt x="23" y="65"/>
                    <a:pt x="17" y="66"/>
                    <a:pt x="11" y="67"/>
                  </a:cubicBezTo>
                  <a:cubicBezTo>
                    <a:pt x="11" y="67"/>
                    <a:pt x="10" y="67"/>
                    <a:pt x="10" y="67"/>
                  </a:cubicBezTo>
                  <a:cubicBezTo>
                    <a:pt x="17" y="63"/>
                    <a:pt x="25" y="59"/>
                    <a:pt x="32" y="55"/>
                  </a:cubicBezTo>
                  <a:cubicBezTo>
                    <a:pt x="31" y="54"/>
                    <a:pt x="31" y="53"/>
                    <a:pt x="31" y="53"/>
                  </a:cubicBezTo>
                  <a:cubicBezTo>
                    <a:pt x="27" y="53"/>
                    <a:pt x="23" y="54"/>
                    <a:pt x="19" y="55"/>
                  </a:cubicBezTo>
                  <a:cubicBezTo>
                    <a:pt x="16" y="56"/>
                    <a:pt x="12" y="58"/>
                    <a:pt x="7" y="58"/>
                  </a:cubicBezTo>
                  <a:cubicBezTo>
                    <a:pt x="13" y="54"/>
                    <a:pt x="18" y="50"/>
                    <a:pt x="24" y="46"/>
                  </a:cubicBezTo>
                  <a:cubicBezTo>
                    <a:pt x="23" y="46"/>
                    <a:pt x="23" y="46"/>
                    <a:pt x="23" y="45"/>
                  </a:cubicBezTo>
                  <a:cubicBezTo>
                    <a:pt x="15" y="49"/>
                    <a:pt x="8" y="53"/>
                    <a:pt x="0" y="57"/>
                  </a:cubicBezTo>
                  <a:cubicBezTo>
                    <a:pt x="2" y="54"/>
                    <a:pt x="3" y="52"/>
                    <a:pt x="4" y="49"/>
                  </a:cubicBezTo>
                  <a:cubicBezTo>
                    <a:pt x="11" y="37"/>
                    <a:pt x="19" y="26"/>
                    <a:pt x="30" y="18"/>
                  </a:cubicBezTo>
                  <a:cubicBezTo>
                    <a:pt x="54" y="0"/>
                    <a:pt x="78" y="6"/>
                    <a:pt x="98" y="22"/>
                  </a:cubicBezTo>
                  <a:cubicBezTo>
                    <a:pt x="100" y="23"/>
                    <a:pt x="100" y="26"/>
                    <a:pt x="100" y="28"/>
                  </a:cubicBezTo>
                  <a:cubicBezTo>
                    <a:pt x="96" y="67"/>
                    <a:pt x="70" y="83"/>
                    <a:pt x="34" y="79"/>
                  </a:cubicBezTo>
                  <a:cubicBezTo>
                    <a:pt x="25" y="78"/>
                    <a:pt x="16" y="76"/>
                    <a:pt x="7" y="74"/>
                  </a:cubicBezTo>
                  <a:cubicBezTo>
                    <a:pt x="7" y="74"/>
                    <a:pt x="8" y="73"/>
                    <a:pt x="8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8" name="Freeform 79">
              <a:extLst>
                <a:ext uri="{FF2B5EF4-FFF2-40B4-BE49-F238E27FC236}">
                  <a16:creationId xmlns:a16="http://schemas.microsoft.com/office/drawing/2014/main" id="{FB2DD68D-0CF1-4FF8-BD2B-6D11AD66E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586779"/>
              <a:ext cx="77788" cy="130057"/>
            </a:xfrm>
            <a:custGeom>
              <a:avLst/>
              <a:gdLst>
                <a:gd name="T0" fmla="*/ 65 w 84"/>
                <a:gd name="T1" fmla="*/ 8 h 95"/>
                <a:gd name="T2" fmla="*/ 55 w 84"/>
                <a:gd name="T3" fmla="*/ 30 h 95"/>
                <a:gd name="T4" fmla="*/ 58 w 84"/>
                <a:gd name="T5" fmla="*/ 31 h 95"/>
                <a:gd name="T6" fmla="*/ 72 w 84"/>
                <a:gd name="T7" fmla="*/ 12 h 95"/>
                <a:gd name="T8" fmla="*/ 73 w 84"/>
                <a:gd name="T9" fmla="*/ 12 h 95"/>
                <a:gd name="T10" fmla="*/ 67 w 84"/>
                <a:gd name="T11" fmla="*/ 32 h 95"/>
                <a:gd name="T12" fmla="*/ 68 w 84"/>
                <a:gd name="T13" fmla="*/ 32 h 95"/>
                <a:gd name="T14" fmla="*/ 80 w 84"/>
                <a:gd name="T15" fmla="*/ 9 h 95"/>
                <a:gd name="T16" fmla="*/ 77 w 84"/>
                <a:gd name="T17" fmla="*/ 62 h 95"/>
                <a:gd name="T18" fmla="*/ 28 w 84"/>
                <a:gd name="T19" fmla="*/ 95 h 95"/>
                <a:gd name="T20" fmla="*/ 13 w 84"/>
                <a:gd name="T21" fmla="*/ 86 h 95"/>
                <a:gd name="T22" fmla="*/ 29 w 84"/>
                <a:gd name="T23" fmla="*/ 18 h 95"/>
                <a:gd name="T24" fmla="*/ 65 w 84"/>
                <a:gd name="T25" fmla="*/ 0 h 95"/>
                <a:gd name="T26" fmla="*/ 50 w 84"/>
                <a:gd name="T27" fmla="*/ 20 h 95"/>
                <a:gd name="T28" fmla="*/ 52 w 84"/>
                <a:gd name="T29" fmla="*/ 22 h 95"/>
                <a:gd name="T30" fmla="*/ 65 w 84"/>
                <a:gd name="T31" fmla="*/ 7 h 95"/>
                <a:gd name="T32" fmla="*/ 65 w 84"/>
                <a:gd name="T33" fmla="*/ 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95">
                  <a:moveTo>
                    <a:pt x="65" y="8"/>
                  </a:moveTo>
                  <a:cubicBezTo>
                    <a:pt x="62" y="15"/>
                    <a:pt x="59" y="23"/>
                    <a:pt x="55" y="30"/>
                  </a:cubicBezTo>
                  <a:cubicBezTo>
                    <a:pt x="56" y="30"/>
                    <a:pt x="57" y="31"/>
                    <a:pt x="58" y="31"/>
                  </a:cubicBezTo>
                  <a:cubicBezTo>
                    <a:pt x="63" y="25"/>
                    <a:pt x="67" y="19"/>
                    <a:pt x="72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1" y="19"/>
                    <a:pt x="69" y="25"/>
                    <a:pt x="67" y="32"/>
                  </a:cubicBezTo>
                  <a:cubicBezTo>
                    <a:pt x="67" y="32"/>
                    <a:pt x="68" y="32"/>
                    <a:pt x="68" y="32"/>
                  </a:cubicBezTo>
                  <a:cubicBezTo>
                    <a:pt x="72" y="25"/>
                    <a:pt x="76" y="17"/>
                    <a:pt x="80" y="9"/>
                  </a:cubicBezTo>
                  <a:cubicBezTo>
                    <a:pt x="84" y="27"/>
                    <a:pt x="83" y="45"/>
                    <a:pt x="77" y="62"/>
                  </a:cubicBezTo>
                  <a:cubicBezTo>
                    <a:pt x="70" y="83"/>
                    <a:pt x="52" y="95"/>
                    <a:pt x="28" y="95"/>
                  </a:cubicBezTo>
                  <a:cubicBezTo>
                    <a:pt x="20" y="95"/>
                    <a:pt x="16" y="93"/>
                    <a:pt x="13" y="86"/>
                  </a:cubicBezTo>
                  <a:cubicBezTo>
                    <a:pt x="0" y="58"/>
                    <a:pt x="5" y="37"/>
                    <a:pt x="29" y="18"/>
                  </a:cubicBezTo>
                  <a:cubicBezTo>
                    <a:pt x="40" y="10"/>
                    <a:pt x="52" y="4"/>
                    <a:pt x="65" y="0"/>
                  </a:cubicBezTo>
                  <a:cubicBezTo>
                    <a:pt x="60" y="7"/>
                    <a:pt x="55" y="14"/>
                    <a:pt x="50" y="20"/>
                  </a:cubicBezTo>
                  <a:cubicBezTo>
                    <a:pt x="50" y="21"/>
                    <a:pt x="51" y="21"/>
                    <a:pt x="52" y="22"/>
                  </a:cubicBezTo>
                  <a:cubicBezTo>
                    <a:pt x="56" y="17"/>
                    <a:pt x="60" y="12"/>
                    <a:pt x="65" y="7"/>
                  </a:cubicBezTo>
                  <a:cubicBezTo>
                    <a:pt x="65" y="8"/>
                    <a:pt x="65" y="8"/>
                    <a:pt x="6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0" name="Freeform 80">
              <a:extLst>
                <a:ext uri="{FF2B5EF4-FFF2-40B4-BE49-F238E27FC236}">
                  <a16:creationId xmlns:a16="http://schemas.microsoft.com/office/drawing/2014/main" id="{B11A7AAA-DA9D-48AF-8369-D1E5B75CA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050" y="582766"/>
              <a:ext cx="79375" cy="128640"/>
            </a:xfrm>
            <a:custGeom>
              <a:avLst/>
              <a:gdLst>
                <a:gd name="T0" fmla="*/ 2 w 85"/>
                <a:gd name="T1" fmla="*/ 12 h 94"/>
                <a:gd name="T2" fmla="*/ 15 w 85"/>
                <a:gd name="T3" fmla="*/ 30 h 94"/>
                <a:gd name="T4" fmla="*/ 17 w 85"/>
                <a:gd name="T5" fmla="*/ 29 h 94"/>
                <a:gd name="T6" fmla="*/ 8 w 85"/>
                <a:gd name="T7" fmla="*/ 13 h 94"/>
                <a:gd name="T8" fmla="*/ 9 w 85"/>
                <a:gd name="T9" fmla="*/ 12 h 94"/>
                <a:gd name="T10" fmla="*/ 27 w 85"/>
                <a:gd name="T11" fmla="*/ 29 h 94"/>
                <a:gd name="T12" fmla="*/ 29 w 85"/>
                <a:gd name="T13" fmla="*/ 27 h 94"/>
                <a:gd name="T14" fmla="*/ 15 w 85"/>
                <a:gd name="T15" fmla="*/ 7 h 94"/>
                <a:gd name="T16" fmla="*/ 15 w 85"/>
                <a:gd name="T17" fmla="*/ 7 h 94"/>
                <a:gd name="T18" fmla="*/ 31 w 85"/>
                <a:gd name="T19" fmla="*/ 18 h 94"/>
                <a:gd name="T20" fmla="*/ 32 w 85"/>
                <a:gd name="T21" fmla="*/ 17 h 94"/>
                <a:gd name="T22" fmla="*/ 15 w 85"/>
                <a:gd name="T23" fmla="*/ 0 h 94"/>
                <a:gd name="T24" fmla="*/ 80 w 85"/>
                <a:gd name="T25" fmla="*/ 38 h 94"/>
                <a:gd name="T26" fmla="*/ 78 w 85"/>
                <a:gd name="T27" fmla="*/ 82 h 94"/>
                <a:gd name="T28" fmla="*/ 74 w 85"/>
                <a:gd name="T29" fmla="*/ 85 h 94"/>
                <a:gd name="T30" fmla="*/ 7 w 85"/>
                <a:gd name="T31" fmla="*/ 48 h 94"/>
                <a:gd name="T32" fmla="*/ 0 w 85"/>
                <a:gd name="T33" fmla="*/ 12 h 94"/>
                <a:gd name="T34" fmla="*/ 2 w 85"/>
                <a:gd name="T35" fmla="*/ 1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94">
                  <a:moveTo>
                    <a:pt x="2" y="12"/>
                  </a:moveTo>
                  <a:cubicBezTo>
                    <a:pt x="6" y="18"/>
                    <a:pt x="11" y="24"/>
                    <a:pt x="15" y="30"/>
                  </a:cubicBezTo>
                  <a:cubicBezTo>
                    <a:pt x="16" y="30"/>
                    <a:pt x="16" y="29"/>
                    <a:pt x="17" y="29"/>
                  </a:cubicBezTo>
                  <a:cubicBezTo>
                    <a:pt x="14" y="24"/>
                    <a:pt x="11" y="18"/>
                    <a:pt x="8" y="13"/>
                  </a:cubicBezTo>
                  <a:cubicBezTo>
                    <a:pt x="8" y="13"/>
                    <a:pt x="8" y="12"/>
                    <a:pt x="9" y="12"/>
                  </a:cubicBezTo>
                  <a:cubicBezTo>
                    <a:pt x="15" y="18"/>
                    <a:pt x="21" y="24"/>
                    <a:pt x="27" y="29"/>
                  </a:cubicBezTo>
                  <a:cubicBezTo>
                    <a:pt x="28" y="29"/>
                    <a:pt x="28" y="28"/>
                    <a:pt x="29" y="27"/>
                  </a:cubicBezTo>
                  <a:cubicBezTo>
                    <a:pt x="24" y="21"/>
                    <a:pt x="19" y="14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21" y="10"/>
                    <a:pt x="26" y="14"/>
                    <a:pt x="31" y="18"/>
                  </a:cubicBezTo>
                  <a:cubicBezTo>
                    <a:pt x="32" y="18"/>
                    <a:pt x="32" y="18"/>
                    <a:pt x="32" y="17"/>
                  </a:cubicBezTo>
                  <a:cubicBezTo>
                    <a:pt x="27" y="11"/>
                    <a:pt x="21" y="6"/>
                    <a:pt x="15" y="0"/>
                  </a:cubicBezTo>
                  <a:cubicBezTo>
                    <a:pt x="36" y="1"/>
                    <a:pt x="70" y="14"/>
                    <a:pt x="80" y="38"/>
                  </a:cubicBezTo>
                  <a:cubicBezTo>
                    <a:pt x="85" y="53"/>
                    <a:pt x="83" y="68"/>
                    <a:pt x="78" y="82"/>
                  </a:cubicBezTo>
                  <a:cubicBezTo>
                    <a:pt x="77" y="84"/>
                    <a:pt x="75" y="85"/>
                    <a:pt x="74" y="85"/>
                  </a:cubicBezTo>
                  <a:cubicBezTo>
                    <a:pt x="43" y="94"/>
                    <a:pt x="16" y="79"/>
                    <a:pt x="7" y="48"/>
                  </a:cubicBezTo>
                  <a:cubicBezTo>
                    <a:pt x="3" y="36"/>
                    <a:pt x="2" y="24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2" name="Freeform 81">
              <a:extLst>
                <a:ext uri="{FF2B5EF4-FFF2-40B4-BE49-F238E27FC236}">
                  <a16:creationId xmlns:a16="http://schemas.microsoft.com/office/drawing/2014/main" id="{5273571D-34A1-403C-BFFC-7FF6C34D6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489531"/>
              <a:ext cx="96838" cy="105509"/>
            </a:xfrm>
            <a:custGeom>
              <a:avLst/>
              <a:gdLst>
                <a:gd name="T0" fmla="*/ 97 w 106"/>
                <a:gd name="T1" fmla="*/ 55 h 77"/>
                <a:gd name="T2" fmla="*/ 78 w 106"/>
                <a:gd name="T3" fmla="*/ 55 h 77"/>
                <a:gd name="T4" fmla="*/ 78 w 106"/>
                <a:gd name="T5" fmla="*/ 57 h 77"/>
                <a:gd name="T6" fmla="*/ 102 w 106"/>
                <a:gd name="T7" fmla="*/ 60 h 77"/>
                <a:gd name="T8" fmla="*/ 89 w 106"/>
                <a:gd name="T9" fmla="*/ 67 h 77"/>
                <a:gd name="T10" fmla="*/ 41 w 106"/>
                <a:gd name="T11" fmla="*/ 73 h 77"/>
                <a:gd name="T12" fmla="*/ 7 w 106"/>
                <a:gd name="T13" fmla="*/ 45 h 77"/>
                <a:gd name="T14" fmla="*/ 15 w 106"/>
                <a:gd name="T15" fmla="*/ 15 h 77"/>
                <a:gd name="T16" fmla="*/ 70 w 106"/>
                <a:gd name="T17" fmla="*/ 10 h 77"/>
                <a:gd name="T18" fmla="*/ 106 w 106"/>
                <a:gd name="T19" fmla="*/ 43 h 77"/>
                <a:gd name="T20" fmla="*/ 81 w 106"/>
                <a:gd name="T21" fmla="*/ 35 h 77"/>
                <a:gd name="T22" fmla="*/ 80 w 106"/>
                <a:gd name="T23" fmla="*/ 37 h 77"/>
                <a:gd name="T24" fmla="*/ 99 w 106"/>
                <a:gd name="T25" fmla="*/ 46 h 77"/>
                <a:gd name="T26" fmla="*/ 99 w 106"/>
                <a:gd name="T27" fmla="*/ 47 h 77"/>
                <a:gd name="T28" fmla="*/ 75 w 106"/>
                <a:gd name="T29" fmla="*/ 44 h 77"/>
                <a:gd name="T30" fmla="*/ 74 w 106"/>
                <a:gd name="T31" fmla="*/ 46 h 77"/>
                <a:gd name="T32" fmla="*/ 97 w 106"/>
                <a:gd name="T33" fmla="*/ 54 h 77"/>
                <a:gd name="T34" fmla="*/ 97 w 106"/>
                <a:gd name="T35" fmla="*/ 5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77">
                  <a:moveTo>
                    <a:pt x="97" y="55"/>
                  </a:moveTo>
                  <a:cubicBezTo>
                    <a:pt x="91" y="55"/>
                    <a:pt x="85" y="55"/>
                    <a:pt x="78" y="55"/>
                  </a:cubicBezTo>
                  <a:cubicBezTo>
                    <a:pt x="78" y="56"/>
                    <a:pt x="78" y="56"/>
                    <a:pt x="78" y="57"/>
                  </a:cubicBezTo>
                  <a:cubicBezTo>
                    <a:pt x="86" y="58"/>
                    <a:pt x="94" y="59"/>
                    <a:pt x="102" y="60"/>
                  </a:cubicBezTo>
                  <a:cubicBezTo>
                    <a:pt x="98" y="63"/>
                    <a:pt x="93" y="65"/>
                    <a:pt x="89" y="67"/>
                  </a:cubicBezTo>
                  <a:cubicBezTo>
                    <a:pt x="73" y="73"/>
                    <a:pt x="58" y="77"/>
                    <a:pt x="41" y="73"/>
                  </a:cubicBezTo>
                  <a:cubicBezTo>
                    <a:pt x="25" y="69"/>
                    <a:pt x="14" y="59"/>
                    <a:pt x="7" y="45"/>
                  </a:cubicBezTo>
                  <a:cubicBezTo>
                    <a:pt x="0" y="29"/>
                    <a:pt x="1" y="26"/>
                    <a:pt x="15" y="15"/>
                  </a:cubicBezTo>
                  <a:cubicBezTo>
                    <a:pt x="33" y="2"/>
                    <a:pt x="51" y="0"/>
                    <a:pt x="70" y="10"/>
                  </a:cubicBezTo>
                  <a:cubicBezTo>
                    <a:pt x="85" y="18"/>
                    <a:pt x="96" y="30"/>
                    <a:pt x="106" y="43"/>
                  </a:cubicBezTo>
                  <a:cubicBezTo>
                    <a:pt x="97" y="40"/>
                    <a:pt x="89" y="38"/>
                    <a:pt x="81" y="35"/>
                  </a:cubicBezTo>
                  <a:cubicBezTo>
                    <a:pt x="81" y="36"/>
                    <a:pt x="80" y="36"/>
                    <a:pt x="80" y="37"/>
                  </a:cubicBezTo>
                  <a:cubicBezTo>
                    <a:pt x="87" y="40"/>
                    <a:pt x="93" y="43"/>
                    <a:pt x="99" y="46"/>
                  </a:cubicBezTo>
                  <a:cubicBezTo>
                    <a:pt x="99" y="46"/>
                    <a:pt x="99" y="46"/>
                    <a:pt x="99" y="47"/>
                  </a:cubicBezTo>
                  <a:cubicBezTo>
                    <a:pt x="91" y="46"/>
                    <a:pt x="83" y="45"/>
                    <a:pt x="75" y="44"/>
                  </a:cubicBezTo>
                  <a:cubicBezTo>
                    <a:pt x="75" y="45"/>
                    <a:pt x="75" y="46"/>
                    <a:pt x="74" y="46"/>
                  </a:cubicBezTo>
                  <a:cubicBezTo>
                    <a:pt x="82" y="49"/>
                    <a:pt x="89" y="52"/>
                    <a:pt x="97" y="54"/>
                  </a:cubicBezTo>
                  <a:cubicBezTo>
                    <a:pt x="97" y="54"/>
                    <a:pt x="97" y="55"/>
                    <a:pt x="97" y="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02DCB25F-D8BF-4E19-A1C9-9948618C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138" y="395116"/>
              <a:ext cx="71438" cy="145163"/>
            </a:xfrm>
            <a:custGeom>
              <a:avLst/>
              <a:gdLst>
                <a:gd name="T0" fmla="*/ 37 w 77"/>
                <a:gd name="T1" fmla="*/ 74 h 106"/>
                <a:gd name="T2" fmla="*/ 32 w 77"/>
                <a:gd name="T3" fmla="*/ 97 h 106"/>
                <a:gd name="T4" fmla="*/ 32 w 77"/>
                <a:gd name="T5" fmla="*/ 97 h 106"/>
                <a:gd name="T6" fmla="*/ 29 w 77"/>
                <a:gd name="T7" fmla="*/ 78 h 106"/>
                <a:gd name="T8" fmla="*/ 28 w 77"/>
                <a:gd name="T9" fmla="*/ 78 h 106"/>
                <a:gd name="T10" fmla="*/ 27 w 77"/>
                <a:gd name="T11" fmla="*/ 90 h 106"/>
                <a:gd name="T12" fmla="*/ 28 w 77"/>
                <a:gd name="T13" fmla="*/ 103 h 106"/>
                <a:gd name="T14" fmla="*/ 10 w 77"/>
                <a:gd name="T15" fmla="*/ 30 h 106"/>
                <a:gd name="T16" fmla="*/ 43 w 77"/>
                <a:gd name="T17" fmla="*/ 0 h 106"/>
                <a:gd name="T18" fmla="*/ 48 w 77"/>
                <a:gd name="T19" fmla="*/ 1 h 106"/>
                <a:gd name="T20" fmla="*/ 76 w 77"/>
                <a:gd name="T21" fmla="*/ 42 h 106"/>
                <a:gd name="T22" fmla="*/ 63 w 77"/>
                <a:gd name="T23" fmla="*/ 84 h 106"/>
                <a:gd name="T24" fmla="*/ 44 w 77"/>
                <a:gd name="T25" fmla="*/ 106 h 106"/>
                <a:gd name="T26" fmla="*/ 49 w 77"/>
                <a:gd name="T27" fmla="*/ 80 h 106"/>
                <a:gd name="T28" fmla="*/ 47 w 77"/>
                <a:gd name="T29" fmla="*/ 80 h 106"/>
                <a:gd name="T30" fmla="*/ 41 w 77"/>
                <a:gd name="T31" fmla="*/ 98 h 106"/>
                <a:gd name="T32" fmla="*/ 40 w 77"/>
                <a:gd name="T33" fmla="*/ 98 h 106"/>
                <a:gd name="T34" fmla="*/ 40 w 77"/>
                <a:gd name="T35" fmla="*/ 74 h 106"/>
                <a:gd name="T36" fmla="*/ 37 w 77"/>
                <a:gd name="T37" fmla="*/ 7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" h="106">
                  <a:moveTo>
                    <a:pt x="37" y="74"/>
                  </a:moveTo>
                  <a:cubicBezTo>
                    <a:pt x="36" y="82"/>
                    <a:pt x="34" y="89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91"/>
                    <a:pt x="30" y="84"/>
                    <a:pt x="29" y="78"/>
                  </a:cubicBezTo>
                  <a:cubicBezTo>
                    <a:pt x="29" y="78"/>
                    <a:pt x="28" y="78"/>
                    <a:pt x="28" y="78"/>
                  </a:cubicBezTo>
                  <a:cubicBezTo>
                    <a:pt x="28" y="82"/>
                    <a:pt x="27" y="86"/>
                    <a:pt x="27" y="90"/>
                  </a:cubicBezTo>
                  <a:cubicBezTo>
                    <a:pt x="27" y="94"/>
                    <a:pt x="28" y="98"/>
                    <a:pt x="28" y="103"/>
                  </a:cubicBezTo>
                  <a:cubicBezTo>
                    <a:pt x="11" y="84"/>
                    <a:pt x="0" y="51"/>
                    <a:pt x="10" y="30"/>
                  </a:cubicBezTo>
                  <a:cubicBezTo>
                    <a:pt x="17" y="15"/>
                    <a:pt x="28" y="6"/>
                    <a:pt x="43" y="0"/>
                  </a:cubicBezTo>
                  <a:cubicBezTo>
                    <a:pt x="44" y="0"/>
                    <a:pt x="46" y="0"/>
                    <a:pt x="48" y="1"/>
                  </a:cubicBezTo>
                  <a:cubicBezTo>
                    <a:pt x="63" y="11"/>
                    <a:pt x="74" y="24"/>
                    <a:pt x="76" y="42"/>
                  </a:cubicBezTo>
                  <a:cubicBezTo>
                    <a:pt x="77" y="58"/>
                    <a:pt x="71" y="71"/>
                    <a:pt x="63" y="84"/>
                  </a:cubicBezTo>
                  <a:cubicBezTo>
                    <a:pt x="57" y="91"/>
                    <a:pt x="51" y="98"/>
                    <a:pt x="44" y="106"/>
                  </a:cubicBezTo>
                  <a:cubicBezTo>
                    <a:pt x="46" y="96"/>
                    <a:pt x="48" y="88"/>
                    <a:pt x="49" y="80"/>
                  </a:cubicBezTo>
                  <a:cubicBezTo>
                    <a:pt x="49" y="80"/>
                    <a:pt x="48" y="80"/>
                    <a:pt x="47" y="80"/>
                  </a:cubicBezTo>
                  <a:cubicBezTo>
                    <a:pt x="45" y="86"/>
                    <a:pt x="43" y="92"/>
                    <a:pt x="41" y="98"/>
                  </a:cubicBezTo>
                  <a:cubicBezTo>
                    <a:pt x="41" y="98"/>
                    <a:pt x="40" y="98"/>
                    <a:pt x="40" y="98"/>
                  </a:cubicBezTo>
                  <a:cubicBezTo>
                    <a:pt x="40" y="90"/>
                    <a:pt x="40" y="82"/>
                    <a:pt x="40" y="74"/>
                  </a:cubicBezTo>
                  <a:cubicBezTo>
                    <a:pt x="39" y="74"/>
                    <a:pt x="38" y="74"/>
                    <a:pt x="37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4" name="Freeform 83">
              <a:extLst>
                <a:ext uri="{FF2B5EF4-FFF2-40B4-BE49-F238E27FC236}">
                  <a16:creationId xmlns:a16="http://schemas.microsoft.com/office/drawing/2014/main" id="{14426C53-D43E-45DA-9540-1147A225B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395116"/>
              <a:ext cx="71438" cy="143747"/>
            </a:xfrm>
            <a:custGeom>
              <a:avLst/>
              <a:gdLst>
                <a:gd name="T0" fmla="*/ 50 w 76"/>
                <a:gd name="T1" fmla="*/ 104 h 105"/>
                <a:gd name="T2" fmla="*/ 50 w 76"/>
                <a:gd name="T3" fmla="*/ 77 h 105"/>
                <a:gd name="T4" fmla="*/ 48 w 76"/>
                <a:gd name="T5" fmla="*/ 77 h 105"/>
                <a:gd name="T6" fmla="*/ 46 w 76"/>
                <a:gd name="T7" fmla="*/ 97 h 105"/>
                <a:gd name="T8" fmla="*/ 45 w 76"/>
                <a:gd name="T9" fmla="*/ 97 h 105"/>
                <a:gd name="T10" fmla="*/ 40 w 76"/>
                <a:gd name="T11" fmla="*/ 74 h 105"/>
                <a:gd name="T12" fmla="*/ 38 w 76"/>
                <a:gd name="T13" fmla="*/ 74 h 105"/>
                <a:gd name="T14" fmla="*/ 38 w 76"/>
                <a:gd name="T15" fmla="*/ 98 h 105"/>
                <a:gd name="T16" fmla="*/ 36 w 76"/>
                <a:gd name="T17" fmla="*/ 98 h 105"/>
                <a:gd name="T18" fmla="*/ 30 w 76"/>
                <a:gd name="T19" fmla="*/ 78 h 105"/>
                <a:gd name="T20" fmla="*/ 28 w 76"/>
                <a:gd name="T21" fmla="*/ 79 h 105"/>
                <a:gd name="T22" fmla="*/ 33 w 76"/>
                <a:gd name="T23" fmla="*/ 105 h 105"/>
                <a:gd name="T24" fmla="*/ 2 w 76"/>
                <a:gd name="T25" fmla="*/ 50 h 105"/>
                <a:gd name="T26" fmla="*/ 23 w 76"/>
                <a:gd name="T27" fmla="*/ 5 h 105"/>
                <a:gd name="T28" fmla="*/ 43 w 76"/>
                <a:gd name="T29" fmla="*/ 4 h 105"/>
                <a:gd name="T30" fmla="*/ 70 w 76"/>
                <a:gd name="T31" fmla="*/ 63 h 105"/>
                <a:gd name="T32" fmla="*/ 50 w 76"/>
                <a:gd name="T33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105">
                  <a:moveTo>
                    <a:pt x="50" y="104"/>
                  </a:moveTo>
                  <a:cubicBezTo>
                    <a:pt x="50" y="94"/>
                    <a:pt x="50" y="86"/>
                    <a:pt x="50" y="77"/>
                  </a:cubicBezTo>
                  <a:cubicBezTo>
                    <a:pt x="49" y="77"/>
                    <a:pt x="49" y="77"/>
                    <a:pt x="48" y="77"/>
                  </a:cubicBezTo>
                  <a:cubicBezTo>
                    <a:pt x="48" y="84"/>
                    <a:pt x="47" y="91"/>
                    <a:pt x="46" y="97"/>
                  </a:cubicBezTo>
                  <a:cubicBezTo>
                    <a:pt x="46" y="97"/>
                    <a:pt x="45" y="97"/>
                    <a:pt x="45" y="97"/>
                  </a:cubicBezTo>
                  <a:cubicBezTo>
                    <a:pt x="43" y="90"/>
                    <a:pt x="42" y="82"/>
                    <a:pt x="40" y="74"/>
                  </a:cubicBezTo>
                  <a:cubicBezTo>
                    <a:pt x="40" y="74"/>
                    <a:pt x="39" y="74"/>
                    <a:pt x="38" y="74"/>
                  </a:cubicBezTo>
                  <a:cubicBezTo>
                    <a:pt x="38" y="82"/>
                    <a:pt x="38" y="90"/>
                    <a:pt x="38" y="98"/>
                  </a:cubicBezTo>
                  <a:cubicBezTo>
                    <a:pt x="37" y="98"/>
                    <a:pt x="37" y="98"/>
                    <a:pt x="36" y="98"/>
                  </a:cubicBezTo>
                  <a:cubicBezTo>
                    <a:pt x="34" y="92"/>
                    <a:pt x="32" y="85"/>
                    <a:pt x="30" y="78"/>
                  </a:cubicBezTo>
                  <a:cubicBezTo>
                    <a:pt x="29" y="78"/>
                    <a:pt x="29" y="78"/>
                    <a:pt x="28" y="79"/>
                  </a:cubicBezTo>
                  <a:cubicBezTo>
                    <a:pt x="30" y="87"/>
                    <a:pt x="31" y="96"/>
                    <a:pt x="33" y="105"/>
                  </a:cubicBezTo>
                  <a:cubicBezTo>
                    <a:pt x="17" y="90"/>
                    <a:pt x="4" y="73"/>
                    <a:pt x="2" y="50"/>
                  </a:cubicBezTo>
                  <a:cubicBezTo>
                    <a:pt x="0" y="31"/>
                    <a:pt x="9" y="17"/>
                    <a:pt x="23" y="5"/>
                  </a:cubicBezTo>
                  <a:cubicBezTo>
                    <a:pt x="30" y="0"/>
                    <a:pt x="35" y="0"/>
                    <a:pt x="43" y="4"/>
                  </a:cubicBezTo>
                  <a:cubicBezTo>
                    <a:pt x="66" y="17"/>
                    <a:pt x="76" y="37"/>
                    <a:pt x="70" y="63"/>
                  </a:cubicBezTo>
                  <a:cubicBezTo>
                    <a:pt x="66" y="78"/>
                    <a:pt x="59" y="91"/>
                    <a:pt x="50" y="1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B23A7F73-D9EF-4CAB-8C11-B3D52207E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8" y="466400"/>
              <a:ext cx="92075" cy="116366"/>
            </a:xfrm>
            <a:custGeom>
              <a:avLst/>
              <a:gdLst>
                <a:gd name="T0" fmla="*/ 100 w 101"/>
                <a:gd name="T1" fmla="*/ 57 h 85"/>
                <a:gd name="T2" fmla="*/ 78 w 101"/>
                <a:gd name="T3" fmla="*/ 45 h 85"/>
                <a:gd name="T4" fmla="*/ 77 w 101"/>
                <a:gd name="T5" fmla="*/ 47 h 85"/>
                <a:gd name="T6" fmla="*/ 93 w 101"/>
                <a:gd name="T7" fmla="*/ 58 h 85"/>
                <a:gd name="T8" fmla="*/ 92 w 101"/>
                <a:gd name="T9" fmla="*/ 59 h 85"/>
                <a:gd name="T10" fmla="*/ 69 w 101"/>
                <a:gd name="T11" fmla="*/ 52 h 85"/>
                <a:gd name="T12" fmla="*/ 69 w 101"/>
                <a:gd name="T13" fmla="*/ 55 h 85"/>
                <a:gd name="T14" fmla="*/ 89 w 101"/>
                <a:gd name="T15" fmla="*/ 66 h 85"/>
                <a:gd name="T16" fmla="*/ 89 w 101"/>
                <a:gd name="T17" fmla="*/ 67 h 85"/>
                <a:gd name="T18" fmla="*/ 69 w 101"/>
                <a:gd name="T19" fmla="*/ 63 h 85"/>
                <a:gd name="T20" fmla="*/ 69 w 101"/>
                <a:gd name="T21" fmla="*/ 65 h 85"/>
                <a:gd name="T22" fmla="*/ 94 w 101"/>
                <a:gd name="T23" fmla="*/ 73 h 85"/>
                <a:gd name="T24" fmla="*/ 21 w 101"/>
                <a:gd name="T25" fmla="*/ 69 h 85"/>
                <a:gd name="T26" fmla="*/ 0 w 101"/>
                <a:gd name="T27" fmla="*/ 26 h 85"/>
                <a:gd name="T28" fmla="*/ 3 w 101"/>
                <a:gd name="T29" fmla="*/ 21 h 85"/>
                <a:gd name="T30" fmla="*/ 81 w 101"/>
                <a:gd name="T31" fmla="*/ 28 h 85"/>
                <a:gd name="T32" fmla="*/ 101 w 101"/>
                <a:gd name="T33" fmla="*/ 56 h 85"/>
                <a:gd name="T34" fmla="*/ 100 w 101"/>
                <a:gd name="T35" fmla="*/ 5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85">
                  <a:moveTo>
                    <a:pt x="100" y="57"/>
                  </a:moveTo>
                  <a:cubicBezTo>
                    <a:pt x="92" y="53"/>
                    <a:pt x="85" y="49"/>
                    <a:pt x="78" y="45"/>
                  </a:cubicBezTo>
                  <a:cubicBezTo>
                    <a:pt x="77" y="46"/>
                    <a:pt x="77" y="46"/>
                    <a:pt x="77" y="47"/>
                  </a:cubicBezTo>
                  <a:cubicBezTo>
                    <a:pt x="82" y="50"/>
                    <a:pt x="87" y="54"/>
                    <a:pt x="93" y="58"/>
                  </a:cubicBezTo>
                  <a:cubicBezTo>
                    <a:pt x="93" y="58"/>
                    <a:pt x="93" y="59"/>
                    <a:pt x="92" y="59"/>
                  </a:cubicBezTo>
                  <a:cubicBezTo>
                    <a:pt x="85" y="57"/>
                    <a:pt x="77" y="54"/>
                    <a:pt x="69" y="52"/>
                  </a:cubicBezTo>
                  <a:cubicBezTo>
                    <a:pt x="69" y="53"/>
                    <a:pt x="69" y="54"/>
                    <a:pt x="69" y="55"/>
                  </a:cubicBezTo>
                  <a:cubicBezTo>
                    <a:pt x="76" y="58"/>
                    <a:pt x="82" y="62"/>
                    <a:pt x="89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3" y="66"/>
                    <a:pt x="76" y="65"/>
                    <a:pt x="69" y="63"/>
                  </a:cubicBezTo>
                  <a:cubicBezTo>
                    <a:pt x="69" y="64"/>
                    <a:pt x="69" y="64"/>
                    <a:pt x="69" y="65"/>
                  </a:cubicBezTo>
                  <a:cubicBezTo>
                    <a:pt x="77" y="68"/>
                    <a:pt x="85" y="70"/>
                    <a:pt x="94" y="73"/>
                  </a:cubicBezTo>
                  <a:cubicBezTo>
                    <a:pt x="68" y="80"/>
                    <a:pt x="44" y="85"/>
                    <a:pt x="21" y="69"/>
                  </a:cubicBezTo>
                  <a:cubicBezTo>
                    <a:pt x="6" y="59"/>
                    <a:pt x="2" y="43"/>
                    <a:pt x="0" y="26"/>
                  </a:cubicBezTo>
                  <a:cubicBezTo>
                    <a:pt x="0" y="25"/>
                    <a:pt x="2" y="23"/>
                    <a:pt x="3" y="21"/>
                  </a:cubicBezTo>
                  <a:cubicBezTo>
                    <a:pt x="30" y="0"/>
                    <a:pt x="59" y="2"/>
                    <a:pt x="81" y="28"/>
                  </a:cubicBezTo>
                  <a:cubicBezTo>
                    <a:pt x="88" y="37"/>
                    <a:pt x="94" y="47"/>
                    <a:pt x="101" y="56"/>
                  </a:cubicBezTo>
                  <a:cubicBezTo>
                    <a:pt x="101" y="56"/>
                    <a:pt x="100" y="57"/>
                    <a:pt x="100" y="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3CA84FB5-C9DC-4343-98BB-622831F59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581350"/>
              <a:ext cx="82550" cy="124628"/>
            </a:xfrm>
            <a:custGeom>
              <a:avLst/>
              <a:gdLst>
                <a:gd name="T0" fmla="*/ 77 w 90"/>
                <a:gd name="T1" fmla="*/ 1 h 91"/>
                <a:gd name="T2" fmla="*/ 59 w 90"/>
                <a:gd name="T3" fmla="*/ 18 h 91"/>
                <a:gd name="T4" fmla="*/ 60 w 90"/>
                <a:gd name="T5" fmla="*/ 20 h 91"/>
                <a:gd name="T6" fmla="*/ 76 w 90"/>
                <a:gd name="T7" fmla="*/ 8 h 91"/>
                <a:gd name="T8" fmla="*/ 77 w 90"/>
                <a:gd name="T9" fmla="*/ 8 h 91"/>
                <a:gd name="T10" fmla="*/ 63 w 90"/>
                <a:gd name="T11" fmla="*/ 28 h 91"/>
                <a:gd name="T12" fmla="*/ 65 w 90"/>
                <a:gd name="T13" fmla="*/ 30 h 91"/>
                <a:gd name="T14" fmla="*/ 83 w 90"/>
                <a:gd name="T15" fmla="*/ 14 h 91"/>
                <a:gd name="T16" fmla="*/ 83 w 90"/>
                <a:gd name="T17" fmla="*/ 14 h 91"/>
                <a:gd name="T18" fmla="*/ 74 w 90"/>
                <a:gd name="T19" fmla="*/ 31 h 91"/>
                <a:gd name="T20" fmla="*/ 75 w 90"/>
                <a:gd name="T21" fmla="*/ 32 h 91"/>
                <a:gd name="T22" fmla="*/ 90 w 90"/>
                <a:gd name="T23" fmla="*/ 12 h 91"/>
                <a:gd name="T24" fmla="*/ 88 w 90"/>
                <a:gd name="T25" fmla="*/ 35 h 91"/>
                <a:gd name="T26" fmla="*/ 68 w 90"/>
                <a:gd name="T27" fmla="*/ 77 h 91"/>
                <a:gd name="T28" fmla="*/ 17 w 90"/>
                <a:gd name="T29" fmla="*/ 86 h 91"/>
                <a:gd name="T30" fmla="*/ 13 w 90"/>
                <a:gd name="T31" fmla="*/ 81 h 91"/>
                <a:gd name="T32" fmla="*/ 49 w 90"/>
                <a:gd name="T33" fmla="*/ 8 h 91"/>
                <a:gd name="T34" fmla="*/ 77 w 90"/>
                <a:gd name="T35" fmla="*/ 0 h 91"/>
                <a:gd name="T36" fmla="*/ 77 w 90"/>
                <a:gd name="T37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0" h="91">
                  <a:moveTo>
                    <a:pt x="77" y="1"/>
                  </a:moveTo>
                  <a:cubicBezTo>
                    <a:pt x="71" y="7"/>
                    <a:pt x="65" y="12"/>
                    <a:pt x="59" y="18"/>
                  </a:cubicBezTo>
                  <a:cubicBezTo>
                    <a:pt x="59" y="19"/>
                    <a:pt x="60" y="19"/>
                    <a:pt x="60" y="20"/>
                  </a:cubicBezTo>
                  <a:cubicBezTo>
                    <a:pt x="65" y="16"/>
                    <a:pt x="71" y="12"/>
                    <a:pt x="76" y="8"/>
                  </a:cubicBezTo>
                  <a:cubicBezTo>
                    <a:pt x="76" y="8"/>
                    <a:pt x="76" y="8"/>
                    <a:pt x="77" y="8"/>
                  </a:cubicBezTo>
                  <a:cubicBezTo>
                    <a:pt x="72" y="15"/>
                    <a:pt x="67" y="22"/>
                    <a:pt x="63" y="28"/>
                  </a:cubicBezTo>
                  <a:cubicBezTo>
                    <a:pt x="63" y="29"/>
                    <a:pt x="64" y="29"/>
                    <a:pt x="65" y="30"/>
                  </a:cubicBezTo>
                  <a:cubicBezTo>
                    <a:pt x="71" y="25"/>
                    <a:pt x="77" y="19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0" y="20"/>
                    <a:pt x="77" y="25"/>
                    <a:pt x="74" y="31"/>
                  </a:cubicBezTo>
                  <a:cubicBezTo>
                    <a:pt x="74" y="31"/>
                    <a:pt x="75" y="32"/>
                    <a:pt x="75" y="32"/>
                  </a:cubicBezTo>
                  <a:cubicBezTo>
                    <a:pt x="80" y="26"/>
                    <a:pt x="85" y="20"/>
                    <a:pt x="90" y="12"/>
                  </a:cubicBezTo>
                  <a:cubicBezTo>
                    <a:pt x="90" y="21"/>
                    <a:pt x="90" y="28"/>
                    <a:pt x="88" y="35"/>
                  </a:cubicBezTo>
                  <a:cubicBezTo>
                    <a:pt x="86" y="51"/>
                    <a:pt x="81" y="66"/>
                    <a:pt x="68" y="77"/>
                  </a:cubicBezTo>
                  <a:cubicBezTo>
                    <a:pt x="53" y="90"/>
                    <a:pt x="35" y="91"/>
                    <a:pt x="17" y="86"/>
                  </a:cubicBezTo>
                  <a:cubicBezTo>
                    <a:pt x="15" y="85"/>
                    <a:pt x="14" y="83"/>
                    <a:pt x="13" y="81"/>
                  </a:cubicBezTo>
                  <a:cubicBezTo>
                    <a:pt x="0" y="48"/>
                    <a:pt x="14" y="20"/>
                    <a:pt x="49" y="8"/>
                  </a:cubicBezTo>
                  <a:cubicBezTo>
                    <a:pt x="58" y="5"/>
                    <a:pt x="68" y="2"/>
                    <a:pt x="77" y="0"/>
                  </a:cubicBezTo>
                  <a:cubicBezTo>
                    <a:pt x="77" y="0"/>
                    <a:pt x="77" y="1"/>
                    <a:pt x="7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7" name="Freeform 86">
              <a:extLst>
                <a:ext uri="{FF2B5EF4-FFF2-40B4-BE49-F238E27FC236}">
                  <a16:creationId xmlns:a16="http://schemas.microsoft.com/office/drawing/2014/main" id="{B0A74B42-5D56-44FC-8E84-C9A7D9674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888" y="586779"/>
              <a:ext cx="73025" cy="131473"/>
            </a:xfrm>
            <a:custGeom>
              <a:avLst/>
              <a:gdLst>
                <a:gd name="T0" fmla="*/ 3 w 79"/>
                <a:gd name="T1" fmla="*/ 10 h 96"/>
                <a:gd name="T2" fmla="*/ 14 w 79"/>
                <a:gd name="T3" fmla="*/ 33 h 96"/>
                <a:gd name="T4" fmla="*/ 16 w 79"/>
                <a:gd name="T5" fmla="*/ 32 h 96"/>
                <a:gd name="T6" fmla="*/ 9 w 79"/>
                <a:gd name="T7" fmla="*/ 12 h 96"/>
                <a:gd name="T8" fmla="*/ 10 w 79"/>
                <a:gd name="T9" fmla="*/ 12 h 96"/>
                <a:gd name="T10" fmla="*/ 25 w 79"/>
                <a:gd name="T11" fmla="*/ 31 h 96"/>
                <a:gd name="T12" fmla="*/ 27 w 79"/>
                <a:gd name="T13" fmla="*/ 30 h 96"/>
                <a:gd name="T14" fmla="*/ 17 w 79"/>
                <a:gd name="T15" fmla="*/ 8 h 96"/>
                <a:gd name="T16" fmla="*/ 17 w 79"/>
                <a:gd name="T17" fmla="*/ 7 h 96"/>
                <a:gd name="T18" fmla="*/ 32 w 79"/>
                <a:gd name="T19" fmla="*/ 22 h 96"/>
                <a:gd name="T20" fmla="*/ 33 w 79"/>
                <a:gd name="T21" fmla="*/ 22 h 96"/>
                <a:gd name="T22" fmla="*/ 18 w 79"/>
                <a:gd name="T23" fmla="*/ 0 h 96"/>
                <a:gd name="T24" fmla="*/ 71 w 79"/>
                <a:gd name="T25" fmla="*/ 39 h 96"/>
                <a:gd name="T26" fmla="*/ 65 w 79"/>
                <a:gd name="T27" fmla="*/ 93 h 96"/>
                <a:gd name="T28" fmla="*/ 62 w 79"/>
                <a:gd name="T29" fmla="*/ 95 h 96"/>
                <a:gd name="T30" fmla="*/ 13 w 79"/>
                <a:gd name="T31" fmla="*/ 77 h 96"/>
                <a:gd name="T32" fmla="*/ 1 w 79"/>
                <a:gd name="T33" fmla="*/ 43 h 96"/>
                <a:gd name="T34" fmla="*/ 2 w 79"/>
                <a:gd name="T35" fmla="*/ 9 h 96"/>
                <a:gd name="T36" fmla="*/ 3 w 79"/>
                <a:gd name="T37" fmla="*/ 1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" h="96">
                  <a:moveTo>
                    <a:pt x="3" y="10"/>
                  </a:moveTo>
                  <a:cubicBezTo>
                    <a:pt x="7" y="18"/>
                    <a:pt x="11" y="25"/>
                    <a:pt x="14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4" y="25"/>
                    <a:pt x="11" y="19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5" y="18"/>
                    <a:pt x="20" y="25"/>
                    <a:pt x="25" y="31"/>
                  </a:cubicBezTo>
                  <a:cubicBezTo>
                    <a:pt x="25" y="31"/>
                    <a:pt x="26" y="30"/>
                    <a:pt x="27" y="30"/>
                  </a:cubicBezTo>
                  <a:cubicBezTo>
                    <a:pt x="24" y="23"/>
                    <a:pt x="20" y="15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22" y="12"/>
                    <a:pt x="27" y="17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28" y="15"/>
                    <a:pt x="23" y="8"/>
                    <a:pt x="18" y="0"/>
                  </a:cubicBezTo>
                  <a:cubicBezTo>
                    <a:pt x="40" y="8"/>
                    <a:pt x="59" y="18"/>
                    <a:pt x="71" y="39"/>
                  </a:cubicBezTo>
                  <a:cubicBezTo>
                    <a:pt x="79" y="54"/>
                    <a:pt x="76" y="80"/>
                    <a:pt x="65" y="93"/>
                  </a:cubicBezTo>
                  <a:cubicBezTo>
                    <a:pt x="64" y="94"/>
                    <a:pt x="63" y="95"/>
                    <a:pt x="62" y="95"/>
                  </a:cubicBezTo>
                  <a:cubicBezTo>
                    <a:pt x="43" y="96"/>
                    <a:pt x="26" y="92"/>
                    <a:pt x="13" y="77"/>
                  </a:cubicBezTo>
                  <a:cubicBezTo>
                    <a:pt x="5" y="67"/>
                    <a:pt x="2" y="55"/>
                    <a:pt x="1" y="43"/>
                  </a:cubicBezTo>
                  <a:cubicBezTo>
                    <a:pt x="0" y="32"/>
                    <a:pt x="1" y="21"/>
                    <a:pt x="2" y="9"/>
                  </a:cubicBezTo>
                  <a:cubicBezTo>
                    <a:pt x="2" y="10"/>
                    <a:pt x="3" y="10"/>
                    <a:pt x="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7A0D273D-0955-4E7C-B1A5-E5CE14518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773012"/>
              <a:ext cx="93663" cy="154841"/>
            </a:xfrm>
            <a:custGeom>
              <a:avLst/>
              <a:gdLst>
                <a:gd name="T0" fmla="*/ 48 w 101"/>
                <a:gd name="T1" fmla="*/ 34 h 113"/>
                <a:gd name="T2" fmla="*/ 0 w 101"/>
                <a:gd name="T3" fmla="*/ 85 h 113"/>
                <a:gd name="T4" fmla="*/ 11 w 101"/>
                <a:gd name="T5" fmla="*/ 48 h 113"/>
                <a:gd name="T6" fmla="*/ 46 w 101"/>
                <a:gd name="T7" fmla="*/ 29 h 113"/>
                <a:gd name="T8" fmla="*/ 27 w 101"/>
                <a:gd name="T9" fmla="*/ 3 h 113"/>
                <a:gd name="T10" fmla="*/ 35 w 101"/>
                <a:gd name="T11" fmla="*/ 5 h 113"/>
                <a:gd name="T12" fmla="*/ 61 w 101"/>
                <a:gd name="T13" fmla="*/ 45 h 113"/>
                <a:gd name="T14" fmla="*/ 67 w 101"/>
                <a:gd name="T15" fmla="*/ 51 h 113"/>
                <a:gd name="T16" fmla="*/ 93 w 101"/>
                <a:gd name="T17" fmla="*/ 72 h 113"/>
                <a:gd name="T18" fmla="*/ 101 w 101"/>
                <a:gd name="T19" fmla="*/ 113 h 113"/>
                <a:gd name="T20" fmla="*/ 59 w 101"/>
                <a:gd name="T21" fmla="*/ 70 h 113"/>
                <a:gd name="T22" fmla="*/ 50 w 101"/>
                <a:gd name="T23" fmla="*/ 37 h 113"/>
                <a:gd name="T24" fmla="*/ 48 w 101"/>
                <a:gd name="T25" fmla="*/ 3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" h="113">
                  <a:moveTo>
                    <a:pt x="48" y="34"/>
                  </a:moveTo>
                  <a:cubicBezTo>
                    <a:pt x="42" y="68"/>
                    <a:pt x="30" y="81"/>
                    <a:pt x="0" y="85"/>
                  </a:cubicBezTo>
                  <a:cubicBezTo>
                    <a:pt x="1" y="72"/>
                    <a:pt x="3" y="59"/>
                    <a:pt x="11" y="48"/>
                  </a:cubicBezTo>
                  <a:cubicBezTo>
                    <a:pt x="19" y="37"/>
                    <a:pt x="33" y="33"/>
                    <a:pt x="46" y="29"/>
                  </a:cubicBezTo>
                  <a:cubicBezTo>
                    <a:pt x="40" y="20"/>
                    <a:pt x="33" y="12"/>
                    <a:pt x="27" y="3"/>
                  </a:cubicBezTo>
                  <a:cubicBezTo>
                    <a:pt x="31" y="0"/>
                    <a:pt x="33" y="3"/>
                    <a:pt x="35" y="5"/>
                  </a:cubicBezTo>
                  <a:cubicBezTo>
                    <a:pt x="46" y="17"/>
                    <a:pt x="55" y="30"/>
                    <a:pt x="61" y="45"/>
                  </a:cubicBezTo>
                  <a:cubicBezTo>
                    <a:pt x="62" y="48"/>
                    <a:pt x="65" y="50"/>
                    <a:pt x="67" y="51"/>
                  </a:cubicBezTo>
                  <a:cubicBezTo>
                    <a:pt x="77" y="57"/>
                    <a:pt x="87" y="62"/>
                    <a:pt x="93" y="72"/>
                  </a:cubicBezTo>
                  <a:cubicBezTo>
                    <a:pt x="101" y="85"/>
                    <a:pt x="101" y="99"/>
                    <a:pt x="101" y="113"/>
                  </a:cubicBezTo>
                  <a:cubicBezTo>
                    <a:pt x="80" y="112"/>
                    <a:pt x="60" y="91"/>
                    <a:pt x="59" y="70"/>
                  </a:cubicBezTo>
                  <a:cubicBezTo>
                    <a:pt x="58" y="58"/>
                    <a:pt x="57" y="47"/>
                    <a:pt x="50" y="37"/>
                  </a:cubicBezTo>
                  <a:cubicBezTo>
                    <a:pt x="50" y="36"/>
                    <a:pt x="49" y="36"/>
                    <a:pt x="48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9" name="Freeform 88">
              <a:extLst>
                <a:ext uri="{FF2B5EF4-FFF2-40B4-BE49-F238E27FC236}">
                  <a16:creationId xmlns:a16="http://schemas.microsoft.com/office/drawing/2014/main" id="{4B1C6640-F1AB-46B2-9172-22584BC3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150" y="774428"/>
              <a:ext cx="96838" cy="156021"/>
            </a:xfrm>
            <a:custGeom>
              <a:avLst/>
              <a:gdLst>
                <a:gd name="T0" fmla="*/ 78 w 105"/>
                <a:gd name="T1" fmla="*/ 2 h 114"/>
                <a:gd name="T2" fmla="*/ 59 w 105"/>
                <a:gd name="T3" fmla="*/ 28 h 114"/>
                <a:gd name="T4" fmla="*/ 105 w 105"/>
                <a:gd name="T5" fmla="*/ 84 h 114"/>
                <a:gd name="T6" fmla="*/ 57 w 105"/>
                <a:gd name="T7" fmla="*/ 33 h 114"/>
                <a:gd name="T8" fmla="*/ 47 w 105"/>
                <a:gd name="T9" fmla="*/ 56 h 114"/>
                <a:gd name="T10" fmla="*/ 46 w 105"/>
                <a:gd name="T11" fmla="*/ 72 h 114"/>
                <a:gd name="T12" fmla="*/ 25 w 105"/>
                <a:gd name="T13" fmla="*/ 104 h 114"/>
                <a:gd name="T14" fmla="*/ 6 w 105"/>
                <a:gd name="T15" fmla="*/ 114 h 114"/>
                <a:gd name="T16" fmla="*/ 37 w 105"/>
                <a:gd name="T17" fmla="*/ 51 h 114"/>
                <a:gd name="T18" fmla="*/ 45 w 105"/>
                <a:gd name="T19" fmla="*/ 44 h 114"/>
                <a:gd name="T20" fmla="*/ 70 w 105"/>
                <a:gd name="T21" fmla="*/ 4 h 114"/>
                <a:gd name="T22" fmla="*/ 78 w 105"/>
                <a:gd name="T23" fmla="*/ 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114">
                  <a:moveTo>
                    <a:pt x="78" y="2"/>
                  </a:moveTo>
                  <a:cubicBezTo>
                    <a:pt x="72" y="11"/>
                    <a:pt x="66" y="19"/>
                    <a:pt x="59" y="28"/>
                  </a:cubicBezTo>
                  <a:cubicBezTo>
                    <a:pt x="99" y="37"/>
                    <a:pt x="103" y="57"/>
                    <a:pt x="105" y="84"/>
                  </a:cubicBezTo>
                  <a:cubicBezTo>
                    <a:pt x="75" y="80"/>
                    <a:pt x="64" y="68"/>
                    <a:pt x="57" y="33"/>
                  </a:cubicBezTo>
                  <a:cubicBezTo>
                    <a:pt x="53" y="41"/>
                    <a:pt x="48" y="48"/>
                    <a:pt x="47" y="56"/>
                  </a:cubicBezTo>
                  <a:cubicBezTo>
                    <a:pt x="47" y="62"/>
                    <a:pt x="47" y="67"/>
                    <a:pt x="46" y="72"/>
                  </a:cubicBezTo>
                  <a:cubicBezTo>
                    <a:pt x="45" y="86"/>
                    <a:pt x="37" y="97"/>
                    <a:pt x="25" y="104"/>
                  </a:cubicBezTo>
                  <a:cubicBezTo>
                    <a:pt x="19" y="107"/>
                    <a:pt x="12" y="110"/>
                    <a:pt x="6" y="114"/>
                  </a:cubicBezTo>
                  <a:cubicBezTo>
                    <a:pt x="0" y="86"/>
                    <a:pt x="11" y="64"/>
                    <a:pt x="37" y="51"/>
                  </a:cubicBezTo>
                  <a:cubicBezTo>
                    <a:pt x="41" y="50"/>
                    <a:pt x="43" y="47"/>
                    <a:pt x="45" y="44"/>
                  </a:cubicBezTo>
                  <a:cubicBezTo>
                    <a:pt x="51" y="29"/>
                    <a:pt x="59" y="15"/>
                    <a:pt x="70" y="4"/>
                  </a:cubicBezTo>
                  <a:cubicBezTo>
                    <a:pt x="74" y="0"/>
                    <a:pt x="74" y="0"/>
                    <a:pt x="7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0" name="Freeform 89">
              <a:extLst>
                <a:ext uri="{FF2B5EF4-FFF2-40B4-BE49-F238E27FC236}">
                  <a16:creationId xmlns:a16="http://schemas.microsoft.com/office/drawing/2014/main" id="{14D37BA5-E96B-485A-BD7F-3A283DCAB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650" y="900472"/>
              <a:ext cx="82550" cy="156021"/>
            </a:xfrm>
            <a:custGeom>
              <a:avLst/>
              <a:gdLst>
                <a:gd name="T0" fmla="*/ 83 w 89"/>
                <a:gd name="T1" fmla="*/ 114 h 114"/>
                <a:gd name="T2" fmla="*/ 49 w 89"/>
                <a:gd name="T3" fmla="*/ 98 h 114"/>
                <a:gd name="T4" fmla="*/ 35 w 89"/>
                <a:gd name="T5" fmla="*/ 69 h 114"/>
                <a:gd name="T6" fmla="*/ 24 w 89"/>
                <a:gd name="T7" fmla="*/ 46 h 114"/>
                <a:gd name="T8" fmla="*/ 1 w 89"/>
                <a:gd name="T9" fmla="*/ 14 h 114"/>
                <a:gd name="T10" fmla="*/ 0 w 89"/>
                <a:gd name="T11" fmla="*/ 7 h 114"/>
                <a:gd name="T12" fmla="*/ 2 w 89"/>
                <a:gd name="T13" fmla="*/ 6 h 114"/>
                <a:gd name="T14" fmla="*/ 20 w 89"/>
                <a:gd name="T15" fmla="*/ 34 h 114"/>
                <a:gd name="T16" fmla="*/ 89 w 89"/>
                <a:gd name="T17" fmla="*/ 11 h 114"/>
                <a:gd name="T18" fmla="*/ 62 w 89"/>
                <a:gd name="T19" fmla="*/ 37 h 114"/>
                <a:gd name="T20" fmla="*/ 25 w 89"/>
                <a:gd name="T21" fmla="*/ 38 h 114"/>
                <a:gd name="T22" fmla="*/ 42 w 89"/>
                <a:gd name="T23" fmla="*/ 55 h 114"/>
                <a:gd name="T24" fmla="*/ 64 w 89"/>
                <a:gd name="T25" fmla="*/ 66 h 114"/>
                <a:gd name="T26" fmla="*/ 74 w 89"/>
                <a:gd name="T27" fmla="*/ 79 h 114"/>
                <a:gd name="T28" fmla="*/ 83 w 89"/>
                <a:gd name="T2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114">
                  <a:moveTo>
                    <a:pt x="83" y="114"/>
                  </a:moveTo>
                  <a:cubicBezTo>
                    <a:pt x="69" y="111"/>
                    <a:pt x="58" y="106"/>
                    <a:pt x="49" y="98"/>
                  </a:cubicBezTo>
                  <a:cubicBezTo>
                    <a:pt x="39" y="91"/>
                    <a:pt x="36" y="80"/>
                    <a:pt x="35" y="69"/>
                  </a:cubicBezTo>
                  <a:cubicBezTo>
                    <a:pt x="34" y="60"/>
                    <a:pt x="30" y="53"/>
                    <a:pt x="24" y="46"/>
                  </a:cubicBezTo>
                  <a:cubicBezTo>
                    <a:pt x="15" y="36"/>
                    <a:pt x="8" y="25"/>
                    <a:pt x="1" y="14"/>
                  </a:cubicBezTo>
                  <a:cubicBezTo>
                    <a:pt x="0" y="12"/>
                    <a:pt x="1" y="9"/>
                    <a:pt x="0" y="7"/>
                  </a:cubicBezTo>
                  <a:cubicBezTo>
                    <a:pt x="1" y="7"/>
                    <a:pt x="2" y="7"/>
                    <a:pt x="2" y="6"/>
                  </a:cubicBezTo>
                  <a:cubicBezTo>
                    <a:pt x="8" y="15"/>
                    <a:pt x="14" y="24"/>
                    <a:pt x="20" y="34"/>
                  </a:cubicBezTo>
                  <a:cubicBezTo>
                    <a:pt x="37" y="6"/>
                    <a:pt x="60" y="0"/>
                    <a:pt x="89" y="11"/>
                  </a:cubicBezTo>
                  <a:cubicBezTo>
                    <a:pt x="82" y="21"/>
                    <a:pt x="74" y="31"/>
                    <a:pt x="62" y="37"/>
                  </a:cubicBezTo>
                  <a:cubicBezTo>
                    <a:pt x="50" y="43"/>
                    <a:pt x="38" y="39"/>
                    <a:pt x="25" y="38"/>
                  </a:cubicBezTo>
                  <a:cubicBezTo>
                    <a:pt x="30" y="44"/>
                    <a:pt x="34" y="51"/>
                    <a:pt x="42" y="55"/>
                  </a:cubicBezTo>
                  <a:cubicBezTo>
                    <a:pt x="50" y="58"/>
                    <a:pt x="57" y="62"/>
                    <a:pt x="64" y="66"/>
                  </a:cubicBezTo>
                  <a:cubicBezTo>
                    <a:pt x="68" y="69"/>
                    <a:pt x="73" y="74"/>
                    <a:pt x="74" y="79"/>
                  </a:cubicBezTo>
                  <a:cubicBezTo>
                    <a:pt x="78" y="90"/>
                    <a:pt x="80" y="101"/>
                    <a:pt x="83" y="1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1" name="Freeform 90">
              <a:extLst>
                <a:ext uri="{FF2B5EF4-FFF2-40B4-BE49-F238E27FC236}">
                  <a16:creationId xmlns:a16="http://schemas.microsoft.com/office/drawing/2014/main" id="{E1DED3DF-7023-4573-BD2D-ACAF7480A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905901"/>
              <a:ext cx="82550" cy="149176"/>
            </a:xfrm>
            <a:custGeom>
              <a:avLst/>
              <a:gdLst>
                <a:gd name="T0" fmla="*/ 69 w 90"/>
                <a:gd name="T1" fmla="*/ 29 h 109"/>
                <a:gd name="T2" fmla="*/ 77 w 90"/>
                <a:gd name="T3" fmla="*/ 16 h 109"/>
                <a:gd name="T4" fmla="*/ 86 w 90"/>
                <a:gd name="T5" fmla="*/ 3 h 109"/>
                <a:gd name="T6" fmla="*/ 88 w 90"/>
                <a:gd name="T7" fmla="*/ 10 h 109"/>
                <a:gd name="T8" fmla="*/ 59 w 90"/>
                <a:gd name="T9" fmla="*/ 49 h 109"/>
                <a:gd name="T10" fmla="*/ 54 w 90"/>
                <a:gd name="T11" fmla="*/ 60 h 109"/>
                <a:gd name="T12" fmla="*/ 7 w 90"/>
                <a:gd name="T13" fmla="*/ 109 h 109"/>
                <a:gd name="T14" fmla="*/ 20 w 90"/>
                <a:gd name="T15" fmla="*/ 67 h 109"/>
                <a:gd name="T16" fmla="*/ 42 w 90"/>
                <a:gd name="T17" fmla="*/ 52 h 109"/>
                <a:gd name="T18" fmla="*/ 64 w 90"/>
                <a:gd name="T19" fmla="*/ 34 h 109"/>
                <a:gd name="T20" fmla="*/ 0 w 90"/>
                <a:gd name="T21" fmla="*/ 6 h 109"/>
                <a:gd name="T22" fmla="*/ 38 w 90"/>
                <a:gd name="T23" fmla="*/ 3 h 109"/>
                <a:gd name="T24" fmla="*/ 69 w 90"/>
                <a:gd name="T25" fmla="*/ 2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109">
                  <a:moveTo>
                    <a:pt x="69" y="29"/>
                  </a:moveTo>
                  <a:cubicBezTo>
                    <a:pt x="72" y="25"/>
                    <a:pt x="75" y="21"/>
                    <a:pt x="77" y="16"/>
                  </a:cubicBezTo>
                  <a:cubicBezTo>
                    <a:pt x="80" y="12"/>
                    <a:pt x="83" y="7"/>
                    <a:pt x="86" y="3"/>
                  </a:cubicBezTo>
                  <a:cubicBezTo>
                    <a:pt x="90" y="4"/>
                    <a:pt x="89" y="7"/>
                    <a:pt x="88" y="10"/>
                  </a:cubicBezTo>
                  <a:cubicBezTo>
                    <a:pt x="81" y="24"/>
                    <a:pt x="71" y="37"/>
                    <a:pt x="59" y="49"/>
                  </a:cubicBezTo>
                  <a:cubicBezTo>
                    <a:pt x="57" y="52"/>
                    <a:pt x="54" y="56"/>
                    <a:pt x="54" y="60"/>
                  </a:cubicBezTo>
                  <a:cubicBezTo>
                    <a:pt x="53" y="87"/>
                    <a:pt x="35" y="106"/>
                    <a:pt x="7" y="109"/>
                  </a:cubicBezTo>
                  <a:cubicBezTo>
                    <a:pt x="8" y="94"/>
                    <a:pt x="9" y="79"/>
                    <a:pt x="20" y="67"/>
                  </a:cubicBezTo>
                  <a:cubicBezTo>
                    <a:pt x="26" y="61"/>
                    <a:pt x="34" y="56"/>
                    <a:pt x="42" y="52"/>
                  </a:cubicBezTo>
                  <a:cubicBezTo>
                    <a:pt x="52" y="49"/>
                    <a:pt x="57" y="41"/>
                    <a:pt x="64" y="34"/>
                  </a:cubicBezTo>
                  <a:cubicBezTo>
                    <a:pt x="35" y="43"/>
                    <a:pt x="14" y="31"/>
                    <a:pt x="0" y="6"/>
                  </a:cubicBezTo>
                  <a:cubicBezTo>
                    <a:pt x="12" y="2"/>
                    <a:pt x="25" y="0"/>
                    <a:pt x="38" y="3"/>
                  </a:cubicBezTo>
                  <a:cubicBezTo>
                    <a:pt x="52" y="7"/>
                    <a:pt x="60" y="18"/>
                    <a:pt x="69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2" name="Freeform 91">
              <a:extLst>
                <a:ext uri="{FF2B5EF4-FFF2-40B4-BE49-F238E27FC236}">
                  <a16:creationId xmlns:a16="http://schemas.microsoft.com/office/drawing/2014/main" id="{7E347222-9C19-4072-862F-7DCAFDC4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838" y="774428"/>
              <a:ext cx="52388" cy="72464"/>
            </a:xfrm>
            <a:custGeom>
              <a:avLst/>
              <a:gdLst>
                <a:gd name="T0" fmla="*/ 55 w 56"/>
                <a:gd name="T1" fmla="*/ 45 h 53"/>
                <a:gd name="T2" fmla="*/ 49 w 56"/>
                <a:gd name="T3" fmla="*/ 38 h 53"/>
                <a:gd name="T4" fmla="*/ 48 w 56"/>
                <a:gd name="T5" fmla="*/ 39 h 53"/>
                <a:gd name="T6" fmla="*/ 51 w 56"/>
                <a:gd name="T7" fmla="*/ 44 h 53"/>
                <a:gd name="T8" fmla="*/ 51 w 56"/>
                <a:gd name="T9" fmla="*/ 45 h 53"/>
                <a:gd name="T10" fmla="*/ 42 w 56"/>
                <a:gd name="T11" fmla="*/ 38 h 53"/>
                <a:gd name="T12" fmla="*/ 41 w 56"/>
                <a:gd name="T13" fmla="*/ 39 h 53"/>
                <a:gd name="T14" fmla="*/ 48 w 56"/>
                <a:gd name="T15" fmla="*/ 48 h 53"/>
                <a:gd name="T16" fmla="*/ 43 w 56"/>
                <a:gd name="T17" fmla="*/ 47 h 53"/>
                <a:gd name="T18" fmla="*/ 42 w 56"/>
                <a:gd name="T19" fmla="*/ 47 h 53"/>
                <a:gd name="T20" fmla="*/ 49 w 56"/>
                <a:gd name="T21" fmla="*/ 52 h 53"/>
                <a:gd name="T22" fmla="*/ 8 w 56"/>
                <a:gd name="T23" fmla="*/ 11 h 53"/>
                <a:gd name="T24" fmla="*/ 13 w 56"/>
                <a:gd name="T25" fmla="*/ 6 h 53"/>
                <a:gd name="T26" fmla="*/ 52 w 56"/>
                <a:gd name="T27" fmla="*/ 26 h 53"/>
                <a:gd name="T28" fmla="*/ 56 w 56"/>
                <a:gd name="T29" fmla="*/ 45 h 53"/>
                <a:gd name="T30" fmla="*/ 55 w 56"/>
                <a:gd name="T31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3">
                  <a:moveTo>
                    <a:pt x="55" y="45"/>
                  </a:moveTo>
                  <a:cubicBezTo>
                    <a:pt x="53" y="43"/>
                    <a:pt x="51" y="40"/>
                    <a:pt x="49" y="38"/>
                  </a:cubicBezTo>
                  <a:cubicBezTo>
                    <a:pt x="49" y="38"/>
                    <a:pt x="49" y="39"/>
                    <a:pt x="48" y="39"/>
                  </a:cubicBezTo>
                  <a:cubicBezTo>
                    <a:pt x="49" y="41"/>
                    <a:pt x="50" y="43"/>
                    <a:pt x="51" y="44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48" y="43"/>
                    <a:pt x="45" y="40"/>
                    <a:pt x="42" y="38"/>
                  </a:cubicBezTo>
                  <a:cubicBezTo>
                    <a:pt x="41" y="38"/>
                    <a:pt x="41" y="38"/>
                    <a:pt x="41" y="39"/>
                  </a:cubicBezTo>
                  <a:cubicBezTo>
                    <a:pt x="43" y="42"/>
                    <a:pt x="45" y="45"/>
                    <a:pt x="48" y="48"/>
                  </a:cubicBezTo>
                  <a:cubicBezTo>
                    <a:pt x="46" y="47"/>
                    <a:pt x="44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4" y="49"/>
                    <a:pt x="47" y="50"/>
                    <a:pt x="49" y="52"/>
                  </a:cubicBezTo>
                  <a:cubicBezTo>
                    <a:pt x="24" y="53"/>
                    <a:pt x="0" y="38"/>
                    <a:pt x="8" y="11"/>
                  </a:cubicBezTo>
                  <a:cubicBezTo>
                    <a:pt x="8" y="9"/>
                    <a:pt x="11" y="6"/>
                    <a:pt x="13" y="6"/>
                  </a:cubicBezTo>
                  <a:cubicBezTo>
                    <a:pt x="31" y="0"/>
                    <a:pt x="45" y="8"/>
                    <a:pt x="52" y="26"/>
                  </a:cubicBezTo>
                  <a:cubicBezTo>
                    <a:pt x="54" y="32"/>
                    <a:pt x="55" y="38"/>
                    <a:pt x="56" y="45"/>
                  </a:cubicBezTo>
                  <a:cubicBezTo>
                    <a:pt x="56" y="45"/>
                    <a:pt x="55" y="45"/>
                    <a:pt x="55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3" name="Freeform 92">
              <a:extLst>
                <a:ext uri="{FF2B5EF4-FFF2-40B4-BE49-F238E27FC236}">
                  <a16:creationId xmlns:a16="http://schemas.microsoft.com/office/drawing/2014/main" id="{5C9C6374-95AC-490D-8DC4-B65316F7C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848308"/>
              <a:ext cx="50800" cy="65854"/>
            </a:xfrm>
            <a:custGeom>
              <a:avLst/>
              <a:gdLst>
                <a:gd name="T0" fmla="*/ 0 w 56"/>
                <a:gd name="T1" fmla="*/ 13 h 48"/>
                <a:gd name="T2" fmla="*/ 7 w 56"/>
                <a:gd name="T3" fmla="*/ 18 h 48"/>
                <a:gd name="T4" fmla="*/ 4 w 56"/>
                <a:gd name="T5" fmla="*/ 12 h 48"/>
                <a:gd name="T6" fmla="*/ 16 w 56"/>
                <a:gd name="T7" fmla="*/ 17 h 48"/>
                <a:gd name="T8" fmla="*/ 17 w 56"/>
                <a:gd name="T9" fmla="*/ 16 h 48"/>
                <a:gd name="T10" fmla="*/ 6 w 56"/>
                <a:gd name="T11" fmla="*/ 8 h 48"/>
                <a:gd name="T12" fmla="*/ 13 w 56"/>
                <a:gd name="T13" fmla="*/ 9 h 48"/>
                <a:gd name="T14" fmla="*/ 13 w 56"/>
                <a:gd name="T15" fmla="*/ 8 h 48"/>
                <a:gd name="T16" fmla="*/ 4 w 56"/>
                <a:gd name="T17" fmla="*/ 5 h 48"/>
                <a:gd name="T18" fmla="*/ 45 w 56"/>
                <a:gd name="T19" fmla="*/ 9 h 48"/>
                <a:gd name="T20" fmla="*/ 56 w 56"/>
                <a:gd name="T21" fmla="*/ 35 h 48"/>
                <a:gd name="T22" fmla="*/ 53 w 56"/>
                <a:gd name="T23" fmla="*/ 39 h 48"/>
                <a:gd name="T24" fmla="*/ 15 w 56"/>
                <a:gd name="T25" fmla="*/ 37 h 48"/>
                <a:gd name="T26" fmla="*/ 0 w 56"/>
                <a:gd name="T27" fmla="*/ 1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48">
                  <a:moveTo>
                    <a:pt x="0" y="13"/>
                  </a:moveTo>
                  <a:cubicBezTo>
                    <a:pt x="2" y="14"/>
                    <a:pt x="4" y="15"/>
                    <a:pt x="7" y="18"/>
                  </a:cubicBezTo>
                  <a:cubicBezTo>
                    <a:pt x="6" y="15"/>
                    <a:pt x="5" y="14"/>
                    <a:pt x="4" y="12"/>
                  </a:cubicBezTo>
                  <a:cubicBezTo>
                    <a:pt x="9" y="14"/>
                    <a:pt x="12" y="15"/>
                    <a:pt x="16" y="17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3" y="13"/>
                    <a:pt x="10" y="11"/>
                    <a:pt x="6" y="8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1" y="7"/>
                    <a:pt x="8" y="6"/>
                    <a:pt x="4" y="5"/>
                  </a:cubicBezTo>
                  <a:cubicBezTo>
                    <a:pt x="19" y="1"/>
                    <a:pt x="32" y="0"/>
                    <a:pt x="45" y="9"/>
                  </a:cubicBezTo>
                  <a:cubicBezTo>
                    <a:pt x="53" y="15"/>
                    <a:pt x="55" y="25"/>
                    <a:pt x="56" y="35"/>
                  </a:cubicBezTo>
                  <a:cubicBezTo>
                    <a:pt x="56" y="36"/>
                    <a:pt x="54" y="38"/>
                    <a:pt x="53" y="39"/>
                  </a:cubicBezTo>
                  <a:cubicBezTo>
                    <a:pt x="41" y="48"/>
                    <a:pt x="26" y="47"/>
                    <a:pt x="15" y="37"/>
                  </a:cubicBezTo>
                  <a:cubicBezTo>
                    <a:pt x="8" y="31"/>
                    <a:pt x="2" y="20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4" name="Freeform 93">
              <a:extLst>
                <a:ext uri="{FF2B5EF4-FFF2-40B4-BE49-F238E27FC236}">
                  <a16:creationId xmlns:a16="http://schemas.microsoft.com/office/drawing/2014/main" id="{C2003580-6C2D-4459-9D4C-590469C0C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550" y="729345"/>
              <a:ext cx="52388" cy="62786"/>
            </a:xfrm>
            <a:custGeom>
              <a:avLst/>
              <a:gdLst>
                <a:gd name="T0" fmla="*/ 51 w 57"/>
                <a:gd name="T1" fmla="*/ 3 h 46"/>
                <a:gd name="T2" fmla="*/ 43 w 57"/>
                <a:gd name="T3" fmla="*/ 6 h 46"/>
                <a:gd name="T4" fmla="*/ 44 w 57"/>
                <a:gd name="T5" fmla="*/ 7 h 46"/>
                <a:gd name="T6" fmla="*/ 51 w 57"/>
                <a:gd name="T7" fmla="*/ 6 h 46"/>
                <a:gd name="T8" fmla="*/ 39 w 57"/>
                <a:gd name="T9" fmla="*/ 14 h 46"/>
                <a:gd name="T10" fmla="*/ 57 w 57"/>
                <a:gd name="T11" fmla="*/ 11 h 46"/>
                <a:gd name="T12" fmla="*/ 34 w 57"/>
                <a:gd name="T13" fmla="*/ 40 h 46"/>
                <a:gd name="T14" fmla="*/ 3 w 57"/>
                <a:gd name="T15" fmla="*/ 37 h 46"/>
                <a:gd name="T16" fmla="*/ 1 w 57"/>
                <a:gd name="T17" fmla="*/ 33 h 46"/>
                <a:gd name="T18" fmla="*/ 27 w 57"/>
                <a:gd name="T19" fmla="*/ 1 h 46"/>
                <a:gd name="T20" fmla="*/ 51 w 57"/>
                <a:gd name="T21" fmla="*/ 1 h 46"/>
                <a:gd name="T22" fmla="*/ 51 w 57"/>
                <a:gd name="T23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46">
                  <a:moveTo>
                    <a:pt x="51" y="3"/>
                  </a:moveTo>
                  <a:cubicBezTo>
                    <a:pt x="49" y="4"/>
                    <a:pt x="46" y="5"/>
                    <a:pt x="43" y="6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6" y="7"/>
                    <a:pt x="48" y="6"/>
                    <a:pt x="51" y="6"/>
                  </a:cubicBezTo>
                  <a:cubicBezTo>
                    <a:pt x="47" y="9"/>
                    <a:pt x="44" y="11"/>
                    <a:pt x="39" y="14"/>
                  </a:cubicBezTo>
                  <a:cubicBezTo>
                    <a:pt x="46" y="13"/>
                    <a:pt x="51" y="12"/>
                    <a:pt x="57" y="11"/>
                  </a:cubicBezTo>
                  <a:cubicBezTo>
                    <a:pt x="51" y="23"/>
                    <a:pt x="46" y="34"/>
                    <a:pt x="34" y="40"/>
                  </a:cubicBezTo>
                  <a:cubicBezTo>
                    <a:pt x="23" y="46"/>
                    <a:pt x="11" y="43"/>
                    <a:pt x="3" y="37"/>
                  </a:cubicBezTo>
                  <a:cubicBezTo>
                    <a:pt x="1" y="36"/>
                    <a:pt x="1" y="34"/>
                    <a:pt x="1" y="33"/>
                  </a:cubicBezTo>
                  <a:cubicBezTo>
                    <a:pt x="0" y="17"/>
                    <a:pt x="11" y="3"/>
                    <a:pt x="27" y="1"/>
                  </a:cubicBezTo>
                  <a:cubicBezTo>
                    <a:pt x="35" y="0"/>
                    <a:pt x="43" y="1"/>
                    <a:pt x="51" y="1"/>
                  </a:cubicBezTo>
                  <a:cubicBezTo>
                    <a:pt x="51" y="2"/>
                    <a:pt x="51" y="3"/>
                    <a:pt x="5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5" name="Freeform 94">
              <a:extLst>
                <a:ext uri="{FF2B5EF4-FFF2-40B4-BE49-F238E27FC236}">
                  <a16:creationId xmlns:a16="http://schemas.microsoft.com/office/drawing/2014/main" id="{801270C3-7006-4019-81BA-FDD27B837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063" y="655230"/>
              <a:ext cx="49213" cy="71283"/>
            </a:xfrm>
            <a:custGeom>
              <a:avLst/>
              <a:gdLst>
                <a:gd name="T0" fmla="*/ 0 w 53"/>
                <a:gd name="T1" fmla="*/ 45 h 52"/>
                <a:gd name="T2" fmla="*/ 15 w 53"/>
                <a:gd name="T3" fmla="*/ 8 h 52"/>
                <a:gd name="T4" fmla="*/ 46 w 53"/>
                <a:gd name="T5" fmla="*/ 5 h 52"/>
                <a:gd name="T6" fmla="*/ 48 w 53"/>
                <a:gd name="T7" fmla="*/ 8 h 52"/>
                <a:gd name="T8" fmla="*/ 34 w 53"/>
                <a:gd name="T9" fmla="*/ 44 h 52"/>
                <a:gd name="T10" fmla="*/ 8 w 53"/>
                <a:gd name="T11" fmla="*/ 52 h 52"/>
                <a:gd name="T12" fmla="*/ 7 w 53"/>
                <a:gd name="T13" fmla="*/ 50 h 52"/>
                <a:gd name="T14" fmla="*/ 15 w 53"/>
                <a:gd name="T15" fmla="*/ 44 h 52"/>
                <a:gd name="T16" fmla="*/ 15 w 53"/>
                <a:gd name="T17" fmla="*/ 43 h 52"/>
                <a:gd name="T18" fmla="*/ 7 w 53"/>
                <a:gd name="T19" fmla="*/ 47 h 52"/>
                <a:gd name="T20" fmla="*/ 15 w 53"/>
                <a:gd name="T21" fmla="*/ 37 h 52"/>
                <a:gd name="T22" fmla="*/ 14 w 53"/>
                <a:gd name="T23" fmla="*/ 36 h 52"/>
                <a:gd name="T24" fmla="*/ 5 w 53"/>
                <a:gd name="T25" fmla="*/ 43 h 52"/>
                <a:gd name="T26" fmla="*/ 6 w 53"/>
                <a:gd name="T27" fmla="*/ 37 h 52"/>
                <a:gd name="T28" fmla="*/ 0 w 53"/>
                <a:gd name="T29" fmla="*/ 4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52">
                  <a:moveTo>
                    <a:pt x="0" y="45"/>
                  </a:moveTo>
                  <a:cubicBezTo>
                    <a:pt x="2" y="30"/>
                    <a:pt x="4" y="17"/>
                    <a:pt x="15" y="8"/>
                  </a:cubicBezTo>
                  <a:cubicBezTo>
                    <a:pt x="25" y="0"/>
                    <a:pt x="35" y="1"/>
                    <a:pt x="46" y="5"/>
                  </a:cubicBezTo>
                  <a:cubicBezTo>
                    <a:pt x="47" y="5"/>
                    <a:pt x="48" y="6"/>
                    <a:pt x="48" y="8"/>
                  </a:cubicBezTo>
                  <a:cubicBezTo>
                    <a:pt x="53" y="22"/>
                    <a:pt x="48" y="38"/>
                    <a:pt x="34" y="44"/>
                  </a:cubicBezTo>
                  <a:cubicBezTo>
                    <a:pt x="26" y="48"/>
                    <a:pt x="17" y="49"/>
                    <a:pt x="8" y="52"/>
                  </a:cubicBezTo>
                  <a:cubicBezTo>
                    <a:pt x="8" y="51"/>
                    <a:pt x="8" y="50"/>
                    <a:pt x="7" y="50"/>
                  </a:cubicBezTo>
                  <a:cubicBezTo>
                    <a:pt x="10" y="48"/>
                    <a:pt x="12" y="46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3" y="44"/>
                    <a:pt x="11" y="45"/>
                    <a:pt x="7" y="47"/>
                  </a:cubicBezTo>
                  <a:cubicBezTo>
                    <a:pt x="11" y="42"/>
                    <a:pt x="13" y="39"/>
                    <a:pt x="15" y="37"/>
                  </a:cubicBezTo>
                  <a:cubicBezTo>
                    <a:pt x="15" y="36"/>
                    <a:pt x="15" y="36"/>
                    <a:pt x="14" y="36"/>
                  </a:cubicBezTo>
                  <a:cubicBezTo>
                    <a:pt x="11" y="38"/>
                    <a:pt x="8" y="40"/>
                    <a:pt x="5" y="43"/>
                  </a:cubicBezTo>
                  <a:cubicBezTo>
                    <a:pt x="5" y="41"/>
                    <a:pt x="5" y="40"/>
                    <a:pt x="6" y="37"/>
                  </a:cubicBezTo>
                  <a:cubicBezTo>
                    <a:pt x="4" y="40"/>
                    <a:pt x="2" y="42"/>
                    <a:pt x="0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3149DBE0-02D1-4156-9CC4-EA519C78B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638" y="760738"/>
              <a:ext cx="44450" cy="79309"/>
            </a:xfrm>
            <a:custGeom>
              <a:avLst/>
              <a:gdLst>
                <a:gd name="T0" fmla="*/ 16 w 48"/>
                <a:gd name="T1" fmla="*/ 58 h 58"/>
                <a:gd name="T2" fmla="*/ 20 w 48"/>
                <a:gd name="T3" fmla="*/ 51 h 58"/>
                <a:gd name="T4" fmla="*/ 19 w 48"/>
                <a:gd name="T5" fmla="*/ 51 h 58"/>
                <a:gd name="T6" fmla="*/ 14 w 48"/>
                <a:gd name="T7" fmla="*/ 55 h 58"/>
                <a:gd name="T8" fmla="*/ 19 w 48"/>
                <a:gd name="T9" fmla="*/ 43 h 58"/>
                <a:gd name="T10" fmla="*/ 18 w 48"/>
                <a:gd name="T11" fmla="*/ 42 h 58"/>
                <a:gd name="T12" fmla="*/ 11 w 48"/>
                <a:gd name="T13" fmla="*/ 52 h 58"/>
                <a:gd name="T14" fmla="*/ 10 w 48"/>
                <a:gd name="T15" fmla="*/ 48 h 58"/>
                <a:gd name="T16" fmla="*/ 7 w 48"/>
                <a:gd name="T17" fmla="*/ 54 h 58"/>
                <a:gd name="T18" fmla="*/ 21 w 48"/>
                <a:gd name="T19" fmla="*/ 5 h 58"/>
                <a:gd name="T20" fmla="*/ 24 w 48"/>
                <a:gd name="T21" fmla="*/ 4 h 58"/>
                <a:gd name="T22" fmla="*/ 44 w 48"/>
                <a:gd name="T23" fmla="*/ 13 h 58"/>
                <a:gd name="T24" fmla="*/ 41 w 48"/>
                <a:gd name="T25" fmla="*/ 40 h 58"/>
                <a:gd name="T26" fmla="*/ 16 w 48"/>
                <a:gd name="T2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8">
                  <a:moveTo>
                    <a:pt x="16" y="58"/>
                  </a:moveTo>
                  <a:cubicBezTo>
                    <a:pt x="17" y="55"/>
                    <a:pt x="18" y="53"/>
                    <a:pt x="20" y="51"/>
                  </a:cubicBezTo>
                  <a:cubicBezTo>
                    <a:pt x="20" y="51"/>
                    <a:pt x="19" y="51"/>
                    <a:pt x="19" y="51"/>
                  </a:cubicBezTo>
                  <a:cubicBezTo>
                    <a:pt x="18" y="52"/>
                    <a:pt x="17" y="53"/>
                    <a:pt x="14" y="55"/>
                  </a:cubicBezTo>
                  <a:cubicBezTo>
                    <a:pt x="16" y="50"/>
                    <a:pt x="17" y="46"/>
                    <a:pt x="19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5" y="45"/>
                    <a:pt x="13" y="49"/>
                    <a:pt x="11" y="52"/>
                  </a:cubicBezTo>
                  <a:cubicBezTo>
                    <a:pt x="10" y="51"/>
                    <a:pt x="10" y="50"/>
                    <a:pt x="10" y="48"/>
                  </a:cubicBezTo>
                  <a:cubicBezTo>
                    <a:pt x="9" y="50"/>
                    <a:pt x="8" y="52"/>
                    <a:pt x="7" y="54"/>
                  </a:cubicBezTo>
                  <a:cubicBezTo>
                    <a:pt x="0" y="37"/>
                    <a:pt x="3" y="12"/>
                    <a:pt x="21" y="5"/>
                  </a:cubicBezTo>
                  <a:cubicBezTo>
                    <a:pt x="22" y="5"/>
                    <a:pt x="23" y="4"/>
                    <a:pt x="24" y="4"/>
                  </a:cubicBezTo>
                  <a:cubicBezTo>
                    <a:pt x="35" y="0"/>
                    <a:pt x="40" y="2"/>
                    <a:pt x="44" y="13"/>
                  </a:cubicBezTo>
                  <a:cubicBezTo>
                    <a:pt x="48" y="23"/>
                    <a:pt x="47" y="31"/>
                    <a:pt x="41" y="40"/>
                  </a:cubicBezTo>
                  <a:cubicBezTo>
                    <a:pt x="36" y="48"/>
                    <a:pt x="26" y="55"/>
                    <a:pt x="16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7" name="Freeform 96">
              <a:extLst>
                <a:ext uri="{FF2B5EF4-FFF2-40B4-BE49-F238E27FC236}">
                  <a16:creationId xmlns:a16="http://schemas.microsoft.com/office/drawing/2014/main" id="{AEF3447C-22FE-439B-A0C0-4C425EF93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650" y="727929"/>
              <a:ext cx="52388" cy="64202"/>
            </a:xfrm>
            <a:custGeom>
              <a:avLst/>
              <a:gdLst>
                <a:gd name="T0" fmla="*/ 2 w 57"/>
                <a:gd name="T1" fmla="*/ 12 h 47"/>
                <a:gd name="T2" fmla="*/ 18 w 57"/>
                <a:gd name="T3" fmla="*/ 15 h 47"/>
                <a:gd name="T4" fmla="*/ 6 w 57"/>
                <a:gd name="T5" fmla="*/ 7 h 47"/>
                <a:gd name="T6" fmla="*/ 13 w 57"/>
                <a:gd name="T7" fmla="*/ 8 h 47"/>
                <a:gd name="T8" fmla="*/ 14 w 57"/>
                <a:gd name="T9" fmla="*/ 7 h 47"/>
                <a:gd name="T10" fmla="*/ 6 w 57"/>
                <a:gd name="T11" fmla="*/ 4 h 47"/>
                <a:gd name="T12" fmla="*/ 44 w 57"/>
                <a:gd name="T13" fmla="*/ 7 h 47"/>
                <a:gd name="T14" fmla="*/ 57 w 57"/>
                <a:gd name="T15" fmla="*/ 34 h 47"/>
                <a:gd name="T16" fmla="*/ 54 w 57"/>
                <a:gd name="T17" fmla="*/ 38 h 47"/>
                <a:gd name="T18" fmla="*/ 16 w 57"/>
                <a:gd name="T19" fmla="*/ 36 h 47"/>
                <a:gd name="T20" fmla="*/ 0 w 57"/>
                <a:gd name="T21" fmla="*/ 14 h 47"/>
                <a:gd name="T22" fmla="*/ 2 w 57"/>
                <a:gd name="T23" fmla="*/ 1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47">
                  <a:moveTo>
                    <a:pt x="2" y="12"/>
                  </a:moveTo>
                  <a:cubicBezTo>
                    <a:pt x="7" y="13"/>
                    <a:pt x="12" y="14"/>
                    <a:pt x="18" y="15"/>
                  </a:cubicBezTo>
                  <a:cubicBezTo>
                    <a:pt x="14" y="12"/>
                    <a:pt x="11" y="10"/>
                    <a:pt x="6" y="7"/>
                  </a:cubicBezTo>
                  <a:cubicBezTo>
                    <a:pt x="10" y="7"/>
                    <a:pt x="12" y="8"/>
                    <a:pt x="13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1" y="6"/>
                    <a:pt x="9" y="5"/>
                    <a:pt x="6" y="4"/>
                  </a:cubicBezTo>
                  <a:cubicBezTo>
                    <a:pt x="16" y="0"/>
                    <a:pt x="35" y="1"/>
                    <a:pt x="44" y="7"/>
                  </a:cubicBezTo>
                  <a:cubicBezTo>
                    <a:pt x="54" y="14"/>
                    <a:pt x="56" y="23"/>
                    <a:pt x="57" y="34"/>
                  </a:cubicBezTo>
                  <a:cubicBezTo>
                    <a:pt x="57" y="35"/>
                    <a:pt x="56" y="37"/>
                    <a:pt x="54" y="38"/>
                  </a:cubicBezTo>
                  <a:cubicBezTo>
                    <a:pt x="43" y="47"/>
                    <a:pt x="26" y="47"/>
                    <a:pt x="16" y="36"/>
                  </a:cubicBezTo>
                  <a:cubicBezTo>
                    <a:pt x="10" y="29"/>
                    <a:pt x="5" y="21"/>
                    <a:pt x="0" y="14"/>
                  </a:cubicBezTo>
                  <a:cubicBezTo>
                    <a:pt x="1" y="13"/>
                    <a:pt x="1" y="13"/>
                    <a:pt x="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8" name="Freeform 97">
              <a:extLst>
                <a:ext uri="{FF2B5EF4-FFF2-40B4-BE49-F238E27FC236}">
                  <a16:creationId xmlns:a16="http://schemas.microsoft.com/office/drawing/2014/main" id="{D50E767D-EF15-4C4E-8803-D24A6AAA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625" y="705978"/>
              <a:ext cx="57150" cy="63022"/>
            </a:xfrm>
            <a:custGeom>
              <a:avLst/>
              <a:gdLst>
                <a:gd name="T0" fmla="*/ 58 w 61"/>
                <a:gd name="T1" fmla="*/ 16 h 46"/>
                <a:gd name="T2" fmla="*/ 48 w 61"/>
                <a:gd name="T3" fmla="*/ 16 h 46"/>
                <a:gd name="T4" fmla="*/ 48 w 61"/>
                <a:gd name="T5" fmla="*/ 16 h 46"/>
                <a:gd name="T6" fmla="*/ 55 w 61"/>
                <a:gd name="T7" fmla="*/ 17 h 46"/>
                <a:gd name="T8" fmla="*/ 55 w 61"/>
                <a:gd name="T9" fmla="*/ 18 h 46"/>
                <a:gd name="T10" fmla="*/ 45 w 61"/>
                <a:gd name="T11" fmla="*/ 21 h 46"/>
                <a:gd name="T12" fmla="*/ 45 w 61"/>
                <a:gd name="T13" fmla="*/ 22 h 46"/>
                <a:gd name="T14" fmla="*/ 56 w 61"/>
                <a:gd name="T15" fmla="*/ 22 h 46"/>
                <a:gd name="T16" fmla="*/ 56 w 61"/>
                <a:gd name="T17" fmla="*/ 23 h 46"/>
                <a:gd name="T18" fmla="*/ 50 w 61"/>
                <a:gd name="T19" fmla="*/ 26 h 46"/>
                <a:gd name="T20" fmla="*/ 50 w 61"/>
                <a:gd name="T21" fmla="*/ 27 h 46"/>
                <a:gd name="T22" fmla="*/ 61 w 61"/>
                <a:gd name="T23" fmla="*/ 24 h 46"/>
                <a:gd name="T24" fmla="*/ 21 w 61"/>
                <a:gd name="T25" fmla="*/ 43 h 46"/>
                <a:gd name="T26" fmla="*/ 1 w 61"/>
                <a:gd name="T27" fmla="*/ 29 h 46"/>
                <a:gd name="T28" fmla="*/ 1 w 61"/>
                <a:gd name="T29" fmla="*/ 23 h 46"/>
                <a:gd name="T30" fmla="*/ 40 w 61"/>
                <a:gd name="T31" fmla="*/ 5 h 46"/>
                <a:gd name="T32" fmla="*/ 59 w 61"/>
                <a:gd name="T33" fmla="*/ 14 h 46"/>
                <a:gd name="T34" fmla="*/ 58 w 61"/>
                <a:gd name="T35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46">
                  <a:moveTo>
                    <a:pt x="58" y="16"/>
                  </a:moveTo>
                  <a:cubicBezTo>
                    <a:pt x="55" y="16"/>
                    <a:pt x="52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1" y="17"/>
                    <a:pt x="53" y="17"/>
                    <a:pt x="55" y="17"/>
                  </a:cubicBezTo>
                  <a:cubicBezTo>
                    <a:pt x="55" y="17"/>
                    <a:pt x="55" y="18"/>
                    <a:pt x="55" y="18"/>
                  </a:cubicBezTo>
                  <a:cubicBezTo>
                    <a:pt x="52" y="19"/>
                    <a:pt x="48" y="20"/>
                    <a:pt x="45" y="21"/>
                  </a:cubicBezTo>
                  <a:cubicBezTo>
                    <a:pt x="45" y="21"/>
                    <a:pt x="45" y="21"/>
                    <a:pt x="45" y="22"/>
                  </a:cubicBezTo>
                  <a:cubicBezTo>
                    <a:pt x="49" y="22"/>
                    <a:pt x="52" y="22"/>
                    <a:pt x="56" y="22"/>
                  </a:cubicBezTo>
                  <a:cubicBezTo>
                    <a:pt x="56" y="22"/>
                    <a:pt x="56" y="23"/>
                    <a:pt x="56" y="23"/>
                  </a:cubicBezTo>
                  <a:cubicBezTo>
                    <a:pt x="54" y="24"/>
                    <a:pt x="52" y="25"/>
                    <a:pt x="50" y="26"/>
                  </a:cubicBezTo>
                  <a:cubicBezTo>
                    <a:pt x="50" y="26"/>
                    <a:pt x="50" y="26"/>
                    <a:pt x="50" y="27"/>
                  </a:cubicBezTo>
                  <a:cubicBezTo>
                    <a:pt x="53" y="26"/>
                    <a:pt x="57" y="25"/>
                    <a:pt x="61" y="24"/>
                  </a:cubicBezTo>
                  <a:cubicBezTo>
                    <a:pt x="50" y="36"/>
                    <a:pt x="38" y="46"/>
                    <a:pt x="21" y="43"/>
                  </a:cubicBezTo>
                  <a:cubicBezTo>
                    <a:pt x="12" y="42"/>
                    <a:pt x="6" y="36"/>
                    <a:pt x="1" y="29"/>
                  </a:cubicBezTo>
                  <a:cubicBezTo>
                    <a:pt x="0" y="28"/>
                    <a:pt x="1" y="25"/>
                    <a:pt x="1" y="23"/>
                  </a:cubicBezTo>
                  <a:cubicBezTo>
                    <a:pt x="9" y="6"/>
                    <a:pt x="23" y="0"/>
                    <a:pt x="40" y="5"/>
                  </a:cubicBezTo>
                  <a:cubicBezTo>
                    <a:pt x="47" y="7"/>
                    <a:pt x="53" y="11"/>
                    <a:pt x="59" y="14"/>
                  </a:cubicBezTo>
                  <a:cubicBezTo>
                    <a:pt x="59" y="14"/>
                    <a:pt x="59" y="15"/>
                    <a:pt x="5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9" name="Freeform 98">
              <a:extLst>
                <a:ext uri="{FF2B5EF4-FFF2-40B4-BE49-F238E27FC236}">
                  <a16:creationId xmlns:a16="http://schemas.microsoft.com/office/drawing/2014/main" id="{CB85FDD3-77C7-4AC5-940E-D1CF248D9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900" y="653813"/>
              <a:ext cx="47625" cy="69867"/>
            </a:xfrm>
            <a:custGeom>
              <a:avLst/>
              <a:gdLst>
                <a:gd name="T0" fmla="*/ 52 w 52"/>
                <a:gd name="T1" fmla="*/ 45 h 51"/>
                <a:gd name="T2" fmla="*/ 46 w 52"/>
                <a:gd name="T3" fmla="*/ 38 h 51"/>
                <a:gd name="T4" fmla="*/ 46 w 52"/>
                <a:gd name="T5" fmla="*/ 39 h 51"/>
                <a:gd name="T6" fmla="*/ 48 w 52"/>
                <a:gd name="T7" fmla="*/ 45 h 51"/>
                <a:gd name="T8" fmla="*/ 38 w 52"/>
                <a:gd name="T9" fmla="*/ 37 h 51"/>
                <a:gd name="T10" fmla="*/ 37 w 52"/>
                <a:gd name="T11" fmla="*/ 38 h 51"/>
                <a:gd name="T12" fmla="*/ 45 w 52"/>
                <a:gd name="T13" fmla="*/ 47 h 51"/>
                <a:gd name="T14" fmla="*/ 38 w 52"/>
                <a:gd name="T15" fmla="*/ 45 h 51"/>
                <a:gd name="T16" fmla="*/ 46 w 52"/>
                <a:gd name="T17" fmla="*/ 51 h 51"/>
                <a:gd name="T18" fmla="*/ 12 w 52"/>
                <a:gd name="T19" fmla="*/ 40 h 51"/>
                <a:gd name="T20" fmla="*/ 4 w 52"/>
                <a:gd name="T21" fmla="*/ 8 h 51"/>
                <a:gd name="T22" fmla="*/ 8 w 52"/>
                <a:gd name="T23" fmla="*/ 5 h 51"/>
                <a:gd name="T24" fmla="*/ 43 w 52"/>
                <a:gd name="T25" fmla="*/ 15 h 51"/>
                <a:gd name="T26" fmla="*/ 52 w 52"/>
                <a:gd name="T27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51">
                  <a:moveTo>
                    <a:pt x="52" y="45"/>
                  </a:moveTo>
                  <a:cubicBezTo>
                    <a:pt x="50" y="42"/>
                    <a:pt x="48" y="40"/>
                    <a:pt x="46" y="38"/>
                  </a:cubicBezTo>
                  <a:cubicBezTo>
                    <a:pt x="46" y="38"/>
                    <a:pt x="46" y="38"/>
                    <a:pt x="46" y="39"/>
                  </a:cubicBezTo>
                  <a:cubicBezTo>
                    <a:pt x="46" y="40"/>
                    <a:pt x="47" y="42"/>
                    <a:pt x="48" y="45"/>
                  </a:cubicBezTo>
                  <a:cubicBezTo>
                    <a:pt x="44" y="41"/>
                    <a:pt x="41" y="39"/>
                    <a:pt x="38" y="37"/>
                  </a:cubicBezTo>
                  <a:cubicBezTo>
                    <a:pt x="38" y="37"/>
                    <a:pt x="37" y="38"/>
                    <a:pt x="37" y="38"/>
                  </a:cubicBezTo>
                  <a:cubicBezTo>
                    <a:pt x="39" y="41"/>
                    <a:pt x="42" y="43"/>
                    <a:pt x="45" y="47"/>
                  </a:cubicBezTo>
                  <a:cubicBezTo>
                    <a:pt x="43" y="46"/>
                    <a:pt x="41" y="46"/>
                    <a:pt x="38" y="45"/>
                  </a:cubicBezTo>
                  <a:cubicBezTo>
                    <a:pt x="41" y="47"/>
                    <a:pt x="43" y="49"/>
                    <a:pt x="46" y="51"/>
                  </a:cubicBezTo>
                  <a:cubicBezTo>
                    <a:pt x="32" y="51"/>
                    <a:pt x="21" y="48"/>
                    <a:pt x="12" y="40"/>
                  </a:cubicBezTo>
                  <a:cubicBezTo>
                    <a:pt x="3" y="33"/>
                    <a:pt x="0" y="19"/>
                    <a:pt x="4" y="8"/>
                  </a:cubicBezTo>
                  <a:cubicBezTo>
                    <a:pt x="5" y="7"/>
                    <a:pt x="6" y="6"/>
                    <a:pt x="8" y="5"/>
                  </a:cubicBezTo>
                  <a:cubicBezTo>
                    <a:pt x="21" y="0"/>
                    <a:pt x="34" y="4"/>
                    <a:pt x="43" y="15"/>
                  </a:cubicBezTo>
                  <a:cubicBezTo>
                    <a:pt x="49" y="24"/>
                    <a:pt x="51" y="33"/>
                    <a:pt x="52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0" name="Freeform 99">
              <a:extLst>
                <a:ext uri="{FF2B5EF4-FFF2-40B4-BE49-F238E27FC236}">
                  <a16:creationId xmlns:a16="http://schemas.microsoft.com/office/drawing/2014/main" id="{A85FD883-103C-4CCE-8A29-399DAA993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779857"/>
              <a:ext cx="49213" cy="68451"/>
            </a:xfrm>
            <a:custGeom>
              <a:avLst/>
              <a:gdLst>
                <a:gd name="T0" fmla="*/ 7 w 53"/>
                <a:gd name="T1" fmla="*/ 48 h 50"/>
                <a:gd name="T2" fmla="*/ 14 w 53"/>
                <a:gd name="T3" fmla="*/ 42 h 50"/>
                <a:gd name="T4" fmla="*/ 14 w 53"/>
                <a:gd name="T5" fmla="*/ 41 h 50"/>
                <a:gd name="T6" fmla="*/ 7 w 53"/>
                <a:gd name="T7" fmla="*/ 45 h 50"/>
                <a:gd name="T8" fmla="*/ 15 w 53"/>
                <a:gd name="T9" fmla="*/ 35 h 50"/>
                <a:gd name="T10" fmla="*/ 14 w 53"/>
                <a:gd name="T11" fmla="*/ 34 h 50"/>
                <a:gd name="T12" fmla="*/ 3 w 53"/>
                <a:gd name="T13" fmla="*/ 42 h 50"/>
                <a:gd name="T14" fmla="*/ 6 w 53"/>
                <a:gd name="T15" fmla="*/ 36 h 50"/>
                <a:gd name="T16" fmla="*/ 6 w 53"/>
                <a:gd name="T17" fmla="*/ 35 h 50"/>
                <a:gd name="T18" fmla="*/ 1 w 53"/>
                <a:gd name="T19" fmla="*/ 41 h 50"/>
                <a:gd name="T20" fmla="*/ 24 w 53"/>
                <a:gd name="T21" fmla="*/ 1 h 50"/>
                <a:gd name="T22" fmla="*/ 44 w 53"/>
                <a:gd name="T23" fmla="*/ 2 h 50"/>
                <a:gd name="T24" fmla="*/ 47 w 53"/>
                <a:gd name="T25" fmla="*/ 5 h 50"/>
                <a:gd name="T26" fmla="*/ 32 w 53"/>
                <a:gd name="T27" fmla="*/ 42 h 50"/>
                <a:gd name="T28" fmla="*/ 7 w 53"/>
                <a:gd name="T29" fmla="*/ 50 h 50"/>
                <a:gd name="T30" fmla="*/ 7 w 53"/>
                <a:gd name="T31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50">
                  <a:moveTo>
                    <a:pt x="7" y="48"/>
                  </a:moveTo>
                  <a:cubicBezTo>
                    <a:pt x="9" y="46"/>
                    <a:pt x="12" y="44"/>
                    <a:pt x="14" y="42"/>
                  </a:cubicBezTo>
                  <a:cubicBezTo>
                    <a:pt x="14" y="42"/>
                    <a:pt x="14" y="42"/>
                    <a:pt x="14" y="41"/>
                  </a:cubicBezTo>
                  <a:cubicBezTo>
                    <a:pt x="12" y="42"/>
                    <a:pt x="10" y="43"/>
                    <a:pt x="7" y="45"/>
                  </a:cubicBezTo>
                  <a:cubicBezTo>
                    <a:pt x="10" y="41"/>
                    <a:pt x="12" y="38"/>
                    <a:pt x="15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1" y="36"/>
                    <a:pt x="8" y="39"/>
                    <a:pt x="3" y="42"/>
                  </a:cubicBezTo>
                  <a:cubicBezTo>
                    <a:pt x="5" y="39"/>
                    <a:pt x="6" y="37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4" y="37"/>
                    <a:pt x="2" y="39"/>
                    <a:pt x="1" y="41"/>
                  </a:cubicBezTo>
                  <a:cubicBezTo>
                    <a:pt x="0" y="24"/>
                    <a:pt x="10" y="3"/>
                    <a:pt x="24" y="1"/>
                  </a:cubicBezTo>
                  <a:cubicBezTo>
                    <a:pt x="31" y="0"/>
                    <a:pt x="38" y="1"/>
                    <a:pt x="44" y="2"/>
                  </a:cubicBezTo>
                  <a:cubicBezTo>
                    <a:pt x="45" y="2"/>
                    <a:pt x="47" y="4"/>
                    <a:pt x="47" y="5"/>
                  </a:cubicBezTo>
                  <a:cubicBezTo>
                    <a:pt x="53" y="20"/>
                    <a:pt x="47" y="36"/>
                    <a:pt x="32" y="42"/>
                  </a:cubicBezTo>
                  <a:cubicBezTo>
                    <a:pt x="24" y="46"/>
                    <a:pt x="16" y="47"/>
                    <a:pt x="7" y="50"/>
                  </a:cubicBezTo>
                  <a:cubicBezTo>
                    <a:pt x="7" y="49"/>
                    <a:pt x="7" y="48"/>
                    <a:pt x="7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183EDE68-0C2C-4DFF-A671-CB3ED2A0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150" y="763571"/>
              <a:ext cx="49213" cy="76476"/>
            </a:xfrm>
            <a:custGeom>
              <a:avLst/>
              <a:gdLst>
                <a:gd name="T0" fmla="*/ 44 w 53"/>
                <a:gd name="T1" fmla="*/ 44 h 56"/>
                <a:gd name="T2" fmla="*/ 45 w 53"/>
                <a:gd name="T3" fmla="*/ 49 h 56"/>
                <a:gd name="T4" fmla="*/ 44 w 53"/>
                <a:gd name="T5" fmla="*/ 49 h 56"/>
                <a:gd name="T6" fmla="*/ 38 w 53"/>
                <a:gd name="T7" fmla="*/ 40 h 56"/>
                <a:gd name="T8" fmla="*/ 37 w 53"/>
                <a:gd name="T9" fmla="*/ 41 h 56"/>
                <a:gd name="T10" fmla="*/ 41 w 53"/>
                <a:gd name="T11" fmla="*/ 53 h 56"/>
                <a:gd name="T12" fmla="*/ 37 w 53"/>
                <a:gd name="T13" fmla="*/ 49 h 56"/>
                <a:gd name="T14" fmla="*/ 36 w 53"/>
                <a:gd name="T15" fmla="*/ 49 h 56"/>
                <a:gd name="T16" fmla="*/ 40 w 53"/>
                <a:gd name="T17" fmla="*/ 56 h 56"/>
                <a:gd name="T18" fmla="*/ 14 w 53"/>
                <a:gd name="T19" fmla="*/ 4 h 56"/>
                <a:gd name="T20" fmla="*/ 23 w 53"/>
                <a:gd name="T21" fmla="*/ 0 h 56"/>
                <a:gd name="T22" fmla="*/ 51 w 53"/>
                <a:gd name="T23" fmla="*/ 38 h 56"/>
                <a:gd name="T24" fmla="*/ 49 w 53"/>
                <a:gd name="T25" fmla="*/ 54 h 56"/>
                <a:gd name="T26" fmla="*/ 45 w 53"/>
                <a:gd name="T27" fmla="*/ 44 h 56"/>
                <a:gd name="T28" fmla="*/ 44 w 53"/>
                <a:gd name="T29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56">
                  <a:moveTo>
                    <a:pt x="44" y="44"/>
                  </a:moveTo>
                  <a:cubicBezTo>
                    <a:pt x="45" y="46"/>
                    <a:pt x="45" y="47"/>
                    <a:pt x="45" y="49"/>
                  </a:cubicBezTo>
                  <a:cubicBezTo>
                    <a:pt x="45" y="49"/>
                    <a:pt x="44" y="49"/>
                    <a:pt x="44" y="49"/>
                  </a:cubicBezTo>
                  <a:cubicBezTo>
                    <a:pt x="42" y="46"/>
                    <a:pt x="40" y="43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8" y="44"/>
                    <a:pt x="39" y="48"/>
                    <a:pt x="41" y="53"/>
                  </a:cubicBezTo>
                  <a:cubicBezTo>
                    <a:pt x="39" y="51"/>
                    <a:pt x="38" y="50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51"/>
                    <a:pt x="38" y="53"/>
                    <a:pt x="40" y="56"/>
                  </a:cubicBezTo>
                  <a:cubicBezTo>
                    <a:pt x="18" y="49"/>
                    <a:pt x="0" y="28"/>
                    <a:pt x="14" y="4"/>
                  </a:cubicBezTo>
                  <a:cubicBezTo>
                    <a:pt x="16" y="1"/>
                    <a:pt x="19" y="0"/>
                    <a:pt x="23" y="0"/>
                  </a:cubicBezTo>
                  <a:cubicBezTo>
                    <a:pt x="43" y="2"/>
                    <a:pt x="53" y="16"/>
                    <a:pt x="51" y="38"/>
                  </a:cubicBezTo>
                  <a:cubicBezTo>
                    <a:pt x="51" y="43"/>
                    <a:pt x="50" y="48"/>
                    <a:pt x="49" y="54"/>
                  </a:cubicBezTo>
                  <a:cubicBezTo>
                    <a:pt x="47" y="49"/>
                    <a:pt x="46" y="47"/>
                    <a:pt x="45" y="44"/>
                  </a:cubicBezTo>
                  <a:cubicBezTo>
                    <a:pt x="45" y="44"/>
                    <a:pt x="45" y="44"/>
                    <a:pt x="44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2" name="Freeform 101">
              <a:extLst>
                <a:ext uri="{FF2B5EF4-FFF2-40B4-BE49-F238E27FC236}">
                  <a16:creationId xmlns:a16="http://schemas.microsoft.com/office/drawing/2014/main" id="{AE1B4437-3157-4BE3-A093-7CD303DA0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113" y="641539"/>
              <a:ext cx="42863" cy="76712"/>
            </a:xfrm>
            <a:custGeom>
              <a:avLst/>
              <a:gdLst>
                <a:gd name="T0" fmla="*/ 14 w 47"/>
                <a:gd name="T1" fmla="*/ 56 h 56"/>
                <a:gd name="T2" fmla="*/ 17 w 47"/>
                <a:gd name="T3" fmla="*/ 39 h 56"/>
                <a:gd name="T4" fmla="*/ 9 w 47"/>
                <a:gd name="T5" fmla="*/ 50 h 56"/>
                <a:gd name="T6" fmla="*/ 9 w 47"/>
                <a:gd name="T7" fmla="*/ 44 h 56"/>
                <a:gd name="T8" fmla="*/ 9 w 47"/>
                <a:gd name="T9" fmla="*/ 44 h 56"/>
                <a:gd name="T10" fmla="*/ 6 w 47"/>
                <a:gd name="T11" fmla="*/ 52 h 56"/>
                <a:gd name="T12" fmla="*/ 6 w 47"/>
                <a:gd name="T13" fmla="*/ 14 h 56"/>
                <a:gd name="T14" fmla="*/ 32 w 47"/>
                <a:gd name="T15" fmla="*/ 0 h 56"/>
                <a:gd name="T16" fmla="*/ 38 w 47"/>
                <a:gd name="T17" fmla="*/ 2 h 56"/>
                <a:gd name="T18" fmla="*/ 37 w 47"/>
                <a:gd name="T19" fmla="*/ 40 h 56"/>
                <a:gd name="T20" fmla="*/ 14 w 47"/>
                <a:gd name="T2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56">
                  <a:moveTo>
                    <a:pt x="14" y="56"/>
                  </a:moveTo>
                  <a:cubicBezTo>
                    <a:pt x="15" y="50"/>
                    <a:pt x="16" y="45"/>
                    <a:pt x="17" y="39"/>
                  </a:cubicBezTo>
                  <a:cubicBezTo>
                    <a:pt x="14" y="43"/>
                    <a:pt x="12" y="46"/>
                    <a:pt x="9" y="50"/>
                  </a:cubicBezTo>
                  <a:cubicBezTo>
                    <a:pt x="9" y="48"/>
                    <a:pt x="9" y="46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6"/>
                    <a:pt x="7" y="49"/>
                    <a:pt x="6" y="52"/>
                  </a:cubicBezTo>
                  <a:cubicBezTo>
                    <a:pt x="1" y="39"/>
                    <a:pt x="0" y="26"/>
                    <a:pt x="6" y="14"/>
                  </a:cubicBezTo>
                  <a:cubicBezTo>
                    <a:pt x="12" y="4"/>
                    <a:pt x="21" y="0"/>
                    <a:pt x="32" y="0"/>
                  </a:cubicBezTo>
                  <a:cubicBezTo>
                    <a:pt x="34" y="0"/>
                    <a:pt x="37" y="1"/>
                    <a:pt x="38" y="2"/>
                  </a:cubicBezTo>
                  <a:cubicBezTo>
                    <a:pt x="47" y="14"/>
                    <a:pt x="47" y="29"/>
                    <a:pt x="37" y="40"/>
                  </a:cubicBezTo>
                  <a:cubicBezTo>
                    <a:pt x="31" y="47"/>
                    <a:pt x="24" y="52"/>
                    <a:pt x="14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3" name="Freeform 102">
              <a:extLst>
                <a:ext uri="{FF2B5EF4-FFF2-40B4-BE49-F238E27FC236}">
                  <a16:creationId xmlns:a16="http://schemas.microsoft.com/office/drawing/2014/main" id="{589B7E46-EED7-4E23-8AE2-AE96E25EA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851141"/>
              <a:ext cx="50800" cy="61606"/>
            </a:xfrm>
            <a:custGeom>
              <a:avLst/>
              <a:gdLst>
                <a:gd name="T0" fmla="*/ 50 w 55"/>
                <a:gd name="T1" fmla="*/ 3 h 45"/>
                <a:gd name="T2" fmla="*/ 42 w 55"/>
                <a:gd name="T3" fmla="*/ 6 h 45"/>
                <a:gd name="T4" fmla="*/ 43 w 55"/>
                <a:gd name="T5" fmla="*/ 7 h 45"/>
                <a:gd name="T6" fmla="*/ 50 w 55"/>
                <a:gd name="T7" fmla="*/ 6 h 45"/>
                <a:gd name="T8" fmla="*/ 39 w 55"/>
                <a:gd name="T9" fmla="*/ 14 h 45"/>
                <a:gd name="T10" fmla="*/ 40 w 55"/>
                <a:gd name="T11" fmla="*/ 15 h 45"/>
                <a:gd name="T12" fmla="*/ 50 w 55"/>
                <a:gd name="T13" fmla="*/ 11 h 45"/>
                <a:gd name="T14" fmla="*/ 51 w 55"/>
                <a:gd name="T15" fmla="*/ 12 h 45"/>
                <a:gd name="T16" fmla="*/ 47 w 55"/>
                <a:gd name="T17" fmla="*/ 16 h 45"/>
                <a:gd name="T18" fmla="*/ 47 w 55"/>
                <a:gd name="T19" fmla="*/ 16 h 45"/>
                <a:gd name="T20" fmla="*/ 54 w 55"/>
                <a:gd name="T21" fmla="*/ 12 h 45"/>
                <a:gd name="T22" fmla="*/ 55 w 55"/>
                <a:gd name="T23" fmla="*/ 12 h 45"/>
                <a:gd name="T24" fmla="*/ 50 w 55"/>
                <a:gd name="T25" fmla="*/ 22 h 45"/>
                <a:gd name="T26" fmla="*/ 27 w 55"/>
                <a:gd name="T27" fmla="*/ 43 h 45"/>
                <a:gd name="T28" fmla="*/ 2 w 55"/>
                <a:gd name="T29" fmla="*/ 36 h 45"/>
                <a:gd name="T30" fmla="*/ 0 w 55"/>
                <a:gd name="T31" fmla="*/ 30 h 45"/>
                <a:gd name="T32" fmla="*/ 29 w 55"/>
                <a:gd name="T33" fmla="*/ 1 h 45"/>
                <a:gd name="T34" fmla="*/ 50 w 55"/>
                <a:gd name="T35" fmla="*/ 2 h 45"/>
                <a:gd name="T36" fmla="*/ 50 w 55"/>
                <a:gd name="T3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45">
                  <a:moveTo>
                    <a:pt x="50" y="3"/>
                  </a:moveTo>
                  <a:cubicBezTo>
                    <a:pt x="48" y="4"/>
                    <a:pt x="45" y="5"/>
                    <a:pt x="42" y="6"/>
                  </a:cubicBezTo>
                  <a:cubicBezTo>
                    <a:pt x="42" y="7"/>
                    <a:pt x="43" y="7"/>
                    <a:pt x="43" y="7"/>
                  </a:cubicBezTo>
                  <a:cubicBezTo>
                    <a:pt x="44" y="7"/>
                    <a:pt x="46" y="7"/>
                    <a:pt x="50" y="6"/>
                  </a:cubicBezTo>
                  <a:cubicBezTo>
                    <a:pt x="45" y="9"/>
                    <a:pt x="42" y="11"/>
                    <a:pt x="39" y="14"/>
                  </a:cubicBezTo>
                  <a:cubicBezTo>
                    <a:pt x="39" y="14"/>
                    <a:pt x="40" y="14"/>
                    <a:pt x="40" y="15"/>
                  </a:cubicBezTo>
                  <a:cubicBezTo>
                    <a:pt x="43" y="13"/>
                    <a:pt x="47" y="12"/>
                    <a:pt x="50" y="11"/>
                  </a:cubicBezTo>
                  <a:cubicBezTo>
                    <a:pt x="51" y="11"/>
                    <a:pt x="51" y="11"/>
                    <a:pt x="51" y="12"/>
                  </a:cubicBezTo>
                  <a:cubicBezTo>
                    <a:pt x="49" y="13"/>
                    <a:pt x="48" y="14"/>
                    <a:pt x="47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9" y="15"/>
                    <a:pt x="52" y="13"/>
                    <a:pt x="54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4" y="15"/>
                    <a:pt x="52" y="19"/>
                    <a:pt x="50" y="22"/>
                  </a:cubicBezTo>
                  <a:cubicBezTo>
                    <a:pt x="45" y="32"/>
                    <a:pt x="38" y="40"/>
                    <a:pt x="27" y="43"/>
                  </a:cubicBezTo>
                  <a:cubicBezTo>
                    <a:pt x="18" y="45"/>
                    <a:pt x="9" y="42"/>
                    <a:pt x="2" y="36"/>
                  </a:cubicBezTo>
                  <a:cubicBezTo>
                    <a:pt x="0" y="35"/>
                    <a:pt x="0" y="32"/>
                    <a:pt x="0" y="30"/>
                  </a:cubicBezTo>
                  <a:cubicBezTo>
                    <a:pt x="1" y="12"/>
                    <a:pt x="11" y="2"/>
                    <a:pt x="29" y="1"/>
                  </a:cubicBezTo>
                  <a:cubicBezTo>
                    <a:pt x="36" y="0"/>
                    <a:pt x="43" y="1"/>
                    <a:pt x="50" y="2"/>
                  </a:cubicBezTo>
                  <a:cubicBezTo>
                    <a:pt x="50" y="2"/>
                    <a:pt x="50" y="3"/>
                    <a:pt x="5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35484AF-D984-4E3A-9910-905D8EDC2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" y="701965"/>
              <a:ext cx="55563" cy="69631"/>
            </a:xfrm>
            <a:custGeom>
              <a:avLst/>
              <a:gdLst>
                <a:gd name="T0" fmla="*/ 14 w 62"/>
                <a:gd name="T1" fmla="*/ 19 h 51"/>
                <a:gd name="T2" fmla="*/ 3 w 62"/>
                <a:gd name="T3" fmla="*/ 19 h 51"/>
                <a:gd name="T4" fmla="*/ 59 w 62"/>
                <a:gd name="T5" fmla="*/ 25 h 51"/>
                <a:gd name="T6" fmla="*/ 58 w 62"/>
                <a:gd name="T7" fmla="*/ 36 h 51"/>
                <a:gd name="T8" fmla="*/ 20 w 62"/>
                <a:gd name="T9" fmla="*/ 43 h 51"/>
                <a:gd name="T10" fmla="*/ 0 w 62"/>
                <a:gd name="T11" fmla="*/ 29 h 51"/>
                <a:gd name="T12" fmla="*/ 1 w 62"/>
                <a:gd name="T13" fmla="*/ 27 h 51"/>
                <a:gd name="T14" fmla="*/ 11 w 62"/>
                <a:gd name="T15" fmla="*/ 30 h 51"/>
                <a:gd name="T16" fmla="*/ 11 w 62"/>
                <a:gd name="T17" fmla="*/ 29 h 51"/>
                <a:gd name="T18" fmla="*/ 4 w 62"/>
                <a:gd name="T19" fmla="*/ 25 h 51"/>
                <a:gd name="T20" fmla="*/ 16 w 62"/>
                <a:gd name="T21" fmla="*/ 25 h 51"/>
                <a:gd name="T22" fmla="*/ 17 w 62"/>
                <a:gd name="T23" fmla="*/ 24 h 51"/>
                <a:gd name="T24" fmla="*/ 6 w 62"/>
                <a:gd name="T25" fmla="*/ 21 h 51"/>
                <a:gd name="T26" fmla="*/ 6 w 62"/>
                <a:gd name="T27" fmla="*/ 20 h 51"/>
                <a:gd name="T28" fmla="*/ 14 w 62"/>
                <a:gd name="T29" fmla="*/ 19 h 51"/>
                <a:gd name="T30" fmla="*/ 14 w 62"/>
                <a:gd name="T31" fmla="*/ 1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" h="51">
                  <a:moveTo>
                    <a:pt x="14" y="19"/>
                  </a:moveTo>
                  <a:cubicBezTo>
                    <a:pt x="11" y="19"/>
                    <a:pt x="7" y="19"/>
                    <a:pt x="3" y="19"/>
                  </a:cubicBezTo>
                  <a:cubicBezTo>
                    <a:pt x="20" y="0"/>
                    <a:pt x="49" y="4"/>
                    <a:pt x="59" y="25"/>
                  </a:cubicBezTo>
                  <a:cubicBezTo>
                    <a:pt x="62" y="29"/>
                    <a:pt x="61" y="32"/>
                    <a:pt x="58" y="36"/>
                  </a:cubicBezTo>
                  <a:cubicBezTo>
                    <a:pt x="47" y="48"/>
                    <a:pt x="34" y="51"/>
                    <a:pt x="20" y="43"/>
                  </a:cubicBezTo>
                  <a:cubicBezTo>
                    <a:pt x="13" y="39"/>
                    <a:pt x="7" y="33"/>
                    <a:pt x="0" y="29"/>
                  </a:cubicBezTo>
                  <a:cubicBezTo>
                    <a:pt x="1" y="28"/>
                    <a:pt x="1" y="28"/>
                    <a:pt x="1" y="27"/>
                  </a:cubicBezTo>
                  <a:cubicBezTo>
                    <a:pt x="5" y="28"/>
                    <a:pt x="8" y="29"/>
                    <a:pt x="11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28"/>
                    <a:pt x="7" y="27"/>
                    <a:pt x="4" y="25"/>
                  </a:cubicBezTo>
                  <a:cubicBezTo>
                    <a:pt x="9" y="25"/>
                    <a:pt x="13" y="25"/>
                    <a:pt x="16" y="25"/>
                  </a:cubicBezTo>
                  <a:cubicBezTo>
                    <a:pt x="16" y="25"/>
                    <a:pt x="16" y="24"/>
                    <a:pt x="17" y="24"/>
                  </a:cubicBezTo>
                  <a:cubicBezTo>
                    <a:pt x="13" y="23"/>
                    <a:pt x="10" y="22"/>
                    <a:pt x="6" y="21"/>
                  </a:cubicBezTo>
                  <a:cubicBezTo>
                    <a:pt x="6" y="21"/>
                    <a:pt x="6" y="21"/>
                    <a:pt x="6" y="20"/>
                  </a:cubicBezTo>
                  <a:cubicBezTo>
                    <a:pt x="9" y="20"/>
                    <a:pt x="12" y="20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5" name="Freeform 104">
              <a:extLst>
                <a:ext uri="{FF2B5EF4-FFF2-40B4-BE49-F238E27FC236}">
                  <a16:creationId xmlns:a16="http://schemas.microsoft.com/office/drawing/2014/main" id="{9493DFC8-E08E-4F86-B0B4-10A7AE25C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025" y="866247"/>
              <a:ext cx="46038" cy="84737"/>
            </a:xfrm>
            <a:custGeom>
              <a:avLst/>
              <a:gdLst>
                <a:gd name="T0" fmla="*/ 32 w 50"/>
                <a:gd name="T1" fmla="*/ 7 h 62"/>
                <a:gd name="T2" fmla="*/ 33 w 50"/>
                <a:gd name="T3" fmla="*/ 14 h 62"/>
                <a:gd name="T4" fmla="*/ 33 w 50"/>
                <a:gd name="T5" fmla="*/ 14 h 62"/>
                <a:gd name="T6" fmla="*/ 33 w 50"/>
                <a:gd name="T7" fmla="*/ 3 h 62"/>
                <a:gd name="T8" fmla="*/ 24 w 50"/>
                <a:gd name="T9" fmla="*/ 60 h 62"/>
                <a:gd name="T10" fmla="*/ 15 w 50"/>
                <a:gd name="T11" fmla="*/ 59 h 62"/>
                <a:gd name="T12" fmla="*/ 14 w 50"/>
                <a:gd name="T13" fmla="*/ 12 h 62"/>
                <a:gd name="T14" fmla="*/ 23 w 50"/>
                <a:gd name="T15" fmla="*/ 0 h 62"/>
                <a:gd name="T16" fmla="*/ 25 w 50"/>
                <a:gd name="T17" fmla="*/ 2 h 62"/>
                <a:gd name="T18" fmla="*/ 22 w 50"/>
                <a:gd name="T19" fmla="*/ 10 h 62"/>
                <a:gd name="T20" fmla="*/ 23 w 50"/>
                <a:gd name="T21" fmla="*/ 10 h 62"/>
                <a:gd name="T22" fmla="*/ 27 w 50"/>
                <a:gd name="T23" fmla="*/ 4 h 62"/>
                <a:gd name="T24" fmla="*/ 26 w 50"/>
                <a:gd name="T25" fmla="*/ 17 h 62"/>
                <a:gd name="T26" fmla="*/ 27 w 50"/>
                <a:gd name="T27" fmla="*/ 17 h 62"/>
                <a:gd name="T28" fmla="*/ 31 w 50"/>
                <a:gd name="T29" fmla="*/ 7 h 62"/>
                <a:gd name="T30" fmla="*/ 32 w 50"/>
                <a:gd name="T31" fmla="*/ 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62">
                  <a:moveTo>
                    <a:pt x="32" y="7"/>
                  </a:moveTo>
                  <a:cubicBezTo>
                    <a:pt x="32" y="9"/>
                    <a:pt x="32" y="11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0"/>
                    <a:pt x="33" y="7"/>
                    <a:pt x="33" y="3"/>
                  </a:cubicBezTo>
                  <a:cubicBezTo>
                    <a:pt x="50" y="24"/>
                    <a:pt x="49" y="51"/>
                    <a:pt x="24" y="60"/>
                  </a:cubicBezTo>
                  <a:cubicBezTo>
                    <a:pt x="20" y="62"/>
                    <a:pt x="18" y="61"/>
                    <a:pt x="15" y="59"/>
                  </a:cubicBezTo>
                  <a:cubicBezTo>
                    <a:pt x="0" y="46"/>
                    <a:pt x="0" y="29"/>
                    <a:pt x="14" y="12"/>
                  </a:cubicBezTo>
                  <a:cubicBezTo>
                    <a:pt x="17" y="8"/>
                    <a:pt x="20" y="4"/>
                    <a:pt x="23" y="0"/>
                  </a:cubicBezTo>
                  <a:cubicBezTo>
                    <a:pt x="24" y="1"/>
                    <a:pt x="24" y="1"/>
                    <a:pt x="25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9"/>
                    <a:pt x="25" y="7"/>
                    <a:pt x="27" y="4"/>
                  </a:cubicBezTo>
                  <a:cubicBezTo>
                    <a:pt x="27" y="10"/>
                    <a:pt x="26" y="14"/>
                    <a:pt x="26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9" y="14"/>
                    <a:pt x="30" y="10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6" name="Freeform 105">
              <a:extLst>
                <a:ext uri="{FF2B5EF4-FFF2-40B4-BE49-F238E27FC236}">
                  <a16:creationId xmlns:a16="http://schemas.microsoft.com/office/drawing/2014/main" id="{7331AE5C-761C-438A-A032-01C845D5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641539"/>
              <a:ext cx="42863" cy="78128"/>
            </a:xfrm>
            <a:custGeom>
              <a:avLst/>
              <a:gdLst>
                <a:gd name="T0" fmla="*/ 42 w 46"/>
                <a:gd name="T1" fmla="*/ 53 h 57"/>
                <a:gd name="T2" fmla="*/ 38 w 46"/>
                <a:gd name="T3" fmla="*/ 42 h 57"/>
                <a:gd name="T4" fmla="*/ 37 w 46"/>
                <a:gd name="T5" fmla="*/ 42 h 57"/>
                <a:gd name="T6" fmla="*/ 38 w 46"/>
                <a:gd name="T7" fmla="*/ 50 h 57"/>
                <a:gd name="T8" fmla="*/ 31 w 46"/>
                <a:gd name="T9" fmla="*/ 40 h 57"/>
                <a:gd name="T10" fmla="*/ 30 w 46"/>
                <a:gd name="T11" fmla="*/ 40 h 57"/>
                <a:gd name="T12" fmla="*/ 34 w 46"/>
                <a:gd name="T13" fmla="*/ 51 h 57"/>
                <a:gd name="T14" fmla="*/ 30 w 46"/>
                <a:gd name="T15" fmla="*/ 51 h 57"/>
                <a:gd name="T16" fmla="*/ 34 w 46"/>
                <a:gd name="T17" fmla="*/ 57 h 57"/>
                <a:gd name="T18" fmla="*/ 5 w 46"/>
                <a:gd name="T19" fmla="*/ 32 h 57"/>
                <a:gd name="T20" fmla="*/ 10 w 46"/>
                <a:gd name="T21" fmla="*/ 1 h 57"/>
                <a:gd name="T22" fmla="*/ 15 w 46"/>
                <a:gd name="T23" fmla="*/ 0 h 57"/>
                <a:gd name="T24" fmla="*/ 44 w 46"/>
                <a:gd name="T25" fmla="*/ 25 h 57"/>
                <a:gd name="T26" fmla="*/ 42 w 46"/>
                <a:gd name="T27" fmla="*/ 5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57">
                  <a:moveTo>
                    <a:pt x="42" y="53"/>
                  </a:moveTo>
                  <a:cubicBezTo>
                    <a:pt x="40" y="48"/>
                    <a:pt x="39" y="45"/>
                    <a:pt x="38" y="42"/>
                  </a:cubicBezTo>
                  <a:cubicBezTo>
                    <a:pt x="38" y="42"/>
                    <a:pt x="38" y="42"/>
                    <a:pt x="37" y="42"/>
                  </a:cubicBezTo>
                  <a:cubicBezTo>
                    <a:pt x="38" y="44"/>
                    <a:pt x="38" y="47"/>
                    <a:pt x="38" y="50"/>
                  </a:cubicBezTo>
                  <a:cubicBezTo>
                    <a:pt x="36" y="46"/>
                    <a:pt x="34" y="43"/>
                    <a:pt x="31" y="40"/>
                  </a:cubicBezTo>
                  <a:cubicBezTo>
                    <a:pt x="31" y="40"/>
                    <a:pt x="31" y="40"/>
                    <a:pt x="30" y="40"/>
                  </a:cubicBezTo>
                  <a:cubicBezTo>
                    <a:pt x="32" y="44"/>
                    <a:pt x="33" y="47"/>
                    <a:pt x="34" y="51"/>
                  </a:cubicBezTo>
                  <a:cubicBezTo>
                    <a:pt x="33" y="51"/>
                    <a:pt x="32" y="51"/>
                    <a:pt x="30" y="51"/>
                  </a:cubicBezTo>
                  <a:cubicBezTo>
                    <a:pt x="32" y="53"/>
                    <a:pt x="33" y="54"/>
                    <a:pt x="34" y="57"/>
                  </a:cubicBezTo>
                  <a:cubicBezTo>
                    <a:pt x="21" y="51"/>
                    <a:pt x="11" y="45"/>
                    <a:pt x="5" y="32"/>
                  </a:cubicBezTo>
                  <a:cubicBezTo>
                    <a:pt x="0" y="23"/>
                    <a:pt x="3" y="9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31" y="0"/>
                    <a:pt x="42" y="9"/>
                    <a:pt x="44" y="25"/>
                  </a:cubicBezTo>
                  <a:cubicBezTo>
                    <a:pt x="46" y="34"/>
                    <a:pt x="45" y="42"/>
                    <a:pt x="42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7" name="Freeform 106">
              <a:extLst>
                <a:ext uri="{FF2B5EF4-FFF2-40B4-BE49-F238E27FC236}">
                  <a16:creationId xmlns:a16="http://schemas.microsoft.com/office/drawing/2014/main" id="{E56B8333-4A5F-4A6A-B7A8-308AF9F81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867663"/>
              <a:ext cx="39688" cy="82141"/>
            </a:xfrm>
            <a:custGeom>
              <a:avLst/>
              <a:gdLst>
                <a:gd name="T0" fmla="*/ 13 w 43"/>
                <a:gd name="T1" fmla="*/ 3 h 60"/>
                <a:gd name="T2" fmla="*/ 13 w 43"/>
                <a:gd name="T3" fmla="*/ 14 h 60"/>
                <a:gd name="T4" fmla="*/ 14 w 43"/>
                <a:gd name="T5" fmla="*/ 14 h 60"/>
                <a:gd name="T6" fmla="*/ 15 w 43"/>
                <a:gd name="T7" fmla="*/ 6 h 60"/>
                <a:gd name="T8" fmla="*/ 15 w 43"/>
                <a:gd name="T9" fmla="*/ 6 h 60"/>
                <a:gd name="T10" fmla="*/ 19 w 43"/>
                <a:gd name="T11" fmla="*/ 16 h 60"/>
                <a:gd name="T12" fmla="*/ 20 w 43"/>
                <a:gd name="T13" fmla="*/ 16 h 60"/>
                <a:gd name="T14" fmla="*/ 19 w 43"/>
                <a:gd name="T15" fmla="*/ 5 h 60"/>
                <a:gd name="T16" fmla="*/ 23 w 43"/>
                <a:gd name="T17" fmla="*/ 8 h 60"/>
                <a:gd name="T18" fmla="*/ 21 w 43"/>
                <a:gd name="T19" fmla="*/ 0 h 60"/>
                <a:gd name="T20" fmla="*/ 43 w 43"/>
                <a:gd name="T21" fmla="*/ 33 h 60"/>
                <a:gd name="T22" fmla="*/ 29 w 43"/>
                <a:gd name="T23" fmla="*/ 59 h 60"/>
                <a:gd name="T24" fmla="*/ 24 w 43"/>
                <a:gd name="T25" fmla="*/ 60 h 60"/>
                <a:gd name="T26" fmla="*/ 3 w 43"/>
                <a:gd name="T27" fmla="*/ 27 h 60"/>
                <a:gd name="T28" fmla="*/ 11 w 43"/>
                <a:gd name="T29" fmla="*/ 2 h 60"/>
                <a:gd name="T30" fmla="*/ 13 w 43"/>
                <a:gd name="T31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60">
                  <a:moveTo>
                    <a:pt x="13" y="3"/>
                  </a:moveTo>
                  <a:cubicBezTo>
                    <a:pt x="13" y="6"/>
                    <a:pt x="13" y="10"/>
                    <a:pt x="13" y="14"/>
                  </a:cubicBezTo>
                  <a:cubicBezTo>
                    <a:pt x="13" y="14"/>
                    <a:pt x="14" y="14"/>
                    <a:pt x="14" y="14"/>
                  </a:cubicBezTo>
                  <a:cubicBezTo>
                    <a:pt x="14" y="11"/>
                    <a:pt x="14" y="9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9"/>
                    <a:pt x="18" y="13"/>
                    <a:pt x="19" y="16"/>
                  </a:cubicBezTo>
                  <a:cubicBezTo>
                    <a:pt x="19" y="16"/>
                    <a:pt x="20" y="16"/>
                    <a:pt x="20" y="16"/>
                  </a:cubicBezTo>
                  <a:cubicBezTo>
                    <a:pt x="20" y="12"/>
                    <a:pt x="20" y="9"/>
                    <a:pt x="19" y="5"/>
                  </a:cubicBezTo>
                  <a:cubicBezTo>
                    <a:pt x="21" y="6"/>
                    <a:pt x="22" y="6"/>
                    <a:pt x="23" y="8"/>
                  </a:cubicBezTo>
                  <a:cubicBezTo>
                    <a:pt x="22" y="5"/>
                    <a:pt x="22" y="3"/>
                    <a:pt x="21" y="0"/>
                  </a:cubicBezTo>
                  <a:cubicBezTo>
                    <a:pt x="32" y="9"/>
                    <a:pt x="41" y="18"/>
                    <a:pt x="43" y="33"/>
                  </a:cubicBezTo>
                  <a:cubicBezTo>
                    <a:pt x="43" y="45"/>
                    <a:pt x="37" y="53"/>
                    <a:pt x="29" y="59"/>
                  </a:cubicBezTo>
                  <a:cubicBezTo>
                    <a:pt x="28" y="60"/>
                    <a:pt x="25" y="60"/>
                    <a:pt x="24" y="60"/>
                  </a:cubicBezTo>
                  <a:cubicBezTo>
                    <a:pt x="8" y="54"/>
                    <a:pt x="0" y="43"/>
                    <a:pt x="3" y="27"/>
                  </a:cubicBezTo>
                  <a:cubicBezTo>
                    <a:pt x="4" y="18"/>
                    <a:pt x="8" y="10"/>
                    <a:pt x="11" y="2"/>
                  </a:cubicBezTo>
                  <a:cubicBezTo>
                    <a:pt x="11" y="2"/>
                    <a:pt x="12" y="3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1B0983EF-7586-4943-B108-8F423E84B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725" y="744216"/>
              <a:ext cx="41275" cy="83557"/>
            </a:xfrm>
            <a:custGeom>
              <a:avLst/>
              <a:gdLst>
                <a:gd name="T0" fmla="*/ 28 w 46"/>
                <a:gd name="T1" fmla="*/ 17 h 61"/>
                <a:gd name="T2" fmla="*/ 31 w 46"/>
                <a:gd name="T3" fmla="*/ 7 h 61"/>
                <a:gd name="T4" fmla="*/ 32 w 46"/>
                <a:gd name="T5" fmla="*/ 7 h 61"/>
                <a:gd name="T6" fmla="*/ 32 w 46"/>
                <a:gd name="T7" fmla="*/ 14 h 61"/>
                <a:gd name="T8" fmla="*/ 33 w 46"/>
                <a:gd name="T9" fmla="*/ 14 h 61"/>
                <a:gd name="T10" fmla="*/ 34 w 46"/>
                <a:gd name="T11" fmla="*/ 2 h 61"/>
                <a:gd name="T12" fmla="*/ 43 w 46"/>
                <a:gd name="T13" fmla="*/ 39 h 61"/>
                <a:gd name="T14" fmla="*/ 21 w 46"/>
                <a:gd name="T15" fmla="*/ 60 h 61"/>
                <a:gd name="T16" fmla="*/ 15 w 46"/>
                <a:gd name="T17" fmla="*/ 58 h 61"/>
                <a:gd name="T18" fmla="*/ 8 w 46"/>
                <a:gd name="T19" fmla="*/ 19 h 61"/>
                <a:gd name="T20" fmla="*/ 24 w 46"/>
                <a:gd name="T21" fmla="*/ 0 h 61"/>
                <a:gd name="T22" fmla="*/ 25 w 46"/>
                <a:gd name="T23" fmla="*/ 1 h 61"/>
                <a:gd name="T24" fmla="*/ 22 w 46"/>
                <a:gd name="T25" fmla="*/ 11 h 61"/>
                <a:gd name="T26" fmla="*/ 23 w 46"/>
                <a:gd name="T27" fmla="*/ 11 h 61"/>
                <a:gd name="T28" fmla="*/ 26 w 46"/>
                <a:gd name="T29" fmla="*/ 5 h 61"/>
                <a:gd name="T30" fmla="*/ 27 w 46"/>
                <a:gd name="T31" fmla="*/ 6 h 61"/>
                <a:gd name="T32" fmla="*/ 26 w 46"/>
                <a:gd name="T33" fmla="*/ 16 h 61"/>
                <a:gd name="T34" fmla="*/ 28 w 46"/>
                <a:gd name="T35" fmla="*/ 1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6" h="61">
                  <a:moveTo>
                    <a:pt x="28" y="17"/>
                  </a:moveTo>
                  <a:cubicBezTo>
                    <a:pt x="29" y="13"/>
                    <a:pt x="30" y="10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9"/>
                    <a:pt x="32" y="12"/>
                    <a:pt x="32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0"/>
                    <a:pt x="34" y="7"/>
                    <a:pt x="34" y="2"/>
                  </a:cubicBezTo>
                  <a:cubicBezTo>
                    <a:pt x="41" y="14"/>
                    <a:pt x="46" y="26"/>
                    <a:pt x="43" y="39"/>
                  </a:cubicBezTo>
                  <a:cubicBezTo>
                    <a:pt x="40" y="51"/>
                    <a:pt x="32" y="57"/>
                    <a:pt x="21" y="60"/>
                  </a:cubicBezTo>
                  <a:cubicBezTo>
                    <a:pt x="19" y="61"/>
                    <a:pt x="16" y="60"/>
                    <a:pt x="15" y="58"/>
                  </a:cubicBezTo>
                  <a:cubicBezTo>
                    <a:pt x="2" y="48"/>
                    <a:pt x="0" y="33"/>
                    <a:pt x="8" y="19"/>
                  </a:cubicBezTo>
                  <a:cubicBezTo>
                    <a:pt x="13" y="12"/>
                    <a:pt x="18" y="7"/>
                    <a:pt x="24" y="0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4" y="4"/>
                    <a:pt x="23" y="8"/>
                    <a:pt x="22" y="11"/>
                  </a:cubicBezTo>
                  <a:cubicBezTo>
                    <a:pt x="22" y="11"/>
                    <a:pt x="23" y="11"/>
                    <a:pt x="23" y="11"/>
                  </a:cubicBezTo>
                  <a:cubicBezTo>
                    <a:pt x="24" y="9"/>
                    <a:pt x="25" y="7"/>
                    <a:pt x="26" y="5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9"/>
                    <a:pt x="26" y="13"/>
                    <a:pt x="26" y="16"/>
                  </a:cubicBezTo>
                  <a:cubicBezTo>
                    <a:pt x="26" y="17"/>
                    <a:pt x="27" y="17"/>
                    <a:pt x="28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9" name="Freeform 108">
              <a:extLst>
                <a:ext uri="{FF2B5EF4-FFF2-40B4-BE49-F238E27FC236}">
                  <a16:creationId xmlns:a16="http://schemas.microsoft.com/office/drawing/2014/main" id="{3D715DBC-BB28-4B1D-A47C-A089CF26B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830605"/>
              <a:ext cx="57150" cy="61606"/>
            </a:xfrm>
            <a:custGeom>
              <a:avLst/>
              <a:gdLst>
                <a:gd name="T0" fmla="*/ 58 w 61"/>
                <a:gd name="T1" fmla="*/ 14 h 45"/>
                <a:gd name="T2" fmla="*/ 48 w 61"/>
                <a:gd name="T3" fmla="*/ 14 h 45"/>
                <a:gd name="T4" fmla="*/ 48 w 61"/>
                <a:gd name="T5" fmla="*/ 15 h 45"/>
                <a:gd name="T6" fmla="*/ 55 w 61"/>
                <a:gd name="T7" fmla="*/ 15 h 45"/>
                <a:gd name="T8" fmla="*/ 55 w 61"/>
                <a:gd name="T9" fmla="*/ 16 h 45"/>
                <a:gd name="T10" fmla="*/ 44 w 61"/>
                <a:gd name="T11" fmla="*/ 20 h 45"/>
                <a:gd name="T12" fmla="*/ 44 w 61"/>
                <a:gd name="T13" fmla="*/ 21 h 45"/>
                <a:gd name="T14" fmla="*/ 56 w 61"/>
                <a:gd name="T15" fmla="*/ 20 h 45"/>
                <a:gd name="T16" fmla="*/ 56 w 61"/>
                <a:gd name="T17" fmla="*/ 21 h 45"/>
                <a:gd name="T18" fmla="*/ 51 w 61"/>
                <a:gd name="T19" fmla="*/ 24 h 45"/>
                <a:gd name="T20" fmla="*/ 51 w 61"/>
                <a:gd name="T21" fmla="*/ 25 h 45"/>
                <a:gd name="T22" fmla="*/ 61 w 61"/>
                <a:gd name="T23" fmla="*/ 22 h 45"/>
                <a:gd name="T24" fmla="*/ 30 w 61"/>
                <a:gd name="T25" fmla="*/ 43 h 45"/>
                <a:gd name="T26" fmla="*/ 1 w 61"/>
                <a:gd name="T27" fmla="*/ 28 h 45"/>
                <a:gd name="T28" fmla="*/ 1 w 61"/>
                <a:gd name="T29" fmla="*/ 23 h 45"/>
                <a:gd name="T30" fmla="*/ 35 w 61"/>
                <a:gd name="T31" fmla="*/ 3 h 45"/>
                <a:gd name="T32" fmla="*/ 59 w 61"/>
                <a:gd name="T33" fmla="*/ 11 h 45"/>
                <a:gd name="T34" fmla="*/ 58 w 61"/>
                <a:gd name="T35" fmla="*/ 1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45">
                  <a:moveTo>
                    <a:pt x="58" y="14"/>
                  </a:moveTo>
                  <a:cubicBezTo>
                    <a:pt x="55" y="14"/>
                    <a:pt x="51" y="14"/>
                    <a:pt x="48" y="14"/>
                  </a:cubicBezTo>
                  <a:cubicBezTo>
                    <a:pt x="48" y="14"/>
                    <a:pt x="48" y="15"/>
                    <a:pt x="48" y="15"/>
                  </a:cubicBezTo>
                  <a:cubicBezTo>
                    <a:pt x="50" y="15"/>
                    <a:pt x="53" y="15"/>
                    <a:pt x="55" y="15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1" y="17"/>
                    <a:pt x="48" y="19"/>
                    <a:pt x="44" y="20"/>
                  </a:cubicBezTo>
                  <a:cubicBezTo>
                    <a:pt x="44" y="20"/>
                    <a:pt x="44" y="21"/>
                    <a:pt x="44" y="21"/>
                  </a:cubicBezTo>
                  <a:cubicBezTo>
                    <a:pt x="48" y="21"/>
                    <a:pt x="52" y="21"/>
                    <a:pt x="56" y="20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4" y="22"/>
                    <a:pt x="53" y="23"/>
                    <a:pt x="51" y="24"/>
                  </a:cubicBezTo>
                  <a:cubicBezTo>
                    <a:pt x="51" y="24"/>
                    <a:pt x="51" y="25"/>
                    <a:pt x="51" y="25"/>
                  </a:cubicBezTo>
                  <a:cubicBezTo>
                    <a:pt x="54" y="24"/>
                    <a:pt x="57" y="23"/>
                    <a:pt x="61" y="22"/>
                  </a:cubicBezTo>
                  <a:cubicBezTo>
                    <a:pt x="52" y="33"/>
                    <a:pt x="43" y="40"/>
                    <a:pt x="30" y="43"/>
                  </a:cubicBezTo>
                  <a:cubicBezTo>
                    <a:pt x="20" y="45"/>
                    <a:pt x="6" y="37"/>
                    <a:pt x="1" y="28"/>
                  </a:cubicBezTo>
                  <a:cubicBezTo>
                    <a:pt x="0" y="27"/>
                    <a:pt x="1" y="25"/>
                    <a:pt x="1" y="23"/>
                  </a:cubicBezTo>
                  <a:cubicBezTo>
                    <a:pt x="6" y="8"/>
                    <a:pt x="19" y="0"/>
                    <a:pt x="35" y="3"/>
                  </a:cubicBezTo>
                  <a:cubicBezTo>
                    <a:pt x="43" y="5"/>
                    <a:pt x="51" y="9"/>
                    <a:pt x="59" y="11"/>
                  </a:cubicBezTo>
                  <a:cubicBezTo>
                    <a:pt x="58" y="12"/>
                    <a:pt x="58" y="13"/>
                    <a:pt x="58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FDEA509A-16D9-499A-9611-845EF78D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100" y="832022"/>
              <a:ext cx="53975" cy="63022"/>
            </a:xfrm>
            <a:custGeom>
              <a:avLst/>
              <a:gdLst>
                <a:gd name="T0" fmla="*/ 2 w 59"/>
                <a:gd name="T1" fmla="*/ 13 h 46"/>
                <a:gd name="T2" fmla="*/ 36 w 59"/>
                <a:gd name="T3" fmla="*/ 2 h 46"/>
                <a:gd name="T4" fmla="*/ 59 w 59"/>
                <a:gd name="T5" fmla="*/ 24 h 46"/>
                <a:gd name="T6" fmla="*/ 57 w 59"/>
                <a:gd name="T7" fmla="*/ 29 h 46"/>
                <a:gd name="T8" fmla="*/ 11 w 59"/>
                <a:gd name="T9" fmla="*/ 33 h 46"/>
                <a:gd name="T10" fmla="*/ 0 w 59"/>
                <a:gd name="T11" fmla="*/ 24 h 46"/>
                <a:gd name="T12" fmla="*/ 1 w 59"/>
                <a:gd name="T13" fmla="*/ 22 h 46"/>
                <a:gd name="T14" fmla="*/ 9 w 59"/>
                <a:gd name="T15" fmla="*/ 24 h 46"/>
                <a:gd name="T16" fmla="*/ 9 w 59"/>
                <a:gd name="T17" fmla="*/ 23 h 46"/>
                <a:gd name="T18" fmla="*/ 3 w 59"/>
                <a:gd name="T19" fmla="*/ 20 h 46"/>
                <a:gd name="T20" fmla="*/ 3 w 59"/>
                <a:gd name="T21" fmla="*/ 20 h 46"/>
                <a:gd name="T22" fmla="*/ 15 w 59"/>
                <a:gd name="T23" fmla="*/ 20 h 46"/>
                <a:gd name="T24" fmla="*/ 15 w 59"/>
                <a:gd name="T25" fmla="*/ 19 h 46"/>
                <a:gd name="T26" fmla="*/ 5 w 59"/>
                <a:gd name="T27" fmla="*/ 16 h 46"/>
                <a:gd name="T28" fmla="*/ 4 w 59"/>
                <a:gd name="T29" fmla="*/ 15 h 46"/>
                <a:gd name="T30" fmla="*/ 12 w 59"/>
                <a:gd name="T31" fmla="*/ 14 h 46"/>
                <a:gd name="T32" fmla="*/ 12 w 59"/>
                <a:gd name="T33" fmla="*/ 13 h 46"/>
                <a:gd name="T34" fmla="*/ 2 w 59"/>
                <a:gd name="T35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46">
                  <a:moveTo>
                    <a:pt x="2" y="13"/>
                  </a:moveTo>
                  <a:cubicBezTo>
                    <a:pt x="12" y="5"/>
                    <a:pt x="23" y="0"/>
                    <a:pt x="36" y="2"/>
                  </a:cubicBezTo>
                  <a:cubicBezTo>
                    <a:pt x="46" y="3"/>
                    <a:pt x="57" y="13"/>
                    <a:pt x="59" y="24"/>
                  </a:cubicBezTo>
                  <a:cubicBezTo>
                    <a:pt x="59" y="25"/>
                    <a:pt x="58" y="28"/>
                    <a:pt x="57" y="29"/>
                  </a:cubicBezTo>
                  <a:cubicBezTo>
                    <a:pt x="45" y="45"/>
                    <a:pt x="27" y="46"/>
                    <a:pt x="11" y="33"/>
                  </a:cubicBezTo>
                  <a:cubicBezTo>
                    <a:pt x="7" y="30"/>
                    <a:pt x="4" y="27"/>
                    <a:pt x="0" y="24"/>
                  </a:cubicBezTo>
                  <a:cubicBezTo>
                    <a:pt x="0" y="23"/>
                    <a:pt x="1" y="23"/>
                    <a:pt x="1" y="22"/>
                  </a:cubicBezTo>
                  <a:cubicBezTo>
                    <a:pt x="4" y="23"/>
                    <a:pt x="6" y="23"/>
                    <a:pt x="9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7" y="22"/>
                    <a:pt x="5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7" y="20"/>
                    <a:pt x="11" y="20"/>
                    <a:pt x="15" y="20"/>
                  </a:cubicBezTo>
                  <a:cubicBezTo>
                    <a:pt x="15" y="20"/>
                    <a:pt x="15" y="19"/>
                    <a:pt x="15" y="19"/>
                  </a:cubicBezTo>
                  <a:cubicBezTo>
                    <a:pt x="12" y="18"/>
                    <a:pt x="8" y="17"/>
                    <a:pt x="5" y="16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7" y="14"/>
                    <a:pt x="9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8" y="13"/>
                    <a:pt x="5" y="13"/>
                    <a:pt x="2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1" name="Freeform 110">
              <a:extLst>
                <a:ext uri="{FF2B5EF4-FFF2-40B4-BE49-F238E27FC236}">
                  <a16:creationId xmlns:a16="http://schemas.microsoft.com/office/drawing/2014/main" id="{63DC45C2-78EA-449B-9E66-C55004DC3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175" y="747048"/>
              <a:ext cx="39688" cy="80725"/>
            </a:xfrm>
            <a:custGeom>
              <a:avLst/>
              <a:gdLst>
                <a:gd name="T0" fmla="*/ 20 w 43"/>
                <a:gd name="T1" fmla="*/ 15 h 59"/>
                <a:gd name="T2" fmla="*/ 18 w 43"/>
                <a:gd name="T3" fmla="*/ 2 h 59"/>
                <a:gd name="T4" fmla="*/ 23 w 43"/>
                <a:gd name="T5" fmla="*/ 9 h 59"/>
                <a:gd name="T6" fmla="*/ 23 w 43"/>
                <a:gd name="T7" fmla="*/ 9 h 59"/>
                <a:gd name="T8" fmla="*/ 21 w 43"/>
                <a:gd name="T9" fmla="*/ 0 h 59"/>
                <a:gd name="T10" fmla="*/ 42 w 43"/>
                <a:gd name="T11" fmla="*/ 31 h 59"/>
                <a:gd name="T12" fmla="*/ 29 w 43"/>
                <a:gd name="T13" fmla="*/ 58 h 59"/>
                <a:gd name="T14" fmla="*/ 24 w 43"/>
                <a:gd name="T15" fmla="*/ 58 h 59"/>
                <a:gd name="T16" fmla="*/ 2 w 43"/>
                <a:gd name="T17" fmla="*/ 26 h 59"/>
                <a:gd name="T18" fmla="*/ 9 w 43"/>
                <a:gd name="T19" fmla="*/ 2 h 59"/>
                <a:gd name="T20" fmla="*/ 11 w 43"/>
                <a:gd name="T21" fmla="*/ 2 h 59"/>
                <a:gd name="T22" fmla="*/ 13 w 43"/>
                <a:gd name="T23" fmla="*/ 12 h 59"/>
                <a:gd name="T24" fmla="*/ 13 w 43"/>
                <a:gd name="T25" fmla="*/ 12 h 59"/>
                <a:gd name="T26" fmla="*/ 14 w 43"/>
                <a:gd name="T27" fmla="*/ 3 h 59"/>
                <a:gd name="T28" fmla="*/ 18 w 43"/>
                <a:gd name="T29" fmla="*/ 15 h 59"/>
                <a:gd name="T30" fmla="*/ 20 w 43"/>
                <a:gd name="T31" fmla="*/ 1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59">
                  <a:moveTo>
                    <a:pt x="20" y="15"/>
                  </a:moveTo>
                  <a:cubicBezTo>
                    <a:pt x="19" y="11"/>
                    <a:pt x="19" y="8"/>
                    <a:pt x="18" y="2"/>
                  </a:cubicBezTo>
                  <a:cubicBezTo>
                    <a:pt x="20" y="6"/>
                    <a:pt x="22" y="7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6"/>
                    <a:pt x="22" y="3"/>
                    <a:pt x="21" y="0"/>
                  </a:cubicBezTo>
                  <a:cubicBezTo>
                    <a:pt x="30" y="4"/>
                    <a:pt x="40" y="19"/>
                    <a:pt x="42" y="31"/>
                  </a:cubicBezTo>
                  <a:cubicBezTo>
                    <a:pt x="43" y="42"/>
                    <a:pt x="37" y="51"/>
                    <a:pt x="29" y="58"/>
                  </a:cubicBezTo>
                  <a:cubicBezTo>
                    <a:pt x="28" y="59"/>
                    <a:pt x="25" y="59"/>
                    <a:pt x="24" y="58"/>
                  </a:cubicBezTo>
                  <a:cubicBezTo>
                    <a:pt x="8" y="54"/>
                    <a:pt x="0" y="42"/>
                    <a:pt x="2" y="26"/>
                  </a:cubicBezTo>
                  <a:cubicBezTo>
                    <a:pt x="3" y="18"/>
                    <a:pt x="7" y="10"/>
                    <a:pt x="9" y="2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2" y="5"/>
                    <a:pt x="12" y="9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9"/>
                    <a:pt x="14" y="7"/>
                    <a:pt x="14" y="3"/>
                  </a:cubicBezTo>
                  <a:cubicBezTo>
                    <a:pt x="16" y="8"/>
                    <a:pt x="17" y="12"/>
                    <a:pt x="18" y="15"/>
                  </a:cubicBezTo>
                  <a:cubicBezTo>
                    <a:pt x="19" y="15"/>
                    <a:pt x="19" y="15"/>
                    <a:pt x="2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04C8DCEC-689C-424B-BF42-31F34E47B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113" y="682610"/>
              <a:ext cx="73025" cy="24784"/>
            </a:xfrm>
            <a:custGeom>
              <a:avLst/>
              <a:gdLst>
                <a:gd name="T0" fmla="*/ 78 w 79"/>
                <a:gd name="T1" fmla="*/ 18 h 18"/>
                <a:gd name="T2" fmla="*/ 0 w 79"/>
                <a:gd name="T3" fmla="*/ 11 h 18"/>
                <a:gd name="T4" fmla="*/ 12 w 79"/>
                <a:gd name="T5" fmla="*/ 2 h 18"/>
                <a:gd name="T6" fmla="*/ 75 w 79"/>
                <a:gd name="T7" fmla="*/ 10 h 18"/>
                <a:gd name="T8" fmla="*/ 78 w 7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18">
                  <a:moveTo>
                    <a:pt x="78" y="18"/>
                  </a:moveTo>
                  <a:cubicBezTo>
                    <a:pt x="53" y="11"/>
                    <a:pt x="28" y="7"/>
                    <a:pt x="0" y="11"/>
                  </a:cubicBezTo>
                  <a:cubicBezTo>
                    <a:pt x="4" y="6"/>
                    <a:pt x="6" y="3"/>
                    <a:pt x="12" y="2"/>
                  </a:cubicBezTo>
                  <a:cubicBezTo>
                    <a:pt x="33" y="0"/>
                    <a:pt x="54" y="3"/>
                    <a:pt x="75" y="10"/>
                  </a:cubicBezTo>
                  <a:cubicBezTo>
                    <a:pt x="79" y="12"/>
                    <a:pt x="79" y="12"/>
                    <a:pt x="78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5087B38C-EA77-4F58-8F1B-3B64D5D21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300" y="640123"/>
              <a:ext cx="26988" cy="38474"/>
            </a:xfrm>
            <a:custGeom>
              <a:avLst/>
              <a:gdLst>
                <a:gd name="T0" fmla="*/ 28 w 28"/>
                <a:gd name="T1" fmla="*/ 14 h 28"/>
                <a:gd name="T2" fmla="*/ 14 w 28"/>
                <a:gd name="T3" fmla="*/ 28 h 28"/>
                <a:gd name="T4" fmla="*/ 0 w 28"/>
                <a:gd name="T5" fmla="*/ 14 h 28"/>
                <a:gd name="T6" fmla="*/ 14 w 28"/>
                <a:gd name="T7" fmla="*/ 0 h 28"/>
                <a:gd name="T8" fmla="*/ 28 w 28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22" y="1"/>
                    <a:pt x="28" y="6"/>
                    <a:pt x="28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4" name="Freeform 113">
              <a:extLst>
                <a:ext uri="{FF2B5EF4-FFF2-40B4-BE49-F238E27FC236}">
                  <a16:creationId xmlns:a16="http://schemas.microsoft.com/office/drawing/2014/main" id="{2F4D7244-D439-432B-B8D8-C394696A3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450" y="682610"/>
              <a:ext cx="73025" cy="26200"/>
            </a:xfrm>
            <a:custGeom>
              <a:avLst/>
              <a:gdLst>
                <a:gd name="T0" fmla="*/ 2 w 80"/>
                <a:gd name="T1" fmla="*/ 19 h 19"/>
                <a:gd name="T2" fmla="*/ 6 w 80"/>
                <a:gd name="T3" fmla="*/ 10 h 19"/>
                <a:gd name="T4" fmla="*/ 71 w 80"/>
                <a:gd name="T5" fmla="*/ 3 h 19"/>
                <a:gd name="T6" fmla="*/ 80 w 80"/>
                <a:gd name="T7" fmla="*/ 10 h 19"/>
                <a:gd name="T8" fmla="*/ 2 w 80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9">
                  <a:moveTo>
                    <a:pt x="2" y="19"/>
                  </a:moveTo>
                  <a:cubicBezTo>
                    <a:pt x="0" y="13"/>
                    <a:pt x="2" y="11"/>
                    <a:pt x="6" y="10"/>
                  </a:cubicBezTo>
                  <a:cubicBezTo>
                    <a:pt x="27" y="3"/>
                    <a:pt x="49" y="0"/>
                    <a:pt x="71" y="3"/>
                  </a:cubicBezTo>
                  <a:cubicBezTo>
                    <a:pt x="74" y="3"/>
                    <a:pt x="77" y="7"/>
                    <a:pt x="80" y="10"/>
                  </a:cubicBezTo>
                  <a:cubicBezTo>
                    <a:pt x="53" y="7"/>
                    <a:pt x="27" y="11"/>
                    <a:pt x="2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5" name="Freeform 114">
              <a:extLst>
                <a:ext uri="{FF2B5EF4-FFF2-40B4-BE49-F238E27FC236}">
                  <a16:creationId xmlns:a16="http://schemas.microsoft.com/office/drawing/2014/main" id="{1A6CFF8D-D107-41B3-A900-7DD9F8575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675" y="731942"/>
              <a:ext cx="26988" cy="91819"/>
            </a:xfrm>
            <a:custGeom>
              <a:avLst/>
              <a:gdLst>
                <a:gd name="T0" fmla="*/ 0 w 29"/>
                <a:gd name="T1" fmla="*/ 61 h 67"/>
                <a:gd name="T2" fmla="*/ 2 w 29"/>
                <a:gd name="T3" fmla="*/ 57 h 67"/>
                <a:gd name="T4" fmla="*/ 12 w 29"/>
                <a:gd name="T5" fmla="*/ 26 h 67"/>
                <a:gd name="T6" fmla="*/ 18 w 29"/>
                <a:gd name="T7" fmla="*/ 5 h 67"/>
                <a:gd name="T8" fmla="*/ 22 w 29"/>
                <a:gd name="T9" fmla="*/ 1 h 67"/>
                <a:gd name="T10" fmla="*/ 29 w 29"/>
                <a:gd name="T11" fmla="*/ 0 h 67"/>
                <a:gd name="T12" fmla="*/ 27 w 29"/>
                <a:gd name="T13" fmla="*/ 7 h 67"/>
                <a:gd name="T14" fmla="*/ 20 w 29"/>
                <a:gd name="T15" fmla="*/ 26 h 67"/>
                <a:gd name="T16" fmla="*/ 14 w 29"/>
                <a:gd name="T17" fmla="*/ 55 h 67"/>
                <a:gd name="T18" fmla="*/ 7 w 29"/>
                <a:gd name="T19" fmla="*/ 64 h 67"/>
                <a:gd name="T20" fmla="*/ 3 w 29"/>
                <a:gd name="T21" fmla="*/ 66 h 67"/>
                <a:gd name="T22" fmla="*/ 0 w 29"/>
                <a:gd name="T23" fmla="*/ 6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7">
                  <a:moveTo>
                    <a:pt x="0" y="61"/>
                  </a:moveTo>
                  <a:cubicBezTo>
                    <a:pt x="1" y="60"/>
                    <a:pt x="1" y="58"/>
                    <a:pt x="2" y="57"/>
                  </a:cubicBezTo>
                  <a:cubicBezTo>
                    <a:pt x="10" y="48"/>
                    <a:pt x="11" y="37"/>
                    <a:pt x="12" y="26"/>
                  </a:cubicBezTo>
                  <a:cubicBezTo>
                    <a:pt x="13" y="19"/>
                    <a:pt x="16" y="12"/>
                    <a:pt x="18" y="5"/>
                  </a:cubicBezTo>
                  <a:cubicBezTo>
                    <a:pt x="19" y="3"/>
                    <a:pt x="20" y="1"/>
                    <a:pt x="22" y="1"/>
                  </a:cubicBezTo>
                  <a:cubicBezTo>
                    <a:pt x="24" y="0"/>
                    <a:pt x="27" y="1"/>
                    <a:pt x="29" y="0"/>
                  </a:cubicBezTo>
                  <a:cubicBezTo>
                    <a:pt x="29" y="3"/>
                    <a:pt x="29" y="5"/>
                    <a:pt x="27" y="7"/>
                  </a:cubicBezTo>
                  <a:cubicBezTo>
                    <a:pt x="22" y="13"/>
                    <a:pt x="21" y="19"/>
                    <a:pt x="20" y="26"/>
                  </a:cubicBezTo>
                  <a:cubicBezTo>
                    <a:pt x="19" y="36"/>
                    <a:pt x="17" y="46"/>
                    <a:pt x="14" y="55"/>
                  </a:cubicBezTo>
                  <a:cubicBezTo>
                    <a:pt x="13" y="58"/>
                    <a:pt x="10" y="61"/>
                    <a:pt x="7" y="64"/>
                  </a:cubicBezTo>
                  <a:cubicBezTo>
                    <a:pt x="6" y="65"/>
                    <a:pt x="4" y="67"/>
                    <a:pt x="3" y="66"/>
                  </a:cubicBezTo>
                  <a:cubicBezTo>
                    <a:pt x="1" y="66"/>
                    <a:pt x="1" y="63"/>
                    <a:pt x="0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6" name="Freeform 115">
              <a:extLst>
                <a:ext uri="{FF2B5EF4-FFF2-40B4-BE49-F238E27FC236}">
                  <a16:creationId xmlns:a16="http://schemas.microsoft.com/office/drawing/2014/main" id="{F6A52957-49F3-46B0-971C-94917B3C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730525"/>
              <a:ext cx="26988" cy="93235"/>
            </a:xfrm>
            <a:custGeom>
              <a:avLst/>
              <a:gdLst>
                <a:gd name="T0" fmla="*/ 30 w 30"/>
                <a:gd name="T1" fmla="*/ 63 h 68"/>
                <a:gd name="T2" fmla="*/ 26 w 30"/>
                <a:gd name="T3" fmla="*/ 67 h 68"/>
                <a:gd name="T4" fmla="*/ 22 w 30"/>
                <a:gd name="T5" fmla="*/ 65 h 68"/>
                <a:gd name="T6" fmla="*/ 10 w 30"/>
                <a:gd name="T7" fmla="*/ 32 h 68"/>
                <a:gd name="T8" fmla="*/ 1 w 30"/>
                <a:gd name="T9" fmla="*/ 7 h 68"/>
                <a:gd name="T10" fmla="*/ 0 w 30"/>
                <a:gd name="T11" fmla="*/ 1 h 68"/>
                <a:gd name="T12" fmla="*/ 6 w 30"/>
                <a:gd name="T13" fmla="*/ 1 h 68"/>
                <a:gd name="T14" fmla="*/ 14 w 30"/>
                <a:gd name="T15" fmla="*/ 12 h 68"/>
                <a:gd name="T16" fmla="*/ 19 w 30"/>
                <a:gd name="T17" fmla="*/ 38 h 68"/>
                <a:gd name="T18" fmla="*/ 27 w 30"/>
                <a:gd name="T19" fmla="*/ 57 h 68"/>
                <a:gd name="T20" fmla="*/ 30 w 30"/>
                <a:gd name="T21" fmla="*/ 6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8">
                  <a:moveTo>
                    <a:pt x="30" y="63"/>
                  </a:moveTo>
                  <a:cubicBezTo>
                    <a:pt x="28" y="64"/>
                    <a:pt x="28" y="66"/>
                    <a:pt x="26" y="67"/>
                  </a:cubicBezTo>
                  <a:cubicBezTo>
                    <a:pt x="26" y="68"/>
                    <a:pt x="23" y="66"/>
                    <a:pt x="22" y="65"/>
                  </a:cubicBezTo>
                  <a:cubicBezTo>
                    <a:pt x="13" y="56"/>
                    <a:pt x="10" y="45"/>
                    <a:pt x="10" y="32"/>
                  </a:cubicBezTo>
                  <a:cubicBezTo>
                    <a:pt x="9" y="23"/>
                    <a:pt x="8" y="14"/>
                    <a:pt x="1" y="7"/>
                  </a:cubicBezTo>
                  <a:cubicBezTo>
                    <a:pt x="0" y="6"/>
                    <a:pt x="1" y="3"/>
                    <a:pt x="0" y="1"/>
                  </a:cubicBezTo>
                  <a:cubicBezTo>
                    <a:pt x="2" y="1"/>
                    <a:pt x="5" y="0"/>
                    <a:pt x="6" y="1"/>
                  </a:cubicBezTo>
                  <a:cubicBezTo>
                    <a:pt x="9" y="4"/>
                    <a:pt x="13" y="8"/>
                    <a:pt x="14" y="12"/>
                  </a:cubicBezTo>
                  <a:cubicBezTo>
                    <a:pt x="17" y="20"/>
                    <a:pt x="17" y="29"/>
                    <a:pt x="19" y="38"/>
                  </a:cubicBezTo>
                  <a:cubicBezTo>
                    <a:pt x="21" y="44"/>
                    <a:pt x="24" y="51"/>
                    <a:pt x="27" y="57"/>
                  </a:cubicBezTo>
                  <a:cubicBezTo>
                    <a:pt x="27" y="59"/>
                    <a:pt x="28" y="60"/>
                    <a:pt x="30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AAD6C5A4-F762-414F-81D4-8EFA31029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588" y="551137"/>
              <a:ext cx="23813" cy="33045"/>
            </a:xfrm>
            <a:custGeom>
              <a:avLst/>
              <a:gdLst>
                <a:gd name="T0" fmla="*/ 13 w 25"/>
                <a:gd name="T1" fmla="*/ 0 h 24"/>
                <a:gd name="T2" fmla="*/ 24 w 25"/>
                <a:gd name="T3" fmla="*/ 12 h 24"/>
                <a:gd name="T4" fmla="*/ 12 w 25"/>
                <a:gd name="T5" fmla="*/ 24 h 24"/>
                <a:gd name="T6" fmla="*/ 1 w 25"/>
                <a:gd name="T7" fmla="*/ 11 h 24"/>
                <a:gd name="T8" fmla="*/ 13 w 2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4">
                  <a:moveTo>
                    <a:pt x="13" y="0"/>
                  </a:moveTo>
                  <a:cubicBezTo>
                    <a:pt x="19" y="0"/>
                    <a:pt x="25" y="6"/>
                    <a:pt x="24" y="12"/>
                  </a:cubicBezTo>
                  <a:cubicBezTo>
                    <a:pt x="24" y="18"/>
                    <a:pt x="18" y="24"/>
                    <a:pt x="12" y="24"/>
                  </a:cubicBezTo>
                  <a:cubicBezTo>
                    <a:pt x="6" y="23"/>
                    <a:pt x="0" y="18"/>
                    <a:pt x="1" y="11"/>
                  </a:cubicBezTo>
                  <a:cubicBezTo>
                    <a:pt x="1" y="5"/>
                    <a:pt x="6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8" name="Freeform 117">
              <a:extLst>
                <a:ext uri="{FF2B5EF4-FFF2-40B4-BE49-F238E27FC236}">
                  <a16:creationId xmlns:a16="http://schemas.microsoft.com/office/drawing/2014/main" id="{597A3CA7-A7F3-4791-8296-70601337D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775" y="551137"/>
              <a:ext cx="22225" cy="33045"/>
            </a:xfrm>
            <a:custGeom>
              <a:avLst/>
              <a:gdLst>
                <a:gd name="T0" fmla="*/ 12 w 24"/>
                <a:gd name="T1" fmla="*/ 24 h 24"/>
                <a:gd name="T2" fmla="*/ 0 w 24"/>
                <a:gd name="T3" fmla="*/ 12 h 24"/>
                <a:gd name="T4" fmla="*/ 12 w 24"/>
                <a:gd name="T5" fmla="*/ 0 h 24"/>
                <a:gd name="T6" fmla="*/ 24 w 24"/>
                <a:gd name="T7" fmla="*/ 12 h 24"/>
                <a:gd name="T8" fmla="*/ 12 w 24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cubicBezTo>
                    <a:pt x="5" y="23"/>
                    <a:pt x="0" y="18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4" y="6"/>
                    <a:pt x="24" y="12"/>
                  </a:cubicBezTo>
                  <a:cubicBezTo>
                    <a:pt x="24" y="19"/>
                    <a:pt x="18" y="24"/>
                    <a:pt x="1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1672DF29-FC5E-44D7-A039-DD83FE443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950" y="719668"/>
              <a:ext cx="14288" cy="20535"/>
            </a:xfrm>
            <a:custGeom>
              <a:avLst/>
              <a:gdLst>
                <a:gd name="T0" fmla="*/ 8 w 15"/>
                <a:gd name="T1" fmla="*/ 0 h 15"/>
                <a:gd name="T2" fmla="*/ 14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5 w 15"/>
                <a:gd name="T9" fmla="*/ 0 h 15"/>
                <a:gd name="T10" fmla="*/ 8 w 1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0" y="2"/>
                    <a:pt x="13" y="5"/>
                    <a:pt x="14" y="7"/>
                  </a:cubicBez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3" y="3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0" name="Freeform 119">
              <a:extLst>
                <a:ext uri="{FF2B5EF4-FFF2-40B4-BE49-F238E27FC236}">
                  <a16:creationId xmlns:a16="http://schemas.microsoft.com/office/drawing/2014/main" id="{758B85E1-F8A2-4440-94C0-B71AC3393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938" y="719668"/>
              <a:ext cx="14288" cy="20535"/>
            </a:xfrm>
            <a:custGeom>
              <a:avLst/>
              <a:gdLst>
                <a:gd name="T0" fmla="*/ 9 w 15"/>
                <a:gd name="T1" fmla="*/ 0 h 15"/>
                <a:gd name="T2" fmla="*/ 14 w 15"/>
                <a:gd name="T3" fmla="*/ 8 h 15"/>
                <a:gd name="T4" fmla="*/ 8 w 15"/>
                <a:gd name="T5" fmla="*/ 15 h 15"/>
                <a:gd name="T6" fmla="*/ 1 w 15"/>
                <a:gd name="T7" fmla="*/ 8 h 15"/>
                <a:gd name="T8" fmla="*/ 6 w 15"/>
                <a:gd name="T9" fmla="*/ 0 h 15"/>
                <a:gd name="T10" fmla="*/ 9 w 1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9" y="0"/>
                  </a:moveTo>
                  <a:cubicBezTo>
                    <a:pt x="11" y="3"/>
                    <a:pt x="14" y="5"/>
                    <a:pt x="14" y="8"/>
                  </a:cubicBezTo>
                  <a:cubicBezTo>
                    <a:pt x="15" y="12"/>
                    <a:pt x="12" y="15"/>
                    <a:pt x="8" y="15"/>
                  </a:cubicBezTo>
                  <a:cubicBezTo>
                    <a:pt x="3" y="15"/>
                    <a:pt x="0" y="12"/>
                    <a:pt x="1" y="8"/>
                  </a:cubicBezTo>
                  <a:cubicBezTo>
                    <a:pt x="1" y="5"/>
                    <a:pt x="4" y="3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1" name="Freeform 120">
              <a:extLst>
                <a:ext uri="{FF2B5EF4-FFF2-40B4-BE49-F238E27FC236}">
                  <a16:creationId xmlns:a16="http://schemas.microsoft.com/office/drawing/2014/main" id="{EC148802-B2CE-450C-A7B3-042D4ED08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842879"/>
              <a:ext cx="14288" cy="20535"/>
            </a:xfrm>
            <a:custGeom>
              <a:avLst/>
              <a:gdLst>
                <a:gd name="T0" fmla="*/ 0 w 15"/>
                <a:gd name="T1" fmla="*/ 6 h 15"/>
                <a:gd name="T2" fmla="*/ 8 w 15"/>
                <a:gd name="T3" fmla="*/ 0 h 15"/>
                <a:gd name="T4" fmla="*/ 15 w 15"/>
                <a:gd name="T5" fmla="*/ 7 h 15"/>
                <a:gd name="T6" fmla="*/ 7 w 15"/>
                <a:gd name="T7" fmla="*/ 14 h 15"/>
                <a:gd name="T8" fmla="*/ 0 w 15"/>
                <a:gd name="T9" fmla="*/ 8 h 15"/>
                <a:gd name="T10" fmla="*/ 0 w 15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4"/>
                    <a:pt x="5" y="1"/>
                    <a:pt x="8" y="0"/>
                  </a:cubicBezTo>
                  <a:cubicBezTo>
                    <a:pt x="12" y="0"/>
                    <a:pt x="14" y="3"/>
                    <a:pt x="15" y="7"/>
                  </a:cubicBezTo>
                  <a:cubicBezTo>
                    <a:pt x="15" y="11"/>
                    <a:pt x="11" y="15"/>
                    <a:pt x="7" y="14"/>
                  </a:cubicBezTo>
                  <a:cubicBezTo>
                    <a:pt x="4" y="13"/>
                    <a:pt x="2" y="10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2" name="Freeform 121">
              <a:extLst>
                <a:ext uri="{FF2B5EF4-FFF2-40B4-BE49-F238E27FC236}">
                  <a16:creationId xmlns:a16="http://schemas.microsoft.com/office/drawing/2014/main" id="{83CEC33F-192C-4634-820A-57286ECE6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638" y="842879"/>
              <a:ext cx="12700" cy="20535"/>
            </a:xfrm>
            <a:custGeom>
              <a:avLst/>
              <a:gdLst>
                <a:gd name="T0" fmla="*/ 15 w 15"/>
                <a:gd name="T1" fmla="*/ 9 h 15"/>
                <a:gd name="T2" fmla="*/ 7 w 15"/>
                <a:gd name="T3" fmla="*/ 14 h 15"/>
                <a:gd name="T4" fmla="*/ 0 w 15"/>
                <a:gd name="T5" fmla="*/ 7 h 15"/>
                <a:gd name="T6" fmla="*/ 7 w 15"/>
                <a:gd name="T7" fmla="*/ 1 h 15"/>
                <a:gd name="T8" fmla="*/ 15 w 15"/>
                <a:gd name="T9" fmla="*/ 6 h 15"/>
                <a:gd name="T10" fmla="*/ 15 w 15"/>
                <a:gd name="T1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15" y="9"/>
                  </a:moveTo>
                  <a:cubicBezTo>
                    <a:pt x="12" y="11"/>
                    <a:pt x="10" y="13"/>
                    <a:pt x="7" y="14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2" y="4"/>
                    <a:pt x="15" y="6"/>
                  </a:cubicBezTo>
                  <a:cubicBezTo>
                    <a:pt x="15" y="7"/>
                    <a:pt x="15" y="8"/>
                    <a:pt x="15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3" name="Freeform 122">
              <a:extLst>
                <a:ext uri="{FF2B5EF4-FFF2-40B4-BE49-F238E27FC236}">
                  <a16:creationId xmlns:a16="http://schemas.microsoft.com/office/drawing/2014/main" id="{BC9B5D64-13DD-45AD-92FE-4A50A529B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788" y="666323"/>
              <a:ext cx="19050" cy="10858"/>
            </a:xfrm>
            <a:custGeom>
              <a:avLst/>
              <a:gdLst>
                <a:gd name="T0" fmla="*/ 4 w 21"/>
                <a:gd name="T1" fmla="*/ 8 h 8"/>
                <a:gd name="T2" fmla="*/ 0 w 21"/>
                <a:gd name="T3" fmla="*/ 3 h 8"/>
                <a:gd name="T4" fmla="*/ 21 w 21"/>
                <a:gd name="T5" fmla="*/ 0 h 8"/>
                <a:gd name="T6" fmla="*/ 21 w 21"/>
                <a:gd name="T7" fmla="*/ 1 h 8"/>
                <a:gd name="T8" fmla="*/ 4 w 21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">
                  <a:moveTo>
                    <a:pt x="4" y="8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7" y="2"/>
                    <a:pt x="14" y="1"/>
                    <a:pt x="21" y="0"/>
                  </a:cubicBezTo>
                  <a:cubicBezTo>
                    <a:pt x="21" y="0"/>
                    <a:pt x="21" y="1"/>
                    <a:pt x="21" y="1"/>
                  </a:cubicBezTo>
                  <a:cubicBezTo>
                    <a:pt x="16" y="3"/>
                    <a:pt x="10" y="6"/>
                    <a:pt x="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grpSp>
        <p:nvGrpSpPr>
          <p:cNvPr id="201" name="Grupo 200">
            <a:extLst>
              <a:ext uri="{FF2B5EF4-FFF2-40B4-BE49-F238E27FC236}">
                <a16:creationId xmlns:a16="http://schemas.microsoft.com/office/drawing/2014/main" id="{50DF0194-9951-474B-844D-ED7D2581A69A}"/>
              </a:ext>
            </a:extLst>
          </p:cNvPr>
          <p:cNvGrpSpPr/>
          <p:nvPr/>
        </p:nvGrpSpPr>
        <p:grpSpPr>
          <a:xfrm rot="16200000">
            <a:off x="-1355909" y="1799810"/>
            <a:ext cx="4241559" cy="1543878"/>
            <a:chOff x="566738" y="395116"/>
            <a:chExt cx="1409700" cy="661377"/>
          </a:xfrm>
          <a:solidFill>
            <a:schemeClr val="bg1"/>
          </a:solidFill>
        </p:grpSpPr>
        <p:sp>
          <p:nvSpPr>
            <p:cNvPr id="202" name="Freeform 66">
              <a:extLst>
                <a:ext uri="{FF2B5EF4-FFF2-40B4-BE49-F238E27FC236}">
                  <a16:creationId xmlns:a16="http://schemas.microsoft.com/office/drawing/2014/main" id="{960DDE65-18F5-4105-BA31-9563060CC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40199"/>
              <a:ext cx="223838" cy="232969"/>
            </a:xfrm>
            <a:custGeom>
              <a:avLst/>
              <a:gdLst>
                <a:gd name="T0" fmla="*/ 133 w 243"/>
                <a:gd name="T1" fmla="*/ 169 h 170"/>
                <a:gd name="T2" fmla="*/ 101 w 243"/>
                <a:gd name="T3" fmla="*/ 169 h 170"/>
                <a:gd name="T4" fmla="*/ 53 w 243"/>
                <a:gd name="T5" fmla="*/ 132 h 170"/>
                <a:gd name="T6" fmla="*/ 39 w 243"/>
                <a:gd name="T7" fmla="*/ 126 h 170"/>
                <a:gd name="T8" fmla="*/ 2 w 243"/>
                <a:gd name="T9" fmla="*/ 139 h 170"/>
                <a:gd name="T10" fmla="*/ 8 w 243"/>
                <a:gd name="T11" fmla="*/ 128 h 170"/>
                <a:gd name="T12" fmla="*/ 57 w 243"/>
                <a:gd name="T13" fmla="*/ 111 h 170"/>
                <a:gd name="T14" fmla="*/ 77 w 243"/>
                <a:gd name="T15" fmla="*/ 105 h 170"/>
                <a:gd name="T16" fmla="*/ 88 w 243"/>
                <a:gd name="T17" fmla="*/ 45 h 170"/>
                <a:gd name="T18" fmla="*/ 127 w 243"/>
                <a:gd name="T19" fmla="*/ 19 h 170"/>
                <a:gd name="T20" fmla="*/ 126 w 243"/>
                <a:gd name="T21" fmla="*/ 60 h 170"/>
                <a:gd name="T22" fmla="*/ 97 w 243"/>
                <a:gd name="T23" fmla="*/ 96 h 170"/>
                <a:gd name="T24" fmla="*/ 91 w 243"/>
                <a:gd name="T25" fmla="*/ 100 h 170"/>
                <a:gd name="T26" fmla="*/ 186 w 243"/>
                <a:gd name="T27" fmla="*/ 83 h 170"/>
                <a:gd name="T28" fmla="*/ 198 w 243"/>
                <a:gd name="T29" fmla="*/ 26 h 170"/>
                <a:gd name="T30" fmla="*/ 237 w 243"/>
                <a:gd name="T31" fmla="*/ 0 h 170"/>
                <a:gd name="T32" fmla="*/ 198 w 243"/>
                <a:gd name="T33" fmla="*/ 83 h 170"/>
                <a:gd name="T34" fmla="*/ 211 w 243"/>
                <a:gd name="T35" fmla="*/ 83 h 170"/>
                <a:gd name="T36" fmla="*/ 227 w 243"/>
                <a:gd name="T37" fmla="*/ 82 h 170"/>
                <a:gd name="T38" fmla="*/ 243 w 243"/>
                <a:gd name="T39" fmla="*/ 90 h 170"/>
                <a:gd name="T40" fmla="*/ 243 w 243"/>
                <a:gd name="T41" fmla="*/ 93 h 170"/>
                <a:gd name="T42" fmla="*/ 212 w 243"/>
                <a:gd name="T43" fmla="*/ 93 h 170"/>
                <a:gd name="T44" fmla="*/ 181 w 243"/>
                <a:gd name="T45" fmla="*/ 96 h 170"/>
                <a:gd name="T46" fmla="*/ 220 w 243"/>
                <a:gd name="T47" fmla="*/ 111 h 170"/>
                <a:gd name="T48" fmla="*/ 242 w 243"/>
                <a:gd name="T49" fmla="*/ 148 h 170"/>
                <a:gd name="T50" fmla="*/ 206 w 243"/>
                <a:gd name="T51" fmla="*/ 147 h 170"/>
                <a:gd name="T52" fmla="*/ 169 w 243"/>
                <a:gd name="T53" fmla="*/ 116 h 170"/>
                <a:gd name="T54" fmla="*/ 162 w 243"/>
                <a:gd name="T55" fmla="*/ 102 h 170"/>
                <a:gd name="T56" fmla="*/ 155 w 243"/>
                <a:gd name="T57" fmla="*/ 99 h 170"/>
                <a:gd name="T58" fmla="*/ 64 w 243"/>
                <a:gd name="T59" fmla="*/ 119 h 170"/>
                <a:gd name="T60" fmla="*/ 62 w 243"/>
                <a:gd name="T61" fmla="*/ 120 h 170"/>
                <a:gd name="T62" fmla="*/ 133 w 243"/>
                <a:gd name="T63" fmla="*/ 169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3" h="170">
                  <a:moveTo>
                    <a:pt x="133" y="169"/>
                  </a:moveTo>
                  <a:cubicBezTo>
                    <a:pt x="122" y="169"/>
                    <a:pt x="112" y="170"/>
                    <a:pt x="101" y="169"/>
                  </a:cubicBezTo>
                  <a:cubicBezTo>
                    <a:pt x="77" y="168"/>
                    <a:pt x="64" y="152"/>
                    <a:pt x="53" y="132"/>
                  </a:cubicBezTo>
                  <a:cubicBezTo>
                    <a:pt x="49" y="123"/>
                    <a:pt x="49" y="123"/>
                    <a:pt x="39" y="126"/>
                  </a:cubicBezTo>
                  <a:cubicBezTo>
                    <a:pt x="27" y="130"/>
                    <a:pt x="14" y="135"/>
                    <a:pt x="2" y="139"/>
                  </a:cubicBezTo>
                  <a:cubicBezTo>
                    <a:pt x="0" y="134"/>
                    <a:pt x="2" y="130"/>
                    <a:pt x="8" y="128"/>
                  </a:cubicBezTo>
                  <a:cubicBezTo>
                    <a:pt x="24" y="122"/>
                    <a:pt x="41" y="116"/>
                    <a:pt x="57" y="111"/>
                  </a:cubicBezTo>
                  <a:cubicBezTo>
                    <a:pt x="64" y="108"/>
                    <a:pt x="70" y="107"/>
                    <a:pt x="77" y="105"/>
                  </a:cubicBezTo>
                  <a:cubicBezTo>
                    <a:pt x="77" y="84"/>
                    <a:pt x="73" y="62"/>
                    <a:pt x="88" y="45"/>
                  </a:cubicBezTo>
                  <a:cubicBezTo>
                    <a:pt x="99" y="33"/>
                    <a:pt x="112" y="25"/>
                    <a:pt x="127" y="19"/>
                  </a:cubicBezTo>
                  <a:cubicBezTo>
                    <a:pt x="130" y="33"/>
                    <a:pt x="129" y="47"/>
                    <a:pt x="126" y="60"/>
                  </a:cubicBezTo>
                  <a:cubicBezTo>
                    <a:pt x="123" y="78"/>
                    <a:pt x="111" y="87"/>
                    <a:pt x="97" y="96"/>
                  </a:cubicBezTo>
                  <a:cubicBezTo>
                    <a:pt x="95" y="98"/>
                    <a:pt x="93" y="99"/>
                    <a:pt x="91" y="100"/>
                  </a:cubicBezTo>
                  <a:cubicBezTo>
                    <a:pt x="123" y="94"/>
                    <a:pt x="154" y="89"/>
                    <a:pt x="186" y="83"/>
                  </a:cubicBezTo>
                  <a:cubicBezTo>
                    <a:pt x="185" y="64"/>
                    <a:pt x="183" y="43"/>
                    <a:pt x="198" y="26"/>
                  </a:cubicBezTo>
                  <a:cubicBezTo>
                    <a:pt x="205" y="17"/>
                    <a:pt x="227" y="3"/>
                    <a:pt x="237" y="0"/>
                  </a:cubicBezTo>
                  <a:cubicBezTo>
                    <a:pt x="240" y="42"/>
                    <a:pt x="238" y="61"/>
                    <a:pt x="198" y="83"/>
                  </a:cubicBezTo>
                  <a:cubicBezTo>
                    <a:pt x="203" y="83"/>
                    <a:pt x="207" y="83"/>
                    <a:pt x="211" y="83"/>
                  </a:cubicBezTo>
                  <a:cubicBezTo>
                    <a:pt x="217" y="83"/>
                    <a:pt x="222" y="83"/>
                    <a:pt x="227" y="82"/>
                  </a:cubicBezTo>
                  <a:cubicBezTo>
                    <a:pt x="235" y="82"/>
                    <a:pt x="239" y="86"/>
                    <a:pt x="243" y="90"/>
                  </a:cubicBezTo>
                  <a:cubicBezTo>
                    <a:pt x="243" y="91"/>
                    <a:pt x="243" y="92"/>
                    <a:pt x="243" y="93"/>
                  </a:cubicBezTo>
                  <a:cubicBezTo>
                    <a:pt x="233" y="93"/>
                    <a:pt x="222" y="92"/>
                    <a:pt x="212" y="93"/>
                  </a:cubicBezTo>
                  <a:cubicBezTo>
                    <a:pt x="202" y="93"/>
                    <a:pt x="192" y="94"/>
                    <a:pt x="181" y="96"/>
                  </a:cubicBezTo>
                  <a:cubicBezTo>
                    <a:pt x="195" y="98"/>
                    <a:pt x="209" y="100"/>
                    <a:pt x="220" y="111"/>
                  </a:cubicBezTo>
                  <a:cubicBezTo>
                    <a:pt x="229" y="122"/>
                    <a:pt x="236" y="134"/>
                    <a:pt x="242" y="148"/>
                  </a:cubicBezTo>
                  <a:cubicBezTo>
                    <a:pt x="229" y="150"/>
                    <a:pt x="218" y="148"/>
                    <a:pt x="206" y="147"/>
                  </a:cubicBezTo>
                  <a:cubicBezTo>
                    <a:pt x="188" y="144"/>
                    <a:pt x="177" y="131"/>
                    <a:pt x="169" y="116"/>
                  </a:cubicBezTo>
                  <a:cubicBezTo>
                    <a:pt x="166" y="112"/>
                    <a:pt x="164" y="107"/>
                    <a:pt x="162" y="102"/>
                  </a:cubicBezTo>
                  <a:cubicBezTo>
                    <a:pt x="161" y="99"/>
                    <a:pt x="159" y="98"/>
                    <a:pt x="155" y="99"/>
                  </a:cubicBezTo>
                  <a:cubicBezTo>
                    <a:pt x="125" y="105"/>
                    <a:pt x="95" y="112"/>
                    <a:pt x="64" y="119"/>
                  </a:cubicBezTo>
                  <a:cubicBezTo>
                    <a:pt x="64" y="119"/>
                    <a:pt x="63" y="119"/>
                    <a:pt x="62" y="120"/>
                  </a:cubicBezTo>
                  <a:cubicBezTo>
                    <a:pt x="101" y="115"/>
                    <a:pt x="119" y="138"/>
                    <a:pt x="133" y="1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03" name="Freeform 67">
              <a:extLst>
                <a:ext uri="{FF2B5EF4-FFF2-40B4-BE49-F238E27FC236}">
                  <a16:creationId xmlns:a16="http://schemas.microsoft.com/office/drawing/2014/main" id="{C5018985-BCDF-482B-BD10-167DDCAA2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5838" y="440199"/>
              <a:ext cx="223838" cy="231553"/>
            </a:xfrm>
            <a:custGeom>
              <a:avLst/>
              <a:gdLst>
                <a:gd name="T0" fmla="*/ 1 w 243"/>
                <a:gd name="T1" fmla="*/ 150 h 169"/>
                <a:gd name="T2" fmla="*/ 24 w 243"/>
                <a:gd name="T3" fmla="*/ 111 h 169"/>
                <a:gd name="T4" fmla="*/ 62 w 243"/>
                <a:gd name="T5" fmla="*/ 96 h 169"/>
                <a:gd name="T6" fmla="*/ 62 w 243"/>
                <a:gd name="T7" fmla="*/ 95 h 169"/>
                <a:gd name="T8" fmla="*/ 0 w 243"/>
                <a:gd name="T9" fmla="*/ 91 h 169"/>
                <a:gd name="T10" fmla="*/ 14 w 243"/>
                <a:gd name="T11" fmla="*/ 83 h 169"/>
                <a:gd name="T12" fmla="*/ 45 w 243"/>
                <a:gd name="T13" fmla="*/ 83 h 169"/>
                <a:gd name="T14" fmla="*/ 10 w 243"/>
                <a:gd name="T15" fmla="*/ 49 h 169"/>
                <a:gd name="T16" fmla="*/ 7 w 243"/>
                <a:gd name="T17" fmla="*/ 0 h 169"/>
                <a:gd name="T18" fmla="*/ 56 w 243"/>
                <a:gd name="T19" fmla="*/ 83 h 169"/>
                <a:gd name="T20" fmla="*/ 154 w 243"/>
                <a:gd name="T21" fmla="*/ 100 h 169"/>
                <a:gd name="T22" fmla="*/ 117 w 243"/>
                <a:gd name="T23" fmla="*/ 20 h 169"/>
                <a:gd name="T24" fmla="*/ 167 w 243"/>
                <a:gd name="T25" fmla="*/ 105 h 169"/>
                <a:gd name="T26" fmla="*/ 196 w 243"/>
                <a:gd name="T27" fmla="*/ 114 h 169"/>
                <a:gd name="T28" fmla="*/ 236 w 243"/>
                <a:gd name="T29" fmla="*/ 128 h 169"/>
                <a:gd name="T30" fmla="*/ 242 w 243"/>
                <a:gd name="T31" fmla="*/ 140 h 169"/>
                <a:gd name="T32" fmla="*/ 220 w 243"/>
                <a:gd name="T33" fmla="*/ 132 h 169"/>
                <a:gd name="T34" fmla="*/ 199 w 243"/>
                <a:gd name="T35" fmla="*/ 125 h 169"/>
                <a:gd name="T36" fmla="*/ 192 w 243"/>
                <a:gd name="T37" fmla="*/ 127 h 169"/>
                <a:gd name="T38" fmla="*/ 178 w 243"/>
                <a:gd name="T39" fmla="*/ 150 h 169"/>
                <a:gd name="T40" fmla="*/ 146 w 243"/>
                <a:gd name="T41" fmla="*/ 169 h 169"/>
                <a:gd name="T42" fmla="*/ 110 w 243"/>
                <a:gd name="T43" fmla="*/ 169 h 169"/>
                <a:gd name="T44" fmla="*/ 137 w 243"/>
                <a:gd name="T45" fmla="*/ 131 h 169"/>
                <a:gd name="T46" fmla="*/ 181 w 243"/>
                <a:gd name="T47" fmla="*/ 119 h 169"/>
                <a:gd name="T48" fmla="*/ 144 w 243"/>
                <a:gd name="T49" fmla="*/ 110 h 169"/>
                <a:gd name="T50" fmla="*/ 90 w 243"/>
                <a:gd name="T51" fmla="*/ 99 h 169"/>
                <a:gd name="T52" fmla="*/ 81 w 243"/>
                <a:gd name="T53" fmla="*/ 104 h 169"/>
                <a:gd name="T54" fmla="*/ 67 w 243"/>
                <a:gd name="T55" fmla="*/ 127 h 169"/>
                <a:gd name="T56" fmla="*/ 36 w 243"/>
                <a:gd name="T57" fmla="*/ 147 h 169"/>
                <a:gd name="T58" fmla="*/ 1 w 243"/>
                <a:gd name="T59" fmla="*/ 15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3" h="169">
                  <a:moveTo>
                    <a:pt x="1" y="150"/>
                  </a:moveTo>
                  <a:cubicBezTo>
                    <a:pt x="7" y="134"/>
                    <a:pt x="14" y="122"/>
                    <a:pt x="24" y="111"/>
                  </a:cubicBezTo>
                  <a:cubicBezTo>
                    <a:pt x="34" y="100"/>
                    <a:pt x="48" y="98"/>
                    <a:pt x="62" y="96"/>
                  </a:cubicBezTo>
                  <a:cubicBezTo>
                    <a:pt x="62" y="96"/>
                    <a:pt x="62" y="95"/>
                    <a:pt x="62" y="95"/>
                  </a:cubicBezTo>
                  <a:cubicBezTo>
                    <a:pt x="42" y="94"/>
                    <a:pt x="21" y="93"/>
                    <a:pt x="0" y="91"/>
                  </a:cubicBezTo>
                  <a:cubicBezTo>
                    <a:pt x="4" y="86"/>
                    <a:pt x="8" y="82"/>
                    <a:pt x="14" y="83"/>
                  </a:cubicBezTo>
                  <a:cubicBezTo>
                    <a:pt x="24" y="83"/>
                    <a:pt x="34" y="83"/>
                    <a:pt x="45" y="83"/>
                  </a:cubicBezTo>
                  <a:cubicBezTo>
                    <a:pt x="31" y="74"/>
                    <a:pt x="16" y="66"/>
                    <a:pt x="10" y="49"/>
                  </a:cubicBezTo>
                  <a:cubicBezTo>
                    <a:pt x="5" y="33"/>
                    <a:pt x="4" y="17"/>
                    <a:pt x="7" y="0"/>
                  </a:cubicBezTo>
                  <a:cubicBezTo>
                    <a:pt x="45" y="15"/>
                    <a:pt x="65" y="41"/>
                    <a:pt x="56" y="83"/>
                  </a:cubicBezTo>
                  <a:cubicBezTo>
                    <a:pt x="89" y="89"/>
                    <a:pt x="121" y="94"/>
                    <a:pt x="154" y="100"/>
                  </a:cubicBezTo>
                  <a:cubicBezTo>
                    <a:pt x="117" y="84"/>
                    <a:pt x="111" y="54"/>
                    <a:pt x="117" y="20"/>
                  </a:cubicBezTo>
                  <a:cubicBezTo>
                    <a:pt x="150" y="34"/>
                    <a:pt x="174" y="50"/>
                    <a:pt x="167" y="105"/>
                  </a:cubicBezTo>
                  <a:cubicBezTo>
                    <a:pt x="177" y="108"/>
                    <a:pt x="186" y="110"/>
                    <a:pt x="196" y="114"/>
                  </a:cubicBezTo>
                  <a:cubicBezTo>
                    <a:pt x="209" y="118"/>
                    <a:pt x="222" y="123"/>
                    <a:pt x="236" y="128"/>
                  </a:cubicBezTo>
                  <a:cubicBezTo>
                    <a:pt x="241" y="130"/>
                    <a:pt x="243" y="133"/>
                    <a:pt x="242" y="140"/>
                  </a:cubicBezTo>
                  <a:cubicBezTo>
                    <a:pt x="235" y="137"/>
                    <a:pt x="228" y="134"/>
                    <a:pt x="220" y="132"/>
                  </a:cubicBezTo>
                  <a:cubicBezTo>
                    <a:pt x="213" y="129"/>
                    <a:pt x="206" y="127"/>
                    <a:pt x="199" y="125"/>
                  </a:cubicBezTo>
                  <a:cubicBezTo>
                    <a:pt x="195" y="123"/>
                    <a:pt x="194" y="124"/>
                    <a:pt x="192" y="127"/>
                  </a:cubicBezTo>
                  <a:cubicBezTo>
                    <a:pt x="188" y="135"/>
                    <a:pt x="183" y="143"/>
                    <a:pt x="178" y="150"/>
                  </a:cubicBezTo>
                  <a:cubicBezTo>
                    <a:pt x="170" y="161"/>
                    <a:pt x="160" y="168"/>
                    <a:pt x="146" y="169"/>
                  </a:cubicBezTo>
                  <a:cubicBezTo>
                    <a:pt x="135" y="169"/>
                    <a:pt x="123" y="169"/>
                    <a:pt x="110" y="169"/>
                  </a:cubicBezTo>
                  <a:cubicBezTo>
                    <a:pt x="117" y="154"/>
                    <a:pt x="125" y="141"/>
                    <a:pt x="137" y="131"/>
                  </a:cubicBezTo>
                  <a:cubicBezTo>
                    <a:pt x="150" y="120"/>
                    <a:pt x="165" y="120"/>
                    <a:pt x="181" y="119"/>
                  </a:cubicBezTo>
                  <a:cubicBezTo>
                    <a:pt x="169" y="116"/>
                    <a:pt x="156" y="112"/>
                    <a:pt x="144" y="110"/>
                  </a:cubicBezTo>
                  <a:cubicBezTo>
                    <a:pt x="126" y="106"/>
                    <a:pt x="108" y="103"/>
                    <a:pt x="90" y="99"/>
                  </a:cubicBezTo>
                  <a:cubicBezTo>
                    <a:pt x="86" y="98"/>
                    <a:pt x="83" y="99"/>
                    <a:pt x="81" y="104"/>
                  </a:cubicBezTo>
                  <a:cubicBezTo>
                    <a:pt x="77" y="112"/>
                    <a:pt x="72" y="120"/>
                    <a:pt x="67" y="127"/>
                  </a:cubicBezTo>
                  <a:cubicBezTo>
                    <a:pt x="60" y="139"/>
                    <a:pt x="49" y="145"/>
                    <a:pt x="36" y="147"/>
                  </a:cubicBezTo>
                  <a:cubicBezTo>
                    <a:pt x="25" y="148"/>
                    <a:pt x="14" y="149"/>
                    <a:pt x="1" y="1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04" name="Freeform 68">
              <a:extLst>
                <a:ext uri="{FF2B5EF4-FFF2-40B4-BE49-F238E27FC236}">
                  <a16:creationId xmlns:a16="http://schemas.microsoft.com/office/drawing/2014/main" id="{C730B65A-4A7B-4A9F-A73B-D493E6B69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8" y="523757"/>
              <a:ext cx="247650" cy="274040"/>
            </a:xfrm>
            <a:custGeom>
              <a:avLst/>
              <a:gdLst>
                <a:gd name="T0" fmla="*/ 217 w 270"/>
                <a:gd name="T1" fmla="*/ 54 h 200"/>
                <a:gd name="T2" fmla="*/ 254 w 270"/>
                <a:gd name="T3" fmla="*/ 40 h 200"/>
                <a:gd name="T4" fmla="*/ 270 w 270"/>
                <a:gd name="T5" fmla="*/ 46 h 200"/>
                <a:gd name="T6" fmla="*/ 230 w 270"/>
                <a:gd name="T7" fmla="*/ 60 h 200"/>
                <a:gd name="T8" fmla="*/ 191 w 270"/>
                <a:gd name="T9" fmla="*/ 78 h 200"/>
                <a:gd name="T10" fmla="*/ 213 w 270"/>
                <a:gd name="T11" fmla="*/ 120 h 200"/>
                <a:gd name="T12" fmla="*/ 199 w 270"/>
                <a:gd name="T13" fmla="*/ 164 h 200"/>
                <a:gd name="T14" fmla="*/ 176 w 270"/>
                <a:gd name="T15" fmla="*/ 128 h 200"/>
                <a:gd name="T16" fmla="*/ 184 w 270"/>
                <a:gd name="T17" fmla="*/ 86 h 200"/>
                <a:gd name="T18" fmla="*/ 123 w 270"/>
                <a:gd name="T19" fmla="*/ 128 h 200"/>
                <a:gd name="T20" fmla="*/ 127 w 270"/>
                <a:gd name="T21" fmla="*/ 200 h 200"/>
                <a:gd name="T22" fmla="*/ 116 w 270"/>
                <a:gd name="T23" fmla="*/ 131 h 200"/>
                <a:gd name="T24" fmla="*/ 83 w 270"/>
                <a:gd name="T25" fmla="*/ 134 h 200"/>
                <a:gd name="T26" fmla="*/ 78 w 270"/>
                <a:gd name="T27" fmla="*/ 137 h 200"/>
                <a:gd name="T28" fmla="*/ 64 w 270"/>
                <a:gd name="T29" fmla="*/ 150 h 200"/>
                <a:gd name="T30" fmla="*/ 21 w 270"/>
                <a:gd name="T31" fmla="*/ 158 h 200"/>
                <a:gd name="T32" fmla="*/ 0 w 270"/>
                <a:gd name="T33" fmla="*/ 152 h 200"/>
                <a:gd name="T34" fmla="*/ 40 w 270"/>
                <a:gd name="T35" fmla="*/ 122 h 200"/>
                <a:gd name="T36" fmla="*/ 66 w 270"/>
                <a:gd name="T37" fmla="*/ 124 h 200"/>
                <a:gd name="T38" fmla="*/ 107 w 270"/>
                <a:gd name="T39" fmla="*/ 122 h 200"/>
                <a:gd name="T40" fmla="*/ 142 w 270"/>
                <a:gd name="T41" fmla="*/ 105 h 200"/>
                <a:gd name="T42" fmla="*/ 97 w 270"/>
                <a:gd name="T43" fmla="*/ 100 h 200"/>
                <a:gd name="T44" fmla="*/ 65 w 270"/>
                <a:gd name="T45" fmla="*/ 66 h 200"/>
                <a:gd name="T46" fmla="*/ 150 w 270"/>
                <a:gd name="T47" fmla="*/ 97 h 200"/>
                <a:gd name="T48" fmla="*/ 178 w 270"/>
                <a:gd name="T49" fmla="*/ 77 h 200"/>
                <a:gd name="T50" fmla="*/ 210 w 270"/>
                <a:gd name="T51" fmla="*/ 57 h 200"/>
                <a:gd name="T52" fmla="*/ 142 w 270"/>
                <a:gd name="T53" fmla="*/ 0 h 200"/>
                <a:gd name="T54" fmla="*/ 217 w 270"/>
                <a:gd name="T55" fmla="*/ 5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70" h="200">
                  <a:moveTo>
                    <a:pt x="217" y="54"/>
                  </a:moveTo>
                  <a:cubicBezTo>
                    <a:pt x="229" y="49"/>
                    <a:pt x="242" y="45"/>
                    <a:pt x="254" y="40"/>
                  </a:cubicBezTo>
                  <a:cubicBezTo>
                    <a:pt x="261" y="38"/>
                    <a:pt x="266" y="40"/>
                    <a:pt x="270" y="46"/>
                  </a:cubicBezTo>
                  <a:cubicBezTo>
                    <a:pt x="257" y="51"/>
                    <a:pt x="243" y="54"/>
                    <a:pt x="230" y="60"/>
                  </a:cubicBezTo>
                  <a:cubicBezTo>
                    <a:pt x="217" y="65"/>
                    <a:pt x="205" y="72"/>
                    <a:pt x="191" y="78"/>
                  </a:cubicBezTo>
                  <a:cubicBezTo>
                    <a:pt x="201" y="92"/>
                    <a:pt x="212" y="103"/>
                    <a:pt x="213" y="120"/>
                  </a:cubicBezTo>
                  <a:cubicBezTo>
                    <a:pt x="213" y="136"/>
                    <a:pt x="206" y="150"/>
                    <a:pt x="199" y="164"/>
                  </a:cubicBezTo>
                  <a:cubicBezTo>
                    <a:pt x="188" y="153"/>
                    <a:pt x="180" y="142"/>
                    <a:pt x="176" y="128"/>
                  </a:cubicBezTo>
                  <a:cubicBezTo>
                    <a:pt x="172" y="113"/>
                    <a:pt x="178" y="100"/>
                    <a:pt x="184" y="86"/>
                  </a:cubicBezTo>
                  <a:cubicBezTo>
                    <a:pt x="164" y="100"/>
                    <a:pt x="144" y="114"/>
                    <a:pt x="123" y="128"/>
                  </a:cubicBezTo>
                  <a:cubicBezTo>
                    <a:pt x="146" y="150"/>
                    <a:pt x="144" y="174"/>
                    <a:pt x="127" y="200"/>
                  </a:cubicBezTo>
                  <a:cubicBezTo>
                    <a:pt x="108" y="179"/>
                    <a:pt x="98" y="157"/>
                    <a:pt x="116" y="131"/>
                  </a:cubicBezTo>
                  <a:cubicBezTo>
                    <a:pt x="104" y="132"/>
                    <a:pt x="94" y="133"/>
                    <a:pt x="83" y="134"/>
                  </a:cubicBezTo>
                  <a:cubicBezTo>
                    <a:pt x="82" y="134"/>
                    <a:pt x="80" y="136"/>
                    <a:pt x="78" y="137"/>
                  </a:cubicBezTo>
                  <a:cubicBezTo>
                    <a:pt x="73" y="141"/>
                    <a:pt x="69" y="146"/>
                    <a:pt x="64" y="150"/>
                  </a:cubicBezTo>
                  <a:cubicBezTo>
                    <a:pt x="51" y="161"/>
                    <a:pt x="36" y="161"/>
                    <a:pt x="21" y="158"/>
                  </a:cubicBezTo>
                  <a:cubicBezTo>
                    <a:pt x="14" y="156"/>
                    <a:pt x="7" y="154"/>
                    <a:pt x="0" y="152"/>
                  </a:cubicBezTo>
                  <a:cubicBezTo>
                    <a:pt x="12" y="139"/>
                    <a:pt x="22" y="125"/>
                    <a:pt x="40" y="122"/>
                  </a:cubicBezTo>
                  <a:cubicBezTo>
                    <a:pt x="48" y="121"/>
                    <a:pt x="58" y="121"/>
                    <a:pt x="66" y="124"/>
                  </a:cubicBezTo>
                  <a:cubicBezTo>
                    <a:pt x="80" y="127"/>
                    <a:pt x="94" y="126"/>
                    <a:pt x="107" y="122"/>
                  </a:cubicBezTo>
                  <a:cubicBezTo>
                    <a:pt x="119" y="118"/>
                    <a:pt x="130" y="111"/>
                    <a:pt x="142" y="105"/>
                  </a:cubicBezTo>
                  <a:cubicBezTo>
                    <a:pt x="126" y="105"/>
                    <a:pt x="111" y="108"/>
                    <a:pt x="97" y="100"/>
                  </a:cubicBezTo>
                  <a:cubicBezTo>
                    <a:pt x="83" y="92"/>
                    <a:pt x="74" y="79"/>
                    <a:pt x="65" y="66"/>
                  </a:cubicBezTo>
                  <a:cubicBezTo>
                    <a:pt x="109" y="56"/>
                    <a:pt x="125" y="60"/>
                    <a:pt x="150" y="97"/>
                  </a:cubicBezTo>
                  <a:cubicBezTo>
                    <a:pt x="160" y="90"/>
                    <a:pt x="169" y="84"/>
                    <a:pt x="178" y="77"/>
                  </a:cubicBezTo>
                  <a:cubicBezTo>
                    <a:pt x="188" y="70"/>
                    <a:pt x="198" y="64"/>
                    <a:pt x="210" y="57"/>
                  </a:cubicBezTo>
                  <a:cubicBezTo>
                    <a:pt x="169" y="57"/>
                    <a:pt x="151" y="34"/>
                    <a:pt x="142" y="0"/>
                  </a:cubicBezTo>
                  <a:cubicBezTo>
                    <a:pt x="175" y="1"/>
                    <a:pt x="203" y="4"/>
                    <a:pt x="217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05" name="Freeform 69">
              <a:extLst>
                <a:ext uri="{FF2B5EF4-FFF2-40B4-BE49-F238E27FC236}">
                  <a16:creationId xmlns:a16="http://schemas.microsoft.com/office/drawing/2014/main" id="{4B26174E-56AB-46A0-9CCB-452F246F6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200" y="522576"/>
              <a:ext cx="249238" cy="275220"/>
            </a:xfrm>
            <a:custGeom>
              <a:avLst/>
              <a:gdLst>
                <a:gd name="T0" fmla="*/ 270 w 270"/>
                <a:gd name="T1" fmla="*/ 153 h 201"/>
                <a:gd name="T2" fmla="*/ 228 w 270"/>
                <a:gd name="T3" fmla="*/ 160 h 201"/>
                <a:gd name="T4" fmla="*/ 200 w 270"/>
                <a:gd name="T5" fmla="*/ 145 h 201"/>
                <a:gd name="T6" fmla="*/ 173 w 270"/>
                <a:gd name="T7" fmla="*/ 134 h 201"/>
                <a:gd name="T8" fmla="*/ 154 w 270"/>
                <a:gd name="T9" fmla="*/ 131 h 201"/>
                <a:gd name="T10" fmla="*/ 143 w 270"/>
                <a:gd name="T11" fmla="*/ 201 h 201"/>
                <a:gd name="T12" fmla="*/ 130 w 270"/>
                <a:gd name="T13" fmla="*/ 163 h 201"/>
                <a:gd name="T14" fmla="*/ 146 w 270"/>
                <a:gd name="T15" fmla="*/ 129 h 201"/>
                <a:gd name="T16" fmla="*/ 86 w 270"/>
                <a:gd name="T17" fmla="*/ 87 h 201"/>
                <a:gd name="T18" fmla="*/ 95 w 270"/>
                <a:gd name="T19" fmla="*/ 127 h 201"/>
                <a:gd name="T20" fmla="*/ 72 w 270"/>
                <a:gd name="T21" fmla="*/ 165 h 201"/>
                <a:gd name="T22" fmla="*/ 58 w 270"/>
                <a:gd name="T23" fmla="*/ 121 h 201"/>
                <a:gd name="T24" fmla="*/ 79 w 270"/>
                <a:gd name="T25" fmla="*/ 80 h 201"/>
                <a:gd name="T26" fmla="*/ 0 w 270"/>
                <a:gd name="T27" fmla="*/ 47 h 201"/>
                <a:gd name="T28" fmla="*/ 16 w 270"/>
                <a:gd name="T29" fmla="*/ 41 h 201"/>
                <a:gd name="T30" fmla="*/ 51 w 270"/>
                <a:gd name="T31" fmla="*/ 54 h 201"/>
                <a:gd name="T32" fmla="*/ 54 w 270"/>
                <a:gd name="T33" fmla="*/ 55 h 201"/>
                <a:gd name="T34" fmla="*/ 87 w 270"/>
                <a:gd name="T35" fmla="*/ 8 h 201"/>
                <a:gd name="T36" fmla="*/ 128 w 270"/>
                <a:gd name="T37" fmla="*/ 0 h 201"/>
                <a:gd name="T38" fmla="*/ 63 w 270"/>
                <a:gd name="T39" fmla="*/ 58 h 201"/>
                <a:gd name="T40" fmla="*/ 121 w 270"/>
                <a:gd name="T41" fmla="*/ 98 h 201"/>
                <a:gd name="T42" fmla="*/ 205 w 270"/>
                <a:gd name="T43" fmla="*/ 67 h 201"/>
                <a:gd name="T44" fmla="*/ 174 w 270"/>
                <a:gd name="T45" fmla="*/ 101 h 201"/>
                <a:gd name="T46" fmla="*/ 128 w 270"/>
                <a:gd name="T47" fmla="*/ 104 h 201"/>
                <a:gd name="T48" fmla="*/ 177 w 270"/>
                <a:gd name="T49" fmla="*/ 126 h 201"/>
                <a:gd name="T50" fmla="*/ 207 w 270"/>
                <a:gd name="T51" fmla="*/ 124 h 201"/>
                <a:gd name="T52" fmla="*/ 262 w 270"/>
                <a:gd name="T53" fmla="*/ 143 h 201"/>
                <a:gd name="T54" fmla="*/ 268 w 270"/>
                <a:gd name="T55" fmla="*/ 150 h 201"/>
                <a:gd name="T56" fmla="*/ 270 w 270"/>
                <a:gd name="T57" fmla="*/ 15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70" h="201">
                  <a:moveTo>
                    <a:pt x="270" y="153"/>
                  </a:moveTo>
                  <a:cubicBezTo>
                    <a:pt x="256" y="158"/>
                    <a:pt x="242" y="161"/>
                    <a:pt x="228" y="160"/>
                  </a:cubicBezTo>
                  <a:cubicBezTo>
                    <a:pt x="216" y="159"/>
                    <a:pt x="207" y="153"/>
                    <a:pt x="200" y="145"/>
                  </a:cubicBezTo>
                  <a:cubicBezTo>
                    <a:pt x="192" y="137"/>
                    <a:pt x="184" y="133"/>
                    <a:pt x="173" y="134"/>
                  </a:cubicBezTo>
                  <a:cubicBezTo>
                    <a:pt x="168" y="134"/>
                    <a:pt x="162" y="132"/>
                    <a:pt x="154" y="131"/>
                  </a:cubicBezTo>
                  <a:cubicBezTo>
                    <a:pt x="171" y="158"/>
                    <a:pt x="163" y="180"/>
                    <a:pt x="143" y="201"/>
                  </a:cubicBezTo>
                  <a:cubicBezTo>
                    <a:pt x="136" y="189"/>
                    <a:pt x="130" y="177"/>
                    <a:pt x="130" y="163"/>
                  </a:cubicBezTo>
                  <a:cubicBezTo>
                    <a:pt x="130" y="149"/>
                    <a:pt x="139" y="139"/>
                    <a:pt x="146" y="129"/>
                  </a:cubicBezTo>
                  <a:cubicBezTo>
                    <a:pt x="126" y="115"/>
                    <a:pt x="107" y="101"/>
                    <a:pt x="86" y="87"/>
                  </a:cubicBezTo>
                  <a:cubicBezTo>
                    <a:pt x="92" y="100"/>
                    <a:pt x="98" y="113"/>
                    <a:pt x="95" y="127"/>
                  </a:cubicBezTo>
                  <a:cubicBezTo>
                    <a:pt x="91" y="142"/>
                    <a:pt x="82" y="154"/>
                    <a:pt x="72" y="165"/>
                  </a:cubicBezTo>
                  <a:cubicBezTo>
                    <a:pt x="64" y="151"/>
                    <a:pt x="57" y="137"/>
                    <a:pt x="58" y="121"/>
                  </a:cubicBezTo>
                  <a:cubicBezTo>
                    <a:pt x="58" y="105"/>
                    <a:pt x="69" y="93"/>
                    <a:pt x="79" y="80"/>
                  </a:cubicBezTo>
                  <a:cubicBezTo>
                    <a:pt x="55" y="64"/>
                    <a:pt x="27" y="55"/>
                    <a:pt x="0" y="47"/>
                  </a:cubicBezTo>
                  <a:cubicBezTo>
                    <a:pt x="4" y="41"/>
                    <a:pt x="9" y="39"/>
                    <a:pt x="16" y="41"/>
                  </a:cubicBezTo>
                  <a:cubicBezTo>
                    <a:pt x="28" y="45"/>
                    <a:pt x="40" y="50"/>
                    <a:pt x="51" y="54"/>
                  </a:cubicBezTo>
                  <a:cubicBezTo>
                    <a:pt x="52" y="54"/>
                    <a:pt x="53" y="54"/>
                    <a:pt x="54" y="55"/>
                  </a:cubicBezTo>
                  <a:cubicBezTo>
                    <a:pt x="61" y="37"/>
                    <a:pt x="66" y="17"/>
                    <a:pt x="87" y="8"/>
                  </a:cubicBezTo>
                  <a:cubicBezTo>
                    <a:pt x="100" y="2"/>
                    <a:pt x="113" y="0"/>
                    <a:pt x="128" y="0"/>
                  </a:cubicBezTo>
                  <a:cubicBezTo>
                    <a:pt x="124" y="34"/>
                    <a:pt x="102" y="53"/>
                    <a:pt x="63" y="58"/>
                  </a:cubicBezTo>
                  <a:cubicBezTo>
                    <a:pt x="82" y="71"/>
                    <a:pt x="101" y="84"/>
                    <a:pt x="121" y="98"/>
                  </a:cubicBezTo>
                  <a:cubicBezTo>
                    <a:pt x="139" y="63"/>
                    <a:pt x="168" y="55"/>
                    <a:pt x="205" y="67"/>
                  </a:cubicBezTo>
                  <a:cubicBezTo>
                    <a:pt x="196" y="80"/>
                    <a:pt x="187" y="93"/>
                    <a:pt x="174" y="101"/>
                  </a:cubicBezTo>
                  <a:cubicBezTo>
                    <a:pt x="160" y="109"/>
                    <a:pt x="144" y="106"/>
                    <a:pt x="128" y="104"/>
                  </a:cubicBezTo>
                  <a:cubicBezTo>
                    <a:pt x="143" y="116"/>
                    <a:pt x="159" y="123"/>
                    <a:pt x="177" y="126"/>
                  </a:cubicBezTo>
                  <a:cubicBezTo>
                    <a:pt x="188" y="127"/>
                    <a:pt x="197" y="127"/>
                    <a:pt x="207" y="124"/>
                  </a:cubicBezTo>
                  <a:cubicBezTo>
                    <a:pt x="230" y="117"/>
                    <a:pt x="247" y="128"/>
                    <a:pt x="262" y="143"/>
                  </a:cubicBezTo>
                  <a:cubicBezTo>
                    <a:pt x="264" y="146"/>
                    <a:pt x="266" y="148"/>
                    <a:pt x="268" y="150"/>
                  </a:cubicBezTo>
                  <a:cubicBezTo>
                    <a:pt x="269" y="151"/>
                    <a:pt x="269" y="151"/>
                    <a:pt x="270" y="1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06" name="Freeform 70">
              <a:extLst>
                <a:ext uri="{FF2B5EF4-FFF2-40B4-BE49-F238E27FC236}">
                  <a16:creationId xmlns:a16="http://schemas.microsoft.com/office/drawing/2014/main" id="{6651D89D-25CF-4488-B121-C2AD1B9BF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600" y="636110"/>
              <a:ext cx="155575" cy="279468"/>
            </a:xfrm>
            <a:custGeom>
              <a:avLst/>
              <a:gdLst>
                <a:gd name="T0" fmla="*/ 103 w 169"/>
                <a:gd name="T1" fmla="*/ 109 h 204"/>
                <a:gd name="T2" fmla="*/ 169 w 169"/>
                <a:gd name="T3" fmla="*/ 119 h 204"/>
                <a:gd name="T4" fmla="*/ 139 w 169"/>
                <a:gd name="T5" fmla="*/ 130 h 204"/>
                <a:gd name="T6" fmla="*/ 110 w 169"/>
                <a:gd name="T7" fmla="*/ 121 h 204"/>
                <a:gd name="T8" fmla="*/ 119 w 169"/>
                <a:gd name="T9" fmla="*/ 146 h 204"/>
                <a:gd name="T10" fmla="*/ 113 w 169"/>
                <a:gd name="T11" fmla="*/ 204 h 204"/>
                <a:gd name="T12" fmla="*/ 103 w 169"/>
                <a:gd name="T13" fmla="*/ 154 h 204"/>
                <a:gd name="T14" fmla="*/ 101 w 169"/>
                <a:gd name="T15" fmla="*/ 122 h 204"/>
                <a:gd name="T16" fmla="*/ 76 w 169"/>
                <a:gd name="T17" fmla="*/ 95 h 204"/>
                <a:gd name="T18" fmla="*/ 57 w 169"/>
                <a:gd name="T19" fmla="*/ 159 h 204"/>
                <a:gd name="T20" fmla="*/ 70 w 169"/>
                <a:gd name="T21" fmla="*/ 90 h 204"/>
                <a:gd name="T22" fmla="*/ 48 w 169"/>
                <a:gd name="T23" fmla="*/ 63 h 204"/>
                <a:gd name="T24" fmla="*/ 34 w 169"/>
                <a:gd name="T25" fmla="*/ 96 h 204"/>
                <a:gd name="T26" fmla="*/ 0 w 169"/>
                <a:gd name="T27" fmla="*/ 111 h 204"/>
                <a:gd name="T28" fmla="*/ 46 w 169"/>
                <a:gd name="T29" fmla="*/ 54 h 204"/>
                <a:gd name="T30" fmla="*/ 43 w 169"/>
                <a:gd name="T31" fmla="*/ 31 h 204"/>
                <a:gd name="T32" fmla="*/ 43 w 169"/>
                <a:gd name="T33" fmla="*/ 4 h 204"/>
                <a:gd name="T34" fmla="*/ 45 w 169"/>
                <a:gd name="T35" fmla="*/ 0 h 204"/>
                <a:gd name="T36" fmla="*/ 50 w 169"/>
                <a:gd name="T37" fmla="*/ 3 h 204"/>
                <a:gd name="T38" fmla="*/ 52 w 169"/>
                <a:gd name="T39" fmla="*/ 10 h 204"/>
                <a:gd name="T40" fmla="*/ 53 w 169"/>
                <a:gd name="T41" fmla="*/ 40 h 204"/>
                <a:gd name="T42" fmla="*/ 72 w 169"/>
                <a:gd name="T43" fmla="*/ 77 h 204"/>
                <a:gd name="T44" fmla="*/ 103 w 169"/>
                <a:gd name="T45" fmla="*/ 10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204">
                  <a:moveTo>
                    <a:pt x="103" y="109"/>
                  </a:moveTo>
                  <a:cubicBezTo>
                    <a:pt x="131" y="96"/>
                    <a:pt x="141" y="95"/>
                    <a:pt x="169" y="119"/>
                  </a:cubicBezTo>
                  <a:cubicBezTo>
                    <a:pt x="159" y="125"/>
                    <a:pt x="150" y="129"/>
                    <a:pt x="139" y="130"/>
                  </a:cubicBezTo>
                  <a:cubicBezTo>
                    <a:pt x="128" y="132"/>
                    <a:pt x="119" y="126"/>
                    <a:pt x="110" y="121"/>
                  </a:cubicBezTo>
                  <a:cubicBezTo>
                    <a:pt x="113" y="129"/>
                    <a:pt x="115" y="138"/>
                    <a:pt x="119" y="146"/>
                  </a:cubicBezTo>
                  <a:cubicBezTo>
                    <a:pt x="130" y="166"/>
                    <a:pt x="132" y="179"/>
                    <a:pt x="113" y="204"/>
                  </a:cubicBezTo>
                  <a:cubicBezTo>
                    <a:pt x="99" y="192"/>
                    <a:pt x="93" y="169"/>
                    <a:pt x="103" y="154"/>
                  </a:cubicBezTo>
                  <a:cubicBezTo>
                    <a:pt x="111" y="142"/>
                    <a:pt x="108" y="133"/>
                    <a:pt x="101" y="122"/>
                  </a:cubicBezTo>
                  <a:cubicBezTo>
                    <a:pt x="94" y="112"/>
                    <a:pt x="87" y="103"/>
                    <a:pt x="76" y="95"/>
                  </a:cubicBezTo>
                  <a:cubicBezTo>
                    <a:pt x="89" y="122"/>
                    <a:pt x="78" y="142"/>
                    <a:pt x="57" y="159"/>
                  </a:cubicBezTo>
                  <a:cubicBezTo>
                    <a:pt x="43" y="133"/>
                    <a:pt x="46" y="118"/>
                    <a:pt x="70" y="90"/>
                  </a:cubicBezTo>
                  <a:cubicBezTo>
                    <a:pt x="63" y="81"/>
                    <a:pt x="56" y="72"/>
                    <a:pt x="48" y="63"/>
                  </a:cubicBezTo>
                  <a:cubicBezTo>
                    <a:pt x="46" y="74"/>
                    <a:pt x="44" y="87"/>
                    <a:pt x="34" y="96"/>
                  </a:cubicBezTo>
                  <a:cubicBezTo>
                    <a:pt x="24" y="104"/>
                    <a:pt x="12" y="108"/>
                    <a:pt x="0" y="111"/>
                  </a:cubicBezTo>
                  <a:cubicBezTo>
                    <a:pt x="3" y="73"/>
                    <a:pt x="13" y="63"/>
                    <a:pt x="46" y="54"/>
                  </a:cubicBezTo>
                  <a:cubicBezTo>
                    <a:pt x="45" y="46"/>
                    <a:pt x="44" y="39"/>
                    <a:pt x="43" y="31"/>
                  </a:cubicBezTo>
                  <a:cubicBezTo>
                    <a:pt x="43" y="22"/>
                    <a:pt x="43" y="13"/>
                    <a:pt x="43" y="4"/>
                  </a:cubicBezTo>
                  <a:cubicBezTo>
                    <a:pt x="43" y="3"/>
                    <a:pt x="44" y="1"/>
                    <a:pt x="45" y="0"/>
                  </a:cubicBezTo>
                  <a:cubicBezTo>
                    <a:pt x="47" y="1"/>
                    <a:pt x="49" y="1"/>
                    <a:pt x="50" y="3"/>
                  </a:cubicBezTo>
                  <a:cubicBezTo>
                    <a:pt x="51" y="5"/>
                    <a:pt x="52" y="8"/>
                    <a:pt x="52" y="10"/>
                  </a:cubicBezTo>
                  <a:cubicBezTo>
                    <a:pt x="52" y="20"/>
                    <a:pt x="52" y="30"/>
                    <a:pt x="53" y="40"/>
                  </a:cubicBezTo>
                  <a:cubicBezTo>
                    <a:pt x="54" y="55"/>
                    <a:pt x="62" y="67"/>
                    <a:pt x="72" y="77"/>
                  </a:cubicBezTo>
                  <a:cubicBezTo>
                    <a:pt x="82" y="88"/>
                    <a:pt x="93" y="98"/>
                    <a:pt x="103" y="10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07" name="Freeform 71">
              <a:extLst>
                <a:ext uri="{FF2B5EF4-FFF2-40B4-BE49-F238E27FC236}">
                  <a16:creationId xmlns:a16="http://schemas.microsoft.com/office/drawing/2014/main" id="{76AE6C79-F255-4F05-944C-9C6C598B4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3" y="634694"/>
              <a:ext cx="157163" cy="282065"/>
            </a:xfrm>
            <a:custGeom>
              <a:avLst/>
              <a:gdLst>
                <a:gd name="T0" fmla="*/ 93 w 170"/>
                <a:gd name="T1" fmla="*/ 96 h 206"/>
                <a:gd name="T2" fmla="*/ 61 w 170"/>
                <a:gd name="T3" fmla="*/ 139 h 206"/>
                <a:gd name="T4" fmla="*/ 63 w 170"/>
                <a:gd name="T5" fmla="*/ 147 h 206"/>
                <a:gd name="T6" fmla="*/ 57 w 170"/>
                <a:gd name="T7" fmla="*/ 206 h 206"/>
                <a:gd name="T8" fmla="*/ 50 w 170"/>
                <a:gd name="T9" fmla="*/ 149 h 206"/>
                <a:gd name="T10" fmla="*/ 60 w 170"/>
                <a:gd name="T11" fmla="*/ 121 h 206"/>
                <a:gd name="T12" fmla="*/ 30 w 170"/>
                <a:gd name="T13" fmla="*/ 131 h 206"/>
                <a:gd name="T14" fmla="*/ 0 w 170"/>
                <a:gd name="T15" fmla="*/ 122 h 206"/>
                <a:gd name="T16" fmla="*/ 67 w 170"/>
                <a:gd name="T17" fmla="*/ 111 h 206"/>
                <a:gd name="T18" fmla="*/ 78 w 170"/>
                <a:gd name="T19" fmla="*/ 98 h 206"/>
                <a:gd name="T20" fmla="*/ 95 w 170"/>
                <a:gd name="T21" fmla="*/ 82 h 206"/>
                <a:gd name="T22" fmla="*/ 118 w 170"/>
                <a:gd name="T23" fmla="*/ 30 h 206"/>
                <a:gd name="T24" fmla="*/ 118 w 170"/>
                <a:gd name="T25" fmla="*/ 10 h 206"/>
                <a:gd name="T26" fmla="*/ 126 w 170"/>
                <a:gd name="T27" fmla="*/ 0 h 206"/>
                <a:gd name="T28" fmla="*/ 123 w 170"/>
                <a:gd name="T29" fmla="*/ 55 h 206"/>
                <a:gd name="T30" fmla="*/ 170 w 170"/>
                <a:gd name="T31" fmla="*/ 112 h 206"/>
                <a:gd name="T32" fmla="*/ 136 w 170"/>
                <a:gd name="T33" fmla="*/ 97 h 206"/>
                <a:gd name="T34" fmla="*/ 121 w 170"/>
                <a:gd name="T35" fmla="*/ 63 h 206"/>
                <a:gd name="T36" fmla="*/ 99 w 170"/>
                <a:gd name="T37" fmla="*/ 92 h 206"/>
                <a:gd name="T38" fmla="*/ 112 w 170"/>
                <a:gd name="T39" fmla="*/ 160 h 206"/>
                <a:gd name="T40" fmla="*/ 93 w 170"/>
                <a:gd name="T41" fmla="*/ 9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0" h="206">
                  <a:moveTo>
                    <a:pt x="93" y="96"/>
                  </a:moveTo>
                  <a:cubicBezTo>
                    <a:pt x="78" y="107"/>
                    <a:pt x="67" y="121"/>
                    <a:pt x="61" y="139"/>
                  </a:cubicBezTo>
                  <a:cubicBezTo>
                    <a:pt x="60" y="141"/>
                    <a:pt x="61" y="145"/>
                    <a:pt x="63" y="147"/>
                  </a:cubicBezTo>
                  <a:cubicBezTo>
                    <a:pt x="75" y="167"/>
                    <a:pt x="73" y="188"/>
                    <a:pt x="57" y="206"/>
                  </a:cubicBezTo>
                  <a:cubicBezTo>
                    <a:pt x="41" y="189"/>
                    <a:pt x="38" y="169"/>
                    <a:pt x="50" y="149"/>
                  </a:cubicBezTo>
                  <a:cubicBezTo>
                    <a:pt x="54" y="141"/>
                    <a:pt x="56" y="131"/>
                    <a:pt x="60" y="121"/>
                  </a:cubicBezTo>
                  <a:cubicBezTo>
                    <a:pt x="50" y="127"/>
                    <a:pt x="41" y="134"/>
                    <a:pt x="30" y="131"/>
                  </a:cubicBezTo>
                  <a:cubicBezTo>
                    <a:pt x="20" y="129"/>
                    <a:pt x="11" y="125"/>
                    <a:pt x="0" y="122"/>
                  </a:cubicBezTo>
                  <a:cubicBezTo>
                    <a:pt x="18" y="100"/>
                    <a:pt x="41" y="96"/>
                    <a:pt x="67" y="111"/>
                  </a:cubicBezTo>
                  <a:cubicBezTo>
                    <a:pt x="71" y="107"/>
                    <a:pt x="74" y="102"/>
                    <a:pt x="78" y="98"/>
                  </a:cubicBezTo>
                  <a:cubicBezTo>
                    <a:pt x="84" y="92"/>
                    <a:pt x="89" y="87"/>
                    <a:pt x="95" y="82"/>
                  </a:cubicBezTo>
                  <a:cubicBezTo>
                    <a:pt x="110" y="68"/>
                    <a:pt x="117" y="51"/>
                    <a:pt x="118" y="30"/>
                  </a:cubicBezTo>
                  <a:cubicBezTo>
                    <a:pt x="118" y="24"/>
                    <a:pt x="118" y="17"/>
                    <a:pt x="118" y="10"/>
                  </a:cubicBezTo>
                  <a:cubicBezTo>
                    <a:pt x="118" y="5"/>
                    <a:pt x="120" y="2"/>
                    <a:pt x="126" y="0"/>
                  </a:cubicBezTo>
                  <a:cubicBezTo>
                    <a:pt x="127" y="19"/>
                    <a:pt x="127" y="37"/>
                    <a:pt x="123" y="55"/>
                  </a:cubicBezTo>
                  <a:cubicBezTo>
                    <a:pt x="156" y="64"/>
                    <a:pt x="166" y="73"/>
                    <a:pt x="170" y="112"/>
                  </a:cubicBezTo>
                  <a:cubicBezTo>
                    <a:pt x="157" y="109"/>
                    <a:pt x="146" y="105"/>
                    <a:pt x="136" y="97"/>
                  </a:cubicBezTo>
                  <a:cubicBezTo>
                    <a:pt x="125" y="88"/>
                    <a:pt x="124" y="75"/>
                    <a:pt x="121" y="63"/>
                  </a:cubicBezTo>
                  <a:cubicBezTo>
                    <a:pt x="114" y="73"/>
                    <a:pt x="107" y="82"/>
                    <a:pt x="99" y="92"/>
                  </a:cubicBezTo>
                  <a:cubicBezTo>
                    <a:pt x="124" y="110"/>
                    <a:pt x="126" y="134"/>
                    <a:pt x="112" y="160"/>
                  </a:cubicBezTo>
                  <a:cubicBezTo>
                    <a:pt x="90" y="143"/>
                    <a:pt x="85" y="129"/>
                    <a:pt x="93" y="9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08" name="Freeform 72">
              <a:extLst>
                <a:ext uri="{FF2B5EF4-FFF2-40B4-BE49-F238E27FC236}">
                  <a16:creationId xmlns:a16="http://schemas.microsoft.com/office/drawing/2014/main" id="{28CFD7F4-74F1-4176-AE34-426348444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925" y="482686"/>
              <a:ext cx="87313" cy="156257"/>
            </a:xfrm>
            <a:custGeom>
              <a:avLst/>
              <a:gdLst>
                <a:gd name="T0" fmla="*/ 78 w 95"/>
                <a:gd name="T1" fmla="*/ 114 h 114"/>
                <a:gd name="T2" fmla="*/ 29 w 95"/>
                <a:gd name="T3" fmla="*/ 93 h 114"/>
                <a:gd name="T4" fmla="*/ 5 w 95"/>
                <a:gd name="T5" fmla="*/ 61 h 114"/>
                <a:gd name="T6" fmla="*/ 12 w 95"/>
                <a:gd name="T7" fmla="*/ 10 h 114"/>
                <a:gd name="T8" fmla="*/ 15 w 95"/>
                <a:gd name="T9" fmla="*/ 8 h 114"/>
                <a:gd name="T10" fmla="*/ 83 w 95"/>
                <a:gd name="T11" fmla="*/ 35 h 114"/>
                <a:gd name="T12" fmla="*/ 94 w 95"/>
                <a:gd name="T13" fmla="*/ 71 h 114"/>
                <a:gd name="T14" fmla="*/ 94 w 95"/>
                <a:gd name="T15" fmla="*/ 102 h 114"/>
                <a:gd name="T16" fmla="*/ 77 w 95"/>
                <a:gd name="T17" fmla="*/ 75 h 114"/>
                <a:gd name="T18" fmla="*/ 76 w 95"/>
                <a:gd name="T19" fmla="*/ 76 h 114"/>
                <a:gd name="T20" fmla="*/ 86 w 95"/>
                <a:gd name="T21" fmla="*/ 99 h 114"/>
                <a:gd name="T22" fmla="*/ 86 w 95"/>
                <a:gd name="T23" fmla="*/ 100 h 114"/>
                <a:gd name="T24" fmla="*/ 66 w 95"/>
                <a:gd name="T25" fmla="*/ 78 h 114"/>
                <a:gd name="T26" fmla="*/ 63 w 95"/>
                <a:gd name="T27" fmla="*/ 80 h 114"/>
                <a:gd name="T28" fmla="*/ 78 w 95"/>
                <a:gd name="T29" fmla="*/ 105 h 114"/>
                <a:gd name="T30" fmla="*/ 77 w 95"/>
                <a:gd name="T31" fmla="*/ 106 h 114"/>
                <a:gd name="T32" fmla="*/ 58 w 95"/>
                <a:gd name="T33" fmla="*/ 89 h 114"/>
                <a:gd name="T34" fmla="*/ 57 w 95"/>
                <a:gd name="T35" fmla="*/ 90 h 114"/>
                <a:gd name="T36" fmla="*/ 66 w 95"/>
                <a:gd name="T37" fmla="*/ 102 h 114"/>
                <a:gd name="T38" fmla="*/ 78 w 95"/>
                <a:gd name="T3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" h="114">
                  <a:moveTo>
                    <a:pt x="78" y="114"/>
                  </a:moveTo>
                  <a:cubicBezTo>
                    <a:pt x="59" y="110"/>
                    <a:pt x="43" y="104"/>
                    <a:pt x="29" y="93"/>
                  </a:cubicBezTo>
                  <a:cubicBezTo>
                    <a:pt x="17" y="85"/>
                    <a:pt x="9" y="75"/>
                    <a:pt x="5" y="61"/>
                  </a:cubicBezTo>
                  <a:cubicBezTo>
                    <a:pt x="0" y="43"/>
                    <a:pt x="4" y="26"/>
                    <a:pt x="12" y="10"/>
                  </a:cubicBezTo>
                  <a:cubicBezTo>
                    <a:pt x="12" y="9"/>
                    <a:pt x="14" y="8"/>
                    <a:pt x="15" y="8"/>
                  </a:cubicBezTo>
                  <a:cubicBezTo>
                    <a:pt x="39" y="0"/>
                    <a:pt x="71" y="13"/>
                    <a:pt x="83" y="35"/>
                  </a:cubicBezTo>
                  <a:cubicBezTo>
                    <a:pt x="89" y="46"/>
                    <a:pt x="93" y="58"/>
                    <a:pt x="94" y="71"/>
                  </a:cubicBezTo>
                  <a:cubicBezTo>
                    <a:pt x="95" y="81"/>
                    <a:pt x="94" y="92"/>
                    <a:pt x="94" y="102"/>
                  </a:cubicBezTo>
                  <a:cubicBezTo>
                    <a:pt x="89" y="93"/>
                    <a:pt x="83" y="84"/>
                    <a:pt x="77" y="75"/>
                  </a:cubicBezTo>
                  <a:cubicBezTo>
                    <a:pt x="77" y="75"/>
                    <a:pt x="76" y="75"/>
                    <a:pt x="76" y="76"/>
                  </a:cubicBezTo>
                  <a:cubicBezTo>
                    <a:pt x="79" y="84"/>
                    <a:pt x="83" y="91"/>
                    <a:pt x="86" y="99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92"/>
                    <a:pt x="72" y="85"/>
                    <a:pt x="66" y="78"/>
                  </a:cubicBezTo>
                  <a:cubicBezTo>
                    <a:pt x="65" y="78"/>
                    <a:pt x="64" y="79"/>
                    <a:pt x="63" y="80"/>
                  </a:cubicBezTo>
                  <a:cubicBezTo>
                    <a:pt x="68" y="88"/>
                    <a:pt x="73" y="97"/>
                    <a:pt x="78" y="105"/>
                  </a:cubicBezTo>
                  <a:cubicBezTo>
                    <a:pt x="78" y="106"/>
                    <a:pt x="77" y="106"/>
                    <a:pt x="77" y="106"/>
                  </a:cubicBezTo>
                  <a:cubicBezTo>
                    <a:pt x="71" y="100"/>
                    <a:pt x="65" y="95"/>
                    <a:pt x="58" y="89"/>
                  </a:cubicBezTo>
                  <a:cubicBezTo>
                    <a:pt x="58" y="89"/>
                    <a:pt x="58" y="89"/>
                    <a:pt x="57" y="90"/>
                  </a:cubicBezTo>
                  <a:cubicBezTo>
                    <a:pt x="60" y="94"/>
                    <a:pt x="63" y="98"/>
                    <a:pt x="66" y="102"/>
                  </a:cubicBezTo>
                  <a:cubicBezTo>
                    <a:pt x="69" y="106"/>
                    <a:pt x="73" y="110"/>
                    <a:pt x="78" y="1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09" name="Freeform 73">
              <a:extLst>
                <a:ext uri="{FF2B5EF4-FFF2-40B4-BE49-F238E27FC236}">
                  <a16:creationId xmlns:a16="http://schemas.microsoft.com/office/drawing/2014/main" id="{C7D5E2DB-8EA6-4BAE-B8D5-33CFE411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350" y="490947"/>
              <a:ext cx="92075" cy="147995"/>
            </a:xfrm>
            <a:custGeom>
              <a:avLst/>
              <a:gdLst>
                <a:gd name="T0" fmla="*/ 18 w 99"/>
                <a:gd name="T1" fmla="*/ 99 h 108"/>
                <a:gd name="T2" fmla="*/ 32 w 99"/>
                <a:gd name="T3" fmla="*/ 74 h 108"/>
                <a:gd name="T4" fmla="*/ 30 w 99"/>
                <a:gd name="T5" fmla="*/ 72 h 108"/>
                <a:gd name="T6" fmla="*/ 19 w 99"/>
                <a:gd name="T7" fmla="*/ 83 h 108"/>
                <a:gd name="T8" fmla="*/ 9 w 99"/>
                <a:gd name="T9" fmla="*/ 94 h 108"/>
                <a:gd name="T10" fmla="*/ 20 w 99"/>
                <a:gd name="T11" fmla="*/ 70 h 108"/>
                <a:gd name="T12" fmla="*/ 18 w 99"/>
                <a:gd name="T13" fmla="*/ 69 h 108"/>
                <a:gd name="T14" fmla="*/ 0 w 99"/>
                <a:gd name="T15" fmla="*/ 97 h 108"/>
                <a:gd name="T16" fmla="*/ 0 w 99"/>
                <a:gd name="T17" fmla="*/ 76 h 108"/>
                <a:gd name="T18" fmla="*/ 14 w 99"/>
                <a:gd name="T19" fmla="*/ 26 h 108"/>
                <a:gd name="T20" fmla="*/ 70 w 99"/>
                <a:gd name="T21" fmla="*/ 0 h 108"/>
                <a:gd name="T22" fmla="*/ 88 w 99"/>
                <a:gd name="T23" fmla="*/ 15 h 108"/>
                <a:gd name="T24" fmla="*/ 62 w 99"/>
                <a:gd name="T25" fmla="*/ 90 h 108"/>
                <a:gd name="T26" fmla="*/ 24 w 99"/>
                <a:gd name="T27" fmla="*/ 107 h 108"/>
                <a:gd name="T28" fmla="*/ 19 w 99"/>
                <a:gd name="T29" fmla="*/ 107 h 108"/>
                <a:gd name="T30" fmla="*/ 39 w 99"/>
                <a:gd name="T31" fmla="*/ 84 h 108"/>
                <a:gd name="T32" fmla="*/ 37 w 99"/>
                <a:gd name="T33" fmla="*/ 82 h 108"/>
                <a:gd name="T34" fmla="*/ 18 w 99"/>
                <a:gd name="T35" fmla="*/ 100 h 108"/>
                <a:gd name="T36" fmla="*/ 18 w 99"/>
                <a:gd name="T37" fmla="*/ 9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" h="108">
                  <a:moveTo>
                    <a:pt x="18" y="99"/>
                  </a:moveTo>
                  <a:cubicBezTo>
                    <a:pt x="22" y="91"/>
                    <a:pt x="27" y="82"/>
                    <a:pt x="32" y="74"/>
                  </a:cubicBezTo>
                  <a:cubicBezTo>
                    <a:pt x="31" y="73"/>
                    <a:pt x="31" y="73"/>
                    <a:pt x="30" y="72"/>
                  </a:cubicBezTo>
                  <a:cubicBezTo>
                    <a:pt x="26" y="76"/>
                    <a:pt x="23" y="79"/>
                    <a:pt x="19" y="83"/>
                  </a:cubicBezTo>
                  <a:cubicBezTo>
                    <a:pt x="16" y="86"/>
                    <a:pt x="13" y="90"/>
                    <a:pt x="9" y="94"/>
                  </a:cubicBezTo>
                  <a:cubicBezTo>
                    <a:pt x="12" y="86"/>
                    <a:pt x="16" y="78"/>
                    <a:pt x="20" y="70"/>
                  </a:cubicBezTo>
                  <a:cubicBezTo>
                    <a:pt x="19" y="69"/>
                    <a:pt x="18" y="69"/>
                    <a:pt x="18" y="69"/>
                  </a:cubicBezTo>
                  <a:cubicBezTo>
                    <a:pt x="12" y="77"/>
                    <a:pt x="7" y="86"/>
                    <a:pt x="0" y="97"/>
                  </a:cubicBezTo>
                  <a:cubicBezTo>
                    <a:pt x="0" y="89"/>
                    <a:pt x="0" y="83"/>
                    <a:pt x="0" y="76"/>
                  </a:cubicBezTo>
                  <a:cubicBezTo>
                    <a:pt x="1" y="59"/>
                    <a:pt x="4" y="41"/>
                    <a:pt x="14" y="26"/>
                  </a:cubicBezTo>
                  <a:cubicBezTo>
                    <a:pt x="27" y="6"/>
                    <a:pt x="47" y="0"/>
                    <a:pt x="70" y="0"/>
                  </a:cubicBezTo>
                  <a:cubicBezTo>
                    <a:pt x="81" y="1"/>
                    <a:pt x="85" y="6"/>
                    <a:pt x="88" y="15"/>
                  </a:cubicBezTo>
                  <a:cubicBezTo>
                    <a:pt x="99" y="47"/>
                    <a:pt x="91" y="73"/>
                    <a:pt x="62" y="90"/>
                  </a:cubicBezTo>
                  <a:cubicBezTo>
                    <a:pt x="50" y="97"/>
                    <a:pt x="36" y="102"/>
                    <a:pt x="24" y="107"/>
                  </a:cubicBezTo>
                  <a:cubicBezTo>
                    <a:pt x="22" y="108"/>
                    <a:pt x="21" y="107"/>
                    <a:pt x="19" y="107"/>
                  </a:cubicBezTo>
                  <a:cubicBezTo>
                    <a:pt x="26" y="99"/>
                    <a:pt x="32" y="92"/>
                    <a:pt x="39" y="84"/>
                  </a:cubicBezTo>
                  <a:cubicBezTo>
                    <a:pt x="38" y="83"/>
                    <a:pt x="38" y="83"/>
                    <a:pt x="37" y="82"/>
                  </a:cubicBezTo>
                  <a:cubicBezTo>
                    <a:pt x="31" y="88"/>
                    <a:pt x="24" y="94"/>
                    <a:pt x="18" y="100"/>
                  </a:cubicBezTo>
                  <a:cubicBezTo>
                    <a:pt x="18" y="100"/>
                    <a:pt x="18" y="99"/>
                    <a:pt x="18" y="9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0" name="Freeform 74">
              <a:extLst>
                <a:ext uri="{FF2B5EF4-FFF2-40B4-BE49-F238E27FC236}">
                  <a16:creationId xmlns:a16="http://schemas.microsoft.com/office/drawing/2014/main" id="{CA8C82A3-0BFC-4428-A4F3-B7C8CAD10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550" y="695120"/>
              <a:ext cx="85725" cy="173724"/>
            </a:xfrm>
            <a:custGeom>
              <a:avLst/>
              <a:gdLst>
                <a:gd name="T0" fmla="*/ 39 w 93"/>
                <a:gd name="T1" fmla="*/ 1 h 127"/>
                <a:gd name="T2" fmla="*/ 36 w 93"/>
                <a:gd name="T3" fmla="*/ 33 h 127"/>
                <a:gd name="T4" fmla="*/ 38 w 93"/>
                <a:gd name="T5" fmla="*/ 33 h 127"/>
                <a:gd name="T6" fmla="*/ 43 w 93"/>
                <a:gd name="T7" fmla="*/ 8 h 127"/>
                <a:gd name="T8" fmla="*/ 44 w 93"/>
                <a:gd name="T9" fmla="*/ 8 h 127"/>
                <a:gd name="T10" fmla="*/ 47 w 93"/>
                <a:gd name="T11" fmla="*/ 37 h 127"/>
                <a:gd name="T12" fmla="*/ 49 w 93"/>
                <a:gd name="T13" fmla="*/ 37 h 127"/>
                <a:gd name="T14" fmla="*/ 53 w 93"/>
                <a:gd name="T15" fmla="*/ 8 h 127"/>
                <a:gd name="T16" fmla="*/ 55 w 93"/>
                <a:gd name="T17" fmla="*/ 8 h 127"/>
                <a:gd name="T18" fmla="*/ 60 w 93"/>
                <a:gd name="T19" fmla="*/ 32 h 127"/>
                <a:gd name="T20" fmla="*/ 62 w 93"/>
                <a:gd name="T21" fmla="*/ 32 h 127"/>
                <a:gd name="T22" fmla="*/ 61 w 93"/>
                <a:gd name="T23" fmla="*/ 17 h 127"/>
                <a:gd name="T24" fmla="*/ 59 w 93"/>
                <a:gd name="T25" fmla="*/ 1 h 127"/>
                <a:gd name="T26" fmla="*/ 61 w 93"/>
                <a:gd name="T27" fmla="*/ 0 h 127"/>
                <a:gd name="T28" fmla="*/ 78 w 93"/>
                <a:gd name="T29" fmla="*/ 28 h 127"/>
                <a:gd name="T30" fmla="*/ 89 w 93"/>
                <a:gd name="T31" fmla="*/ 59 h 127"/>
                <a:gd name="T32" fmla="*/ 72 w 93"/>
                <a:gd name="T33" fmla="*/ 109 h 127"/>
                <a:gd name="T34" fmla="*/ 62 w 93"/>
                <a:gd name="T35" fmla="*/ 116 h 127"/>
                <a:gd name="T36" fmla="*/ 35 w 93"/>
                <a:gd name="T37" fmla="*/ 115 h 127"/>
                <a:gd name="T38" fmla="*/ 15 w 93"/>
                <a:gd name="T39" fmla="*/ 37 h 127"/>
                <a:gd name="T40" fmla="*/ 36 w 93"/>
                <a:gd name="T41" fmla="*/ 4 h 127"/>
                <a:gd name="T42" fmla="*/ 39 w 93"/>
                <a:gd name="T43" fmla="*/ 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127">
                  <a:moveTo>
                    <a:pt x="39" y="1"/>
                  </a:moveTo>
                  <a:cubicBezTo>
                    <a:pt x="38" y="12"/>
                    <a:pt x="37" y="22"/>
                    <a:pt x="36" y="33"/>
                  </a:cubicBezTo>
                  <a:cubicBezTo>
                    <a:pt x="37" y="33"/>
                    <a:pt x="37" y="33"/>
                    <a:pt x="38" y="33"/>
                  </a:cubicBezTo>
                  <a:cubicBezTo>
                    <a:pt x="40" y="25"/>
                    <a:pt x="42" y="16"/>
                    <a:pt x="43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5" y="17"/>
                    <a:pt x="46" y="27"/>
                    <a:pt x="47" y="37"/>
                  </a:cubicBezTo>
                  <a:cubicBezTo>
                    <a:pt x="48" y="37"/>
                    <a:pt x="49" y="37"/>
                    <a:pt x="49" y="37"/>
                  </a:cubicBezTo>
                  <a:cubicBezTo>
                    <a:pt x="54" y="28"/>
                    <a:pt x="53" y="18"/>
                    <a:pt x="53" y="8"/>
                  </a:cubicBezTo>
                  <a:cubicBezTo>
                    <a:pt x="54" y="8"/>
                    <a:pt x="54" y="8"/>
                    <a:pt x="55" y="8"/>
                  </a:cubicBezTo>
                  <a:cubicBezTo>
                    <a:pt x="57" y="16"/>
                    <a:pt x="58" y="24"/>
                    <a:pt x="60" y="32"/>
                  </a:cubicBezTo>
                  <a:cubicBezTo>
                    <a:pt x="60" y="32"/>
                    <a:pt x="61" y="32"/>
                    <a:pt x="62" y="32"/>
                  </a:cubicBezTo>
                  <a:cubicBezTo>
                    <a:pt x="62" y="27"/>
                    <a:pt x="62" y="22"/>
                    <a:pt x="61" y="17"/>
                  </a:cubicBezTo>
                  <a:cubicBezTo>
                    <a:pt x="61" y="12"/>
                    <a:pt x="60" y="6"/>
                    <a:pt x="59" y="1"/>
                  </a:cubicBezTo>
                  <a:cubicBezTo>
                    <a:pt x="60" y="1"/>
                    <a:pt x="60" y="1"/>
                    <a:pt x="61" y="0"/>
                  </a:cubicBezTo>
                  <a:cubicBezTo>
                    <a:pt x="67" y="9"/>
                    <a:pt x="74" y="18"/>
                    <a:pt x="78" y="28"/>
                  </a:cubicBezTo>
                  <a:cubicBezTo>
                    <a:pt x="83" y="38"/>
                    <a:pt x="87" y="48"/>
                    <a:pt x="89" y="59"/>
                  </a:cubicBezTo>
                  <a:cubicBezTo>
                    <a:pt x="93" y="79"/>
                    <a:pt x="86" y="95"/>
                    <a:pt x="72" y="109"/>
                  </a:cubicBezTo>
                  <a:cubicBezTo>
                    <a:pt x="69" y="111"/>
                    <a:pt x="66" y="114"/>
                    <a:pt x="62" y="116"/>
                  </a:cubicBezTo>
                  <a:cubicBezTo>
                    <a:pt x="47" y="126"/>
                    <a:pt x="51" y="127"/>
                    <a:pt x="35" y="115"/>
                  </a:cubicBezTo>
                  <a:cubicBezTo>
                    <a:pt x="7" y="96"/>
                    <a:pt x="0" y="68"/>
                    <a:pt x="15" y="37"/>
                  </a:cubicBezTo>
                  <a:cubicBezTo>
                    <a:pt x="21" y="25"/>
                    <a:pt x="29" y="15"/>
                    <a:pt x="36" y="4"/>
                  </a:cubicBezTo>
                  <a:cubicBezTo>
                    <a:pt x="36" y="3"/>
                    <a:pt x="38" y="2"/>
                    <a:pt x="39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1" name="Freeform 75">
              <a:extLst>
                <a:ext uri="{FF2B5EF4-FFF2-40B4-BE49-F238E27FC236}">
                  <a16:creationId xmlns:a16="http://schemas.microsoft.com/office/drawing/2014/main" id="{7AA053E1-1EFB-4F3E-81D3-B2E5B59EE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638" y="638943"/>
              <a:ext cx="112713" cy="121795"/>
            </a:xfrm>
            <a:custGeom>
              <a:avLst/>
              <a:gdLst>
                <a:gd name="T0" fmla="*/ 0 w 121"/>
                <a:gd name="T1" fmla="*/ 33 h 89"/>
                <a:gd name="T2" fmla="*/ 29 w 121"/>
                <a:gd name="T3" fmla="*/ 43 h 89"/>
                <a:gd name="T4" fmla="*/ 17 w 121"/>
                <a:gd name="T5" fmla="*/ 36 h 89"/>
                <a:gd name="T6" fmla="*/ 17 w 121"/>
                <a:gd name="T7" fmla="*/ 34 h 89"/>
                <a:gd name="T8" fmla="*/ 39 w 121"/>
                <a:gd name="T9" fmla="*/ 36 h 89"/>
                <a:gd name="T10" fmla="*/ 12 w 121"/>
                <a:gd name="T11" fmla="*/ 20 h 89"/>
                <a:gd name="T12" fmla="*/ 39 w 121"/>
                <a:gd name="T13" fmla="*/ 23 h 89"/>
                <a:gd name="T14" fmla="*/ 7 w 121"/>
                <a:gd name="T15" fmla="*/ 15 h 89"/>
                <a:gd name="T16" fmla="*/ 6 w 121"/>
                <a:gd name="T17" fmla="*/ 13 h 89"/>
                <a:gd name="T18" fmla="*/ 32 w 121"/>
                <a:gd name="T19" fmla="*/ 5 h 89"/>
                <a:gd name="T20" fmla="*/ 79 w 121"/>
                <a:gd name="T21" fmla="*/ 5 h 89"/>
                <a:gd name="T22" fmla="*/ 120 w 121"/>
                <a:gd name="T23" fmla="*/ 55 h 89"/>
                <a:gd name="T24" fmla="*/ 115 w 121"/>
                <a:gd name="T25" fmla="*/ 67 h 89"/>
                <a:gd name="T26" fmla="*/ 86 w 121"/>
                <a:gd name="T27" fmla="*/ 84 h 89"/>
                <a:gd name="T28" fmla="*/ 47 w 121"/>
                <a:gd name="T29" fmla="*/ 80 h 89"/>
                <a:gd name="T30" fmla="*/ 0 w 121"/>
                <a:gd name="T31" fmla="*/ 3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89">
                  <a:moveTo>
                    <a:pt x="0" y="33"/>
                  </a:moveTo>
                  <a:cubicBezTo>
                    <a:pt x="10" y="38"/>
                    <a:pt x="18" y="43"/>
                    <a:pt x="29" y="43"/>
                  </a:cubicBezTo>
                  <a:cubicBezTo>
                    <a:pt x="25" y="41"/>
                    <a:pt x="21" y="39"/>
                    <a:pt x="17" y="36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24" y="34"/>
                    <a:pt x="30" y="35"/>
                    <a:pt x="39" y="36"/>
                  </a:cubicBezTo>
                  <a:cubicBezTo>
                    <a:pt x="30" y="27"/>
                    <a:pt x="20" y="26"/>
                    <a:pt x="12" y="20"/>
                  </a:cubicBezTo>
                  <a:cubicBezTo>
                    <a:pt x="20" y="21"/>
                    <a:pt x="29" y="22"/>
                    <a:pt x="39" y="23"/>
                  </a:cubicBezTo>
                  <a:cubicBezTo>
                    <a:pt x="28" y="17"/>
                    <a:pt x="18" y="16"/>
                    <a:pt x="7" y="15"/>
                  </a:cubicBezTo>
                  <a:cubicBezTo>
                    <a:pt x="7" y="14"/>
                    <a:pt x="7" y="14"/>
                    <a:pt x="6" y="13"/>
                  </a:cubicBezTo>
                  <a:cubicBezTo>
                    <a:pt x="15" y="10"/>
                    <a:pt x="23" y="7"/>
                    <a:pt x="32" y="5"/>
                  </a:cubicBezTo>
                  <a:cubicBezTo>
                    <a:pt x="47" y="1"/>
                    <a:pt x="63" y="0"/>
                    <a:pt x="79" y="5"/>
                  </a:cubicBezTo>
                  <a:cubicBezTo>
                    <a:pt x="103" y="13"/>
                    <a:pt x="114" y="31"/>
                    <a:pt x="120" y="55"/>
                  </a:cubicBezTo>
                  <a:cubicBezTo>
                    <a:pt x="121" y="60"/>
                    <a:pt x="120" y="64"/>
                    <a:pt x="115" y="67"/>
                  </a:cubicBezTo>
                  <a:cubicBezTo>
                    <a:pt x="105" y="73"/>
                    <a:pt x="96" y="79"/>
                    <a:pt x="86" y="84"/>
                  </a:cubicBezTo>
                  <a:cubicBezTo>
                    <a:pt x="73" y="89"/>
                    <a:pt x="60" y="86"/>
                    <a:pt x="47" y="80"/>
                  </a:cubicBezTo>
                  <a:cubicBezTo>
                    <a:pt x="26" y="70"/>
                    <a:pt x="12" y="53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2" name="Freeform 76">
              <a:extLst>
                <a:ext uri="{FF2B5EF4-FFF2-40B4-BE49-F238E27FC236}">
                  <a16:creationId xmlns:a16="http://schemas.microsoft.com/office/drawing/2014/main" id="{08EBC46D-E8BC-427C-BE25-70F2DA759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9825" y="636110"/>
              <a:ext cx="111125" cy="127460"/>
            </a:xfrm>
            <a:custGeom>
              <a:avLst/>
              <a:gdLst>
                <a:gd name="T0" fmla="*/ 93 w 121"/>
                <a:gd name="T1" fmla="*/ 30 h 93"/>
                <a:gd name="T2" fmla="*/ 83 w 121"/>
                <a:gd name="T3" fmla="*/ 37 h 93"/>
                <a:gd name="T4" fmla="*/ 113 w 121"/>
                <a:gd name="T5" fmla="*/ 33 h 93"/>
                <a:gd name="T6" fmla="*/ 92 w 121"/>
                <a:gd name="T7" fmla="*/ 45 h 93"/>
                <a:gd name="T8" fmla="*/ 120 w 121"/>
                <a:gd name="T9" fmla="*/ 35 h 93"/>
                <a:gd name="T10" fmla="*/ 121 w 121"/>
                <a:gd name="T11" fmla="*/ 36 h 93"/>
                <a:gd name="T12" fmla="*/ 109 w 121"/>
                <a:gd name="T13" fmla="*/ 54 h 93"/>
                <a:gd name="T14" fmla="*/ 79 w 121"/>
                <a:gd name="T15" fmla="*/ 80 h 93"/>
                <a:gd name="T16" fmla="*/ 8 w 121"/>
                <a:gd name="T17" fmla="*/ 71 h 93"/>
                <a:gd name="T18" fmla="*/ 2 w 121"/>
                <a:gd name="T19" fmla="*/ 54 h 93"/>
                <a:gd name="T20" fmla="*/ 46 w 121"/>
                <a:gd name="T21" fmla="*/ 6 h 93"/>
                <a:gd name="T22" fmla="*/ 115 w 121"/>
                <a:gd name="T23" fmla="*/ 15 h 93"/>
                <a:gd name="T24" fmla="*/ 85 w 121"/>
                <a:gd name="T25" fmla="*/ 22 h 93"/>
                <a:gd name="T26" fmla="*/ 85 w 121"/>
                <a:gd name="T27" fmla="*/ 24 h 93"/>
                <a:gd name="T28" fmla="*/ 89 w 121"/>
                <a:gd name="T29" fmla="*/ 25 h 93"/>
                <a:gd name="T30" fmla="*/ 93 w 121"/>
                <a:gd name="T31" fmla="*/ 3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" h="93">
                  <a:moveTo>
                    <a:pt x="93" y="30"/>
                  </a:moveTo>
                  <a:cubicBezTo>
                    <a:pt x="90" y="32"/>
                    <a:pt x="87" y="34"/>
                    <a:pt x="83" y="37"/>
                  </a:cubicBezTo>
                  <a:cubicBezTo>
                    <a:pt x="94" y="38"/>
                    <a:pt x="103" y="34"/>
                    <a:pt x="113" y="33"/>
                  </a:cubicBezTo>
                  <a:cubicBezTo>
                    <a:pt x="106" y="37"/>
                    <a:pt x="99" y="41"/>
                    <a:pt x="92" y="45"/>
                  </a:cubicBezTo>
                  <a:cubicBezTo>
                    <a:pt x="102" y="46"/>
                    <a:pt x="111" y="40"/>
                    <a:pt x="120" y="35"/>
                  </a:cubicBezTo>
                  <a:cubicBezTo>
                    <a:pt x="120" y="36"/>
                    <a:pt x="121" y="36"/>
                    <a:pt x="121" y="36"/>
                  </a:cubicBezTo>
                  <a:cubicBezTo>
                    <a:pt x="117" y="42"/>
                    <a:pt x="113" y="48"/>
                    <a:pt x="109" y="54"/>
                  </a:cubicBezTo>
                  <a:cubicBezTo>
                    <a:pt x="101" y="64"/>
                    <a:pt x="91" y="73"/>
                    <a:pt x="79" y="80"/>
                  </a:cubicBezTo>
                  <a:cubicBezTo>
                    <a:pt x="55" y="93"/>
                    <a:pt x="32" y="90"/>
                    <a:pt x="8" y="71"/>
                  </a:cubicBezTo>
                  <a:cubicBezTo>
                    <a:pt x="2" y="66"/>
                    <a:pt x="0" y="61"/>
                    <a:pt x="2" y="54"/>
                  </a:cubicBezTo>
                  <a:cubicBezTo>
                    <a:pt x="9" y="30"/>
                    <a:pt x="21" y="12"/>
                    <a:pt x="46" y="6"/>
                  </a:cubicBezTo>
                  <a:cubicBezTo>
                    <a:pt x="70" y="0"/>
                    <a:pt x="92" y="6"/>
                    <a:pt x="115" y="15"/>
                  </a:cubicBezTo>
                  <a:cubicBezTo>
                    <a:pt x="105" y="18"/>
                    <a:pt x="95" y="20"/>
                    <a:pt x="85" y="22"/>
                  </a:cubicBezTo>
                  <a:cubicBezTo>
                    <a:pt x="85" y="23"/>
                    <a:pt x="85" y="23"/>
                    <a:pt x="85" y="24"/>
                  </a:cubicBezTo>
                  <a:cubicBezTo>
                    <a:pt x="87" y="24"/>
                    <a:pt x="88" y="25"/>
                    <a:pt x="89" y="25"/>
                  </a:cubicBezTo>
                  <a:cubicBezTo>
                    <a:pt x="90" y="27"/>
                    <a:pt x="91" y="28"/>
                    <a:pt x="93" y="3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3" name="Freeform 77">
              <a:extLst>
                <a:ext uri="{FF2B5EF4-FFF2-40B4-BE49-F238E27FC236}">
                  <a16:creationId xmlns:a16="http://schemas.microsoft.com/office/drawing/2014/main" id="{4516CE1E-B32D-45BE-A066-3727B69AC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350" y="489531"/>
              <a:ext cx="96838" cy="106925"/>
            </a:xfrm>
            <a:custGeom>
              <a:avLst/>
              <a:gdLst>
                <a:gd name="T0" fmla="*/ 9 w 105"/>
                <a:gd name="T1" fmla="*/ 54 h 78"/>
                <a:gd name="T2" fmla="*/ 31 w 105"/>
                <a:gd name="T3" fmla="*/ 46 h 78"/>
                <a:gd name="T4" fmla="*/ 31 w 105"/>
                <a:gd name="T5" fmla="*/ 44 h 78"/>
                <a:gd name="T6" fmla="*/ 7 w 105"/>
                <a:gd name="T7" fmla="*/ 47 h 78"/>
                <a:gd name="T8" fmla="*/ 6 w 105"/>
                <a:gd name="T9" fmla="*/ 46 h 78"/>
                <a:gd name="T10" fmla="*/ 25 w 105"/>
                <a:gd name="T11" fmla="*/ 37 h 78"/>
                <a:gd name="T12" fmla="*/ 25 w 105"/>
                <a:gd name="T13" fmla="*/ 35 h 78"/>
                <a:gd name="T14" fmla="*/ 0 w 105"/>
                <a:gd name="T15" fmla="*/ 43 h 78"/>
                <a:gd name="T16" fmla="*/ 2 w 105"/>
                <a:gd name="T17" fmla="*/ 40 h 78"/>
                <a:gd name="T18" fmla="*/ 35 w 105"/>
                <a:gd name="T19" fmla="*/ 11 h 78"/>
                <a:gd name="T20" fmla="*/ 95 w 105"/>
                <a:gd name="T21" fmla="*/ 19 h 78"/>
                <a:gd name="T22" fmla="*/ 100 w 105"/>
                <a:gd name="T23" fmla="*/ 41 h 78"/>
                <a:gd name="T24" fmla="*/ 43 w 105"/>
                <a:gd name="T25" fmla="*/ 74 h 78"/>
                <a:gd name="T26" fmla="*/ 4 w 105"/>
                <a:gd name="T27" fmla="*/ 60 h 78"/>
                <a:gd name="T28" fmla="*/ 27 w 105"/>
                <a:gd name="T29" fmla="*/ 57 h 78"/>
                <a:gd name="T30" fmla="*/ 27 w 105"/>
                <a:gd name="T31" fmla="*/ 55 h 78"/>
                <a:gd name="T32" fmla="*/ 9 w 105"/>
                <a:gd name="T33" fmla="*/ 55 h 78"/>
                <a:gd name="T34" fmla="*/ 9 w 105"/>
                <a:gd name="T35" fmla="*/ 5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78">
                  <a:moveTo>
                    <a:pt x="9" y="54"/>
                  </a:moveTo>
                  <a:cubicBezTo>
                    <a:pt x="16" y="52"/>
                    <a:pt x="24" y="49"/>
                    <a:pt x="31" y="46"/>
                  </a:cubicBezTo>
                  <a:cubicBezTo>
                    <a:pt x="31" y="46"/>
                    <a:pt x="31" y="45"/>
                    <a:pt x="31" y="44"/>
                  </a:cubicBezTo>
                  <a:cubicBezTo>
                    <a:pt x="23" y="45"/>
                    <a:pt x="15" y="46"/>
                    <a:pt x="7" y="47"/>
                  </a:cubicBezTo>
                  <a:cubicBezTo>
                    <a:pt x="7" y="46"/>
                    <a:pt x="6" y="46"/>
                    <a:pt x="6" y="46"/>
                  </a:cubicBezTo>
                  <a:cubicBezTo>
                    <a:pt x="13" y="43"/>
                    <a:pt x="19" y="40"/>
                    <a:pt x="25" y="37"/>
                  </a:cubicBezTo>
                  <a:cubicBezTo>
                    <a:pt x="25" y="36"/>
                    <a:pt x="25" y="36"/>
                    <a:pt x="25" y="35"/>
                  </a:cubicBezTo>
                  <a:cubicBezTo>
                    <a:pt x="17" y="38"/>
                    <a:pt x="8" y="41"/>
                    <a:pt x="0" y="43"/>
                  </a:cubicBezTo>
                  <a:cubicBezTo>
                    <a:pt x="0" y="42"/>
                    <a:pt x="1" y="41"/>
                    <a:pt x="2" y="40"/>
                  </a:cubicBezTo>
                  <a:cubicBezTo>
                    <a:pt x="11" y="28"/>
                    <a:pt x="22" y="18"/>
                    <a:pt x="35" y="11"/>
                  </a:cubicBezTo>
                  <a:cubicBezTo>
                    <a:pt x="56" y="0"/>
                    <a:pt x="77" y="2"/>
                    <a:pt x="95" y="19"/>
                  </a:cubicBezTo>
                  <a:cubicBezTo>
                    <a:pt x="105" y="28"/>
                    <a:pt x="105" y="28"/>
                    <a:pt x="100" y="41"/>
                  </a:cubicBezTo>
                  <a:cubicBezTo>
                    <a:pt x="90" y="66"/>
                    <a:pt x="69" y="78"/>
                    <a:pt x="43" y="74"/>
                  </a:cubicBezTo>
                  <a:cubicBezTo>
                    <a:pt x="27" y="71"/>
                    <a:pt x="14" y="67"/>
                    <a:pt x="4" y="60"/>
                  </a:cubicBezTo>
                  <a:cubicBezTo>
                    <a:pt x="12" y="59"/>
                    <a:pt x="20" y="58"/>
                    <a:pt x="27" y="57"/>
                  </a:cubicBezTo>
                  <a:cubicBezTo>
                    <a:pt x="27" y="57"/>
                    <a:pt x="27" y="56"/>
                    <a:pt x="27" y="55"/>
                  </a:cubicBezTo>
                  <a:cubicBezTo>
                    <a:pt x="21" y="55"/>
                    <a:pt x="15" y="55"/>
                    <a:pt x="9" y="55"/>
                  </a:cubicBezTo>
                  <a:cubicBezTo>
                    <a:pt x="9" y="55"/>
                    <a:pt x="9" y="55"/>
                    <a:pt x="9" y="5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4" name="Freeform 78">
              <a:extLst>
                <a:ext uri="{FF2B5EF4-FFF2-40B4-BE49-F238E27FC236}">
                  <a16:creationId xmlns:a16="http://schemas.microsoft.com/office/drawing/2014/main" id="{4243E933-7FE0-40BC-BB84-7FE985F39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575" y="466400"/>
              <a:ext cx="92075" cy="113534"/>
            </a:xfrm>
            <a:custGeom>
              <a:avLst/>
              <a:gdLst>
                <a:gd name="T0" fmla="*/ 8 w 100"/>
                <a:gd name="T1" fmla="*/ 73 h 83"/>
                <a:gd name="T2" fmla="*/ 30 w 100"/>
                <a:gd name="T3" fmla="*/ 66 h 83"/>
                <a:gd name="T4" fmla="*/ 30 w 100"/>
                <a:gd name="T5" fmla="*/ 64 h 83"/>
                <a:gd name="T6" fmla="*/ 11 w 100"/>
                <a:gd name="T7" fmla="*/ 67 h 83"/>
                <a:gd name="T8" fmla="*/ 10 w 100"/>
                <a:gd name="T9" fmla="*/ 67 h 83"/>
                <a:gd name="T10" fmla="*/ 32 w 100"/>
                <a:gd name="T11" fmla="*/ 55 h 83"/>
                <a:gd name="T12" fmla="*/ 31 w 100"/>
                <a:gd name="T13" fmla="*/ 53 h 83"/>
                <a:gd name="T14" fmla="*/ 19 w 100"/>
                <a:gd name="T15" fmla="*/ 55 h 83"/>
                <a:gd name="T16" fmla="*/ 7 w 100"/>
                <a:gd name="T17" fmla="*/ 58 h 83"/>
                <a:gd name="T18" fmla="*/ 24 w 100"/>
                <a:gd name="T19" fmla="*/ 46 h 83"/>
                <a:gd name="T20" fmla="*/ 23 w 100"/>
                <a:gd name="T21" fmla="*/ 45 h 83"/>
                <a:gd name="T22" fmla="*/ 0 w 100"/>
                <a:gd name="T23" fmla="*/ 57 h 83"/>
                <a:gd name="T24" fmla="*/ 4 w 100"/>
                <a:gd name="T25" fmla="*/ 49 h 83"/>
                <a:gd name="T26" fmla="*/ 30 w 100"/>
                <a:gd name="T27" fmla="*/ 18 h 83"/>
                <a:gd name="T28" fmla="*/ 98 w 100"/>
                <a:gd name="T29" fmla="*/ 22 h 83"/>
                <a:gd name="T30" fmla="*/ 100 w 100"/>
                <a:gd name="T31" fmla="*/ 28 h 83"/>
                <a:gd name="T32" fmla="*/ 34 w 100"/>
                <a:gd name="T33" fmla="*/ 79 h 83"/>
                <a:gd name="T34" fmla="*/ 7 w 100"/>
                <a:gd name="T35" fmla="*/ 74 h 83"/>
                <a:gd name="T36" fmla="*/ 8 w 100"/>
                <a:gd name="T37" fmla="*/ 7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" h="83">
                  <a:moveTo>
                    <a:pt x="8" y="73"/>
                  </a:moveTo>
                  <a:cubicBezTo>
                    <a:pt x="15" y="70"/>
                    <a:pt x="23" y="68"/>
                    <a:pt x="30" y="66"/>
                  </a:cubicBezTo>
                  <a:cubicBezTo>
                    <a:pt x="30" y="65"/>
                    <a:pt x="30" y="64"/>
                    <a:pt x="30" y="64"/>
                  </a:cubicBezTo>
                  <a:cubicBezTo>
                    <a:pt x="23" y="65"/>
                    <a:pt x="17" y="66"/>
                    <a:pt x="11" y="67"/>
                  </a:cubicBezTo>
                  <a:cubicBezTo>
                    <a:pt x="11" y="67"/>
                    <a:pt x="10" y="67"/>
                    <a:pt x="10" y="67"/>
                  </a:cubicBezTo>
                  <a:cubicBezTo>
                    <a:pt x="17" y="63"/>
                    <a:pt x="25" y="59"/>
                    <a:pt x="32" y="55"/>
                  </a:cubicBezTo>
                  <a:cubicBezTo>
                    <a:pt x="31" y="54"/>
                    <a:pt x="31" y="53"/>
                    <a:pt x="31" y="53"/>
                  </a:cubicBezTo>
                  <a:cubicBezTo>
                    <a:pt x="27" y="53"/>
                    <a:pt x="23" y="54"/>
                    <a:pt x="19" y="55"/>
                  </a:cubicBezTo>
                  <a:cubicBezTo>
                    <a:pt x="16" y="56"/>
                    <a:pt x="12" y="58"/>
                    <a:pt x="7" y="58"/>
                  </a:cubicBezTo>
                  <a:cubicBezTo>
                    <a:pt x="13" y="54"/>
                    <a:pt x="18" y="50"/>
                    <a:pt x="24" y="46"/>
                  </a:cubicBezTo>
                  <a:cubicBezTo>
                    <a:pt x="23" y="46"/>
                    <a:pt x="23" y="46"/>
                    <a:pt x="23" y="45"/>
                  </a:cubicBezTo>
                  <a:cubicBezTo>
                    <a:pt x="15" y="49"/>
                    <a:pt x="8" y="53"/>
                    <a:pt x="0" y="57"/>
                  </a:cubicBezTo>
                  <a:cubicBezTo>
                    <a:pt x="2" y="54"/>
                    <a:pt x="3" y="52"/>
                    <a:pt x="4" y="49"/>
                  </a:cubicBezTo>
                  <a:cubicBezTo>
                    <a:pt x="11" y="37"/>
                    <a:pt x="19" y="26"/>
                    <a:pt x="30" y="18"/>
                  </a:cubicBezTo>
                  <a:cubicBezTo>
                    <a:pt x="54" y="0"/>
                    <a:pt x="78" y="6"/>
                    <a:pt x="98" y="22"/>
                  </a:cubicBezTo>
                  <a:cubicBezTo>
                    <a:pt x="100" y="23"/>
                    <a:pt x="100" y="26"/>
                    <a:pt x="100" y="28"/>
                  </a:cubicBezTo>
                  <a:cubicBezTo>
                    <a:pt x="96" y="67"/>
                    <a:pt x="70" y="83"/>
                    <a:pt x="34" y="79"/>
                  </a:cubicBezTo>
                  <a:cubicBezTo>
                    <a:pt x="25" y="78"/>
                    <a:pt x="16" y="76"/>
                    <a:pt x="7" y="74"/>
                  </a:cubicBezTo>
                  <a:cubicBezTo>
                    <a:pt x="7" y="74"/>
                    <a:pt x="8" y="73"/>
                    <a:pt x="8" y="7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5" name="Freeform 79">
              <a:extLst>
                <a:ext uri="{FF2B5EF4-FFF2-40B4-BE49-F238E27FC236}">
                  <a16:creationId xmlns:a16="http://schemas.microsoft.com/office/drawing/2014/main" id="{6562D5CA-712C-40D8-A694-BF5EE3561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0" y="586779"/>
              <a:ext cx="77788" cy="130057"/>
            </a:xfrm>
            <a:custGeom>
              <a:avLst/>
              <a:gdLst>
                <a:gd name="T0" fmla="*/ 65 w 84"/>
                <a:gd name="T1" fmla="*/ 8 h 95"/>
                <a:gd name="T2" fmla="*/ 55 w 84"/>
                <a:gd name="T3" fmla="*/ 30 h 95"/>
                <a:gd name="T4" fmla="*/ 58 w 84"/>
                <a:gd name="T5" fmla="*/ 31 h 95"/>
                <a:gd name="T6" fmla="*/ 72 w 84"/>
                <a:gd name="T7" fmla="*/ 12 h 95"/>
                <a:gd name="T8" fmla="*/ 73 w 84"/>
                <a:gd name="T9" fmla="*/ 12 h 95"/>
                <a:gd name="T10" fmla="*/ 67 w 84"/>
                <a:gd name="T11" fmla="*/ 32 h 95"/>
                <a:gd name="T12" fmla="*/ 68 w 84"/>
                <a:gd name="T13" fmla="*/ 32 h 95"/>
                <a:gd name="T14" fmla="*/ 80 w 84"/>
                <a:gd name="T15" fmla="*/ 9 h 95"/>
                <a:gd name="T16" fmla="*/ 77 w 84"/>
                <a:gd name="T17" fmla="*/ 62 h 95"/>
                <a:gd name="T18" fmla="*/ 28 w 84"/>
                <a:gd name="T19" fmla="*/ 95 h 95"/>
                <a:gd name="T20" fmla="*/ 13 w 84"/>
                <a:gd name="T21" fmla="*/ 86 h 95"/>
                <a:gd name="T22" fmla="*/ 29 w 84"/>
                <a:gd name="T23" fmla="*/ 18 h 95"/>
                <a:gd name="T24" fmla="*/ 65 w 84"/>
                <a:gd name="T25" fmla="*/ 0 h 95"/>
                <a:gd name="T26" fmla="*/ 50 w 84"/>
                <a:gd name="T27" fmla="*/ 20 h 95"/>
                <a:gd name="T28" fmla="*/ 52 w 84"/>
                <a:gd name="T29" fmla="*/ 22 h 95"/>
                <a:gd name="T30" fmla="*/ 65 w 84"/>
                <a:gd name="T31" fmla="*/ 7 h 95"/>
                <a:gd name="T32" fmla="*/ 65 w 84"/>
                <a:gd name="T33" fmla="*/ 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95">
                  <a:moveTo>
                    <a:pt x="65" y="8"/>
                  </a:moveTo>
                  <a:cubicBezTo>
                    <a:pt x="62" y="15"/>
                    <a:pt x="59" y="23"/>
                    <a:pt x="55" y="30"/>
                  </a:cubicBezTo>
                  <a:cubicBezTo>
                    <a:pt x="56" y="30"/>
                    <a:pt x="57" y="31"/>
                    <a:pt x="58" y="31"/>
                  </a:cubicBezTo>
                  <a:cubicBezTo>
                    <a:pt x="63" y="25"/>
                    <a:pt x="67" y="19"/>
                    <a:pt x="72" y="12"/>
                  </a:cubicBezTo>
                  <a:cubicBezTo>
                    <a:pt x="73" y="12"/>
                    <a:pt x="73" y="12"/>
                    <a:pt x="73" y="12"/>
                  </a:cubicBezTo>
                  <a:cubicBezTo>
                    <a:pt x="71" y="19"/>
                    <a:pt x="69" y="25"/>
                    <a:pt x="67" y="32"/>
                  </a:cubicBezTo>
                  <a:cubicBezTo>
                    <a:pt x="67" y="32"/>
                    <a:pt x="68" y="32"/>
                    <a:pt x="68" y="32"/>
                  </a:cubicBezTo>
                  <a:cubicBezTo>
                    <a:pt x="72" y="25"/>
                    <a:pt x="76" y="17"/>
                    <a:pt x="80" y="9"/>
                  </a:cubicBezTo>
                  <a:cubicBezTo>
                    <a:pt x="84" y="27"/>
                    <a:pt x="83" y="45"/>
                    <a:pt x="77" y="62"/>
                  </a:cubicBezTo>
                  <a:cubicBezTo>
                    <a:pt x="70" y="83"/>
                    <a:pt x="52" y="95"/>
                    <a:pt x="28" y="95"/>
                  </a:cubicBezTo>
                  <a:cubicBezTo>
                    <a:pt x="20" y="95"/>
                    <a:pt x="16" y="93"/>
                    <a:pt x="13" y="86"/>
                  </a:cubicBezTo>
                  <a:cubicBezTo>
                    <a:pt x="0" y="58"/>
                    <a:pt x="5" y="37"/>
                    <a:pt x="29" y="18"/>
                  </a:cubicBezTo>
                  <a:cubicBezTo>
                    <a:pt x="40" y="10"/>
                    <a:pt x="52" y="4"/>
                    <a:pt x="65" y="0"/>
                  </a:cubicBezTo>
                  <a:cubicBezTo>
                    <a:pt x="60" y="7"/>
                    <a:pt x="55" y="14"/>
                    <a:pt x="50" y="20"/>
                  </a:cubicBezTo>
                  <a:cubicBezTo>
                    <a:pt x="50" y="21"/>
                    <a:pt x="51" y="21"/>
                    <a:pt x="52" y="22"/>
                  </a:cubicBezTo>
                  <a:cubicBezTo>
                    <a:pt x="56" y="17"/>
                    <a:pt x="60" y="12"/>
                    <a:pt x="65" y="7"/>
                  </a:cubicBezTo>
                  <a:cubicBezTo>
                    <a:pt x="65" y="8"/>
                    <a:pt x="65" y="8"/>
                    <a:pt x="65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6" name="Freeform 80">
              <a:extLst>
                <a:ext uri="{FF2B5EF4-FFF2-40B4-BE49-F238E27FC236}">
                  <a16:creationId xmlns:a16="http://schemas.microsoft.com/office/drawing/2014/main" id="{702EF687-EB8F-415A-BDB7-F2F85A8A2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050" y="582766"/>
              <a:ext cx="79375" cy="128640"/>
            </a:xfrm>
            <a:custGeom>
              <a:avLst/>
              <a:gdLst>
                <a:gd name="T0" fmla="*/ 2 w 85"/>
                <a:gd name="T1" fmla="*/ 12 h 94"/>
                <a:gd name="T2" fmla="*/ 15 w 85"/>
                <a:gd name="T3" fmla="*/ 30 h 94"/>
                <a:gd name="T4" fmla="*/ 17 w 85"/>
                <a:gd name="T5" fmla="*/ 29 h 94"/>
                <a:gd name="T6" fmla="*/ 8 w 85"/>
                <a:gd name="T7" fmla="*/ 13 h 94"/>
                <a:gd name="T8" fmla="*/ 9 w 85"/>
                <a:gd name="T9" fmla="*/ 12 h 94"/>
                <a:gd name="T10" fmla="*/ 27 w 85"/>
                <a:gd name="T11" fmla="*/ 29 h 94"/>
                <a:gd name="T12" fmla="*/ 29 w 85"/>
                <a:gd name="T13" fmla="*/ 27 h 94"/>
                <a:gd name="T14" fmla="*/ 15 w 85"/>
                <a:gd name="T15" fmla="*/ 7 h 94"/>
                <a:gd name="T16" fmla="*/ 15 w 85"/>
                <a:gd name="T17" fmla="*/ 7 h 94"/>
                <a:gd name="T18" fmla="*/ 31 w 85"/>
                <a:gd name="T19" fmla="*/ 18 h 94"/>
                <a:gd name="T20" fmla="*/ 32 w 85"/>
                <a:gd name="T21" fmla="*/ 17 h 94"/>
                <a:gd name="T22" fmla="*/ 15 w 85"/>
                <a:gd name="T23" fmla="*/ 0 h 94"/>
                <a:gd name="T24" fmla="*/ 80 w 85"/>
                <a:gd name="T25" fmla="*/ 38 h 94"/>
                <a:gd name="T26" fmla="*/ 78 w 85"/>
                <a:gd name="T27" fmla="*/ 82 h 94"/>
                <a:gd name="T28" fmla="*/ 74 w 85"/>
                <a:gd name="T29" fmla="*/ 85 h 94"/>
                <a:gd name="T30" fmla="*/ 7 w 85"/>
                <a:gd name="T31" fmla="*/ 48 h 94"/>
                <a:gd name="T32" fmla="*/ 0 w 85"/>
                <a:gd name="T33" fmla="*/ 12 h 94"/>
                <a:gd name="T34" fmla="*/ 2 w 85"/>
                <a:gd name="T35" fmla="*/ 1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94">
                  <a:moveTo>
                    <a:pt x="2" y="12"/>
                  </a:moveTo>
                  <a:cubicBezTo>
                    <a:pt x="6" y="18"/>
                    <a:pt x="11" y="24"/>
                    <a:pt x="15" y="30"/>
                  </a:cubicBezTo>
                  <a:cubicBezTo>
                    <a:pt x="16" y="30"/>
                    <a:pt x="16" y="29"/>
                    <a:pt x="17" y="29"/>
                  </a:cubicBezTo>
                  <a:cubicBezTo>
                    <a:pt x="14" y="24"/>
                    <a:pt x="11" y="18"/>
                    <a:pt x="8" y="13"/>
                  </a:cubicBezTo>
                  <a:cubicBezTo>
                    <a:pt x="8" y="13"/>
                    <a:pt x="8" y="12"/>
                    <a:pt x="9" y="12"/>
                  </a:cubicBezTo>
                  <a:cubicBezTo>
                    <a:pt x="15" y="18"/>
                    <a:pt x="21" y="24"/>
                    <a:pt x="27" y="29"/>
                  </a:cubicBezTo>
                  <a:cubicBezTo>
                    <a:pt x="28" y="29"/>
                    <a:pt x="28" y="28"/>
                    <a:pt x="29" y="27"/>
                  </a:cubicBezTo>
                  <a:cubicBezTo>
                    <a:pt x="24" y="21"/>
                    <a:pt x="19" y="14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21" y="10"/>
                    <a:pt x="26" y="14"/>
                    <a:pt x="31" y="18"/>
                  </a:cubicBezTo>
                  <a:cubicBezTo>
                    <a:pt x="32" y="18"/>
                    <a:pt x="32" y="18"/>
                    <a:pt x="32" y="17"/>
                  </a:cubicBezTo>
                  <a:cubicBezTo>
                    <a:pt x="27" y="11"/>
                    <a:pt x="21" y="6"/>
                    <a:pt x="15" y="0"/>
                  </a:cubicBezTo>
                  <a:cubicBezTo>
                    <a:pt x="36" y="1"/>
                    <a:pt x="70" y="14"/>
                    <a:pt x="80" y="38"/>
                  </a:cubicBezTo>
                  <a:cubicBezTo>
                    <a:pt x="85" y="53"/>
                    <a:pt x="83" y="68"/>
                    <a:pt x="78" y="82"/>
                  </a:cubicBezTo>
                  <a:cubicBezTo>
                    <a:pt x="77" y="84"/>
                    <a:pt x="75" y="85"/>
                    <a:pt x="74" y="85"/>
                  </a:cubicBezTo>
                  <a:cubicBezTo>
                    <a:pt x="43" y="94"/>
                    <a:pt x="16" y="79"/>
                    <a:pt x="7" y="48"/>
                  </a:cubicBezTo>
                  <a:cubicBezTo>
                    <a:pt x="3" y="36"/>
                    <a:pt x="2" y="24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7" name="Freeform 81">
              <a:extLst>
                <a:ext uri="{FF2B5EF4-FFF2-40B4-BE49-F238E27FC236}">
                  <a16:creationId xmlns:a16="http://schemas.microsoft.com/office/drawing/2014/main" id="{807AC716-26F6-4DC6-A099-1E485BD31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489531"/>
              <a:ext cx="96838" cy="105509"/>
            </a:xfrm>
            <a:custGeom>
              <a:avLst/>
              <a:gdLst>
                <a:gd name="T0" fmla="*/ 97 w 106"/>
                <a:gd name="T1" fmla="*/ 55 h 77"/>
                <a:gd name="T2" fmla="*/ 78 w 106"/>
                <a:gd name="T3" fmla="*/ 55 h 77"/>
                <a:gd name="T4" fmla="*/ 78 w 106"/>
                <a:gd name="T5" fmla="*/ 57 h 77"/>
                <a:gd name="T6" fmla="*/ 102 w 106"/>
                <a:gd name="T7" fmla="*/ 60 h 77"/>
                <a:gd name="T8" fmla="*/ 89 w 106"/>
                <a:gd name="T9" fmla="*/ 67 h 77"/>
                <a:gd name="T10" fmla="*/ 41 w 106"/>
                <a:gd name="T11" fmla="*/ 73 h 77"/>
                <a:gd name="T12" fmla="*/ 7 w 106"/>
                <a:gd name="T13" fmla="*/ 45 h 77"/>
                <a:gd name="T14" fmla="*/ 15 w 106"/>
                <a:gd name="T15" fmla="*/ 15 h 77"/>
                <a:gd name="T16" fmla="*/ 70 w 106"/>
                <a:gd name="T17" fmla="*/ 10 h 77"/>
                <a:gd name="T18" fmla="*/ 106 w 106"/>
                <a:gd name="T19" fmla="*/ 43 h 77"/>
                <a:gd name="T20" fmla="*/ 81 w 106"/>
                <a:gd name="T21" fmla="*/ 35 h 77"/>
                <a:gd name="T22" fmla="*/ 80 w 106"/>
                <a:gd name="T23" fmla="*/ 37 h 77"/>
                <a:gd name="T24" fmla="*/ 99 w 106"/>
                <a:gd name="T25" fmla="*/ 46 h 77"/>
                <a:gd name="T26" fmla="*/ 99 w 106"/>
                <a:gd name="T27" fmla="*/ 47 h 77"/>
                <a:gd name="T28" fmla="*/ 75 w 106"/>
                <a:gd name="T29" fmla="*/ 44 h 77"/>
                <a:gd name="T30" fmla="*/ 74 w 106"/>
                <a:gd name="T31" fmla="*/ 46 h 77"/>
                <a:gd name="T32" fmla="*/ 97 w 106"/>
                <a:gd name="T33" fmla="*/ 54 h 77"/>
                <a:gd name="T34" fmla="*/ 97 w 106"/>
                <a:gd name="T35" fmla="*/ 55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" h="77">
                  <a:moveTo>
                    <a:pt x="97" y="55"/>
                  </a:moveTo>
                  <a:cubicBezTo>
                    <a:pt x="91" y="55"/>
                    <a:pt x="85" y="55"/>
                    <a:pt x="78" y="55"/>
                  </a:cubicBezTo>
                  <a:cubicBezTo>
                    <a:pt x="78" y="56"/>
                    <a:pt x="78" y="56"/>
                    <a:pt x="78" y="57"/>
                  </a:cubicBezTo>
                  <a:cubicBezTo>
                    <a:pt x="86" y="58"/>
                    <a:pt x="94" y="59"/>
                    <a:pt x="102" y="60"/>
                  </a:cubicBezTo>
                  <a:cubicBezTo>
                    <a:pt x="98" y="63"/>
                    <a:pt x="93" y="65"/>
                    <a:pt x="89" y="67"/>
                  </a:cubicBezTo>
                  <a:cubicBezTo>
                    <a:pt x="73" y="73"/>
                    <a:pt x="58" y="77"/>
                    <a:pt x="41" y="73"/>
                  </a:cubicBezTo>
                  <a:cubicBezTo>
                    <a:pt x="25" y="69"/>
                    <a:pt x="14" y="59"/>
                    <a:pt x="7" y="45"/>
                  </a:cubicBezTo>
                  <a:cubicBezTo>
                    <a:pt x="0" y="29"/>
                    <a:pt x="1" y="26"/>
                    <a:pt x="15" y="15"/>
                  </a:cubicBezTo>
                  <a:cubicBezTo>
                    <a:pt x="33" y="2"/>
                    <a:pt x="51" y="0"/>
                    <a:pt x="70" y="10"/>
                  </a:cubicBezTo>
                  <a:cubicBezTo>
                    <a:pt x="85" y="18"/>
                    <a:pt x="96" y="30"/>
                    <a:pt x="106" y="43"/>
                  </a:cubicBezTo>
                  <a:cubicBezTo>
                    <a:pt x="97" y="40"/>
                    <a:pt x="89" y="38"/>
                    <a:pt x="81" y="35"/>
                  </a:cubicBezTo>
                  <a:cubicBezTo>
                    <a:pt x="81" y="36"/>
                    <a:pt x="80" y="36"/>
                    <a:pt x="80" y="37"/>
                  </a:cubicBezTo>
                  <a:cubicBezTo>
                    <a:pt x="87" y="40"/>
                    <a:pt x="93" y="43"/>
                    <a:pt x="99" y="46"/>
                  </a:cubicBezTo>
                  <a:cubicBezTo>
                    <a:pt x="99" y="46"/>
                    <a:pt x="99" y="46"/>
                    <a:pt x="99" y="47"/>
                  </a:cubicBezTo>
                  <a:cubicBezTo>
                    <a:pt x="91" y="46"/>
                    <a:pt x="83" y="45"/>
                    <a:pt x="75" y="44"/>
                  </a:cubicBezTo>
                  <a:cubicBezTo>
                    <a:pt x="75" y="45"/>
                    <a:pt x="75" y="46"/>
                    <a:pt x="74" y="46"/>
                  </a:cubicBezTo>
                  <a:cubicBezTo>
                    <a:pt x="82" y="49"/>
                    <a:pt x="89" y="52"/>
                    <a:pt x="97" y="54"/>
                  </a:cubicBezTo>
                  <a:cubicBezTo>
                    <a:pt x="97" y="54"/>
                    <a:pt x="97" y="55"/>
                    <a:pt x="97" y="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8" name="Freeform 82">
              <a:extLst>
                <a:ext uri="{FF2B5EF4-FFF2-40B4-BE49-F238E27FC236}">
                  <a16:creationId xmlns:a16="http://schemas.microsoft.com/office/drawing/2014/main" id="{967D66B7-901F-4339-AD3F-BA6D037BE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138" y="395116"/>
              <a:ext cx="71438" cy="145163"/>
            </a:xfrm>
            <a:custGeom>
              <a:avLst/>
              <a:gdLst>
                <a:gd name="T0" fmla="*/ 37 w 77"/>
                <a:gd name="T1" fmla="*/ 74 h 106"/>
                <a:gd name="T2" fmla="*/ 32 w 77"/>
                <a:gd name="T3" fmla="*/ 97 h 106"/>
                <a:gd name="T4" fmla="*/ 32 w 77"/>
                <a:gd name="T5" fmla="*/ 97 h 106"/>
                <a:gd name="T6" fmla="*/ 29 w 77"/>
                <a:gd name="T7" fmla="*/ 78 h 106"/>
                <a:gd name="T8" fmla="*/ 28 w 77"/>
                <a:gd name="T9" fmla="*/ 78 h 106"/>
                <a:gd name="T10" fmla="*/ 27 w 77"/>
                <a:gd name="T11" fmla="*/ 90 h 106"/>
                <a:gd name="T12" fmla="*/ 28 w 77"/>
                <a:gd name="T13" fmla="*/ 103 h 106"/>
                <a:gd name="T14" fmla="*/ 10 w 77"/>
                <a:gd name="T15" fmla="*/ 30 h 106"/>
                <a:gd name="T16" fmla="*/ 43 w 77"/>
                <a:gd name="T17" fmla="*/ 0 h 106"/>
                <a:gd name="T18" fmla="*/ 48 w 77"/>
                <a:gd name="T19" fmla="*/ 1 h 106"/>
                <a:gd name="T20" fmla="*/ 76 w 77"/>
                <a:gd name="T21" fmla="*/ 42 h 106"/>
                <a:gd name="T22" fmla="*/ 63 w 77"/>
                <a:gd name="T23" fmla="*/ 84 h 106"/>
                <a:gd name="T24" fmla="*/ 44 w 77"/>
                <a:gd name="T25" fmla="*/ 106 h 106"/>
                <a:gd name="T26" fmla="*/ 49 w 77"/>
                <a:gd name="T27" fmla="*/ 80 h 106"/>
                <a:gd name="T28" fmla="*/ 47 w 77"/>
                <a:gd name="T29" fmla="*/ 80 h 106"/>
                <a:gd name="T30" fmla="*/ 41 w 77"/>
                <a:gd name="T31" fmla="*/ 98 h 106"/>
                <a:gd name="T32" fmla="*/ 40 w 77"/>
                <a:gd name="T33" fmla="*/ 98 h 106"/>
                <a:gd name="T34" fmla="*/ 40 w 77"/>
                <a:gd name="T35" fmla="*/ 74 h 106"/>
                <a:gd name="T36" fmla="*/ 37 w 77"/>
                <a:gd name="T37" fmla="*/ 7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" h="106">
                  <a:moveTo>
                    <a:pt x="37" y="74"/>
                  </a:moveTo>
                  <a:cubicBezTo>
                    <a:pt x="36" y="82"/>
                    <a:pt x="34" y="89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1" y="91"/>
                    <a:pt x="30" y="84"/>
                    <a:pt x="29" y="78"/>
                  </a:cubicBezTo>
                  <a:cubicBezTo>
                    <a:pt x="29" y="78"/>
                    <a:pt x="28" y="78"/>
                    <a:pt x="28" y="78"/>
                  </a:cubicBezTo>
                  <a:cubicBezTo>
                    <a:pt x="28" y="82"/>
                    <a:pt x="27" y="86"/>
                    <a:pt x="27" y="90"/>
                  </a:cubicBezTo>
                  <a:cubicBezTo>
                    <a:pt x="27" y="94"/>
                    <a:pt x="28" y="98"/>
                    <a:pt x="28" y="103"/>
                  </a:cubicBezTo>
                  <a:cubicBezTo>
                    <a:pt x="11" y="84"/>
                    <a:pt x="0" y="51"/>
                    <a:pt x="10" y="30"/>
                  </a:cubicBezTo>
                  <a:cubicBezTo>
                    <a:pt x="17" y="15"/>
                    <a:pt x="28" y="6"/>
                    <a:pt x="43" y="0"/>
                  </a:cubicBezTo>
                  <a:cubicBezTo>
                    <a:pt x="44" y="0"/>
                    <a:pt x="46" y="0"/>
                    <a:pt x="48" y="1"/>
                  </a:cubicBezTo>
                  <a:cubicBezTo>
                    <a:pt x="63" y="11"/>
                    <a:pt x="74" y="24"/>
                    <a:pt x="76" y="42"/>
                  </a:cubicBezTo>
                  <a:cubicBezTo>
                    <a:pt x="77" y="58"/>
                    <a:pt x="71" y="71"/>
                    <a:pt x="63" y="84"/>
                  </a:cubicBezTo>
                  <a:cubicBezTo>
                    <a:pt x="57" y="91"/>
                    <a:pt x="51" y="98"/>
                    <a:pt x="44" y="106"/>
                  </a:cubicBezTo>
                  <a:cubicBezTo>
                    <a:pt x="46" y="96"/>
                    <a:pt x="48" y="88"/>
                    <a:pt x="49" y="80"/>
                  </a:cubicBezTo>
                  <a:cubicBezTo>
                    <a:pt x="49" y="80"/>
                    <a:pt x="48" y="80"/>
                    <a:pt x="47" y="80"/>
                  </a:cubicBezTo>
                  <a:cubicBezTo>
                    <a:pt x="45" y="86"/>
                    <a:pt x="43" y="92"/>
                    <a:pt x="41" y="98"/>
                  </a:cubicBezTo>
                  <a:cubicBezTo>
                    <a:pt x="41" y="98"/>
                    <a:pt x="40" y="98"/>
                    <a:pt x="40" y="98"/>
                  </a:cubicBezTo>
                  <a:cubicBezTo>
                    <a:pt x="40" y="90"/>
                    <a:pt x="40" y="82"/>
                    <a:pt x="40" y="74"/>
                  </a:cubicBezTo>
                  <a:cubicBezTo>
                    <a:pt x="39" y="74"/>
                    <a:pt x="38" y="74"/>
                    <a:pt x="37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19" name="Freeform 83">
              <a:extLst>
                <a:ext uri="{FF2B5EF4-FFF2-40B4-BE49-F238E27FC236}">
                  <a16:creationId xmlns:a16="http://schemas.microsoft.com/office/drawing/2014/main" id="{C48A33BA-4123-4591-BEE1-90206C4D2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013" y="395116"/>
              <a:ext cx="71438" cy="143747"/>
            </a:xfrm>
            <a:custGeom>
              <a:avLst/>
              <a:gdLst>
                <a:gd name="T0" fmla="*/ 50 w 76"/>
                <a:gd name="T1" fmla="*/ 104 h 105"/>
                <a:gd name="T2" fmla="*/ 50 w 76"/>
                <a:gd name="T3" fmla="*/ 77 h 105"/>
                <a:gd name="T4" fmla="*/ 48 w 76"/>
                <a:gd name="T5" fmla="*/ 77 h 105"/>
                <a:gd name="T6" fmla="*/ 46 w 76"/>
                <a:gd name="T7" fmla="*/ 97 h 105"/>
                <a:gd name="T8" fmla="*/ 45 w 76"/>
                <a:gd name="T9" fmla="*/ 97 h 105"/>
                <a:gd name="T10" fmla="*/ 40 w 76"/>
                <a:gd name="T11" fmla="*/ 74 h 105"/>
                <a:gd name="T12" fmla="*/ 38 w 76"/>
                <a:gd name="T13" fmla="*/ 74 h 105"/>
                <a:gd name="T14" fmla="*/ 38 w 76"/>
                <a:gd name="T15" fmla="*/ 98 h 105"/>
                <a:gd name="T16" fmla="*/ 36 w 76"/>
                <a:gd name="T17" fmla="*/ 98 h 105"/>
                <a:gd name="T18" fmla="*/ 30 w 76"/>
                <a:gd name="T19" fmla="*/ 78 h 105"/>
                <a:gd name="T20" fmla="*/ 28 w 76"/>
                <a:gd name="T21" fmla="*/ 79 h 105"/>
                <a:gd name="T22" fmla="*/ 33 w 76"/>
                <a:gd name="T23" fmla="*/ 105 h 105"/>
                <a:gd name="T24" fmla="*/ 2 w 76"/>
                <a:gd name="T25" fmla="*/ 50 h 105"/>
                <a:gd name="T26" fmla="*/ 23 w 76"/>
                <a:gd name="T27" fmla="*/ 5 h 105"/>
                <a:gd name="T28" fmla="*/ 43 w 76"/>
                <a:gd name="T29" fmla="*/ 4 h 105"/>
                <a:gd name="T30" fmla="*/ 70 w 76"/>
                <a:gd name="T31" fmla="*/ 63 h 105"/>
                <a:gd name="T32" fmla="*/ 50 w 76"/>
                <a:gd name="T33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105">
                  <a:moveTo>
                    <a:pt x="50" y="104"/>
                  </a:moveTo>
                  <a:cubicBezTo>
                    <a:pt x="50" y="94"/>
                    <a:pt x="50" y="86"/>
                    <a:pt x="50" y="77"/>
                  </a:cubicBezTo>
                  <a:cubicBezTo>
                    <a:pt x="49" y="77"/>
                    <a:pt x="49" y="77"/>
                    <a:pt x="48" y="77"/>
                  </a:cubicBezTo>
                  <a:cubicBezTo>
                    <a:pt x="48" y="84"/>
                    <a:pt x="47" y="91"/>
                    <a:pt x="46" y="97"/>
                  </a:cubicBezTo>
                  <a:cubicBezTo>
                    <a:pt x="46" y="97"/>
                    <a:pt x="45" y="97"/>
                    <a:pt x="45" y="97"/>
                  </a:cubicBezTo>
                  <a:cubicBezTo>
                    <a:pt x="43" y="90"/>
                    <a:pt x="42" y="82"/>
                    <a:pt x="40" y="74"/>
                  </a:cubicBezTo>
                  <a:cubicBezTo>
                    <a:pt x="40" y="74"/>
                    <a:pt x="39" y="74"/>
                    <a:pt x="38" y="74"/>
                  </a:cubicBezTo>
                  <a:cubicBezTo>
                    <a:pt x="38" y="82"/>
                    <a:pt x="38" y="90"/>
                    <a:pt x="38" y="98"/>
                  </a:cubicBezTo>
                  <a:cubicBezTo>
                    <a:pt x="37" y="98"/>
                    <a:pt x="37" y="98"/>
                    <a:pt x="36" y="98"/>
                  </a:cubicBezTo>
                  <a:cubicBezTo>
                    <a:pt x="34" y="92"/>
                    <a:pt x="32" y="85"/>
                    <a:pt x="30" y="78"/>
                  </a:cubicBezTo>
                  <a:cubicBezTo>
                    <a:pt x="29" y="78"/>
                    <a:pt x="29" y="78"/>
                    <a:pt x="28" y="79"/>
                  </a:cubicBezTo>
                  <a:cubicBezTo>
                    <a:pt x="30" y="87"/>
                    <a:pt x="31" y="96"/>
                    <a:pt x="33" y="105"/>
                  </a:cubicBezTo>
                  <a:cubicBezTo>
                    <a:pt x="17" y="90"/>
                    <a:pt x="4" y="73"/>
                    <a:pt x="2" y="50"/>
                  </a:cubicBezTo>
                  <a:cubicBezTo>
                    <a:pt x="0" y="31"/>
                    <a:pt x="9" y="17"/>
                    <a:pt x="23" y="5"/>
                  </a:cubicBezTo>
                  <a:cubicBezTo>
                    <a:pt x="30" y="0"/>
                    <a:pt x="35" y="0"/>
                    <a:pt x="43" y="4"/>
                  </a:cubicBezTo>
                  <a:cubicBezTo>
                    <a:pt x="66" y="17"/>
                    <a:pt x="76" y="37"/>
                    <a:pt x="70" y="63"/>
                  </a:cubicBezTo>
                  <a:cubicBezTo>
                    <a:pt x="66" y="78"/>
                    <a:pt x="59" y="91"/>
                    <a:pt x="50" y="10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0" name="Freeform 84">
              <a:extLst>
                <a:ext uri="{FF2B5EF4-FFF2-40B4-BE49-F238E27FC236}">
                  <a16:creationId xmlns:a16="http://schemas.microsoft.com/office/drawing/2014/main" id="{F92D187F-E647-4381-81AF-5CA8FB05B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8" y="466400"/>
              <a:ext cx="92075" cy="116366"/>
            </a:xfrm>
            <a:custGeom>
              <a:avLst/>
              <a:gdLst>
                <a:gd name="T0" fmla="*/ 100 w 101"/>
                <a:gd name="T1" fmla="*/ 57 h 85"/>
                <a:gd name="T2" fmla="*/ 78 w 101"/>
                <a:gd name="T3" fmla="*/ 45 h 85"/>
                <a:gd name="T4" fmla="*/ 77 w 101"/>
                <a:gd name="T5" fmla="*/ 47 h 85"/>
                <a:gd name="T6" fmla="*/ 93 w 101"/>
                <a:gd name="T7" fmla="*/ 58 h 85"/>
                <a:gd name="T8" fmla="*/ 92 w 101"/>
                <a:gd name="T9" fmla="*/ 59 h 85"/>
                <a:gd name="T10" fmla="*/ 69 w 101"/>
                <a:gd name="T11" fmla="*/ 52 h 85"/>
                <a:gd name="T12" fmla="*/ 69 w 101"/>
                <a:gd name="T13" fmla="*/ 55 h 85"/>
                <a:gd name="T14" fmla="*/ 89 w 101"/>
                <a:gd name="T15" fmla="*/ 66 h 85"/>
                <a:gd name="T16" fmla="*/ 89 w 101"/>
                <a:gd name="T17" fmla="*/ 67 h 85"/>
                <a:gd name="T18" fmla="*/ 69 w 101"/>
                <a:gd name="T19" fmla="*/ 63 h 85"/>
                <a:gd name="T20" fmla="*/ 69 w 101"/>
                <a:gd name="T21" fmla="*/ 65 h 85"/>
                <a:gd name="T22" fmla="*/ 94 w 101"/>
                <a:gd name="T23" fmla="*/ 73 h 85"/>
                <a:gd name="T24" fmla="*/ 21 w 101"/>
                <a:gd name="T25" fmla="*/ 69 h 85"/>
                <a:gd name="T26" fmla="*/ 0 w 101"/>
                <a:gd name="T27" fmla="*/ 26 h 85"/>
                <a:gd name="T28" fmla="*/ 3 w 101"/>
                <a:gd name="T29" fmla="*/ 21 h 85"/>
                <a:gd name="T30" fmla="*/ 81 w 101"/>
                <a:gd name="T31" fmla="*/ 28 h 85"/>
                <a:gd name="T32" fmla="*/ 101 w 101"/>
                <a:gd name="T33" fmla="*/ 56 h 85"/>
                <a:gd name="T34" fmla="*/ 100 w 101"/>
                <a:gd name="T35" fmla="*/ 5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" h="85">
                  <a:moveTo>
                    <a:pt x="100" y="57"/>
                  </a:moveTo>
                  <a:cubicBezTo>
                    <a:pt x="92" y="53"/>
                    <a:pt x="85" y="49"/>
                    <a:pt x="78" y="45"/>
                  </a:cubicBezTo>
                  <a:cubicBezTo>
                    <a:pt x="77" y="46"/>
                    <a:pt x="77" y="46"/>
                    <a:pt x="77" y="47"/>
                  </a:cubicBezTo>
                  <a:cubicBezTo>
                    <a:pt x="82" y="50"/>
                    <a:pt x="87" y="54"/>
                    <a:pt x="93" y="58"/>
                  </a:cubicBezTo>
                  <a:cubicBezTo>
                    <a:pt x="93" y="58"/>
                    <a:pt x="93" y="59"/>
                    <a:pt x="92" y="59"/>
                  </a:cubicBezTo>
                  <a:cubicBezTo>
                    <a:pt x="85" y="57"/>
                    <a:pt x="77" y="54"/>
                    <a:pt x="69" y="52"/>
                  </a:cubicBezTo>
                  <a:cubicBezTo>
                    <a:pt x="69" y="53"/>
                    <a:pt x="69" y="54"/>
                    <a:pt x="69" y="55"/>
                  </a:cubicBezTo>
                  <a:cubicBezTo>
                    <a:pt x="76" y="58"/>
                    <a:pt x="82" y="62"/>
                    <a:pt x="89" y="66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3" y="66"/>
                    <a:pt x="76" y="65"/>
                    <a:pt x="69" y="63"/>
                  </a:cubicBezTo>
                  <a:cubicBezTo>
                    <a:pt x="69" y="64"/>
                    <a:pt x="69" y="64"/>
                    <a:pt x="69" y="65"/>
                  </a:cubicBezTo>
                  <a:cubicBezTo>
                    <a:pt x="77" y="68"/>
                    <a:pt x="85" y="70"/>
                    <a:pt x="94" y="73"/>
                  </a:cubicBezTo>
                  <a:cubicBezTo>
                    <a:pt x="68" y="80"/>
                    <a:pt x="44" y="85"/>
                    <a:pt x="21" y="69"/>
                  </a:cubicBezTo>
                  <a:cubicBezTo>
                    <a:pt x="6" y="59"/>
                    <a:pt x="2" y="43"/>
                    <a:pt x="0" y="26"/>
                  </a:cubicBezTo>
                  <a:cubicBezTo>
                    <a:pt x="0" y="25"/>
                    <a:pt x="2" y="23"/>
                    <a:pt x="3" y="21"/>
                  </a:cubicBezTo>
                  <a:cubicBezTo>
                    <a:pt x="30" y="0"/>
                    <a:pt x="59" y="2"/>
                    <a:pt x="81" y="28"/>
                  </a:cubicBezTo>
                  <a:cubicBezTo>
                    <a:pt x="88" y="37"/>
                    <a:pt x="94" y="47"/>
                    <a:pt x="101" y="56"/>
                  </a:cubicBezTo>
                  <a:cubicBezTo>
                    <a:pt x="101" y="56"/>
                    <a:pt x="100" y="57"/>
                    <a:pt x="100" y="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1" name="Freeform 85">
              <a:extLst>
                <a:ext uri="{FF2B5EF4-FFF2-40B4-BE49-F238E27FC236}">
                  <a16:creationId xmlns:a16="http://schemas.microsoft.com/office/drawing/2014/main" id="{C12485C9-CEB8-4705-8262-3F59D15E9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581350"/>
              <a:ext cx="82550" cy="124628"/>
            </a:xfrm>
            <a:custGeom>
              <a:avLst/>
              <a:gdLst>
                <a:gd name="T0" fmla="*/ 77 w 90"/>
                <a:gd name="T1" fmla="*/ 1 h 91"/>
                <a:gd name="T2" fmla="*/ 59 w 90"/>
                <a:gd name="T3" fmla="*/ 18 h 91"/>
                <a:gd name="T4" fmla="*/ 60 w 90"/>
                <a:gd name="T5" fmla="*/ 20 h 91"/>
                <a:gd name="T6" fmla="*/ 76 w 90"/>
                <a:gd name="T7" fmla="*/ 8 h 91"/>
                <a:gd name="T8" fmla="*/ 77 w 90"/>
                <a:gd name="T9" fmla="*/ 8 h 91"/>
                <a:gd name="T10" fmla="*/ 63 w 90"/>
                <a:gd name="T11" fmla="*/ 28 h 91"/>
                <a:gd name="T12" fmla="*/ 65 w 90"/>
                <a:gd name="T13" fmla="*/ 30 h 91"/>
                <a:gd name="T14" fmla="*/ 83 w 90"/>
                <a:gd name="T15" fmla="*/ 14 h 91"/>
                <a:gd name="T16" fmla="*/ 83 w 90"/>
                <a:gd name="T17" fmla="*/ 14 h 91"/>
                <a:gd name="T18" fmla="*/ 74 w 90"/>
                <a:gd name="T19" fmla="*/ 31 h 91"/>
                <a:gd name="T20" fmla="*/ 75 w 90"/>
                <a:gd name="T21" fmla="*/ 32 h 91"/>
                <a:gd name="T22" fmla="*/ 90 w 90"/>
                <a:gd name="T23" fmla="*/ 12 h 91"/>
                <a:gd name="T24" fmla="*/ 88 w 90"/>
                <a:gd name="T25" fmla="*/ 35 h 91"/>
                <a:gd name="T26" fmla="*/ 68 w 90"/>
                <a:gd name="T27" fmla="*/ 77 h 91"/>
                <a:gd name="T28" fmla="*/ 17 w 90"/>
                <a:gd name="T29" fmla="*/ 86 h 91"/>
                <a:gd name="T30" fmla="*/ 13 w 90"/>
                <a:gd name="T31" fmla="*/ 81 h 91"/>
                <a:gd name="T32" fmla="*/ 49 w 90"/>
                <a:gd name="T33" fmla="*/ 8 h 91"/>
                <a:gd name="T34" fmla="*/ 77 w 90"/>
                <a:gd name="T35" fmla="*/ 0 h 91"/>
                <a:gd name="T36" fmla="*/ 77 w 90"/>
                <a:gd name="T37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0" h="91">
                  <a:moveTo>
                    <a:pt x="77" y="1"/>
                  </a:moveTo>
                  <a:cubicBezTo>
                    <a:pt x="71" y="7"/>
                    <a:pt x="65" y="12"/>
                    <a:pt x="59" y="18"/>
                  </a:cubicBezTo>
                  <a:cubicBezTo>
                    <a:pt x="59" y="19"/>
                    <a:pt x="60" y="19"/>
                    <a:pt x="60" y="20"/>
                  </a:cubicBezTo>
                  <a:cubicBezTo>
                    <a:pt x="65" y="16"/>
                    <a:pt x="71" y="12"/>
                    <a:pt x="76" y="8"/>
                  </a:cubicBezTo>
                  <a:cubicBezTo>
                    <a:pt x="76" y="8"/>
                    <a:pt x="76" y="8"/>
                    <a:pt x="77" y="8"/>
                  </a:cubicBezTo>
                  <a:cubicBezTo>
                    <a:pt x="72" y="15"/>
                    <a:pt x="67" y="22"/>
                    <a:pt x="63" y="28"/>
                  </a:cubicBezTo>
                  <a:cubicBezTo>
                    <a:pt x="63" y="29"/>
                    <a:pt x="64" y="29"/>
                    <a:pt x="65" y="30"/>
                  </a:cubicBezTo>
                  <a:cubicBezTo>
                    <a:pt x="71" y="25"/>
                    <a:pt x="77" y="19"/>
                    <a:pt x="83" y="14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80" y="20"/>
                    <a:pt x="77" y="25"/>
                    <a:pt x="74" y="31"/>
                  </a:cubicBezTo>
                  <a:cubicBezTo>
                    <a:pt x="74" y="31"/>
                    <a:pt x="75" y="32"/>
                    <a:pt x="75" y="32"/>
                  </a:cubicBezTo>
                  <a:cubicBezTo>
                    <a:pt x="80" y="26"/>
                    <a:pt x="85" y="20"/>
                    <a:pt x="90" y="12"/>
                  </a:cubicBezTo>
                  <a:cubicBezTo>
                    <a:pt x="90" y="21"/>
                    <a:pt x="90" y="28"/>
                    <a:pt x="88" y="35"/>
                  </a:cubicBezTo>
                  <a:cubicBezTo>
                    <a:pt x="86" y="51"/>
                    <a:pt x="81" y="66"/>
                    <a:pt x="68" y="77"/>
                  </a:cubicBezTo>
                  <a:cubicBezTo>
                    <a:pt x="53" y="90"/>
                    <a:pt x="35" y="91"/>
                    <a:pt x="17" y="86"/>
                  </a:cubicBezTo>
                  <a:cubicBezTo>
                    <a:pt x="15" y="85"/>
                    <a:pt x="14" y="83"/>
                    <a:pt x="13" y="81"/>
                  </a:cubicBezTo>
                  <a:cubicBezTo>
                    <a:pt x="0" y="48"/>
                    <a:pt x="14" y="20"/>
                    <a:pt x="49" y="8"/>
                  </a:cubicBezTo>
                  <a:cubicBezTo>
                    <a:pt x="58" y="5"/>
                    <a:pt x="68" y="2"/>
                    <a:pt x="77" y="0"/>
                  </a:cubicBezTo>
                  <a:cubicBezTo>
                    <a:pt x="77" y="0"/>
                    <a:pt x="77" y="1"/>
                    <a:pt x="7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2" name="Freeform 86">
              <a:extLst>
                <a:ext uri="{FF2B5EF4-FFF2-40B4-BE49-F238E27FC236}">
                  <a16:creationId xmlns:a16="http://schemas.microsoft.com/office/drawing/2014/main" id="{083A501D-081D-4316-8492-4AA847742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888" y="586779"/>
              <a:ext cx="73025" cy="131473"/>
            </a:xfrm>
            <a:custGeom>
              <a:avLst/>
              <a:gdLst>
                <a:gd name="T0" fmla="*/ 3 w 79"/>
                <a:gd name="T1" fmla="*/ 10 h 96"/>
                <a:gd name="T2" fmla="*/ 14 w 79"/>
                <a:gd name="T3" fmla="*/ 33 h 96"/>
                <a:gd name="T4" fmla="*/ 16 w 79"/>
                <a:gd name="T5" fmla="*/ 32 h 96"/>
                <a:gd name="T6" fmla="*/ 9 w 79"/>
                <a:gd name="T7" fmla="*/ 12 h 96"/>
                <a:gd name="T8" fmla="*/ 10 w 79"/>
                <a:gd name="T9" fmla="*/ 12 h 96"/>
                <a:gd name="T10" fmla="*/ 25 w 79"/>
                <a:gd name="T11" fmla="*/ 31 h 96"/>
                <a:gd name="T12" fmla="*/ 27 w 79"/>
                <a:gd name="T13" fmla="*/ 30 h 96"/>
                <a:gd name="T14" fmla="*/ 17 w 79"/>
                <a:gd name="T15" fmla="*/ 8 h 96"/>
                <a:gd name="T16" fmla="*/ 17 w 79"/>
                <a:gd name="T17" fmla="*/ 7 h 96"/>
                <a:gd name="T18" fmla="*/ 32 w 79"/>
                <a:gd name="T19" fmla="*/ 22 h 96"/>
                <a:gd name="T20" fmla="*/ 33 w 79"/>
                <a:gd name="T21" fmla="*/ 22 h 96"/>
                <a:gd name="T22" fmla="*/ 18 w 79"/>
                <a:gd name="T23" fmla="*/ 0 h 96"/>
                <a:gd name="T24" fmla="*/ 71 w 79"/>
                <a:gd name="T25" fmla="*/ 39 h 96"/>
                <a:gd name="T26" fmla="*/ 65 w 79"/>
                <a:gd name="T27" fmla="*/ 93 h 96"/>
                <a:gd name="T28" fmla="*/ 62 w 79"/>
                <a:gd name="T29" fmla="*/ 95 h 96"/>
                <a:gd name="T30" fmla="*/ 13 w 79"/>
                <a:gd name="T31" fmla="*/ 77 h 96"/>
                <a:gd name="T32" fmla="*/ 1 w 79"/>
                <a:gd name="T33" fmla="*/ 43 h 96"/>
                <a:gd name="T34" fmla="*/ 2 w 79"/>
                <a:gd name="T35" fmla="*/ 9 h 96"/>
                <a:gd name="T36" fmla="*/ 3 w 79"/>
                <a:gd name="T37" fmla="*/ 1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9" h="96">
                  <a:moveTo>
                    <a:pt x="3" y="10"/>
                  </a:moveTo>
                  <a:cubicBezTo>
                    <a:pt x="7" y="18"/>
                    <a:pt x="11" y="25"/>
                    <a:pt x="14" y="33"/>
                  </a:cubicBezTo>
                  <a:cubicBezTo>
                    <a:pt x="15" y="32"/>
                    <a:pt x="15" y="32"/>
                    <a:pt x="16" y="32"/>
                  </a:cubicBezTo>
                  <a:cubicBezTo>
                    <a:pt x="14" y="25"/>
                    <a:pt x="11" y="19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5" y="18"/>
                    <a:pt x="20" y="25"/>
                    <a:pt x="25" y="31"/>
                  </a:cubicBezTo>
                  <a:cubicBezTo>
                    <a:pt x="25" y="31"/>
                    <a:pt x="26" y="30"/>
                    <a:pt x="27" y="30"/>
                  </a:cubicBezTo>
                  <a:cubicBezTo>
                    <a:pt x="24" y="23"/>
                    <a:pt x="20" y="15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22" y="12"/>
                    <a:pt x="27" y="17"/>
                    <a:pt x="32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28" y="15"/>
                    <a:pt x="23" y="8"/>
                    <a:pt x="18" y="0"/>
                  </a:cubicBezTo>
                  <a:cubicBezTo>
                    <a:pt x="40" y="8"/>
                    <a:pt x="59" y="18"/>
                    <a:pt x="71" y="39"/>
                  </a:cubicBezTo>
                  <a:cubicBezTo>
                    <a:pt x="79" y="54"/>
                    <a:pt x="76" y="80"/>
                    <a:pt x="65" y="93"/>
                  </a:cubicBezTo>
                  <a:cubicBezTo>
                    <a:pt x="64" y="94"/>
                    <a:pt x="63" y="95"/>
                    <a:pt x="62" y="95"/>
                  </a:cubicBezTo>
                  <a:cubicBezTo>
                    <a:pt x="43" y="96"/>
                    <a:pt x="26" y="92"/>
                    <a:pt x="13" y="77"/>
                  </a:cubicBezTo>
                  <a:cubicBezTo>
                    <a:pt x="5" y="67"/>
                    <a:pt x="2" y="55"/>
                    <a:pt x="1" y="43"/>
                  </a:cubicBezTo>
                  <a:cubicBezTo>
                    <a:pt x="0" y="32"/>
                    <a:pt x="1" y="21"/>
                    <a:pt x="2" y="9"/>
                  </a:cubicBezTo>
                  <a:cubicBezTo>
                    <a:pt x="2" y="10"/>
                    <a:pt x="3" y="10"/>
                    <a:pt x="3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3" name="Freeform 87">
              <a:extLst>
                <a:ext uri="{FF2B5EF4-FFF2-40B4-BE49-F238E27FC236}">
                  <a16:creationId xmlns:a16="http://schemas.microsoft.com/office/drawing/2014/main" id="{4D3C2718-E5FD-4CD8-88AE-B6D7654D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773012"/>
              <a:ext cx="93663" cy="154841"/>
            </a:xfrm>
            <a:custGeom>
              <a:avLst/>
              <a:gdLst>
                <a:gd name="T0" fmla="*/ 48 w 101"/>
                <a:gd name="T1" fmla="*/ 34 h 113"/>
                <a:gd name="T2" fmla="*/ 0 w 101"/>
                <a:gd name="T3" fmla="*/ 85 h 113"/>
                <a:gd name="T4" fmla="*/ 11 w 101"/>
                <a:gd name="T5" fmla="*/ 48 h 113"/>
                <a:gd name="T6" fmla="*/ 46 w 101"/>
                <a:gd name="T7" fmla="*/ 29 h 113"/>
                <a:gd name="T8" fmla="*/ 27 w 101"/>
                <a:gd name="T9" fmla="*/ 3 h 113"/>
                <a:gd name="T10" fmla="*/ 35 w 101"/>
                <a:gd name="T11" fmla="*/ 5 h 113"/>
                <a:gd name="T12" fmla="*/ 61 w 101"/>
                <a:gd name="T13" fmla="*/ 45 h 113"/>
                <a:gd name="T14" fmla="*/ 67 w 101"/>
                <a:gd name="T15" fmla="*/ 51 h 113"/>
                <a:gd name="T16" fmla="*/ 93 w 101"/>
                <a:gd name="T17" fmla="*/ 72 h 113"/>
                <a:gd name="T18" fmla="*/ 101 w 101"/>
                <a:gd name="T19" fmla="*/ 113 h 113"/>
                <a:gd name="T20" fmla="*/ 59 w 101"/>
                <a:gd name="T21" fmla="*/ 70 h 113"/>
                <a:gd name="T22" fmla="*/ 50 w 101"/>
                <a:gd name="T23" fmla="*/ 37 h 113"/>
                <a:gd name="T24" fmla="*/ 48 w 101"/>
                <a:gd name="T25" fmla="*/ 3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1" h="113">
                  <a:moveTo>
                    <a:pt x="48" y="34"/>
                  </a:moveTo>
                  <a:cubicBezTo>
                    <a:pt x="42" y="68"/>
                    <a:pt x="30" y="81"/>
                    <a:pt x="0" y="85"/>
                  </a:cubicBezTo>
                  <a:cubicBezTo>
                    <a:pt x="1" y="72"/>
                    <a:pt x="3" y="59"/>
                    <a:pt x="11" y="48"/>
                  </a:cubicBezTo>
                  <a:cubicBezTo>
                    <a:pt x="19" y="37"/>
                    <a:pt x="33" y="33"/>
                    <a:pt x="46" y="29"/>
                  </a:cubicBezTo>
                  <a:cubicBezTo>
                    <a:pt x="40" y="20"/>
                    <a:pt x="33" y="12"/>
                    <a:pt x="27" y="3"/>
                  </a:cubicBezTo>
                  <a:cubicBezTo>
                    <a:pt x="31" y="0"/>
                    <a:pt x="33" y="3"/>
                    <a:pt x="35" y="5"/>
                  </a:cubicBezTo>
                  <a:cubicBezTo>
                    <a:pt x="46" y="17"/>
                    <a:pt x="55" y="30"/>
                    <a:pt x="61" y="45"/>
                  </a:cubicBezTo>
                  <a:cubicBezTo>
                    <a:pt x="62" y="48"/>
                    <a:pt x="65" y="50"/>
                    <a:pt x="67" y="51"/>
                  </a:cubicBezTo>
                  <a:cubicBezTo>
                    <a:pt x="77" y="57"/>
                    <a:pt x="87" y="62"/>
                    <a:pt x="93" y="72"/>
                  </a:cubicBezTo>
                  <a:cubicBezTo>
                    <a:pt x="101" y="85"/>
                    <a:pt x="101" y="99"/>
                    <a:pt x="101" y="113"/>
                  </a:cubicBezTo>
                  <a:cubicBezTo>
                    <a:pt x="80" y="112"/>
                    <a:pt x="60" y="91"/>
                    <a:pt x="59" y="70"/>
                  </a:cubicBezTo>
                  <a:cubicBezTo>
                    <a:pt x="58" y="58"/>
                    <a:pt x="57" y="47"/>
                    <a:pt x="50" y="37"/>
                  </a:cubicBezTo>
                  <a:cubicBezTo>
                    <a:pt x="50" y="36"/>
                    <a:pt x="49" y="36"/>
                    <a:pt x="48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4" name="Freeform 88">
              <a:extLst>
                <a:ext uri="{FF2B5EF4-FFF2-40B4-BE49-F238E27FC236}">
                  <a16:creationId xmlns:a16="http://schemas.microsoft.com/office/drawing/2014/main" id="{B0E34BC9-2345-4157-9877-6C9E897D4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150" y="774428"/>
              <a:ext cx="96838" cy="156021"/>
            </a:xfrm>
            <a:custGeom>
              <a:avLst/>
              <a:gdLst>
                <a:gd name="T0" fmla="*/ 78 w 105"/>
                <a:gd name="T1" fmla="*/ 2 h 114"/>
                <a:gd name="T2" fmla="*/ 59 w 105"/>
                <a:gd name="T3" fmla="*/ 28 h 114"/>
                <a:gd name="T4" fmla="*/ 105 w 105"/>
                <a:gd name="T5" fmla="*/ 84 h 114"/>
                <a:gd name="T6" fmla="*/ 57 w 105"/>
                <a:gd name="T7" fmla="*/ 33 h 114"/>
                <a:gd name="T8" fmla="*/ 47 w 105"/>
                <a:gd name="T9" fmla="*/ 56 h 114"/>
                <a:gd name="T10" fmla="*/ 46 w 105"/>
                <a:gd name="T11" fmla="*/ 72 h 114"/>
                <a:gd name="T12" fmla="*/ 25 w 105"/>
                <a:gd name="T13" fmla="*/ 104 h 114"/>
                <a:gd name="T14" fmla="*/ 6 w 105"/>
                <a:gd name="T15" fmla="*/ 114 h 114"/>
                <a:gd name="T16" fmla="*/ 37 w 105"/>
                <a:gd name="T17" fmla="*/ 51 h 114"/>
                <a:gd name="T18" fmla="*/ 45 w 105"/>
                <a:gd name="T19" fmla="*/ 44 h 114"/>
                <a:gd name="T20" fmla="*/ 70 w 105"/>
                <a:gd name="T21" fmla="*/ 4 h 114"/>
                <a:gd name="T22" fmla="*/ 78 w 105"/>
                <a:gd name="T23" fmla="*/ 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114">
                  <a:moveTo>
                    <a:pt x="78" y="2"/>
                  </a:moveTo>
                  <a:cubicBezTo>
                    <a:pt x="72" y="11"/>
                    <a:pt x="66" y="19"/>
                    <a:pt x="59" y="28"/>
                  </a:cubicBezTo>
                  <a:cubicBezTo>
                    <a:pt x="99" y="37"/>
                    <a:pt x="103" y="57"/>
                    <a:pt x="105" y="84"/>
                  </a:cubicBezTo>
                  <a:cubicBezTo>
                    <a:pt x="75" y="80"/>
                    <a:pt x="64" y="68"/>
                    <a:pt x="57" y="33"/>
                  </a:cubicBezTo>
                  <a:cubicBezTo>
                    <a:pt x="53" y="41"/>
                    <a:pt x="48" y="48"/>
                    <a:pt x="47" y="56"/>
                  </a:cubicBezTo>
                  <a:cubicBezTo>
                    <a:pt x="47" y="62"/>
                    <a:pt x="47" y="67"/>
                    <a:pt x="46" y="72"/>
                  </a:cubicBezTo>
                  <a:cubicBezTo>
                    <a:pt x="45" y="86"/>
                    <a:pt x="37" y="97"/>
                    <a:pt x="25" y="104"/>
                  </a:cubicBezTo>
                  <a:cubicBezTo>
                    <a:pt x="19" y="107"/>
                    <a:pt x="12" y="110"/>
                    <a:pt x="6" y="114"/>
                  </a:cubicBezTo>
                  <a:cubicBezTo>
                    <a:pt x="0" y="86"/>
                    <a:pt x="11" y="64"/>
                    <a:pt x="37" y="51"/>
                  </a:cubicBezTo>
                  <a:cubicBezTo>
                    <a:pt x="41" y="50"/>
                    <a:pt x="43" y="47"/>
                    <a:pt x="45" y="44"/>
                  </a:cubicBezTo>
                  <a:cubicBezTo>
                    <a:pt x="51" y="29"/>
                    <a:pt x="59" y="15"/>
                    <a:pt x="70" y="4"/>
                  </a:cubicBezTo>
                  <a:cubicBezTo>
                    <a:pt x="74" y="0"/>
                    <a:pt x="74" y="0"/>
                    <a:pt x="7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5" name="Freeform 89">
              <a:extLst>
                <a:ext uri="{FF2B5EF4-FFF2-40B4-BE49-F238E27FC236}">
                  <a16:creationId xmlns:a16="http://schemas.microsoft.com/office/drawing/2014/main" id="{602CD566-28DB-4ACC-B889-845201CFA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0650" y="900472"/>
              <a:ext cx="82550" cy="156021"/>
            </a:xfrm>
            <a:custGeom>
              <a:avLst/>
              <a:gdLst>
                <a:gd name="T0" fmla="*/ 83 w 89"/>
                <a:gd name="T1" fmla="*/ 114 h 114"/>
                <a:gd name="T2" fmla="*/ 49 w 89"/>
                <a:gd name="T3" fmla="*/ 98 h 114"/>
                <a:gd name="T4" fmla="*/ 35 w 89"/>
                <a:gd name="T5" fmla="*/ 69 h 114"/>
                <a:gd name="T6" fmla="*/ 24 w 89"/>
                <a:gd name="T7" fmla="*/ 46 h 114"/>
                <a:gd name="T8" fmla="*/ 1 w 89"/>
                <a:gd name="T9" fmla="*/ 14 h 114"/>
                <a:gd name="T10" fmla="*/ 0 w 89"/>
                <a:gd name="T11" fmla="*/ 7 h 114"/>
                <a:gd name="T12" fmla="*/ 2 w 89"/>
                <a:gd name="T13" fmla="*/ 6 h 114"/>
                <a:gd name="T14" fmla="*/ 20 w 89"/>
                <a:gd name="T15" fmla="*/ 34 h 114"/>
                <a:gd name="T16" fmla="*/ 89 w 89"/>
                <a:gd name="T17" fmla="*/ 11 h 114"/>
                <a:gd name="T18" fmla="*/ 62 w 89"/>
                <a:gd name="T19" fmla="*/ 37 h 114"/>
                <a:gd name="T20" fmla="*/ 25 w 89"/>
                <a:gd name="T21" fmla="*/ 38 h 114"/>
                <a:gd name="T22" fmla="*/ 42 w 89"/>
                <a:gd name="T23" fmla="*/ 55 h 114"/>
                <a:gd name="T24" fmla="*/ 64 w 89"/>
                <a:gd name="T25" fmla="*/ 66 h 114"/>
                <a:gd name="T26" fmla="*/ 74 w 89"/>
                <a:gd name="T27" fmla="*/ 79 h 114"/>
                <a:gd name="T28" fmla="*/ 83 w 89"/>
                <a:gd name="T2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" h="114">
                  <a:moveTo>
                    <a:pt x="83" y="114"/>
                  </a:moveTo>
                  <a:cubicBezTo>
                    <a:pt x="69" y="111"/>
                    <a:pt x="58" y="106"/>
                    <a:pt x="49" y="98"/>
                  </a:cubicBezTo>
                  <a:cubicBezTo>
                    <a:pt x="39" y="91"/>
                    <a:pt x="36" y="80"/>
                    <a:pt x="35" y="69"/>
                  </a:cubicBezTo>
                  <a:cubicBezTo>
                    <a:pt x="34" y="60"/>
                    <a:pt x="30" y="53"/>
                    <a:pt x="24" y="46"/>
                  </a:cubicBezTo>
                  <a:cubicBezTo>
                    <a:pt x="15" y="36"/>
                    <a:pt x="8" y="25"/>
                    <a:pt x="1" y="14"/>
                  </a:cubicBezTo>
                  <a:cubicBezTo>
                    <a:pt x="0" y="12"/>
                    <a:pt x="1" y="9"/>
                    <a:pt x="0" y="7"/>
                  </a:cubicBezTo>
                  <a:cubicBezTo>
                    <a:pt x="1" y="7"/>
                    <a:pt x="2" y="7"/>
                    <a:pt x="2" y="6"/>
                  </a:cubicBezTo>
                  <a:cubicBezTo>
                    <a:pt x="8" y="15"/>
                    <a:pt x="14" y="24"/>
                    <a:pt x="20" y="34"/>
                  </a:cubicBezTo>
                  <a:cubicBezTo>
                    <a:pt x="37" y="6"/>
                    <a:pt x="60" y="0"/>
                    <a:pt x="89" y="11"/>
                  </a:cubicBezTo>
                  <a:cubicBezTo>
                    <a:pt x="82" y="21"/>
                    <a:pt x="74" y="31"/>
                    <a:pt x="62" y="37"/>
                  </a:cubicBezTo>
                  <a:cubicBezTo>
                    <a:pt x="50" y="43"/>
                    <a:pt x="38" y="39"/>
                    <a:pt x="25" y="38"/>
                  </a:cubicBezTo>
                  <a:cubicBezTo>
                    <a:pt x="30" y="44"/>
                    <a:pt x="34" y="51"/>
                    <a:pt x="42" y="55"/>
                  </a:cubicBezTo>
                  <a:cubicBezTo>
                    <a:pt x="50" y="58"/>
                    <a:pt x="57" y="62"/>
                    <a:pt x="64" y="66"/>
                  </a:cubicBezTo>
                  <a:cubicBezTo>
                    <a:pt x="68" y="69"/>
                    <a:pt x="73" y="74"/>
                    <a:pt x="74" y="79"/>
                  </a:cubicBezTo>
                  <a:cubicBezTo>
                    <a:pt x="78" y="90"/>
                    <a:pt x="80" y="101"/>
                    <a:pt x="83" y="1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6" name="Freeform 90">
              <a:extLst>
                <a:ext uri="{FF2B5EF4-FFF2-40B4-BE49-F238E27FC236}">
                  <a16:creationId xmlns:a16="http://schemas.microsoft.com/office/drawing/2014/main" id="{13E2774F-047C-4F10-A63F-EDE2CB79D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9975" y="905901"/>
              <a:ext cx="82550" cy="149176"/>
            </a:xfrm>
            <a:custGeom>
              <a:avLst/>
              <a:gdLst>
                <a:gd name="T0" fmla="*/ 69 w 90"/>
                <a:gd name="T1" fmla="*/ 29 h 109"/>
                <a:gd name="T2" fmla="*/ 77 w 90"/>
                <a:gd name="T3" fmla="*/ 16 h 109"/>
                <a:gd name="T4" fmla="*/ 86 w 90"/>
                <a:gd name="T5" fmla="*/ 3 h 109"/>
                <a:gd name="T6" fmla="*/ 88 w 90"/>
                <a:gd name="T7" fmla="*/ 10 h 109"/>
                <a:gd name="T8" fmla="*/ 59 w 90"/>
                <a:gd name="T9" fmla="*/ 49 h 109"/>
                <a:gd name="T10" fmla="*/ 54 w 90"/>
                <a:gd name="T11" fmla="*/ 60 h 109"/>
                <a:gd name="T12" fmla="*/ 7 w 90"/>
                <a:gd name="T13" fmla="*/ 109 h 109"/>
                <a:gd name="T14" fmla="*/ 20 w 90"/>
                <a:gd name="T15" fmla="*/ 67 h 109"/>
                <a:gd name="T16" fmla="*/ 42 w 90"/>
                <a:gd name="T17" fmla="*/ 52 h 109"/>
                <a:gd name="T18" fmla="*/ 64 w 90"/>
                <a:gd name="T19" fmla="*/ 34 h 109"/>
                <a:gd name="T20" fmla="*/ 0 w 90"/>
                <a:gd name="T21" fmla="*/ 6 h 109"/>
                <a:gd name="T22" fmla="*/ 38 w 90"/>
                <a:gd name="T23" fmla="*/ 3 h 109"/>
                <a:gd name="T24" fmla="*/ 69 w 90"/>
                <a:gd name="T25" fmla="*/ 2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109">
                  <a:moveTo>
                    <a:pt x="69" y="29"/>
                  </a:moveTo>
                  <a:cubicBezTo>
                    <a:pt x="72" y="25"/>
                    <a:pt x="75" y="21"/>
                    <a:pt x="77" y="16"/>
                  </a:cubicBezTo>
                  <a:cubicBezTo>
                    <a:pt x="80" y="12"/>
                    <a:pt x="83" y="7"/>
                    <a:pt x="86" y="3"/>
                  </a:cubicBezTo>
                  <a:cubicBezTo>
                    <a:pt x="90" y="4"/>
                    <a:pt x="89" y="7"/>
                    <a:pt x="88" y="10"/>
                  </a:cubicBezTo>
                  <a:cubicBezTo>
                    <a:pt x="81" y="24"/>
                    <a:pt x="71" y="37"/>
                    <a:pt x="59" y="49"/>
                  </a:cubicBezTo>
                  <a:cubicBezTo>
                    <a:pt x="57" y="52"/>
                    <a:pt x="54" y="56"/>
                    <a:pt x="54" y="60"/>
                  </a:cubicBezTo>
                  <a:cubicBezTo>
                    <a:pt x="53" y="87"/>
                    <a:pt x="35" y="106"/>
                    <a:pt x="7" y="109"/>
                  </a:cubicBezTo>
                  <a:cubicBezTo>
                    <a:pt x="8" y="94"/>
                    <a:pt x="9" y="79"/>
                    <a:pt x="20" y="67"/>
                  </a:cubicBezTo>
                  <a:cubicBezTo>
                    <a:pt x="26" y="61"/>
                    <a:pt x="34" y="56"/>
                    <a:pt x="42" y="52"/>
                  </a:cubicBezTo>
                  <a:cubicBezTo>
                    <a:pt x="52" y="49"/>
                    <a:pt x="57" y="41"/>
                    <a:pt x="64" y="34"/>
                  </a:cubicBezTo>
                  <a:cubicBezTo>
                    <a:pt x="35" y="43"/>
                    <a:pt x="14" y="31"/>
                    <a:pt x="0" y="6"/>
                  </a:cubicBezTo>
                  <a:cubicBezTo>
                    <a:pt x="12" y="2"/>
                    <a:pt x="25" y="0"/>
                    <a:pt x="38" y="3"/>
                  </a:cubicBezTo>
                  <a:cubicBezTo>
                    <a:pt x="52" y="7"/>
                    <a:pt x="60" y="18"/>
                    <a:pt x="69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7" name="Freeform 91">
              <a:extLst>
                <a:ext uri="{FF2B5EF4-FFF2-40B4-BE49-F238E27FC236}">
                  <a16:creationId xmlns:a16="http://schemas.microsoft.com/office/drawing/2014/main" id="{F13B9ABF-968C-44E7-97BC-8D6824E13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838" y="774428"/>
              <a:ext cx="52388" cy="72464"/>
            </a:xfrm>
            <a:custGeom>
              <a:avLst/>
              <a:gdLst>
                <a:gd name="T0" fmla="*/ 55 w 56"/>
                <a:gd name="T1" fmla="*/ 45 h 53"/>
                <a:gd name="T2" fmla="*/ 49 w 56"/>
                <a:gd name="T3" fmla="*/ 38 h 53"/>
                <a:gd name="T4" fmla="*/ 48 w 56"/>
                <a:gd name="T5" fmla="*/ 39 h 53"/>
                <a:gd name="T6" fmla="*/ 51 w 56"/>
                <a:gd name="T7" fmla="*/ 44 h 53"/>
                <a:gd name="T8" fmla="*/ 51 w 56"/>
                <a:gd name="T9" fmla="*/ 45 h 53"/>
                <a:gd name="T10" fmla="*/ 42 w 56"/>
                <a:gd name="T11" fmla="*/ 38 h 53"/>
                <a:gd name="T12" fmla="*/ 41 w 56"/>
                <a:gd name="T13" fmla="*/ 39 h 53"/>
                <a:gd name="T14" fmla="*/ 48 w 56"/>
                <a:gd name="T15" fmla="*/ 48 h 53"/>
                <a:gd name="T16" fmla="*/ 43 w 56"/>
                <a:gd name="T17" fmla="*/ 47 h 53"/>
                <a:gd name="T18" fmla="*/ 42 w 56"/>
                <a:gd name="T19" fmla="*/ 47 h 53"/>
                <a:gd name="T20" fmla="*/ 49 w 56"/>
                <a:gd name="T21" fmla="*/ 52 h 53"/>
                <a:gd name="T22" fmla="*/ 8 w 56"/>
                <a:gd name="T23" fmla="*/ 11 h 53"/>
                <a:gd name="T24" fmla="*/ 13 w 56"/>
                <a:gd name="T25" fmla="*/ 6 h 53"/>
                <a:gd name="T26" fmla="*/ 52 w 56"/>
                <a:gd name="T27" fmla="*/ 26 h 53"/>
                <a:gd name="T28" fmla="*/ 56 w 56"/>
                <a:gd name="T29" fmla="*/ 45 h 53"/>
                <a:gd name="T30" fmla="*/ 55 w 56"/>
                <a:gd name="T31" fmla="*/ 45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3">
                  <a:moveTo>
                    <a:pt x="55" y="45"/>
                  </a:moveTo>
                  <a:cubicBezTo>
                    <a:pt x="53" y="43"/>
                    <a:pt x="51" y="40"/>
                    <a:pt x="49" y="38"/>
                  </a:cubicBezTo>
                  <a:cubicBezTo>
                    <a:pt x="49" y="38"/>
                    <a:pt x="49" y="39"/>
                    <a:pt x="48" y="39"/>
                  </a:cubicBezTo>
                  <a:cubicBezTo>
                    <a:pt x="49" y="41"/>
                    <a:pt x="50" y="43"/>
                    <a:pt x="51" y="44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48" y="43"/>
                    <a:pt x="45" y="40"/>
                    <a:pt x="42" y="38"/>
                  </a:cubicBezTo>
                  <a:cubicBezTo>
                    <a:pt x="41" y="38"/>
                    <a:pt x="41" y="38"/>
                    <a:pt x="41" y="39"/>
                  </a:cubicBezTo>
                  <a:cubicBezTo>
                    <a:pt x="43" y="42"/>
                    <a:pt x="45" y="45"/>
                    <a:pt x="48" y="48"/>
                  </a:cubicBezTo>
                  <a:cubicBezTo>
                    <a:pt x="46" y="47"/>
                    <a:pt x="44" y="47"/>
                    <a:pt x="43" y="47"/>
                  </a:cubicBezTo>
                  <a:cubicBezTo>
                    <a:pt x="43" y="47"/>
                    <a:pt x="43" y="47"/>
                    <a:pt x="42" y="47"/>
                  </a:cubicBezTo>
                  <a:cubicBezTo>
                    <a:pt x="44" y="49"/>
                    <a:pt x="47" y="50"/>
                    <a:pt x="49" y="52"/>
                  </a:cubicBezTo>
                  <a:cubicBezTo>
                    <a:pt x="24" y="53"/>
                    <a:pt x="0" y="38"/>
                    <a:pt x="8" y="11"/>
                  </a:cubicBezTo>
                  <a:cubicBezTo>
                    <a:pt x="8" y="9"/>
                    <a:pt x="11" y="6"/>
                    <a:pt x="13" y="6"/>
                  </a:cubicBezTo>
                  <a:cubicBezTo>
                    <a:pt x="31" y="0"/>
                    <a:pt x="45" y="8"/>
                    <a:pt x="52" y="26"/>
                  </a:cubicBezTo>
                  <a:cubicBezTo>
                    <a:pt x="54" y="32"/>
                    <a:pt x="55" y="38"/>
                    <a:pt x="56" y="45"/>
                  </a:cubicBezTo>
                  <a:cubicBezTo>
                    <a:pt x="56" y="45"/>
                    <a:pt x="55" y="45"/>
                    <a:pt x="55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8" name="Freeform 92">
              <a:extLst>
                <a:ext uri="{FF2B5EF4-FFF2-40B4-BE49-F238E27FC236}">
                  <a16:creationId xmlns:a16="http://schemas.microsoft.com/office/drawing/2014/main" id="{2E77E724-0C3A-4C90-A867-D8791BDC9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848308"/>
              <a:ext cx="50800" cy="65854"/>
            </a:xfrm>
            <a:custGeom>
              <a:avLst/>
              <a:gdLst>
                <a:gd name="T0" fmla="*/ 0 w 56"/>
                <a:gd name="T1" fmla="*/ 13 h 48"/>
                <a:gd name="T2" fmla="*/ 7 w 56"/>
                <a:gd name="T3" fmla="*/ 18 h 48"/>
                <a:gd name="T4" fmla="*/ 4 w 56"/>
                <a:gd name="T5" fmla="*/ 12 h 48"/>
                <a:gd name="T6" fmla="*/ 16 w 56"/>
                <a:gd name="T7" fmla="*/ 17 h 48"/>
                <a:gd name="T8" fmla="*/ 17 w 56"/>
                <a:gd name="T9" fmla="*/ 16 h 48"/>
                <a:gd name="T10" fmla="*/ 6 w 56"/>
                <a:gd name="T11" fmla="*/ 8 h 48"/>
                <a:gd name="T12" fmla="*/ 13 w 56"/>
                <a:gd name="T13" fmla="*/ 9 h 48"/>
                <a:gd name="T14" fmla="*/ 13 w 56"/>
                <a:gd name="T15" fmla="*/ 8 h 48"/>
                <a:gd name="T16" fmla="*/ 4 w 56"/>
                <a:gd name="T17" fmla="*/ 5 h 48"/>
                <a:gd name="T18" fmla="*/ 45 w 56"/>
                <a:gd name="T19" fmla="*/ 9 h 48"/>
                <a:gd name="T20" fmla="*/ 56 w 56"/>
                <a:gd name="T21" fmla="*/ 35 h 48"/>
                <a:gd name="T22" fmla="*/ 53 w 56"/>
                <a:gd name="T23" fmla="*/ 39 h 48"/>
                <a:gd name="T24" fmla="*/ 15 w 56"/>
                <a:gd name="T25" fmla="*/ 37 h 48"/>
                <a:gd name="T26" fmla="*/ 0 w 56"/>
                <a:gd name="T27" fmla="*/ 1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48">
                  <a:moveTo>
                    <a:pt x="0" y="13"/>
                  </a:moveTo>
                  <a:cubicBezTo>
                    <a:pt x="2" y="14"/>
                    <a:pt x="4" y="15"/>
                    <a:pt x="7" y="18"/>
                  </a:cubicBezTo>
                  <a:cubicBezTo>
                    <a:pt x="6" y="15"/>
                    <a:pt x="5" y="14"/>
                    <a:pt x="4" y="12"/>
                  </a:cubicBezTo>
                  <a:cubicBezTo>
                    <a:pt x="9" y="14"/>
                    <a:pt x="12" y="15"/>
                    <a:pt x="16" y="17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3" y="13"/>
                    <a:pt x="10" y="11"/>
                    <a:pt x="6" y="8"/>
                  </a:cubicBezTo>
                  <a:cubicBezTo>
                    <a:pt x="9" y="9"/>
                    <a:pt x="11" y="9"/>
                    <a:pt x="13" y="9"/>
                  </a:cubicBezTo>
                  <a:cubicBezTo>
                    <a:pt x="13" y="9"/>
                    <a:pt x="13" y="9"/>
                    <a:pt x="13" y="8"/>
                  </a:cubicBezTo>
                  <a:cubicBezTo>
                    <a:pt x="11" y="7"/>
                    <a:pt x="8" y="6"/>
                    <a:pt x="4" y="5"/>
                  </a:cubicBezTo>
                  <a:cubicBezTo>
                    <a:pt x="19" y="1"/>
                    <a:pt x="32" y="0"/>
                    <a:pt x="45" y="9"/>
                  </a:cubicBezTo>
                  <a:cubicBezTo>
                    <a:pt x="53" y="15"/>
                    <a:pt x="55" y="25"/>
                    <a:pt x="56" y="35"/>
                  </a:cubicBezTo>
                  <a:cubicBezTo>
                    <a:pt x="56" y="36"/>
                    <a:pt x="54" y="38"/>
                    <a:pt x="53" y="39"/>
                  </a:cubicBezTo>
                  <a:cubicBezTo>
                    <a:pt x="41" y="48"/>
                    <a:pt x="26" y="47"/>
                    <a:pt x="15" y="37"/>
                  </a:cubicBezTo>
                  <a:cubicBezTo>
                    <a:pt x="8" y="31"/>
                    <a:pt x="2" y="20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29" name="Freeform 93">
              <a:extLst>
                <a:ext uri="{FF2B5EF4-FFF2-40B4-BE49-F238E27FC236}">
                  <a16:creationId xmlns:a16="http://schemas.microsoft.com/office/drawing/2014/main" id="{769DA678-C4DE-4198-BB37-F9F672653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550" y="729345"/>
              <a:ext cx="52388" cy="62786"/>
            </a:xfrm>
            <a:custGeom>
              <a:avLst/>
              <a:gdLst>
                <a:gd name="T0" fmla="*/ 51 w 57"/>
                <a:gd name="T1" fmla="*/ 3 h 46"/>
                <a:gd name="T2" fmla="*/ 43 w 57"/>
                <a:gd name="T3" fmla="*/ 6 h 46"/>
                <a:gd name="T4" fmla="*/ 44 w 57"/>
                <a:gd name="T5" fmla="*/ 7 h 46"/>
                <a:gd name="T6" fmla="*/ 51 w 57"/>
                <a:gd name="T7" fmla="*/ 6 h 46"/>
                <a:gd name="T8" fmla="*/ 39 w 57"/>
                <a:gd name="T9" fmla="*/ 14 h 46"/>
                <a:gd name="T10" fmla="*/ 57 w 57"/>
                <a:gd name="T11" fmla="*/ 11 h 46"/>
                <a:gd name="T12" fmla="*/ 34 w 57"/>
                <a:gd name="T13" fmla="*/ 40 h 46"/>
                <a:gd name="T14" fmla="*/ 3 w 57"/>
                <a:gd name="T15" fmla="*/ 37 h 46"/>
                <a:gd name="T16" fmla="*/ 1 w 57"/>
                <a:gd name="T17" fmla="*/ 33 h 46"/>
                <a:gd name="T18" fmla="*/ 27 w 57"/>
                <a:gd name="T19" fmla="*/ 1 h 46"/>
                <a:gd name="T20" fmla="*/ 51 w 57"/>
                <a:gd name="T21" fmla="*/ 1 h 46"/>
                <a:gd name="T22" fmla="*/ 51 w 57"/>
                <a:gd name="T23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46">
                  <a:moveTo>
                    <a:pt x="51" y="3"/>
                  </a:moveTo>
                  <a:cubicBezTo>
                    <a:pt x="49" y="4"/>
                    <a:pt x="46" y="5"/>
                    <a:pt x="43" y="6"/>
                  </a:cubicBezTo>
                  <a:cubicBezTo>
                    <a:pt x="44" y="6"/>
                    <a:pt x="44" y="7"/>
                    <a:pt x="44" y="7"/>
                  </a:cubicBezTo>
                  <a:cubicBezTo>
                    <a:pt x="46" y="7"/>
                    <a:pt x="48" y="6"/>
                    <a:pt x="51" y="6"/>
                  </a:cubicBezTo>
                  <a:cubicBezTo>
                    <a:pt x="47" y="9"/>
                    <a:pt x="44" y="11"/>
                    <a:pt x="39" y="14"/>
                  </a:cubicBezTo>
                  <a:cubicBezTo>
                    <a:pt x="46" y="13"/>
                    <a:pt x="51" y="12"/>
                    <a:pt x="57" y="11"/>
                  </a:cubicBezTo>
                  <a:cubicBezTo>
                    <a:pt x="51" y="23"/>
                    <a:pt x="46" y="34"/>
                    <a:pt x="34" y="40"/>
                  </a:cubicBezTo>
                  <a:cubicBezTo>
                    <a:pt x="23" y="46"/>
                    <a:pt x="11" y="43"/>
                    <a:pt x="3" y="37"/>
                  </a:cubicBezTo>
                  <a:cubicBezTo>
                    <a:pt x="1" y="36"/>
                    <a:pt x="1" y="34"/>
                    <a:pt x="1" y="33"/>
                  </a:cubicBezTo>
                  <a:cubicBezTo>
                    <a:pt x="0" y="17"/>
                    <a:pt x="11" y="3"/>
                    <a:pt x="27" y="1"/>
                  </a:cubicBezTo>
                  <a:cubicBezTo>
                    <a:pt x="35" y="0"/>
                    <a:pt x="43" y="1"/>
                    <a:pt x="51" y="1"/>
                  </a:cubicBezTo>
                  <a:cubicBezTo>
                    <a:pt x="51" y="2"/>
                    <a:pt x="51" y="3"/>
                    <a:pt x="5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0" name="Freeform 94">
              <a:extLst>
                <a:ext uri="{FF2B5EF4-FFF2-40B4-BE49-F238E27FC236}">
                  <a16:creationId xmlns:a16="http://schemas.microsoft.com/office/drawing/2014/main" id="{109F610F-1BA4-47B4-B436-93D29FCCC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063" y="655230"/>
              <a:ext cx="49213" cy="71283"/>
            </a:xfrm>
            <a:custGeom>
              <a:avLst/>
              <a:gdLst>
                <a:gd name="T0" fmla="*/ 0 w 53"/>
                <a:gd name="T1" fmla="*/ 45 h 52"/>
                <a:gd name="T2" fmla="*/ 15 w 53"/>
                <a:gd name="T3" fmla="*/ 8 h 52"/>
                <a:gd name="T4" fmla="*/ 46 w 53"/>
                <a:gd name="T5" fmla="*/ 5 h 52"/>
                <a:gd name="T6" fmla="*/ 48 w 53"/>
                <a:gd name="T7" fmla="*/ 8 h 52"/>
                <a:gd name="T8" fmla="*/ 34 w 53"/>
                <a:gd name="T9" fmla="*/ 44 h 52"/>
                <a:gd name="T10" fmla="*/ 8 w 53"/>
                <a:gd name="T11" fmla="*/ 52 h 52"/>
                <a:gd name="T12" fmla="*/ 7 w 53"/>
                <a:gd name="T13" fmla="*/ 50 h 52"/>
                <a:gd name="T14" fmla="*/ 15 w 53"/>
                <a:gd name="T15" fmla="*/ 44 h 52"/>
                <a:gd name="T16" fmla="*/ 15 w 53"/>
                <a:gd name="T17" fmla="*/ 43 h 52"/>
                <a:gd name="T18" fmla="*/ 7 w 53"/>
                <a:gd name="T19" fmla="*/ 47 h 52"/>
                <a:gd name="T20" fmla="*/ 15 w 53"/>
                <a:gd name="T21" fmla="*/ 37 h 52"/>
                <a:gd name="T22" fmla="*/ 14 w 53"/>
                <a:gd name="T23" fmla="*/ 36 h 52"/>
                <a:gd name="T24" fmla="*/ 5 w 53"/>
                <a:gd name="T25" fmla="*/ 43 h 52"/>
                <a:gd name="T26" fmla="*/ 6 w 53"/>
                <a:gd name="T27" fmla="*/ 37 h 52"/>
                <a:gd name="T28" fmla="*/ 0 w 53"/>
                <a:gd name="T29" fmla="*/ 4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52">
                  <a:moveTo>
                    <a:pt x="0" y="45"/>
                  </a:moveTo>
                  <a:cubicBezTo>
                    <a:pt x="2" y="30"/>
                    <a:pt x="4" y="17"/>
                    <a:pt x="15" y="8"/>
                  </a:cubicBezTo>
                  <a:cubicBezTo>
                    <a:pt x="25" y="0"/>
                    <a:pt x="35" y="1"/>
                    <a:pt x="46" y="5"/>
                  </a:cubicBezTo>
                  <a:cubicBezTo>
                    <a:pt x="47" y="5"/>
                    <a:pt x="48" y="6"/>
                    <a:pt x="48" y="8"/>
                  </a:cubicBezTo>
                  <a:cubicBezTo>
                    <a:pt x="53" y="22"/>
                    <a:pt x="48" y="38"/>
                    <a:pt x="34" y="44"/>
                  </a:cubicBezTo>
                  <a:cubicBezTo>
                    <a:pt x="26" y="48"/>
                    <a:pt x="17" y="49"/>
                    <a:pt x="8" y="52"/>
                  </a:cubicBezTo>
                  <a:cubicBezTo>
                    <a:pt x="8" y="51"/>
                    <a:pt x="8" y="50"/>
                    <a:pt x="7" y="50"/>
                  </a:cubicBezTo>
                  <a:cubicBezTo>
                    <a:pt x="10" y="48"/>
                    <a:pt x="12" y="46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3" y="44"/>
                    <a:pt x="11" y="45"/>
                    <a:pt x="7" y="47"/>
                  </a:cubicBezTo>
                  <a:cubicBezTo>
                    <a:pt x="11" y="42"/>
                    <a:pt x="13" y="39"/>
                    <a:pt x="15" y="37"/>
                  </a:cubicBezTo>
                  <a:cubicBezTo>
                    <a:pt x="15" y="36"/>
                    <a:pt x="15" y="36"/>
                    <a:pt x="14" y="36"/>
                  </a:cubicBezTo>
                  <a:cubicBezTo>
                    <a:pt x="11" y="38"/>
                    <a:pt x="8" y="40"/>
                    <a:pt x="5" y="43"/>
                  </a:cubicBezTo>
                  <a:cubicBezTo>
                    <a:pt x="5" y="41"/>
                    <a:pt x="5" y="40"/>
                    <a:pt x="6" y="37"/>
                  </a:cubicBezTo>
                  <a:cubicBezTo>
                    <a:pt x="4" y="40"/>
                    <a:pt x="2" y="42"/>
                    <a:pt x="0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1" name="Freeform 95">
              <a:extLst>
                <a:ext uri="{FF2B5EF4-FFF2-40B4-BE49-F238E27FC236}">
                  <a16:creationId xmlns:a16="http://schemas.microsoft.com/office/drawing/2014/main" id="{506BDA06-EE52-43E1-9659-FBFCCE742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638" y="760738"/>
              <a:ext cx="44450" cy="79309"/>
            </a:xfrm>
            <a:custGeom>
              <a:avLst/>
              <a:gdLst>
                <a:gd name="T0" fmla="*/ 16 w 48"/>
                <a:gd name="T1" fmla="*/ 58 h 58"/>
                <a:gd name="T2" fmla="*/ 20 w 48"/>
                <a:gd name="T3" fmla="*/ 51 h 58"/>
                <a:gd name="T4" fmla="*/ 19 w 48"/>
                <a:gd name="T5" fmla="*/ 51 h 58"/>
                <a:gd name="T6" fmla="*/ 14 w 48"/>
                <a:gd name="T7" fmla="*/ 55 h 58"/>
                <a:gd name="T8" fmla="*/ 19 w 48"/>
                <a:gd name="T9" fmla="*/ 43 h 58"/>
                <a:gd name="T10" fmla="*/ 18 w 48"/>
                <a:gd name="T11" fmla="*/ 42 h 58"/>
                <a:gd name="T12" fmla="*/ 11 w 48"/>
                <a:gd name="T13" fmla="*/ 52 h 58"/>
                <a:gd name="T14" fmla="*/ 10 w 48"/>
                <a:gd name="T15" fmla="*/ 48 h 58"/>
                <a:gd name="T16" fmla="*/ 7 w 48"/>
                <a:gd name="T17" fmla="*/ 54 h 58"/>
                <a:gd name="T18" fmla="*/ 21 w 48"/>
                <a:gd name="T19" fmla="*/ 5 h 58"/>
                <a:gd name="T20" fmla="*/ 24 w 48"/>
                <a:gd name="T21" fmla="*/ 4 h 58"/>
                <a:gd name="T22" fmla="*/ 44 w 48"/>
                <a:gd name="T23" fmla="*/ 13 h 58"/>
                <a:gd name="T24" fmla="*/ 41 w 48"/>
                <a:gd name="T25" fmla="*/ 40 h 58"/>
                <a:gd name="T26" fmla="*/ 16 w 48"/>
                <a:gd name="T2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58">
                  <a:moveTo>
                    <a:pt x="16" y="58"/>
                  </a:moveTo>
                  <a:cubicBezTo>
                    <a:pt x="17" y="55"/>
                    <a:pt x="18" y="53"/>
                    <a:pt x="20" y="51"/>
                  </a:cubicBezTo>
                  <a:cubicBezTo>
                    <a:pt x="20" y="51"/>
                    <a:pt x="19" y="51"/>
                    <a:pt x="19" y="51"/>
                  </a:cubicBezTo>
                  <a:cubicBezTo>
                    <a:pt x="18" y="52"/>
                    <a:pt x="17" y="53"/>
                    <a:pt x="14" y="55"/>
                  </a:cubicBezTo>
                  <a:cubicBezTo>
                    <a:pt x="16" y="50"/>
                    <a:pt x="17" y="46"/>
                    <a:pt x="19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5" y="45"/>
                    <a:pt x="13" y="49"/>
                    <a:pt x="11" y="52"/>
                  </a:cubicBezTo>
                  <a:cubicBezTo>
                    <a:pt x="10" y="51"/>
                    <a:pt x="10" y="50"/>
                    <a:pt x="10" y="48"/>
                  </a:cubicBezTo>
                  <a:cubicBezTo>
                    <a:pt x="9" y="50"/>
                    <a:pt x="8" y="52"/>
                    <a:pt x="7" y="54"/>
                  </a:cubicBezTo>
                  <a:cubicBezTo>
                    <a:pt x="0" y="37"/>
                    <a:pt x="3" y="12"/>
                    <a:pt x="21" y="5"/>
                  </a:cubicBezTo>
                  <a:cubicBezTo>
                    <a:pt x="22" y="5"/>
                    <a:pt x="23" y="4"/>
                    <a:pt x="24" y="4"/>
                  </a:cubicBezTo>
                  <a:cubicBezTo>
                    <a:pt x="35" y="0"/>
                    <a:pt x="40" y="2"/>
                    <a:pt x="44" y="13"/>
                  </a:cubicBezTo>
                  <a:cubicBezTo>
                    <a:pt x="48" y="23"/>
                    <a:pt x="47" y="31"/>
                    <a:pt x="41" y="40"/>
                  </a:cubicBezTo>
                  <a:cubicBezTo>
                    <a:pt x="36" y="48"/>
                    <a:pt x="26" y="55"/>
                    <a:pt x="16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2" name="Freeform 96">
              <a:extLst>
                <a:ext uri="{FF2B5EF4-FFF2-40B4-BE49-F238E27FC236}">
                  <a16:creationId xmlns:a16="http://schemas.microsoft.com/office/drawing/2014/main" id="{C94067F9-211C-4CD0-8960-2621CB43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650" y="727929"/>
              <a:ext cx="52388" cy="64202"/>
            </a:xfrm>
            <a:custGeom>
              <a:avLst/>
              <a:gdLst>
                <a:gd name="T0" fmla="*/ 2 w 57"/>
                <a:gd name="T1" fmla="*/ 12 h 47"/>
                <a:gd name="T2" fmla="*/ 18 w 57"/>
                <a:gd name="T3" fmla="*/ 15 h 47"/>
                <a:gd name="T4" fmla="*/ 6 w 57"/>
                <a:gd name="T5" fmla="*/ 7 h 47"/>
                <a:gd name="T6" fmla="*/ 13 w 57"/>
                <a:gd name="T7" fmla="*/ 8 h 47"/>
                <a:gd name="T8" fmla="*/ 14 w 57"/>
                <a:gd name="T9" fmla="*/ 7 h 47"/>
                <a:gd name="T10" fmla="*/ 6 w 57"/>
                <a:gd name="T11" fmla="*/ 4 h 47"/>
                <a:gd name="T12" fmla="*/ 44 w 57"/>
                <a:gd name="T13" fmla="*/ 7 h 47"/>
                <a:gd name="T14" fmla="*/ 57 w 57"/>
                <a:gd name="T15" fmla="*/ 34 h 47"/>
                <a:gd name="T16" fmla="*/ 54 w 57"/>
                <a:gd name="T17" fmla="*/ 38 h 47"/>
                <a:gd name="T18" fmla="*/ 16 w 57"/>
                <a:gd name="T19" fmla="*/ 36 h 47"/>
                <a:gd name="T20" fmla="*/ 0 w 57"/>
                <a:gd name="T21" fmla="*/ 14 h 47"/>
                <a:gd name="T22" fmla="*/ 2 w 57"/>
                <a:gd name="T23" fmla="*/ 1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" h="47">
                  <a:moveTo>
                    <a:pt x="2" y="12"/>
                  </a:moveTo>
                  <a:cubicBezTo>
                    <a:pt x="7" y="13"/>
                    <a:pt x="12" y="14"/>
                    <a:pt x="18" y="15"/>
                  </a:cubicBezTo>
                  <a:cubicBezTo>
                    <a:pt x="14" y="12"/>
                    <a:pt x="11" y="10"/>
                    <a:pt x="6" y="7"/>
                  </a:cubicBezTo>
                  <a:cubicBezTo>
                    <a:pt x="10" y="7"/>
                    <a:pt x="12" y="8"/>
                    <a:pt x="13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1" y="6"/>
                    <a:pt x="9" y="5"/>
                    <a:pt x="6" y="4"/>
                  </a:cubicBezTo>
                  <a:cubicBezTo>
                    <a:pt x="16" y="0"/>
                    <a:pt x="35" y="1"/>
                    <a:pt x="44" y="7"/>
                  </a:cubicBezTo>
                  <a:cubicBezTo>
                    <a:pt x="54" y="14"/>
                    <a:pt x="56" y="23"/>
                    <a:pt x="57" y="34"/>
                  </a:cubicBezTo>
                  <a:cubicBezTo>
                    <a:pt x="57" y="35"/>
                    <a:pt x="56" y="37"/>
                    <a:pt x="54" y="38"/>
                  </a:cubicBezTo>
                  <a:cubicBezTo>
                    <a:pt x="43" y="47"/>
                    <a:pt x="26" y="47"/>
                    <a:pt x="16" y="36"/>
                  </a:cubicBezTo>
                  <a:cubicBezTo>
                    <a:pt x="10" y="29"/>
                    <a:pt x="5" y="21"/>
                    <a:pt x="0" y="14"/>
                  </a:cubicBezTo>
                  <a:cubicBezTo>
                    <a:pt x="1" y="13"/>
                    <a:pt x="1" y="13"/>
                    <a:pt x="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3" name="Freeform 97">
              <a:extLst>
                <a:ext uri="{FF2B5EF4-FFF2-40B4-BE49-F238E27FC236}">
                  <a16:creationId xmlns:a16="http://schemas.microsoft.com/office/drawing/2014/main" id="{FC7FA78D-BF3F-49BB-8AA0-ABE42FAF1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625" y="705978"/>
              <a:ext cx="57150" cy="63022"/>
            </a:xfrm>
            <a:custGeom>
              <a:avLst/>
              <a:gdLst>
                <a:gd name="T0" fmla="*/ 58 w 61"/>
                <a:gd name="T1" fmla="*/ 16 h 46"/>
                <a:gd name="T2" fmla="*/ 48 w 61"/>
                <a:gd name="T3" fmla="*/ 16 h 46"/>
                <a:gd name="T4" fmla="*/ 48 w 61"/>
                <a:gd name="T5" fmla="*/ 16 h 46"/>
                <a:gd name="T6" fmla="*/ 55 w 61"/>
                <a:gd name="T7" fmla="*/ 17 h 46"/>
                <a:gd name="T8" fmla="*/ 55 w 61"/>
                <a:gd name="T9" fmla="*/ 18 h 46"/>
                <a:gd name="T10" fmla="*/ 45 w 61"/>
                <a:gd name="T11" fmla="*/ 21 h 46"/>
                <a:gd name="T12" fmla="*/ 45 w 61"/>
                <a:gd name="T13" fmla="*/ 22 h 46"/>
                <a:gd name="T14" fmla="*/ 56 w 61"/>
                <a:gd name="T15" fmla="*/ 22 h 46"/>
                <a:gd name="T16" fmla="*/ 56 w 61"/>
                <a:gd name="T17" fmla="*/ 23 h 46"/>
                <a:gd name="T18" fmla="*/ 50 w 61"/>
                <a:gd name="T19" fmla="*/ 26 h 46"/>
                <a:gd name="T20" fmla="*/ 50 w 61"/>
                <a:gd name="T21" fmla="*/ 27 h 46"/>
                <a:gd name="T22" fmla="*/ 61 w 61"/>
                <a:gd name="T23" fmla="*/ 24 h 46"/>
                <a:gd name="T24" fmla="*/ 21 w 61"/>
                <a:gd name="T25" fmla="*/ 43 h 46"/>
                <a:gd name="T26" fmla="*/ 1 w 61"/>
                <a:gd name="T27" fmla="*/ 29 h 46"/>
                <a:gd name="T28" fmla="*/ 1 w 61"/>
                <a:gd name="T29" fmla="*/ 23 h 46"/>
                <a:gd name="T30" fmla="*/ 40 w 61"/>
                <a:gd name="T31" fmla="*/ 5 h 46"/>
                <a:gd name="T32" fmla="*/ 59 w 61"/>
                <a:gd name="T33" fmla="*/ 14 h 46"/>
                <a:gd name="T34" fmla="*/ 58 w 61"/>
                <a:gd name="T35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46">
                  <a:moveTo>
                    <a:pt x="58" y="16"/>
                  </a:moveTo>
                  <a:cubicBezTo>
                    <a:pt x="55" y="16"/>
                    <a:pt x="52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1" y="17"/>
                    <a:pt x="53" y="17"/>
                    <a:pt x="55" y="17"/>
                  </a:cubicBezTo>
                  <a:cubicBezTo>
                    <a:pt x="55" y="17"/>
                    <a:pt x="55" y="18"/>
                    <a:pt x="55" y="18"/>
                  </a:cubicBezTo>
                  <a:cubicBezTo>
                    <a:pt x="52" y="19"/>
                    <a:pt x="48" y="20"/>
                    <a:pt x="45" y="21"/>
                  </a:cubicBezTo>
                  <a:cubicBezTo>
                    <a:pt x="45" y="21"/>
                    <a:pt x="45" y="21"/>
                    <a:pt x="45" y="22"/>
                  </a:cubicBezTo>
                  <a:cubicBezTo>
                    <a:pt x="49" y="22"/>
                    <a:pt x="52" y="22"/>
                    <a:pt x="56" y="22"/>
                  </a:cubicBezTo>
                  <a:cubicBezTo>
                    <a:pt x="56" y="22"/>
                    <a:pt x="56" y="23"/>
                    <a:pt x="56" y="23"/>
                  </a:cubicBezTo>
                  <a:cubicBezTo>
                    <a:pt x="54" y="24"/>
                    <a:pt x="52" y="25"/>
                    <a:pt x="50" y="26"/>
                  </a:cubicBezTo>
                  <a:cubicBezTo>
                    <a:pt x="50" y="26"/>
                    <a:pt x="50" y="26"/>
                    <a:pt x="50" y="27"/>
                  </a:cubicBezTo>
                  <a:cubicBezTo>
                    <a:pt x="53" y="26"/>
                    <a:pt x="57" y="25"/>
                    <a:pt x="61" y="24"/>
                  </a:cubicBezTo>
                  <a:cubicBezTo>
                    <a:pt x="50" y="36"/>
                    <a:pt x="38" y="46"/>
                    <a:pt x="21" y="43"/>
                  </a:cubicBezTo>
                  <a:cubicBezTo>
                    <a:pt x="12" y="42"/>
                    <a:pt x="6" y="36"/>
                    <a:pt x="1" y="29"/>
                  </a:cubicBezTo>
                  <a:cubicBezTo>
                    <a:pt x="0" y="28"/>
                    <a:pt x="1" y="25"/>
                    <a:pt x="1" y="23"/>
                  </a:cubicBezTo>
                  <a:cubicBezTo>
                    <a:pt x="9" y="6"/>
                    <a:pt x="23" y="0"/>
                    <a:pt x="40" y="5"/>
                  </a:cubicBezTo>
                  <a:cubicBezTo>
                    <a:pt x="47" y="7"/>
                    <a:pt x="53" y="11"/>
                    <a:pt x="59" y="14"/>
                  </a:cubicBezTo>
                  <a:cubicBezTo>
                    <a:pt x="59" y="14"/>
                    <a:pt x="59" y="15"/>
                    <a:pt x="58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4" name="Freeform 98">
              <a:extLst>
                <a:ext uri="{FF2B5EF4-FFF2-40B4-BE49-F238E27FC236}">
                  <a16:creationId xmlns:a16="http://schemas.microsoft.com/office/drawing/2014/main" id="{E928448F-7385-49F6-B9D1-10FE0D633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900" y="653813"/>
              <a:ext cx="47625" cy="69867"/>
            </a:xfrm>
            <a:custGeom>
              <a:avLst/>
              <a:gdLst>
                <a:gd name="T0" fmla="*/ 52 w 52"/>
                <a:gd name="T1" fmla="*/ 45 h 51"/>
                <a:gd name="T2" fmla="*/ 46 w 52"/>
                <a:gd name="T3" fmla="*/ 38 h 51"/>
                <a:gd name="T4" fmla="*/ 46 w 52"/>
                <a:gd name="T5" fmla="*/ 39 h 51"/>
                <a:gd name="T6" fmla="*/ 48 w 52"/>
                <a:gd name="T7" fmla="*/ 45 h 51"/>
                <a:gd name="T8" fmla="*/ 38 w 52"/>
                <a:gd name="T9" fmla="*/ 37 h 51"/>
                <a:gd name="T10" fmla="*/ 37 w 52"/>
                <a:gd name="T11" fmla="*/ 38 h 51"/>
                <a:gd name="T12" fmla="*/ 45 w 52"/>
                <a:gd name="T13" fmla="*/ 47 h 51"/>
                <a:gd name="T14" fmla="*/ 38 w 52"/>
                <a:gd name="T15" fmla="*/ 45 h 51"/>
                <a:gd name="T16" fmla="*/ 46 w 52"/>
                <a:gd name="T17" fmla="*/ 51 h 51"/>
                <a:gd name="T18" fmla="*/ 12 w 52"/>
                <a:gd name="T19" fmla="*/ 40 h 51"/>
                <a:gd name="T20" fmla="*/ 4 w 52"/>
                <a:gd name="T21" fmla="*/ 8 h 51"/>
                <a:gd name="T22" fmla="*/ 8 w 52"/>
                <a:gd name="T23" fmla="*/ 5 h 51"/>
                <a:gd name="T24" fmla="*/ 43 w 52"/>
                <a:gd name="T25" fmla="*/ 15 h 51"/>
                <a:gd name="T26" fmla="*/ 52 w 52"/>
                <a:gd name="T27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51">
                  <a:moveTo>
                    <a:pt x="52" y="45"/>
                  </a:moveTo>
                  <a:cubicBezTo>
                    <a:pt x="50" y="42"/>
                    <a:pt x="48" y="40"/>
                    <a:pt x="46" y="38"/>
                  </a:cubicBezTo>
                  <a:cubicBezTo>
                    <a:pt x="46" y="38"/>
                    <a:pt x="46" y="38"/>
                    <a:pt x="46" y="39"/>
                  </a:cubicBezTo>
                  <a:cubicBezTo>
                    <a:pt x="46" y="40"/>
                    <a:pt x="47" y="42"/>
                    <a:pt x="48" y="45"/>
                  </a:cubicBezTo>
                  <a:cubicBezTo>
                    <a:pt x="44" y="41"/>
                    <a:pt x="41" y="39"/>
                    <a:pt x="38" y="37"/>
                  </a:cubicBezTo>
                  <a:cubicBezTo>
                    <a:pt x="38" y="37"/>
                    <a:pt x="37" y="38"/>
                    <a:pt x="37" y="38"/>
                  </a:cubicBezTo>
                  <a:cubicBezTo>
                    <a:pt x="39" y="41"/>
                    <a:pt x="42" y="43"/>
                    <a:pt x="45" y="47"/>
                  </a:cubicBezTo>
                  <a:cubicBezTo>
                    <a:pt x="43" y="46"/>
                    <a:pt x="41" y="46"/>
                    <a:pt x="38" y="45"/>
                  </a:cubicBezTo>
                  <a:cubicBezTo>
                    <a:pt x="41" y="47"/>
                    <a:pt x="43" y="49"/>
                    <a:pt x="46" y="51"/>
                  </a:cubicBezTo>
                  <a:cubicBezTo>
                    <a:pt x="32" y="51"/>
                    <a:pt x="21" y="48"/>
                    <a:pt x="12" y="40"/>
                  </a:cubicBezTo>
                  <a:cubicBezTo>
                    <a:pt x="3" y="33"/>
                    <a:pt x="0" y="19"/>
                    <a:pt x="4" y="8"/>
                  </a:cubicBezTo>
                  <a:cubicBezTo>
                    <a:pt x="5" y="7"/>
                    <a:pt x="6" y="6"/>
                    <a:pt x="8" y="5"/>
                  </a:cubicBezTo>
                  <a:cubicBezTo>
                    <a:pt x="21" y="0"/>
                    <a:pt x="34" y="4"/>
                    <a:pt x="43" y="15"/>
                  </a:cubicBezTo>
                  <a:cubicBezTo>
                    <a:pt x="49" y="24"/>
                    <a:pt x="51" y="33"/>
                    <a:pt x="52" y="4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5" name="Freeform 99">
              <a:extLst>
                <a:ext uri="{FF2B5EF4-FFF2-40B4-BE49-F238E27FC236}">
                  <a16:creationId xmlns:a16="http://schemas.microsoft.com/office/drawing/2014/main" id="{BE4EC02E-0FAE-4D2B-89CC-FEB5C1493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779857"/>
              <a:ext cx="49213" cy="68451"/>
            </a:xfrm>
            <a:custGeom>
              <a:avLst/>
              <a:gdLst>
                <a:gd name="T0" fmla="*/ 7 w 53"/>
                <a:gd name="T1" fmla="*/ 48 h 50"/>
                <a:gd name="T2" fmla="*/ 14 w 53"/>
                <a:gd name="T3" fmla="*/ 42 h 50"/>
                <a:gd name="T4" fmla="*/ 14 w 53"/>
                <a:gd name="T5" fmla="*/ 41 h 50"/>
                <a:gd name="T6" fmla="*/ 7 w 53"/>
                <a:gd name="T7" fmla="*/ 45 h 50"/>
                <a:gd name="T8" fmla="*/ 15 w 53"/>
                <a:gd name="T9" fmla="*/ 35 h 50"/>
                <a:gd name="T10" fmla="*/ 14 w 53"/>
                <a:gd name="T11" fmla="*/ 34 h 50"/>
                <a:gd name="T12" fmla="*/ 3 w 53"/>
                <a:gd name="T13" fmla="*/ 42 h 50"/>
                <a:gd name="T14" fmla="*/ 6 w 53"/>
                <a:gd name="T15" fmla="*/ 36 h 50"/>
                <a:gd name="T16" fmla="*/ 6 w 53"/>
                <a:gd name="T17" fmla="*/ 35 h 50"/>
                <a:gd name="T18" fmla="*/ 1 w 53"/>
                <a:gd name="T19" fmla="*/ 41 h 50"/>
                <a:gd name="T20" fmla="*/ 24 w 53"/>
                <a:gd name="T21" fmla="*/ 1 h 50"/>
                <a:gd name="T22" fmla="*/ 44 w 53"/>
                <a:gd name="T23" fmla="*/ 2 h 50"/>
                <a:gd name="T24" fmla="*/ 47 w 53"/>
                <a:gd name="T25" fmla="*/ 5 h 50"/>
                <a:gd name="T26" fmla="*/ 32 w 53"/>
                <a:gd name="T27" fmla="*/ 42 h 50"/>
                <a:gd name="T28" fmla="*/ 7 w 53"/>
                <a:gd name="T29" fmla="*/ 50 h 50"/>
                <a:gd name="T30" fmla="*/ 7 w 53"/>
                <a:gd name="T31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50">
                  <a:moveTo>
                    <a:pt x="7" y="48"/>
                  </a:moveTo>
                  <a:cubicBezTo>
                    <a:pt x="9" y="46"/>
                    <a:pt x="12" y="44"/>
                    <a:pt x="14" y="42"/>
                  </a:cubicBezTo>
                  <a:cubicBezTo>
                    <a:pt x="14" y="42"/>
                    <a:pt x="14" y="42"/>
                    <a:pt x="14" y="41"/>
                  </a:cubicBezTo>
                  <a:cubicBezTo>
                    <a:pt x="12" y="42"/>
                    <a:pt x="10" y="43"/>
                    <a:pt x="7" y="45"/>
                  </a:cubicBezTo>
                  <a:cubicBezTo>
                    <a:pt x="10" y="41"/>
                    <a:pt x="12" y="38"/>
                    <a:pt x="15" y="35"/>
                  </a:cubicBezTo>
                  <a:cubicBezTo>
                    <a:pt x="14" y="35"/>
                    <a:pt x="14" y="34"/>
                    <a:pt x="14" y="34"/>
                  </a:cubicBezTo>
                  <a:cubicBezTo>
                    <a:pt x="11" y="36"/>
                    <a:pt x="8" y="39"/>
                    <a:pt x="3" y="42"/>
                  </a:cubicBezTo>
                  <a:cubicBezTo>
                    <a:pt x="5" y="39"/>
                    <a:pt x="6" y="37"/>
                    <a:pt x="6" y="36"/>
                  </a:cubicBezTo>
                  <a:cubicBezTo>
                    <a:pt x="6" y="36"/>
                    <a:pt x="6" y="35"/>
                    <a:pt x="6" y="35"/>
                  </a:cubicBezTo>
                  <a:cubicBezTo>
                    <a:pt x="4" y="37"/>
                    <a:pt x="2" y="39"/>
                    <a:pt x="1" y="41"/>
                  </a:cubicBezTo>
                  <a:cubicBezTo>
                    <a:pt x="0" y="24"/>
                    <a:pt x="10" y="3"/>
                    <a:pt x="24" y="1"/>
                  </a:cubicBezTo>
                  <a:cubicBezTo>
                    <a:pt x="31" y="0"/>
                    <a:pt x="38" y="1"/>
                    <a:pt x="44" y="2"/>
                  </a:cubicBezTo>
                  <a:cubicBezTo>
                    <a:pt x="45" y="2"/>
                    <a:pt x="47" y="4"/>
                    <a:pt x="47" y="5"/>
                  </a:cubicBezTo>
                  <a:cubicBezTo>
                    <a:pt x="53" y="20"/>
                    <a:pt x="47" y="36"/>
                    <a:pt x="32" y="42"/>
                  </a:cubicBezTo>
                  <a:cubicBezTo>
                    <a:pt x="24" y="46"/>
                    <a:pt x="16" y="47"/>
                    <a:pt x="7" y="50"/>
                  </a:cubicBezTo>
                  <a:cubicBezTo>
                    <a:pt x="7" y="49"/>
                    <a:pt x="7" y="48"/>
                    <a:pt x="7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6" name="Freeform 100">
              <a:extLst>
                <a:ext uri="{FF2B5EF4-FFF2-40B4-BE49-F238E27FC236}">
                  <a16:creationId xmlns:a16="http://schemas.microsoft.com/office/drawing/2014/main" id="{489FE82B-6FF4-4A1D-9EA9-53741F44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150" y="763571"/>
              <a:ext cx="49213" cy="76476"/>
            </a:xfrm>
            <a:custGeom>
              <a:avLst/>
              <a:gdLst>
                <a:gd name="T0" fmla="*/ 44 w 53"/>
                <a:gd name="T1" fmla="*/ 44 h 56"/>
                <a:gd name="T2" fmla="*/ 45 w 53"/>
                <a:gd name="T3" fmla="*/ 49 h 56"/>
                <a:gd name="T4" fmla="*/ 44 w 53"/>
                <a:gd name="T5" fmla="*/ 49 h 56"/>
                <a:gd name="T6" fmla="*/ 38 w 53"/>
                <a:gd name="T7" fmla="*/ 40 h 56"/>
                <a:gd name="T8" fmla="*/ 37 w 53"/>
                <a:gd name="T9" fmla="*/ 41 h 56"/>
                <a:gd name="T10" fmla="*/ 41 w 53"/>
                <a:gd name="T11" fmla="*/ 53 h 56"/>
                <a:gd name="T12" fmla="*/ 37 w 53"/>
                <a:gd name="T13" fmla="*/ 49 h 56"/>
                <a:gd name="T14" fmla="*/ 36 w 53"/>
                <a:gd name="T15" fmla="*/ 49 h 56"/>
                <a:gd name="T16" fmla="*/ 40 w 53"/>
                <a:gd name="T17" fmla="*/ 56 h 56"/>
                <a:gd name="T18" fmla="*/ 14 w 53"/>
                <a:gd name="T19" fmla="*/ 4 h 56"/>
                <a:gd name="T20" fmla="*/ 23 w 53"/>
                <a:gd name="T21" fmla="*/ 0 h 56"/>
                <a:gd name="T22" fmla="*/ 51 w 53"/>
                <a:gd name="T23" fmla="*/ 38 h 56"/>
                <a:gd name="T24" fmla="*/ 49 w 53"/>
                <a:gd name="T25" fmla="*/ 54 h 56"/>
                <a:gd name="T26" fmla="*/ 45 w 53"/>
                <a:gd name="T27" fmla="*/ 44 h 56"/>
                <a:gd name="T28" fmla="*/ 44 w 53"/>
                <a:gd name="T29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" h="56">
                  <a:moveTo>
                    <a:pt x="44" y="44"/>
                  </a:moveTo>
                  <a:cubicBezTo>
                    <a:pt x="45" y="46"/>
                    <a:pt x="45" y="47"/>
                    <a:pt x="45" y="49"/>
                  </a:cubicBezTo>
                  <a:cubicBezTo>
                    <a:pt x="45" y="49"/>
                    <a:pt x="44" y="49"/>
                    <a:pt x="44" y="49"/>
                  </a:cubicBezTo>
                  <a:cubicBezTo>
                    <a:pt x="42" y="46"/>
                    <a:pt x="40" y="43"/>
                    <a:pt x="38" y="40"/>
                  </a:cubicBezTo>
                  <a:cubicBezTo>
                    <a:pt x="38" y="40"/>
                    <a:pt x="37" y="41"/>
                    <a:pt x="37" y="41"/>
                  </a:cubicBezTo>
                  <a:cubicBezTo>
                    <a:pt x="38" y="44"/>
                    <a:pt x="39" y="48"/>
                    <a:pt x="41" y="53"/>
                  </a:cubicBezTo>
                  <a:cubicBezTo>
                    <a:pt x="39" y="51"/>
                    <a:pt x="38" y="50"/>
                    <a:pt x="37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7" y="51"/>
                    <a:pt x="38" y="53"/>
                    <a:pt x="40" y="56"/>
                  </a:cubicBezTo>
                  <a:cubicBezTo>
                    <a:pt x="18" y="49"/>
                    <a:pt x="0" y="28"/>
                    <a:pt x="14" y="4"/>
                  </a:cubicBezTo>
                  <a:cubicBezTo>
                    <a:pt x="16" y="1"/>
                    <a:pt x="19" y="0"/>
                    <a:pt x="23" y="0"/>
                  </a:cubicBezTo>
                  <a:cubicBezTo>
                    <a:pt x="43" y="2"/>
                    <a:pt x="53" y="16"/>
                    <a:pt x="51" y="38"/>
                  </a:cubicBezTo>
                  <a:cubicBezTo>
                    <a:pt x="51" y="43"/>
                    <a:pt x="50" y="48"/>
                    <a:pt x="49" y="54"/>
                  </a:cubicBezTo>
                  <a:cubicBezTo>
                    <a:pt x="47" y="49"/>
                    <a:pt x="46" y="47"/>
                    <a:pt x="45" y="44"/>
                  </a:cubicBezTo>
                  <a:cubicBezTo>
                    <a:pt x="45" y="44"/>
                    <a:pt x="45" y="44"/>
                    <a:pt x="44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7" name="Freeform 101">
              <a:extLst>
                <a:ext uri="{FF2B5EF4-FFF2-40B4-BE49-F238E27FC236}">
                  <a16:creationId xmlns:a16="http://schemas.microsoft.com/office/drawing/2014/main" id="{57550637-E3E6-4DF4-8D5B-FECBB372A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113" y="641539"/>
              <a:ext cx="42863" cy="76712"/>
            </a:xfrm>
            <a:custGeom>
              <a:avLst/>
              <a:gdLst>
                <a:gd name="T0" fmla="*/ 14 w 47"/>
                <a:gd name="T1" fmla="*/ 56 h 56"/>
                <a:gd name="T2" fmla="*/ 17 w 47"/>
                <a:gd name="T3" fmla="*/ 39 h 56"/>
                <a:gd name="T4" fmla="*/ 9 w 47"/>
                <a:gd name="T5" fmla="*/ 50 h 56"/>
                <a:gd name="T6" fmla="*/ 9 w 47"/>
                <a:gd name="T7" fmla="*/ 44 h 56"/>
                <a:gd name="T8" fmla="*/ 9 w 47"/>
                <a:gd name="T9" fmla="*/ 44 h 56"/>
                <a:gd name="T10" fmla="*/ 6 w 47"/>
                <a:gd name="T11" fmla="*/ 52 h 56"/>
                <a:gd name="T12" fmla="*/ 6 w 47"/>
                <a:gd name="T13" fmla="*/ 14 h 56"/>
                <a:gd name="T14" fmla="*/ 32 w 47"/>
                <a:gd name="T15" fmla="*/ 0 h 56"/>
                <a:gd name="T16" fmla="*/ 38 w 47"/>
                <a:gd name="T17" fmla="*/ 2 h 56"/>
                <a:gd name="T18" fmla="*/ 37 w 47"/>
                <a:gd name="T19" fmla="*/ 40 h 56"/>
                <a:gd name="T20" fmla="*/ 14 w 47"/>
                <a:gd name="T2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56">
                  <a:moveTo>
                    <a:pt x="14" y="56"/>
                  </a:moveTo>
                  <a:cubicBezTo>
                    <a:pt x="15" y="50"/>
                    <a:pt x="16" y="45"/>
                    <a:pt x="17" y="39"/>
                  </a:cubicBezTo>
                  <a:cubicBezTo>
                    <a:pt x="14" y="43"/>
                    <a:pt x="12" y="46"/>
                    <a:pt x="9" y="50"/>
                  </a:cubicBezTo>
                  <a:cubicBezTo>
                    <a:pt x="9" y="48"/>
                    <a:pt x="9" y="46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6"/>
                    <a:pt x="7" y="49"/>
                    <a:pt x="6" y="52"/>
                  </a:cubicBezTo>
                  <a:cubicBezTo>
                    <a:pt x="1" y="39"/>
                    <a:pt x="0" y="26"/>
                    <a:pt x="6" y="14"/>
                  </a:cubicBezTo>
                  <a:cubicBezTo>
                    <a:pt x="12" y="4"/>
                    <a:pt x="21" y="0"/>
                    <a:pt x="32" y="0"/>
                  </a:cubicBezTo>
                  <a:cubicBezTo>
                    <a:pt x="34" y="0"/>
                    <a:pt x="37" y="1"/>
                    <a:pt x="38" y="2"/>
                  </a:cubicBezTo>
                  <a:cubicBezTo>
                    <a:pt x="47" y="14"/>
                    <a:pt x="47" y="29"/>
                    <a:pt x="37" y="40"/>
                  </a:cubicBezTo>
                  <a:cubicBezTo>
                    <a:pt x="31" y="47"/>
                    <a:pt x="24" y="52"/>
                    <a:pt x="14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8" name="Freeform 102">
              <a:extLst>
                <a:ext uri="{FF2B5EF4-FFF2-40B4-BE49-F238E27FC236}">
                  <a16:creationId xmlns:a16="http://schemas.microsoft.com/office/drawing/2014/main" id="{8A70897B-B67D-4A14-808C-C464A211B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851141"/>
              <a:ext cx="50800" cy="61606"/>
            </a:xfrm>
            <a:custGeom>
              <a:avLst/>
              <a:gdLst>
                <a:gd name="T0" fmla="*/ 50 w 55"/>
                <a:gd name="T1" fmla="*/ 3 h 45"/>
                <a:gd name="T2" fmla="*/ 42 w 55"/>
                <a:gd name="T3" fmla="*/ 6 h 45"/>
                <a:gd name="T4" fmla="*/ 43 w 55"/>
                <a:gd name="T5" fmla="*/ 7 h 45"/>
                <a:gd name="T6" fmla="*/ 50 w 55"/>
                <a:gd name="T7" fmla="*/ 6 h 45"/>
                <a:gd name="T8" fmla="*/ 39 w 55"/>
                <a:gd name="T9" fmla="*/ 14 h 45"/>
                <a:gd name="T10" fmla="*/ 40 w 55"/>
                <a:gd name="T11" fmla="*/ 15 h 45"/>
                <a:gd name="T12" fmla="*/ 50 w 55"/>
                <a:gd name="T13" fmla="*/ 11 h 45"/>
                <a:gd name="T14" fmla="*/ 51 w 55"/>
                <a:gd name="T15" fmla="*/ 12 h 45"/>
                <a:gd name="T16" fmla="*/ 47 w 55"/>
                <a:gd name="T17" fmla="*/ 16 h 45"/>
                <a:gd name="T18" fmla="*/ 47 w 55"/>
                <a:gd name="T19" fmla="*/ 16 h 45"/>
                <a:gd name="T20" fmla="*/ 54 w 55"/>
                <a:gd name="T21" fmla="*/ 12 h 45"/>
                <a:gd name="T22" fmla="*/ 55 w 55"/>
                <a:gd name="T23" fmla="*/ 12 h 45"/>
                <a:gd name="T24" fmla="*/ 50 w 55"/>
                <a:gd name="T25" fmla="*/ 22 h 45"/>
                <a:gd name="T26" fmla="*/ 27 w 55"/>
                <a:gd name="T27" fmla="*/ 43 h 45"/>
                <a:gd name="T28" fmla="*/ 2 w 55"/>
                <a:gd name="T29" fmla="*/ 36 h 45"/>
                <a:gd name="T30" fmla="*/ 0 w 55"/>
                <a:gd name="T31" fmla="*/ 30 h 45"/>
                <a:gd name="T32" fmla="*/ 29 w 55"/>
                <a:gd name="T33" fmla="*/ 1 h 45"/>
                <a:gd name="T34" fmla="*/ 50 w 55"/>
                <a:gd name="T35" fmla="*/ 2 h 45"/>
                <a:gd name="T36" fmla="*/ 50 w 55"/>
                <a:gd name="T3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" h="45">
                  <a:moveTo>
                    <a:pt x="50" y="3"/>
                  </a:moveTo>
                  <a:cubicBezTo>
                    <a:pt x="48" y="4"/>
                    <a:pt x="45" y="5"/>
                    <a:pt x="42" y="6"/>
                  </a:cubicBezTo>
                  <a:cubicBezTo>
                    <a:pt x="42" y="7"/>
                    <a:pt x="43" y="7"/>
                    <a:pt x="43" y="7"/>
                  </a:cubicBezTo>
                  <a:cubicBezTo>
                    <a:pt x="44" y="7"/>
                    <a:pt x="46" y="7"/>
                    <a:pt x="50" y="6"/>
                  </a:cubicBezTo>
                  <a:cubicBezTo>
                    <a:pt x="45" y="9"/>
                    <a:pt x="42" y="11"/>
                    <a:pt x="39" y="14"/>
                  </a:cubicBezTo>
                  <a:cubicBezTo>
                    <a:pt x="39" y="14"/>
                    <a:pt x="40" y="14"/>
                    <a:pt x="40" y="15"/>
                  </a:cubicBezTo>
                  <a:cubicBezTo>
                    <a:pt x="43" y="13"/>
                    <a:pt x="47" y="12"/>
                    <a:pt x="50" y="11"/>
                  </a:cubicBezTo>
                  <a:cubicBezTo>
                    <a:pt x="51" y="11"/>
                    <a:pt x="51" y="11"/>
                    <a:pt x="51" y="12"/>
                  </a:cubicBezTo>
                  <a:cubicBezTo>
                    <a:pt x="49" y="13"/>
                    <a:pt x="48" y="14"/>
                    <a:pt x="47" y="16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9" y="15"/>
                    <a:pt x="52" y="13"/>
                    <a:pt x="54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4" y="15"/>
                    <a:pt x="52" y="19"/>
                    <a:pt x="50" y="22"/>
                  </a:cubicBezTo>
                  <a:cubicBezTo>
                    <a:pt x="45" y="32"/>
                    <a:pt x="38" y="40"/>
                    <a:pt x="27" y="43"/>
                  </a:cubicBezTo>
                  <a:cubicBezTo>
                    <a:pt x="18" y="45"/>
                    <a:pt x="9" y="42"/>
                    <a:pt x="2" y="36"/>
                  </a:cubicBezTo>
                  <a:cubicBezTo>
                    <a:pt x="0" y="35"/>
                    <a:pt x="0" y="32"/>
                    <a:pt x="0" y="30"/>
                  </a:cubicBezTo>
                  <a:cubicBezTo>
                    <a:pt x="1" y="12"/>
                    <a:pt x="11" y="2"/>
                    <a:pt x="29" y="1"/>
                  </a:cubicBezTo>
                  <a:cubicBezTo>
                    <a:pt x="36" y="0"/>
                    <a:pt x="43" y="1"/>
                    <a:pt x="50" y="2"/>
                  </a:cubicBezTo>
                  <a:cubicBezTo>
                    <a:pt x="50" y="2"/>
                    <a:pt x="50" y="3"/>
                    <a:pt x="5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39" name="Freeform 103">
              <a:extLst>
                <a:ext uri="{FF2B5EF4-FFF2-40B4-BE49-F238E27FC236}">
                  <a16:creationId xmlns:a16="http://schemas.microsoft.com/office/drawing/2014/main" id="{ED139300-DEA7-4C77-932C-973D3E31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" y="701965"/>
              <a:ext cx="55563" cy="69631"/>
            </a:xfrm>
            <a:custGeom>
              <a:avLst/>
              <a:gdLst>
                <a:gd name="T0" fmla="*/ 14 w 62"/>
                <a:gd name="T1" fmla="*/ 19 h 51"/>
                <a:gd name="T2" fmla="*/ 3 w 62"/>
                <a:gd name="T3" fmla="*/ 19 h 51"/>
                <a:gd name="T4" fmla="*/ 59 w 62"/>
                <a:gd name="T5" fmla="*/ 25 h 51"/>
                <a:gd name="T6" fmla="*/ 58 w 62"/>
                <a:gd name="T7" fmla="*/ 36 h 51"/>
                <a:gd name="T8" fmla="*/ 20 w 62"/>
                <a:gd name="T9" fmla="*/ 43 h 51"/>
                <a:gd name="T10" fmla="*/ 0 w 62"/>
                <a:gd name="T11" fmla="*/ 29 h 51"/>
                <a:gd name="T12" fmla="*/ 1 w 62"/>
                <a:gd name="T13" fmla="*/ 27 h 51"/>
                <a:gd name="T14" fmla="*/ 11 w 62"/>
                <a:gd name="T15" fmla="*/ 30 h 51"/>
                <a:gd name="T16" fmla="*/ 11 w 62"/>
                <a:gd name="T17" fmla="*/ 29 h 51"/>
                <a:gd name="T18" fmla="*/ 4 w 62"/>
                <a:gd name="T19" fmla="*/ 25 h 51"/>
                <a:gd name="T20" fmla="*/ 16 w 62"/>
                <a:gd name="T21" fmla="*/ 25 h 51"/>
                <a:gd name="T22" fmla="*/ 17 w 62"/>
                <a:gd name="T23" fmla="*/ 24 h 51"/>
                <a:gd name="T24" fmla="*/ 6 w 62"/>
                <a:gd name="T25" fmla="*/ 21 h 51"/>
                <a:gd name="T26" fmla="*/ 6 w 62"/>
                <a:gd name="T27" fmla="*/ 20 h 51"/>
                <a:gd name="T28" fmla="*/ 14 w 62"/>
                <a:gd name="T29" fmla="*/ 19 h 51"/>
                <a:gd name="T30" fmla="*/ 14 w 62"/>
                <a:gd name="T31" fmla="*/ 1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2" h="51">
                  <a:moveTo>
                    <a:pt x="14" y="19"/>
                  </a:moveTo>
                  <a:cubicBezTo>
                    <a:pt x="11" y="19"/>
                    <a:pt x="7" y="19"/>
                    <a:pt x="3" y="19"/>
                  </a:cubicBezTo>
                  <a:cubicBezTo>
                    <a:pt x="20" y="0"/>
                    <a:pt x="49" y="4"/>
                    <a:pt x="59" y="25"/>
                  </a:cubicBezTo>
                  <a:cubicBezTo>
                    <a:pt x="62" y="29"/>
                    <a:pt x="61" y="32"/>
                    <a:pt x="58" y="36"/>
                  </a:cubicBezTo>
                  <a:cubicBezTo>
                    <a:pt x="47" y="48"/>
                    <a:pt x="34" y="51"/>
                    <a:pt x="20" y="43"/>
                  </a:cubicBezTo>
                  <a:cubicBezTo>
                    <a:pt x="13" y="39"/>
                    <a:pt x="7" y="33"/>
                    <a:pt x="0" y="29"/>
                  </a:cubicBezTo>
                  <a:cubicBezTo>
                    <a:pt x="1" y="28"/>
                    <a:pt x="1" y="28"/>
                    <a:pt x="1" y="27"/>
                  </a:cubicBezTo>
                  <a:cubicBezTo>
                    <a:pt x="5" y="28"/>
                    <a:pt x="8" y="29"/>
                    <a:pt x="11" y="30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9" y="28"/>
                    <a:pt x="7" y="27"/>
                    <a:pt x="4" y="25"/>
                  </a:cubicBezTo>
                  <a:cubicBezTo>
                    <a:pt x="9" y="25"/>
                    <a:pt x="13" y="25"/>
                    <a:pt x="16" y="25"/>
                  </a:cubicBezTo>
                  <a:cubicBezTo>
                    <a:pt x="16" y="25"/>
                    <a:pt x="16" y="24"/>
                    <a:pt x="17" y="24"/>
                  </a:cubicBezTo>
                  <a:cubicBezTo>
                    <a:pt x="13" y="23"/>
                    <a:pt x="10" y="22"/>
                    <a:pt x="6" y="21"/>
                  </a:cubicBezTo>
                  <a:cubicBezTo>
                    <a:pt x="6" y="21"/>
                    <a:pt x="6" y="21"/>
                    <a:pt x="6" y="20"/>
                  </a:cubicBezTo>
                  <a:cubicBezTo>
                    <a:pt x="9" y="20"/>
                    <a:pt x="12" y="20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0" name="Freeform 104">
              <a:extLst>
                <a:ext uri="{FF2B5EF4-FFF2-40B4-BE49-F238E27FC236}">
                  <a16:creationId xmlns:a16="http://schemas.microsoft.com/office/drawing/2014/main" id="{34A62CB1-F208-4683-ACCB-B98557521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025" y="866247"/>
              <a:ext cx="46038" cy="84737"/>
            </a:xfrm>
            <a:custGeom>
              <a:avLst/>
              <a:gdLst>
                <a:gd name="T0" fmla="*/ 32 w 50"/>
                <a:gd name="T1" fmla="*/ 7 h 62"/>
                <a:gd name="T2" fmla="*/ 33 w 50"/>
                <a:gd name="T3" fmla="*/ 14 h 62"/>
                <a:gd name="T4" fmla="*/ 33 w 50"/>
                <a:gd name="T5" fmla="*/ 14 h 62"/>
                <a:gd name="T6" fmla="*/ 33 w 50"/>
                <a:gd name="T7" fmla="*/ 3 h 62"/>
                <a:gd name="T8" fmla="*/ 24 w 50"/>
                <a:gd name="T9" fmla="*/ 60 h 62"/>
                <a:gd name="T10" fmla="*/ 15 w 50"/>
                <a:gd name="T11" fmla="*/ 59 h 62"/>
                <a:gd name="T12" fmla="*/ 14 w 50"/>
                <a:gd name="T13" fmla="*/ 12 h 62"/>
                <a:gd name="T14" fmla="*/ 23 w 50"/>
                <a:gd name="T15" fmla="*/ 0 h 62"/>
                <a:gd name="T16" fmla="*/ 25 w 50"/>
                <a:gd name="T17" fmla="*/ 2 h 62"/>
                <a:gd name="T18" fmla="*/ 22 w 50"/>
                <a:gd name="T19" fmla="*/ 10 h 62"/>
                <a:gd name="T20" fmla="*/ 23 w 50"/>
                <a:gd name="T21" fmla="*/ 10 h 62"/>
                <a:gd name="T22" fmla="*/ 27 w 50"/>
                <a:gd name="T23" fmla="*/ 4 h 62"/>
                <a:gd name="T24" fmla="*/ 26 w 50"/>
                <a:gd name="T25" fmla="*/ 17 h 62"/>
                <a:gd name="T26" fmla="*/ 27 w 50"/>
                <a:gd name="T27" fmla="*/ 17 h 62"/>
                <a:gd name="T28" fmla="*/ 31 w 50"/>
                <a:gd name="T29" fmla="*/ 7 h 62"/>
                <a:gd name="T30" fmla="*/ 32 w 50"/>
                <a:gd name="T31" fmla="*/ 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62">
                  <a:moveTo>
                    <a:pt x="32" y="7"/>
                  </a:moveTo>
                  <a:cubicBezTo>
                    <a:pt x="32" y="9"/>
                    <a:pt x="32" y="11"/>
                    <a:pt x="33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0"/>
                    <a:pt x="33" y="7"/>
                    <a:pt x="33" y="3"/>
                  </a:cubicBezTo>
                  <a:cubicBezTo>
                    <a:pt x="50" y="24"/>
                    <a:pt x="49" y="51"/>
                    <a:pt x="24" y="60"/>
                  </a:cubicBezTo>
                  <a:cubicBezTo>
                    <a:pt x="20" y="62"/>
                    <a:pt x="18" y="61"/>
                    <a:pt x="15" y="59"/>
                  </a:cubicBezTo>
                  <a:cubicBezTo>
                    <a:pt x="0" y="46"/>
                    <a:pt x="0" y="29"/>
                    <a:pt x="14" y="12"/>
                  </a:cubicBezTo>
                  <a:cubicBezTo>
                    <a:pt x="17" y="8"/>
                    <a:pt x="20" y="4"/>
                    <a:pt x="23" y="0"/>
                  </a:cubicBezTo>
                  <a:cubicBezTo>
                    <a:pt x="24" y="1"/>
                    <a:pt x="24" y="1"/>
                    <a:pt x="25" y="2"/>
                  </a:cubicBezTo>
                  <a:cubicBezTo>
                    <a:pt x="24" y="4"/>
                    <a:pt x="23" y="7"/>
                    <a:pt x="22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9"/>
                    <a:pt x="25" y="7"/>
                    <a:pt x="27" y="4"/>
                  </a:cubicBezTo>
                  <a:cubicBezTo>
                    <a:pt x="27" y="10"/>
                    <a:pt x="26" y="14"/>
                    <a:pt x="26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9" y="14"/>
                    <a:pt x="30" y="10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1" name="Freeform 105">
              <a:extLst>
                <a:ext uri="{FF2B5EF4-FFF2-40B4-BE49-F238E27FC236}">
                  <a16:creationId xmlns:a16="http://schemas.microsoft.com/office/drawing/2014/main" id="{AC9DFA40-35B2-4602-9BD2-2AE5A6AE4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641539"/>
              <a:ext cx="42863" cy="78128"/>
            </a:xfrm>
            <a:custGeom>
              <a:avLst/>
              <a:gdLst>
                <a:gd name="T0" fmla="*/ 42 w 46"/>
                <a:gd name="T1" fmla="*/ 53 h 57"/>
                <a:gd name="T2" fmla="*/ 38 w 46"/>
                <a:gd name="T3" fmla="*/ 42 h 57"/>
                <a:gd name="T4" fmla="*/ 37 w 46"/>
                <a:gd name="T5" fmla="*/ 42 h 57"/>
                <a:gd name="T6" fmla="*/ 38 w 46"/>
                <a:gd name="T7" fmla="*/ 50 h 57"/>
                <a:gd name="T8" fmla="*/ 31 w 46"/>
                <a:gd name="T9" fmla="*/ 40 h 57"/>
                <a:gd name="T10" fmla="*/ 30 w 46"/>
                <a:gd name="T11" fmla="*/ 40 h 57"/>
                <a:gd name="T12" fmla="*/ 34 w 46"/>
                <a:gd name="T13" fmla="*/ 51 h 57"/>
                <a:gd name="T14" fmla="*/ 30 w 46"/>
                <a:gd name="T15" fmla="*/ 51 h 57"/>
                <a:gd name="T16" fmla="*/ 34 w 46"/>
                <a:gd name="T17" fmla="*/ 57 h 57"/>
                <a:gd name="T18" fmla="*/ 5 w 46"/>
                <a:gd name="T19" fmla="*/ 32 h 57"/>
                <a:gd name="T20" fmla="*/ 10 w 46"/>
                <a:gd name="T21" fmla="*/ 1 h 57"/>
                <a:gd name="T22" fmla="*/ 15 w 46"/>
                <a:gd name="T23" fmla="*/ 0 h 57"/>
                <a:gd name="T24" fmla="*/ 44 w 46"/>
                <a:gd name="T25" fmla="*/ 25 h 57"/>
                <a:gd name="T26" fmla="*/ 42 w 46"/>
                <a:gd name="T27" fmla="*/ 5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57">
                  <a:moveTo>
                    <a:pt x="42" y="53"/>
                  </a:moveTo>
                  <a:cubicBezTo>
                    <a:pt x="40" y="48"/>
                    <a:pt x="39" y="45"/>
                    <a:pt x="38" y="42"/>
                  </a:cubicBezTo>
                  <a:cubicBezTo>
                    <a:pt x="38" y="42"/>
                    <a:pt x="38" y="42"/>
                    <a:pt x="37" y="42"/>
                  </a:cubicBezTo>
                  <a:cubicBezTo>
                    <a:pt x="38" y="44"/>
                    <a:pt x="38" y="47"/>
                    <a:pt x="38" y="50"/>
                  </a:cubicBezTo>
                  <a:cubicBezTo>
                    <a:pt x="36" y="46"/>
                    <a:pt x="34" y="43"/>
                    <a:pt x="31" y="40"/>
                  </a:cubicBezTo>
                  <a:cubicBezTo>
                    <a:pt x="31" y="40"/>
                    <a:pt x="31" y="40"/>
                    <a:pt x="30" y="40"/>
                  </a:cubicBezTo>
                  <a:cubicBezTo>
                    <a:pt x="32" y="44"/>
                    <a:pt x="33" y="47"/>
                    <a:pt x="34" y="51"/>
                  </a:cubicBezTo>
                  <a:cubicBezTo>
                    <a:pt x="33" y="51"/>
                    <a:pt x="32" y="51"/>
                    <a:pt x="30" y="51"/>
                  </a:cubicBezTo>
                  <a:cubicBezTo>
                    <a:pt x="32" y="53"/>
                    <a:pt x="33" y="54"/>
                    <a:pt x="34" y="57"/>
                  </a:cubicBezTo>
                  <a:cubicBezTo>
                    <a:pt x="21" y="51"/>
                    <a:pt x="11" y="45"/>
                    <a:pt x="5" y="32"/>
                  </a:cubicBezTo>
                  <a:cubicBezTo>
                    <a:pt x="0" y="23"/>
                    <a:pt x="3" y="9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31" y="0"/>
                    <a:pt x="42" y="9"/>
                    <a:pt x="44" y="25"/>
                  </a:cubicBezTo>
                  <a:cubicBezTo>
                    <a:pt x="46" y="34"/>
                    <a:pt x="45" y="42"/>
                    <a:pt x="42" y="5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2" name="Freeform 106">
              <a:extLst>
                <a:ext uri="{FF2B5EF4-FFF2-40B4-BE49-F238E27FC236}">
                  <a16:creationId xmlns:a16="http://schemas.microsoft.com/office/drawing/2014/main" id="{BE138CBE-AD8D-4FC7-812B-9B2A67025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867663"/>
              <a:ext cx="39688" cy="82141"/>
            </a:xfrm>
            <a:custGeom>
              <a:avLst/>
              <a:gdLst>
                <a:gd name="T0" fmla="*/ 13 w 43"/>
                <a:gd name="T1" fmla="*/ 3 h 60"/>
                <a:gd name="T2" fmla="*/ 13 w 43"/>
                <a:gd name="T3" fmla="*/ 14 h 60"/>
                <a:gd name="T4" fmla="*/ 14 w 43"/>
                <a:gd name="T5" fmla="*/ 14 h 60"/>
                <a:gd name="T6" fmla="*/ 15 w 43"/>
                <a:gd name="T7" fmla="*/ 6 h 60"/>
                <a:gd name="T8" fmla="*/ 15 w 43"/>
                <a:gd name="T9" fmla="*/ 6 h 60"/>
                <a:gd name="T10" fmla="*/ 19 w 43"/>
                <a:gd name="T11" fmla="*/ 16 h 60"/>
                <a:gd name="T12" fmla="*/ 20 w 43"/>
                <a:gd name="T13" fmla="*/ 16 h 60"/>
                <a:gd name="T14" fmla="*/ 19 w 43"/>
                <a:gd name="T15" fmla="*/ 5 h 60"/>
                <a:gd name="T16" fmla="*/ 23 w 43"/>
                <a:gd name="T17" fmla="*/ 8 h 60"/>
                <a:gd name="T18" fmla="*/ 21 w 43"/>
                <a:gd name="T19" fmla="*/ 0 h 60"/>
                <a:gd name="T20" fmla="*/ 43 w 43"/>
                <a:gd name="T21" fmla="*/ 33 h 60"/>
                <a:gd name="T22" fmla="*/ 29 w 43"/>
                <a:gd name="T23" fmla="*/ 59 h 60"/>
                <a:gd name="T24" fmla="*/ 24 w 43"/>
                <a:gd name="T25" fmla="*/ 60 h 60"/>
                <a:gd name="T26" fmla="*/ 3 w 43"/>
                <a:gd name="T27" fmla="*/ 27 h 60"/>
                <a:gd name="T28" fmla="*/ 11 w 43"/>
                <a:gd name="T29" fmla="*/ 2 h 60"/>
                <a:gd name="T30" fmla="*/ 13 w 43"/>
                <a:gd name="T31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60">
                  <a:moveTo>
                    <a:pt x="13" y="3"/>
                  </a:moveTo>
                  <a:cubicBezTo>
                    <a:pt x="13" y="6"/>
                    <a:pt x="13" y="10"/>
                    <a:pt x="13" y="14"/>
                  </a:cubicBezTo>
                  <a:cubicBezTo>
                    <a:pt x="13" y="14"/>
                    <a:pt x="14" y="14"/>
                    <a:pt x="14" y="14"/>
                  </a:cubicBezTo>
                  <a:cubicBezTo>
                    <a:pt x="14" y="11"/>
                    <a:pt x="14" y="9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7" y="9"/>
                    <a:pt x="18" y="13"/>
                    <a:pt x="19" y="16"/>
                  </a:cubicBezTo>
                  <a:cubicBezTo>
                    <a:pt x="19" y="16"/>
                    <a:pt x="20" y="16"/>
                    <a:pt x="20" y="16"/>
                  </a:cubicBezTo>
                  <a:cubicBezTo>
                    <a:pt x="20" y="12"/>
                    <a:pt x="20" y="9"/>
                    <a:pt x="19" y="5"/>
                  </a:cubicBezTo>
                  <a:cubicBezTo>
                    <a:pt x="21" y="6"/>
                    <a:pt x="22" y="6"/>
                    <a:pt x="23" y="8"/>
                  </a:cubicBezTo>
                  <a:cubicBezTo>
                    <a:pt x="22" y="5"/>
                    <a:pt x="22" y="3"/>
                    <a:pt x="21" y="0"/>
                  </a:cubicBezTo>
                  <a:cubicBezTo>
                    <a:pt x="32" y="9"/>
                    <a:pt x="41" y="18"/>
                    <a:pt x="43" y="33"/>
                  </a:cubicBezTo>
                  <a:cubicBezTo>
                    <a:pt x="43" y="45"/>
                    <a:pt x="37" y="53"/>
                    <a:pt x="29" y="59"/>
                  </a:cubicBezTo>
                  <a:cubicBezTo>
                    <a:pt x="28" y="60"/>
                    <a:pt x="25" y="60"/>
                    <a:pt x="24" y="60"/>
                  </a:cubicBezTo>
                  <a:cubicBezTo>
                    <a:pt x="8" y="54"/>
                    <a:pt x="0" y="43"/>
                    <a:pt x="3" y="27"/>
                  </a:cubicBezTo>
                  <a:cubicBezTo>
                    <a:pt x="4" y="18"/>
                    <a:pt x="8" y="10"/>
                    <a:pt x="11" y="2"/>
                  </a:cubicBezTo>
                  <a:cubicBezTo>
                    <a:pt x="11" y="2"/>
                    <a:pt x="12" y="3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3" name="Freeform 107">
              <a:extLst>
                <a:ext uri="{FF2B5EF4-FFF2-40B4-BE49-F238E27FC236}">
                  <a16:creationId xmlns:a16="http://schemas.microsoft.com/office/drawing/2014/main" id="{077A2B9F-07D7-4BAD-B229-746DF588A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725" y="744216"/>
              <a:ext cx="41275" cy="83557"/>
            </a:xfrm>
            <a:custGeom>
              <a:avLst/>
              <a:gdLst>
                <a:gd name="T0" fmla="*/ 28 w 46"/>
                <a:gd name="T1" fmla="*/ 17 h 61"/>
                <a:gd name="T2" fmla="*/ 31 w 46"/>
                <a:gd name="T3" fmla="*/ 7 h 61"/>
                <a:gd name="T4" fmla="*/ 32 w 46"/>
                <a:gd name="T5" fmla="*/ 7 h 61"/>
                <a:gd name="T6" fmla="*/ 32 w 46"/>
                <a:gd name="T7" fmla="*/ 14 h 61"/>
                <a:gd name="T8" fmla="*/ 33 w 46"/>
                <a:gd name="T9" fmla="*/ 14 h 61"/>
                <a:gd name="T10" fmla="*/ 34 w 46"/>
                <a:gd name="T11" fmla="*/ 2 h 61"/>
                <a:gd name="T12" fmla="*/ 43 w 46"/>
                <a:gd name="T13" fmla="*/ 39 h 61"/>
                <a:gd name="T14" fmla="*/ 21 w 46"/>
                <a:gd name="T15" fmla="*/ 60 h 61"/>
                <a:gd name="T16" fmla="*/ 15 w 46"/>
                <a:gd name="T17" fmla="*/ 58 h 61"/>
                <a:gd name="T18" fmla="*/ 8 w 46"/>
                <a:gd name="T19" fmla="*/ 19 h 61"/>
                <a:gd name="T20" fmla="*/ 24 w 46"/>
                <a:gd name="T21" fmla="*/ 0 h 61"/>
                <a:gd name="T22" fmla="*/ 25 w 46"/>
                <a:gd name="T23" fmla="*/ 1 h 61"/>
                <a:gd name="T24" fmla="*/ 22 w 46"/>
                <a:gd name="T25" fmla="*/ 11 h 61"/>
                <a:gd name="T26" fmla="*/ 23 w 46"/>
                <a:gd name="T27" fmla="*/ 11 h 61"/>
                <a:gd name="T28" fmla="*/ 26 w 46"/>
                <a:gd name="T29" fmla="*/ 5 h 61"/>
                <a:gd name="T30" fmla="*/ 27 w 46"/>
                <a:gd name="T31" fmla="*/ 6 h 61"/>
                <a:gd name="T32" fmla="*/ 26 w 46"/>
                <a:gd name="T33" fmla="*/ 16 h 61"/>
                <a:gd name="T34" fmla="*/ 28 w 46"/>
                <a:gd name="T35" fmla="*/ 1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6" h="61">
                  <a:moveTo>
                    <a:pt x="28" y="17"/>
                  </a:moveTo>
                  <a:cubicBezTo>
                    <a:pt x="29" y="13"/>
                    <a:pt x="30" y="10"/>
                    <a:pt x="31" y="7"/>
                  </a:cubicBezTo>
                  <a:cubicBezTo>
                    <a:pt x="31" y="7"/>
                    <a:pt x="31" y="7"/>
                    <a:pt x="32" y="7"/>
                  </a:cubicBezTo>
                  <a:cubicBezTo>
                    <a:pt x="32" y="9"/>
                    <a:pt x="32" y="12"/>
                    <a:pt x="32" y="14"/>
                  </a:cubicBezTo>
                  <a:cubicBezTo>
                    <a:pt x="33" y="14"/>
                    <a:pt x="33" y="14"/>
                    <a:pt x="33" y="14"/>
                  </a:cubicBezTo>
                  <a:cubicBezTo>
                    <a:pt x="33" y="10"/>
                    <a:pt x="34" y="7"/>
                    <a:pt x="34" y="2"/>
                  </a:cubicBezTo>
                  <a:cubicBezTo>
                    <a:pt x="41" y="14"/>
                    <a:pt x="46" y="26"/>
                    <a:pt x="43" y="39"/>
                  </a:cubicBezTo>
                  <a:cubicBezTo>
                    <a:pt x="40" y="51"/>
                    <a:pt x="32" y="57"/>
                    <a:pt x="21" y="60"/>
                  </a:cubicBezTo>
                  <a:cubicBezTo>
                    <a:pt x="19" y="61"/>
                    <a:pt x="16" y="60"/>
                    <a:pt x="15" y="58"/>
                  </a:cubicBezTo>
                  <a:cubicBezTo>
                    <a:pt x="2" y="48"/>
                    <a:pt x="0" y="33"/>
                    <a:pt x="8" y="19"/>
                  </a:cubicBezTo>
                  <a:cubicBezTo>
                    <a:pt x="13" y="12"/>
                    <a:pt x="18" y="7"/>
                    <a:pt x="24" y="0"/>
                  </a:cubicBezTo>
                  <a:cubicBezTo>
                    <a:pt x="24" y="1"/>
                    <a:pt x="25" y="1"/>
                    <a:pt x="25" y="1"/>
                  </a:cubicBezTo>
                  <a:cubicBezTo>
                    <a:pt x="24" y="4"/>
                    <a:pt x="23" y="8"/>
                    <a:pt x="22" y="11"/>
                  </a:cubicBezTo>
                  <a:cubicBezTo>
                    <a:pt x="22" y="11"/>
                    <a:pt x="23" y="11"/>
                    <a:pt x="23" y="11"/>
                  </a:cubicBezTo>
                  <a:cubicBezTo>
                    <a:pt x="24" y="9"/>
                    <a:pt x="25" y="7"/>
                    <a:pt x="26" y="5"/>
                  </a:cubicBezTo>
                  <a:cubicBezTo>
                    <a:pt x="26" y="6"/>
                    <a:pt x="27" y="6"/>
                    <a:pt x="27" y="6"/>
                  </a:cubicBezTo>
                  <a:cubicBezTo>
                    <a:pt x="27" y="9"/>
                    <a:pt x="26" y="13"/>
                    <a:pt x="26" y="16"/>
                  </a:cubicBezTo>
                  <a:cubicBezTo>
                    <a:pt x="26" y="17"/>
                    <a:pt x="27" y="17"/>
                    <a:pt x="28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4" name="Freeform 108">
              <a:extLst>
                <a:ext uri="{FF2B5EF4-FFF2-40B4-BE49-F238E27FC236}">
                  <a16:creationId xmlns:a16="http://schemas.microsoft.com/office/drawing/2014/main" id="{7FFB99A7-EB8A-4B10-8755-E266D456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830605"/>
              <a:ext cx="57150" cy="61606"/>
            </a:xfrm>
            <a:custGeom>
              <a:avLst/>
              <a:gdLst>
                <a:gd name="T0" fmla="*/ 58 w 61"/>
                <a:gd name="T1" fmla="*/ 14 h 45"/>
                <a:gd name="T2" fmla="*/ 48 w 61"/>
                <a:gd name="T3" fmla="*/ 14 h 45"/>
                <a:gd name="T4" fmla="*/ 48 w 61"/>
                <a:gd name="T5" fmla="*/ 15 h 45"/>
                <a:gd name="T6" fmla="*/ 55 w 61"/>
                <a:gd name="T7" fmla="*/ 15 h 45"/>
                <a:gd name="T8" fmla="*/ 55 w 61"/>
                <a:gd name="T9" fmla="*/ 16 h 45"/>
                <a:gd name="T10" fmla="*/ 44 w 61"/>
                <a:gd name="T11" fmla="*/ 20 h 45"/>
                <a:gd name="T12" fmla="*/ 44 w 61"/>
                <a:gd name="T13" fmla="*/ 21 h 45"/>
                <a:gd name="T14" fmla="*/ 56 w 61"/>
                <a:gd name="T15" fmla="*/ 20 h 45"/>
                <a:gd name="T16" fmla="*/ 56 w 61"/>
                <a:gd name="T17" fmla="*/ 21 h 45"/>
                <a:gd name="T18" fmla="*/ 51 w 61"/>
                <a:gd name="T19" fmla="*/ 24 h 45"/>
                <a:gd name="T20" fmla="*/ 51 w 61"/>
                <a:gd name="T21" fmla="*/ 25 h 45"/>
                <a:gd name="T22" fmla="*/ 61 w 61"/>
                <a:gd name="T23" fmla="*/ 22 h 45"/>
                <a:gd name="T24" fmla="*/ 30 w 61"/>
                <a:gd name="T25" fmla="*/ 43 h 45"/>
                <a:gd name="T26" fmla="*/ 1 w 61"/>
                <a:gd name="T27" fmla="*/ 28 h 45"/>
                <a:gd name="T28" fmla="*/ 1 w 61"/>
                <a:gd name="T29" fmla="*/ 23 h 45"/>
                <a:gd name="T30" fmla="*/ 35 w 61"/>
                <a:gd name="T31" fmla="*/ 3 h 45"/>
                <a:gd name="T32" fmla="*/ 59 w 61"/>
                <a:gd name="T33" fmla="*/ 11 h 45"/>
                <a:gd name="T34" fmla="*/ 58 w 61"/>
                <a:gd name="T35" fmla="*/ 1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45">
                  <a:moveTo>
                    <a:pt x="58" y="14"/>
                  </a:moveTo>
                  <a:cubicBezTo>
                    <a:pt x="55" y="14"/>
                    <a:pt x="51" y="14"/>
                    <a:pt x="48" y="14"/>
                  </a:cubicBezTo>
                  <a:cubicBezTo>
                    <a:pt x="48" y="14"/>
                    <a:pt x="48" y="15"/>
                    <a:pt x="48" y="15"/>
                  </a:cubicBezTo>
                  <a:cubicBezTo>
                    <a:pt x="50" y="15"/>
                    <a:pt x="53" y="15"/>
                    <a:pt x="55" y="15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1" y="17"/>
                    <a:pt x="48" y="19"/>
                    <a:pt x="44" y="20"/>
                  </a:cubicBezTo>
                  <a:cubicBezTo>
                    <a:pt x="44" y="20"/>
                    <a:pt x="44" y="21"/>
                    <a:pt x="44" y="21"/>
                  </a:cubicBezTo>
                  <a:cubicBezTo>
                    <a:pt x="48" y="21"/>
                    <a:pt x="52" y="21"/>
                    <a:pt x="56" y="20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4" y="22"/>
                    <a:pt x="53" y="23"/>
                    <a:pt x="51" y="24"/>
                  </a:cubicBezTo>
                  <a:cubicBezTo>
                    <a:pt x="51" y="24"/>
                    <a:pt x="51" y="25"/>
                    <a:pt x="51" y="25"/>
                  </a:cubicBezTo>
                  <a:cubicBezTo>
                    <a:pt x="54" y="24"/>
                    <a:pt x="57" y="23"/>
                    <a:pt x="61" y="22"/>
                  </a:cubicBezTo>
                  <a:cubicBezTo>
                    <a:pt x="52" y="33"/>
                    <a:pt x="43" y="40"/>
                    <a:pt x="30" y="43"/>
                  </a:cubicBezTo>
                  <a:cubicBezTo>
                    <a:pt x="20" y="45"/>
                    <a:pt x="6" y="37"/>
                    <a:pt x="1" y="28"/>
                  </a:cubicBezTo>
                  <a:cubicBezTo>
                    <a:pt x="0" y="27"/>
                    <a:pt x="1" y="25"/>
                    <a:pt x="1" y="23"/>
                  </a:cubicBezTo>
                  <a:cubicBezTo>
                    <a:pt x="6" y="8"/>
                    <a:pt x="19" y="0"/>
                    <a:pt x="35" y="3"/>
                  </a:cubicBezTo>
                  <a:cubicBezTo>
                    <a:pt x="43" y="5"/>
                    <a:pt x="51" y="9"/>
                    <a:pt x="59" y="11"/>
                  </a:cubicBezTo>
                  <a:cubicBezTo>
                    <a:pt x="58" y="12"/>
                    <a:pt x="58" y="13"/>
                    <a:pt x="58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5" name="Freeform 109">
              <a:extLst>
                <a:ext uri="{FF2B5EF4-FFF2-40B4-BE49-F238E27FC236}">
                  <a16:creationId xmlns:a16="http://schemas.microsoft.com/office/drawing/2014/main" id="{B1F2F891-F714-4BC6-BDA2-2F3378E7F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100" y="832022"/>
              <a:ext cx="53975" cy="63022"/>
            </a:xfrm>
            <a:custGeom>
              <a:avLst/>
              <a:gdLst>
                <a:gd name="T0" fmla="*/ 2 w 59"/>
                <a:gd name="T1" fmla="*/ 13 h 46"/>
                <a:gd name="T2" fmla="*/ 36 w 59"/>
                <a:gd name="T3" fmla="*/ 2 h 46"/>
                <a:gd name="T4" fmla="*/ 59 w 59"/>
                <a:gd name="T5" fmla="*/ 24 h 46"/>
                <a:gd name="T6" fmla="*/ 57 w 59"/>
                <a:gd name="T7" fmla="*/ 29 h 46"/>
                <a:gd name="T8" fmla="*/ 11 w 59"/>
                <a:gd name="T9" fmla="*/ 33 h 46"/>
                <a:gd name="T10" fmla="*/ 0 w 59"/>
                <a:gd name="T11" fmla="*/ 24 h 46"/>
                <a:gd name="T12" fmla="*/ 1 w 59"/>
                <a:gd name="T13" fmla="*/ 22 h 46"/>
                <a:gd name="T14" fmla="*/ 9 w 59"/>
                <a:gd name="T15" fmla="*/ 24 h 46"/>
                <a:gd name="T16" fmla="*/ 9 w 59"/>
                <a:gd name="T17" fmla="*/ 23 h 46"/>
                <a:gd name="T18" fmla="*/ 3 w 59"/>
                <a:gd name="T19" fmla="*/ 20 h 46"/>
                <a:gd name="T20" fmla="*/ 3 w 59"/>
                <a:gd name="T21" fmla="*/ 20 h 46"/>
                <a:gd name="T22" fmla="*/ 15 w 59"/>
                <a:gd name="T23" fmla="*/ 20 h 46"/>
                <a:gd name="T24" fmla="*/ 15 w 59"/>
                <a:gd name="T25" fmla="*/ 19 h 46"/>
                <a:gd name="T26" fmla="*/ 5 w 59"/>
                <a:gd name="T27" fmla="*/ 16 h 46"/>
                <a:gd name="T28" fmla="*/ 4 w 59"/>
                <a:gd name="T29" fmla="*/ 15 h 46"/>
                <a:gd name="T30" fmla="*/ 12 w 59"/>
                <a:gd name="T31" fmla="*/ 14 h 46"/>
                <a:gd name="T32" fmla="*/ 12 w 59"/>
                <a:gd name="T33" fmla="*/ 13 h 46"/>
                <a:gd name="T34" fmla="*/ 2 w 59"/>
                <a:gd name="T35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9" h="46">
                  <a:moveTo>
                    <a:pt x="2" y="13"/>
                  </a:moveTo>
                  <a:cubicBezTo>
                    <a:pt x="12" y="5"/>
                    <a:pt x="23" y="0"/>
                    <a:pt x="36" y="2"/>
                  </a:cubicBezTo>
                  <a:cubicBezTo>
                    <a:pt x="46" y="3"/>
                    <a:pt x="57" y="13"/>
                    <a:pt x="59" y="24"/>
                  </a:cubicBezTo>
                  <a:cubicBezTo>
                    <a:pt x="59" y="25"/>
                    <a:pt x="58" y="28"/>
                    <a:pt x="57" y="29"/>
                  </a:cubicBezTo>
                  <a:cubicBezTo>
                    <a:pt x="45" y="45"/>
                    <a:pt x="27" y="46"/>
                    <a:pt x="11" y="33"/>
                  </a:cubicBezTo>
                  <a:cubicBezTo>
                    <a:pt x="7" y="30"/>
                    <a:pt x="4" y="27"/>
                    <a:pt x="0" y="24"/>
                  </a:cubicBezTo>
                  <a:cubicBezTo>
                    <a:pt x="0" y="23"/>
                    <a:pt x="1" y="23"/>
                    <a:pt x="1" y="22"/>
                  </a:cubicBezTo>
                  <a:cubicBezTo>
                    <a:pt x="4" y="23"/>
                    <a:pt x="6" y="23"/>
                    <a:pt x="9" y="24"/>
                  </a:cubicBezTo>
                  <a:cubicBezTo>
                    <a:pt x="9" y="24"/>
                    <a:pt x="9" y="23"/>
                    <a:pt x="9" y="23"/>
                  </a:cubicBezTo>
                  <a:cubicBezTo>
                    <a:pt x="7" y="22"/>
                    <a:pt x="5" y="21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7" y="20"/>
                    <a:pt x="11" y="20"/>
                    <a:pt x="15" y="20"/>
                  </a:cubicBezTo>
                  <a:cubicBezTo>
                    <a:pt x="15" y="20"/>
                    <a:pt x="15" y="19"/>
                    <a:pt x="15" y="19"/>
                  </a:cubicBezTo>
                  <a:cubicBezTo>
                    <a:pt x="12" y="18"/>
                    <a:pt x="8" y="17"/>
                    <a:pt x="5" y="16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7" y="14"/>
                    <a:pt x="9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8" y="13"/>
                    <a:pt x="5" y="13"/>
                    <a:pt x="2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6" name="Freeform 110">
              <a:extLst>
                <a:ext uri="{FF2B5EF4-FFF2-40B4-BE49-F238E27FC236}">
                  <a16:creationId xmlns:a16="http://schemas.microsoft.com/office/drawing/2014/main" id="{3FDCEF01-D56C-43BB-911B-1884EA884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175" y="747048"/>
              <a:ext cx="39688" cy="80725"/>
            </a:xfrm>
            <a:custGeom>
              <a:avLst/>
              <a:gdLst>
                <a:gd name="T0" fmla="*/ 20 w 43"/>
                <a:gd name="T1" fmla="*/ 15 h 59"/>
                <a:gd name="T2" fmla="*/ 18 w 43"/>
                <a:gd name="T3" fmla="*/ 2 h 59"/>
                <a:gd name="T4" fmla="*/ 23 w 43"/>
                <a:gd name="T5" fmla="*/ 9 h 59"/>
                <a:gd name="T6" fmla="*/ 23 w 43"/>
                <a:gd name="T7" fmla="*/ 9 h 59"/>
                <a:gd name="T8" fmla="*/ 21 w 43"/>
                <a:gd name="T9" fmla="*/ 0 h 59"/>
                <a:gd name="T10" fmla="*/ 42 w 43"/>
                <a:gd name="T11" fmla="*/ 31 h 59"/>
                <a:gd name="T12" fmla="*/ 29 w 43"/>
                <a:gd name="T13" fmla="*/ 58 h 59"/>
                <a:gd name="T14" fmla="*/ 24 w 43"/>
                <a:gd name="T15" fmla="*/ 58 h 59"/>
                <a:gd name="T16" fmla="*/ 2 w 43"/>
                <a:gd name="T17" fmla="*/ 26 h 59"/>
                <a:gd name="T18" fmla="*/ 9 w 43"/>
                <a:gd name="T19" fmla="*/ 2 h 59"/>
                <a:gd name="T20" fmla="*/ 11 w 43"/>
                <a:gd name="T21" fmla="*/ 2 h 59"/>
                <a:gd name="T22" fmla="*/ 13 w 43"/>
                <a:gd name="T23" fmla="*/ 12 h 59"/>
                <a:gd name="T24" fmla="*/ 13 w 43"/>
                <a:gd name="T25" fmla="*/ 12 h 59"/>
                <a:gd name="T26" fmla="*/ 14 w 43"/>
                <a:gd name="T27" fmla="*/ 3 h 59"/>
                <a:gd name="T28" fmla="*/ 18 w 43"/>
                <a:gd name="T29" fmla="*/ 15 h 59"/>
                <a:gd name="T30" fmla="*/ 20 w 43"/>
                <a:gd name="T31" fmla="*/ 1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59">
                  <a:moveTo>
                    <a:pt x="20" y="15"/>
                  </a:moveTo>
                  <a:cubicBezTo>
                    <a:pt x="19" y="11"/>
                    <a:pt x="19" y="8"/>
                    <a:pt x="18" y="2"/>
                  </a:cubicBezTo>
                  <a:cubicBezTo>
                    <a:pt x="20" y="6"/>
                    <a:pt x="22" y="7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6"/>
                    <a:pt x="22" y="3"/>
                    <a:pt x="21" y="0"/>
                  </a:cubicBezTo>
                  <a:cubicBezTo>
                    <a:pt x="30" y="4"/>
                    <a:pt x="40" y="19"/>
                    <a:pt x="42" y="31"/>
                  </a:cubicBezTo>
                  <a:cubicBezTo>
                    <a:pt x="43" y="42"/>
                    <a:pt x="37" y="51"/>
                    <a:pt x="29" y="58"/>
                  </a:cubicBezTo>
                  <a:cubicBezTo>
                    <a:pt x="28" y="59"/>
                    <a:pt x="25" y="59"/>
                    <a:pt x="24" y="58"/>
                  </a:cubicBezTo>
                  <a:cubicBezTo>
                    <a:pt x="8" y="54"/>
                    <a:pt x="0" y="42"/>
                    <a:pt x="2" y="26"/>
                  </a:cubicBezTo>
                  <a:cubicBezTo>
                    <a:pt x="3" y="18"/>
                    <a:pt x="7" y="10"/>
                    <a:pt x="9" y="2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2" y="5"/>
                    <a:pt x="12" y="9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9"/>
                    <a:pt x="14" y="7"/>
                    <a:pt x="14" y="3"/>
                  </a:cubicBezTo>
                  <a:cubicBezTo>
                    <a:pt x="16" y="8"/>
                    <a:pt x="17" y="12"/>
                    <a:pt x="18" y="15"/>
                  </a:cubicBezTo>
                  <a:cubicBezTo>
                    <a:pt x="19" y="15"/>
                    <a:pt x="19" y="15"/>
                    <a:pt x="20" y="1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7" name="Freeform 111">
              <a:extLst>
                <a:ext uri="{FF2B5EF4-FFF2-40B4-BE49-F238E27FC236}">
                  <a16:creationId xmlns:a16="http://schemas.microsoft.com/office/drawing/2014/main" id="{D0BC8BD1-FDA5-47F2-B2AA-E6A205FE5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113" y="682610"/>
              <a:ext cx="73025" cy="24784"/>
            </a:xfrm>
            <a:custGeom>
              <a:avLst/>
              <a:gdLst>
                <a:gd name="T0" fmla="*/ 78 w 79"/>
                <a:gd name="T1" fmla="*/ 18 h 18"/>
                <a:gd name="T2" fmla="*/ 0 w 79"/>
                <a:gd name="T3" fmla="*/ 11 h 18"/>
                <a:gd name="T4" fmla="*/ 12 w 79"/>
                <a:gd name="T5" fmla="*/ 2 h 18"/>
                <a:gd name="T6" fmla="*/ 75 w 79"/>
                <a:gd name="T7" fmla="*/ 10 h 18"/>
                <a:gd name="T8" fmla="*/ 78 w 79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18">
                  <a:moveTo>
                    <a:pt x="78" y="18"/>
                  </a:moveTo>
                  <a:cubicBezTo>
                    <a:pt x="53" y="11"/>
                    <a:pt x="28" y="7"/>
                    <a:pt x="0" y="11"/>
                  </a:cubicBezTo>
                  <a:cubicBezTo>
                    <a:pt x="4" y="6"/>
                    <a:pt x="6" y="3"/>
                    <a:pt x="12" y="2"/>
                  </a:cubicBezTo>
                  <a:cubicBezTo>
                    <a:pt x="33" y="0"/>
                    <a:pt x="54" y="3"/>
                    <a:pt x="75" y="10"/>
                  </a:cubicBezTo>
                  <a:cubicBezTo>
                    <a:pt x="79" y="12"/>
                    <a:pt x="79" y="12"/>
                    <a:pt x="78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8" name="Freeform 112">
              <a:extLst>
                <a:ext uri="{FF2B5EF4-FFF2-40B4-BE49-F238E27FC236}">
                  <a16:creationId xmlns:a16="http://schemas.microsoft.com/office/drawing/2014/main" id="{346E09FD-3C4A-425D-B1D1-F85DB355B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300" y="640123"/>
              <a:ext cx="26988" cy="38474"/>
            </a:xfrm>
            <a:custGeom>
              <a:avLst/>
              <a:gdLst>
                <a:gd name="T0" fmla="*/ 28 w 28"/>
                <a:gd name="T1" fmla="*/ 14 h 28"/>
                <a:gd name="T2" fmla="*/ 14 w 28"/>
                <a:gd name="T3" fmla="*/ 28 h 28"/>
                <a:gd name="T4" fmla="*/ 0 w 28"/>
                <a:gd name="T5" fmla="*/ 14 h 28"/>
                <a:gd name="T6" fmla="*/ 14 w 28"/>
                <a:gd name="T7" fmla="*/ 0 h 28"/>
                <a:gd name="T8" fmla="*/ 28 w 28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28" y="14"/>
                  </a:moveTo>
                  <a:cubicBezTo>
                    <a:pt x="28" y="22"/>
                    <a:pt x="22" y="28"/>
                    <a:pt x="14" y="28"/>
                  </a:cubicBezTo>
                  <a:cubicBezTo>
                    <a:pt x="7" y="28"/>
                    <a:pt x="0" y="22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22" y="1"/>
                    <a:pt x="28" y="6"/>
                    <a:pt x="28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49" name="Freeform 113">
              <a:extLst>
                <a:ext uri="{FF2B5EF4-FFF2-40B4-BE49-F238E27FC236}">
                  <a16:creationId xmlns:a16="http://schemas.microsoft.com/office/drawing/2014/main" id="{D228B7B1-2218-41F8-B383-C04E40F3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0450" y="682610"/>
              <a:ext cx="73025" cy="26200"/>
            </a:xfrm>
            <a:custGeom>
              <a:avLst/>
              <a:gdLst>
                <a:gd name="T0" fmla="*/ 2 w 80"/>
                <a:gd name="T1" fmla="*/ 19 h 19"/>
                <a:gd name="T2" fmla="*/ 6 w 80"/>
                <a:gd name="T3" fmla="*/ 10 h 19"/>
                <a:gd name="T4" fmla="*/ 71 w 80"/>
                <a:gd name="T5" fmla="*/ 3 h 19"/>
                <a:gd name="T6" fmla="*/ 80 w 80"/>
                <a:gd name="T7" fmla="*/ 10 h 19"/>
                <a:gd name="T8" fmla="*/ 2 w 80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9">
                  <a:moveTo>
                    <a:pt x="2" y="19"/>
                  </a:moveTo>
                  <a:cubicBezTo>
                    <a:pt x="0" y="13"/>
                    <a:pt x="2" y="11"/>
                    <a:pt x="6" y="10"/>
                  </a:cubicBezTo>
                  <a:cubicBezTo>
                    <a:pt x="27" y="3"/>
                    <a:pt x="49" y="0"/>
                    <a:pt x="71" y="3"/>
                  </a:cubicBezTo>
                  <a:cubicBezTo>
                    <a:pt x="74" y="3"/>
                    <a:pt x="77" y="7"/>
                    <a:pt x="80" y="10"/>
                  </a:cubicBezTo>
                  <a:cubicBezTo>
                    <a:pt x="53" y="7"/>
                    <a:pt x="27" y="11"/>
                    <a:pt x="2" y="1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0" name="Freeform 114">
              <a:extLst>
                <a:ext uri="{FF2B5EF4-FFF2-40B4-BE49-F238E27FC236}">
                  <a16:creationId xmlns:a16="http://schemas.microsoft.com/office/drawing/2014/main" id="{BC59294F-E277-459F-B588-201AE07D4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675" y="731942"/>
              <a:ext cx="26988" cy="91819"/>
            </a:xfrm>
            <a:custGeom>
              <a:avLst/>
              <a:gdLst>
                <a:gd name="T0" fmla="*/ 0 w 29"/>
                <a:gd name="T1" fmla="*/ 61 h 67"/>
                <a:gd name="T2" fmla="*/ 2 w 29"/>
                <a:gd name="T3" fmla="*/ 57 h 67"/>
                <a:gd name="T4" fmla="*/ 12 w 29"/>
                <a:gd name="T5" fmla="*/ 26 h 67"/>
                <a:gd name="T6" fmla="*/ 18 w 29"/>
                <a:gd name="T7" fmla="*/ 5 h 67"/>
                <a:gd name="T8" fmla="*/ 22 w 29"/>
                <a:gd name="T9" fmla="*/ 1 h 67"/>
                <a:gd name="T10" fmla="*/ 29 w 29"/>
                <a:gd name="T11" fmla="*/ 0 h 67"/>
                <a:gd name="T12" fmla="*/ 27 w 29"/>
                <a:gd name="T13" fmla="*/ 7 h 67"/>
                <a:gd name="T14" fmla="*/ 20 w 29"/>
                <a:gd name="T15" fmla="*/ 26 h 67"/>
                <a:gd name="T16" fmla="*/ 14 w 29"/>
                <a:gd name="T17" fmla="*/ 55 h 67"/>
                <a:gd name="T18" fmla="*/ 7 w 29"/>
                <a:gd name="T19" fmla="*/ 64 h 67"/>
                <a:gd name="T20" fmla="*/ 3 w 29"/>
                <a:gd name="T21" fmla="*/ 66 h 67"/>
                <a:gd name="T22" fmla="*/ 0 w 29"/>
                <a:gd name="T23" fmla="*/ 6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67">
                  <a:moveTo>
                    <a:pt x="0" y="61"/>
                  </a:moveTo>
                  <a:cubicBezTo>
                    <a:pt x="1" y="60"/>
                    <a:pt x="1" y="58"/>
                    <a:pt x="2" y="57"/>
                  </a:cubicBezTo>
                  <a:cubicBezTo>
                    <a:pt x="10" y="48"/>
                    <a:pt x="11" y="37"/>
                    <a:pt x="12" y="26"/>
                  </a:cubicBezTo>
                  <a:cubicBezTo>
                    <a:pt x="13" y="19"/>
                    <a:pt x="16" y="12"/>
                    <a:pt x="18" y="5"/>
                  </a:cubicBezTo>
                  <a:cubicBezTo>
                    <a:pt x="19" y="3"/>
                    <a:pt x="20" y="1"/>
                    <a:pt x="22" y="1"/>
                  </a:cubicBezTo>
                  <a:cubicBezTo>
                    <a:pt x="24" y="0"/>
                    <a:pt x="27" y="1"/>
                    <a:pt x="29" y="0"/>
                  </a:cubicBezTo>
                  <a:cubicBezTo>
                    <a:pt x="29" y="3"/>
                    <a:pt x="29" y="5"/>
                    <a:pt x="27" y="7"/>
                  </a:cubicBezTo>
                  <a:cubicBezTo>
                    <a:pt x="22" y="13"/>
                    <a:pt x="21" y="19"/>
                    <a:pt x="20" y="26"/>
                  </a:cubicBezTo>
                  <a:cubicBezTo>
                    <a:pt x="19" y="36"/>
                    <a:pt x="17" y="46"/>
                    <a:pt x="14" y="55"/>
                  </a:cubicBezTo>
                  <a:cubicBezTo>
                    <a:pt x="13" y="58"/>
                    <a:pt x="10" y="61"/>
                    <a:pt x="7" y="64"/>
                  </a:cubicBezTo>
                  <a:cubicBezTo>
                    <a:pt x="6" y="65"/>
                    <a:pt x="4" y="67"/>
                    <a:pt x="3" y="66"/>
                  </a:cubicBezTo>
                  <a:cubicBezTo>
                    <a:pt x="1" y="66"/>
                    <a:pt x="1" y="63"/>
                    <a:pt x="0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1" name="Freeform 115">
              <a:extLst>
                <a:ext uri="{FF2B5EF4-FFF2-40B4-BE49-F238E27FC236}">
                  <a16:creationId xmlns:a16="http://schemas.microsoft.com/office/drawing/2014/main" id="{877C0DCE-348A-49ED-93EB-F9366C86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730525"/>
              <a:ext cx="26988" cy="93235"/>
            </a:xfrm>
            <a:custGeom>
              <a:avLst/>
              <a:gdLst>
                <a:gd name="T0" fmla="*/ 30 w 30"/>
                <a:gd name="T1" fmla="*/ 63 h 68"/>
                <a:gd name="T2" fmla="*/ 26 w 30"/>
                <a:gd name="T3" fmla="*/ 67 h 68"/>
                <a:gd name="T4" fmla="*/ 22 w 30"/>
                <a:gd name="T5" fmla="*/ 65 h 68"/>
                <a:gd name="T6" fmla="*/ 10 w 30"/>
                <a:gd name="T7" fmla="*/ 32 h 68"/>
                <a:gd name="T8" fmla="*/ 1 w 30"/>
                <a:gd name="T9" fmla="*/ 7 h 68"/>
                <a:gd name="T10" fmla="*/ 0 w 30"/>
                <a:gd name="T11" fmla="*/ 1 h 68"/>
                <a:gd name="T12" fmla="*/ 6 w 30"/>
                <a:gd name="T13" fmla="*/ 1 h 68"/>
                <a:gd name="T14" fmla="*/ 14 w 30"/>
                <a:gd name="T15" fmla="*/ 12 h 68"/>
                <a:gd name="T16" fmla="*/ 19 w 30"/>
                <a:gd name="T17" fmla="*/ 38 h 68"/>
                <a:gd name="T18" fmla="*/ 27 w 30"/>
                <a:gd name="T19" fmla="*/ 57 h 68"/>
                <a:gd name="T20" fmla="*/ 30 w 30"/>
                <a:gd name="T21" fmla="*/ 6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8">
                  <a:moveTo>
                    <a:pt x="30" y="63"/>
                  </a:moveTo>
                  <a:cubicBezTo>
                    <a:pt x="28" y="64"/>
                    <a:pt x="28" y="66"/>
                    <a:pt x="26" y="67"/>
                  </a:cubicBezTo>
                  <a:cubicBezTo>
                    <a:pt x="26" y="68"/>
                    <a:pt x="23" y="66"/>
                    <a:pt x="22" y="65"/>
                  </a:cubicBezTo>
                  <a:cubicBezTo>
                    <a:pt x="13" y="56"/>
                    <a:pt x="10" y="45"/>
                    <a:pt x="10" y="32"/>
                  </a:cubicBezTo>
                  <a:cubicBezTo>
                    <a:pt x="9" y="23"/>
                    <a:pt x="8" y="14"/>
                    <a:pt x="1" y="7"/>
                  </a:cubicBezTo>
                  <a:cubicBezTo>
                    <a:pt x="0" y="6"/>
                    <a:pt x="1" y="3"/>
                    <a:pt x="0" y="1"/>
                  </a:cubicBezTo>
                  <a:cubicBezTo>
                    <a:pt x="2" y="1"/>
                    <a:pt x="5" y="0"/>
                    <a:pt x="6" y="1"/>
                  </a:cubicBezTo>
                  <a:cubicBezTo>
                    <a:pt x="9" y="4"/>
                    <a:pt x="13" y="8"/>
                    <a:pt x="14" y="12"/>
                  </a:cubicBezTo>
                  <a:cubicBezTo>
                    <a:pt x="17" y="20"/>
                    <a:pt x="17" y="29"/>
                    <a:pt x="19" y="38"/>
                  </a:cubicBezTo>
                  <a:cubicBezTo>
                    <a:pt x="21" y="44"/>
                    <a:pt x="24" y="51"/>
                    <a:pt x="27" y="57"/>
                  </a:cubicBezTo>
                  <a:cubicBezTo>
                    <a:pt x="27" y="59"/>
                    <a:pt x="28" y="60"/>
                    <a:pt x="30" y="6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2" name="Freeform 116">
              <a:extLst>
                <a:ext uri="{FF2B5EF4-FFF2-40B4-BE49-F238E27FC236}">
                  <a16:creationId xmlns:a16="http://schemas.microsoft.com/office/drawing/2014/main" id="{3A6DE7B3-30E2-4DAA-8744-4AAA18F58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588" y="551137"/>
              <a:ext cx="23813" cy="33045"/>
            </a:xfrm>
            <a:custGeom>
              <a:avLst/>
              <a:gdLst>
                <a:gd name="T0" fmla="*/ 13 w 25"/>
                <a:gd name="T1" fmla="*/ 0 h 24"/>
                <a:gd name="T2" fmla="*/ 24 w 25"/>
                <a:gd name="T3" fmla="*/ 12 h 24"/>
                <a:gd name="T4" fmla="*/ 12 w 25"/>
                <a:gd name="T5" fmla="*/ 24 h 24"/>
                <a:gd name="T6" fmla="*/ 1 w 25"/>
                <a:gd name="T7" fmla="*/ 11 h 24"/>
                <a:gd name="T8" fmla="*/ 13 w 25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4">
                  <a:moveTo>
                    <a:pt x="13" y="0"/>
                  </a:moveTo>
                  <a:cubicBezTo>
                    <a:pt x="19" y="0"/>
                    <a:pt x="25" y="6"/>
                    <a:pt x="24" y="12"/>
                  </a:cubicBezTo>
                  <a:cubicBezTo>
                    <a:pt x="24" y="18"/>
                    <a:pt x="18" y="24"/>
                    <a:pt x="12" y="24"/>
                  </a:cubicBezTo>
                  <a:cubicBezTo>
                    <a:pt x="6" y="23"/>
                    <a:pt x="0" y="18"/>
                    <a:pt x="1" y="11"/>
                  </a:cubicBezTo>
                  <a:cubicBezTo>
                    <a:pt x="1" y="5"/>
                    <a:pt x="6" y="0"/>
                    <a:pt x="1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3" name="Freeform 117">
              <a:extLst>
                <a:ext uri="{FF2B5EF4-FFF2-40B4-BE49-F238E27FC236}">
                  <a16:creationId xmlns:a16="http://schemas.microsoft.com/office/drawing/2014/main" id="{91A71453-D46B-4B4A-AD22-AEC15CCF4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775" y="551137"/>
              <a:ext cx="22225" cy="33045"/>
            </a:xfrm>
            <a:custGeom>
              <a:avLst/>
              <a:gdLst>
                <a:gd name="T0" fmla="*/ 12 w 24"/>
                <a:gd name="T1" fmla="*/ 24 h 24"/>
                <a:gd name="T2" fmla="*/ 0 w 24"/>
                <a:gd name="T3" fmla="*/ 12 h 24"/>
                <a:gd name="T4" fmla="*/ 12 w 24"/>
                <a:gd name="T5" fmla="*/ 0 h 24"/>
                <a:gd name="T6" fmla="*/ 24 w 24"/>
                <a:gd name="T7" fmla="*/ 12 h 24"/>
                <a:gd name="T8" fmla="*/ 12 w 24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cubicBezTo>
                    <a:pt x="5" y="23"/>
                    <a:pt x="0" y="18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4" y="6"/>
                    <a:pt x="24" y="12"/>
                  </a:cubicBezTo>
                  <a:cubicBezTo>
                    <a:pt x="24" y="19"/>
                    <a:pt x="18" y="24"/>
                    <a:pt x="1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4" name="Freeform 118">
              <a:extLst>
                <a:ext uri="{FF2B5EF4-FFF2-40B4-BE49-F238E27FC236}">
                  <a16:creationId xmlns:a16="http://schemas.microsoft.com/office/drawing/2014/main" id="{64D8CEAE-67C1-4FF0-BDAC-9EE09E62F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950" y="719668"/>
              <a:ext cx="14288" cy="20535"/>
            </a:xfrm>
            <a:custGeom>
              <a:avLst/>
              <a:gdLst>
                <a:gd name="T0" fmla="*/ 8 w 15"/>
                <a:gd name="T1" fmla="*/ 0 h 15"/>
                <a:gd name="T2" fmla="*/ 14 w 15"/>
                <a:gd name="T3" fmla="*/ 7 h 15"/>
                <a:gd name="T4" fmla="*/ 7 w 15"/>
                <a:gd name="T5" fmla="*/ 15 h 15"/>
                <a:gd name="T6" fmla="*/ 0 w 15"/>
                <a:gd name="T7" fmla="*/ 8 h 15"/>
                <a:gd name="T8" fmla="*/ 5 w 15"/>
                <a:gd name="T9" fmla="*/ 0 h 15"/>
                <a:gd name="T10" fmla="*/ 8 w 1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8" y="0"/>
                  </a:moveTo>
                  <a:cubicBezTo>
                    <a:pt x="10" y="2"/>
                    <a:pt x="13" y="5"/>
                    <a:pt x="14" y="7"/>
                  </a:cubicBezTo>
                  <a:cubicBezTo>
                    <a:pt x="15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3" y="3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5" name="Freeform 119">
              <a:extLst>
                <a:ext uri="{FF2B5EF4-FFF2-40B4-BE49-F238E27FC236}">
                  <a16:creationId xmlns:a16="http://schemas.microsoft.com/office/drawing/2014/main" id="{1F1CA9B3-B395-456C-9579-13D01EBA2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938" y="719668"/>
              <a:ext cx="14288" cy="20535"/>
            </a:xfrm>
            <a:custGeom>
              <a:avLst/>
              <a:gdLst>
                <a:gd name="T0" fmla="*/ 9 w 15"/>
                <a:gd name="T1" fmla="*/ 0 h 15"/>
                <a:gd name="T2" fmla="*/ 14 w 15"/>
                <a:gd name="T3" fmla="*/ 8 h 15"/>
                <a:gd name="T4" fmla="*/ 8 w 15"/>
                <a:gd name="T5" fmla="*/ 15 h 15"/>
                <a:gd name="T6" fmla="*/ 1 w 15"/>
                <a:gd name="T7" fmla="*/ 8 h 15"/>
                <a:gd name="T8" fmla="*/ 6 w 15"/>
                <a:gd name="T9" fmla="*/ 0 h 15"/>
                <a:gd name="T10" fmla="*/ 9 w 1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9" y="0"/>
                  </a:moveTo>
                  <a:cubicBezTo>
                    <a:pt x="11" y="3"/>
                    <a:pt x="14" y="5"/>
                    <a:pt x="14" y="8"/>
                  </a:cubicBezTo>
                  <a:cubicBezTo>
                    <a:pt x="15" y="12"/>
                    <a:pt x="12" y="15"/>
                    <a:pt x="8" y="15"/>
                  </a:cubicBezTo>
                  <a:cubicBezTo>
                    <a:pt x="3" y="15"/>
                    <a:pt x="0" y="12"/>
                    <a:pt x="1" y="8"/>
                  </a:cubicBezTo>
                  <a:cubicBezTo>
                    <a:pt x="1" y="5"/>
                    <a:pt x="4" y="3"/>
                    <a:pt x="6" y="0"/>
                  </a:cubicBezTo>
                  <a:cubicBezTo>
                    <a:pt x="7" y="0"/>
                    <a:pt x="8" y="0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6" name="Freeform 120">
              <a:extLst>
                <a:ext uri="{FF2B5EF4-FFF2-40B4-BE49-F238E27FC236}">
                  <a16:creationId xmlns:a16="http://schemas.microsoft.com/office/drawing/2014/main" id="{A591775A-A841-4241-9FC9-70BD068A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842879"/>
              <a:ext cx="14288" cy="20535"/>
            </a:xfrm>
            <a:custGeom>
              <a:avLst/>
              <a:gdLst>
                <a:gd name="T0" fmla="*/ 0 w 15"/>
                <a:gd name="T1" fmla="*/ 6 h 15"/>
                <a:gd name="T2" fmla="*/ 8 w 15"/>
                <a:gd name="T3" fmla="*/ 0 h 15"/>
                <a:gd name="T4" fmla="*/ 15 w 15"/>
                <a:gd name="T5" fmla="*/ 7 h 15"/>
                <a:gd name="T6" fmla="*/ 7 w 15"/>
                <a:gd name="T7" fmla="*/ 14 h 15"/>
                <a:gd name="T8" fmla="*/ 0 w 15"/>
                <a:gd name="T9" fmla="*/ 8 h 15"/>
                <a:gd name="T10" fmla="*/ 0 w 15"/>
                <a:gd name="T11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0" y="6"/>
                  </a:moveTo>
                  <a:cubicBezTo>
                    <a:pt x="2" y="4"/>
                    <a:pt x="5" y="1"/>
                    <a:pt x="8" y="0"/>
                  </a:cubicBezTo>
                  <a:cubicBezTo>
                    <a:pt x="12" y="0"/>
                    <a:pt x="14" y="3"/>
                    <a:pt x="15" y="7"/>
                  </a:cubicBezTo>
                  <a:cubicBezTo>
                    <a:pt x="15" y="11"/>
                    <a:pt x="11" y="15"/>
                    <a:pt x="7" y="14"/>
                  </a:cubicBezTo>
                  <a:cubicBezTo>
                    <a:pt x="4" y="13"/>
                    <a:pt x="2" y="10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7" name="Freeform 121">
              <a:extLst>
                <a:ext uri="{FF2B5EF4-FFF2-40B4-BE49-F238E27FC236}">
                  <a16:creationId xmlns:a16="http://schemas.microsoft.com/office/drawing/2014/main" id="{FE26A1F5-FE39-4368-9905-0F5985F96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638" y="842879"/>
              <a:ext cx="12700" cy="20535"/>
            </a:xfrm>
            <a:custGeom>
              <a:avLst/>
              <a:gdLst>
                <a:gd name="T0" fmla="*/ 15 w 15"/>
                <a:gd name="T1" fmla="*/ 9 h 15"/>
                <a:gd name="T2" fmla="*/ 7 w 15"/>
                <a:gd name="T3" fmla="*/ 14 h 15"/>
                <a:gd name="T4" fmla="*/ 0 w 15"/>
                <a:gd name="T5" fmla="*/ 7 h 15"/>
                <a:gd name="T6" fmla="*/ 7 w 15"/>
                <a:gd name="T7" fmla="*/ 1 h 15"/>
                <a:gd name="T8" fmla="*/ 15 w 15"/>
                <a:gd name="T9" fmla="*/ 6 h 15"/>
                <a:gd name="T10" fmla="*/ 15 w 15"/>
                <a:gd name="T1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">
                  <a:moveTo>
                    <a:pt x="15" y="9"/>
                  </a:moveTo>
                  <a:cubicBezTo>
                    <a:pt x="12" y="11"/>
                    <a:pt x="10" y="13"/>
                    <a:pt x="7" y="14"/>
                  </a:cubicBezTo>
                  <a:cubicBezTo>
                    <a:pt x="3" y="15"/>
                    <a:pt x="0" y="11"/>
                    <a:pt x="0" y="7"/>
                  </a:cubicBezTo>
                  <a:cubicBezTo>
                    <a:pt x="0" y="3"/>
                    <a:pt x="3" y="0"/>
                    <a:pt x="7" y="1"/>
                  </a:cubicBezTo>
                  <a:cubicBezTo>
                    <a:pt x="10" y="1"/>
                    <a:pt x="12" y="4"/>
                    <a:pt x="15" y="6"/>
                  </a:cubicBezTo>
                  <a:cubicBezTo>
                    <a:pt x="15" y="7"/>
                    <a:pt x="15" y="8"/>
                    <a:pt x="15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258" name="Freeform 122">
              <a:extLst>
                <a:ext uri="{FF2B5EF4-FFF2-40B4-BE49-F238E27FC236}">
                  <a16:creationId xmlns:a16="http://schemas.microsoft.com/office/drawing/2014/main" id="{8D025ACB-F7FE-4188-8A10-D02A3304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788" y="666323"/>
              <a:ext cx="19050" cy="10858"/>
            </a:xfrm>
            <a:custGeom>
              <a:avLst/>
              <a:gdLst>
                <a:gd name="T0" fmla="*/ 4 w 21"/>
                <a:gd name="T1" fmla="*/ 8 h 8"/>
                <a:gd name="T2" fmla="*/ 0 w 21"/>
                <a:gd name="T3" fmla="*/ 3 h 8"/>
                <a:gd name="T4" fmla="*/ 21 w 21"/>
                <a:gd name="T5" fmla="*/ 0 h 8"/>
                <a:gd name="T6" fmla="*/ 21 w 21"/>
                <a:gd name="T7" fmla="*/ 1 h 8"/>
                <a:gd name="T8" fmla="*/ 4 w 21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8">
                  <a:moveTo>
                    <a:pt x="4" y="8"/>
                  </a:moveTo>
                  <a:cubicBezTo>
                    <a:pt x="2" y="6"/>
                    <a:pt x="1" y="5"/>
                    <a:pt x="0" y="3"/>
                  </a:cubicBezTo>
                  <a:cubicBezTo>
                    <a:pt x="7" y="2"/>
                    <a:pt x="14" y="1"/>
                    <a:pt x="21" y="0"/>
                  </a:cubicBezTo>
                  <a:cubicBezTo>
                    <a:pt x="21" y="0"/>
                    <a:pt x="21" y="1"/>
                    <a:pt x="21" y="1"/>
                  </a:cubicBezTo>
                  <a:cubicBezTo>
                    <a:pt x="16" y="3"/>
                    <a:pt x="10" y="6"/>
                    <a:pt x="4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CFAC7EB6-2CAE-45D9-A3AE-5AEA81F358CA}"/>
              </a:ext>
            </a:extLst>
          </p:cNvPr>
          <p:cNvSpPr/>
          <p:nvPr/>
        </p:nvSpPr>
        <p:spPr>
          <a:xfrm>
            <a:off x="5436220" y="1466836"/>
            <a:ext cx="3217128" cy="2764299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160" name="Google Shape;2160;p55"/>
          <p:cNvSpPr txBox="1">
            <a:spLocks noGrp="1"/>
          </p:cNvSpPr>
          <p:nvPr>
            <p:ph type="title"/>
          </p:nvPr>
        </p:nvSpPr>
        <p:spPr>
          <a:xfrm>
            <a:off x="2217000" y="355650"/>
            <a:ext cx="4710000" cy="12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CHECK ALL THE EGGS YOU FOUND</a:t>
            </a:r>
            <a:endParaRPr>
              <a:latin typeface="Chelsea Market"/>
              <a:ea typeface="Chelsea Market"/>
              <a:cs typeface="Chelsea Market"/>
              <a:sym typeface="Chelsea Market"/>
            </a:endParaRPr>
          </a:p>
        </p:txBody>
      </p:sp>
      <p:sp>
        <p:nvSpPr>
          <p:cNvPr id="2161" name="Google Shape;2161;p55"/>
          <p:cNvSpPr txBox="1">
            <a:spLocks noGrp="1"/>
          </p:cNvSpPr>
          <p:nvPr>
            <p:ph type="body" idx="1"/>
          </p:nvPr>
        </p:nvSpPr>
        <p:spPr>
          <a:xfrm>
            <a:off x="600744" y="1683279"/>
            <a:ext cx="4545692" cy="26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▢"/>
            </a:pPr>
            <a:r>
              <a:rPr lang="en" sz="2000" dirty="0">
                <a:solidFill>
                  <a:schemeClr val="dk1"/>
                </a:solidFill>
              </a:rPr>
              <a:t>Blue egg with stripes</a:t>
            </a:r>
            <a:endParaRPr sz="2000" dirty="0">
              <a:solidFill>
                <a:schemeClr val="dk1"/>
              </a:solidFill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▢"/>
            </a:pPr>
            <a:r>
              <a:rPr lang="en" sz="2000" dirty="0">
                <a:solidFill>
                  <a:schemeClr val="dk1"/>
                </a:solidFill>
              </a:rPr>
              <a:t>Pink egg with polka dots</a:t>
            </a:r>
            <a:endParaRPr sz="2000" dirty="0">
              <a:solidFill>
                <a:schemeClr val="dk1"/>
              </a:solidFill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▢"/>
            </a:pPr>
            <a:r>
              <a:rPr lang="en" sz="2000" dirty="0">
                <a:solidFill>
                  <a:schemeClr val="dk1"/>
                </a:solidFill>
              </a:rPr>
              <a:t>Yellow egg with sparkles</a:t>
            </a:r>
            <a:endParaRPr sz="2000" dirty="0">
              <a:solidFill>
                <a:schemeClr val="dk1"/>
              </a:solidFill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▢"/>
            </a:pPr>
            <a:r>
              <a:rPr lang="en" sz="2000" dirty="0">
                <a:solidFill>
                  <a:schemeClr val="dk1"/>
                </a:solidFill>
              </a:rPr>
              <a:t>Orange egg with chevron pattern</a:t>
            </a:r>
            <a:endParaRPr sz="2000" dirty="0">
              <a:solidFill>
                <a:schemeClr val="dk1"/>
              </a:solidFill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▢"/>
            </a:pPr>
            <a:r>
              <a:rPr lang="en" sz="2000" dirty="0">
                <a:solidFill>
                  <a:schemeClr val="dk1"/>
                </a:solidFill>
              </a:rPr>
              <a:t>White egg with flower pattern</a:t>
            </a:r>
            <a:endParaRPr sz="2000" dirty="0">
              <a:solidFill>
                <a:schemeClr val="dk1"/>
              </a:solidFill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▢"/>
            </a:pPr>
            <a:r>
              <a:rPr lang="en" sz="2000" dirty="0">
                <a:solidFill>
                  <a:schemeClr val="dk1"/>
                </a:solidFill>
              </a:rPr>
              <a:t>Blue egg with carrots </a:t>
            </a:r>
            <a:endParaRPr sz="2000" dirty="0">
              <a:solidFill>
                <a:schemeClr val="dk1"/>
              </a:solidFill>
            </a:endParaRPr>
          </a:p>
          <a:p>
            <a:pPr marL="457200" lvl="0" indent="-3810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▢"/>
            </a:pPr>
            <a:r>
              <a:rPr lang="en" sz="2000" dirty="0">
                <a:solidFill>
                  <a:schemeClr val="dk1"/>
                </a:solidFill>
              </a:rPr>
              <a:t>Yellow egg with pink hearts</a:t>
            </a:r>
            <a:endParaRPr sz="2000" dirty="0">
              <a:solidFill>
                <a:schemeClr val="dk1"/>
              </a:solidFill>
            </a:endParaRPr>
          </a:p>
        </p:txBody>
      </p:sp>
      <p:pic>
        <p:nvPicPr>
          <p:cNvPr id="46" name="Picture 4" descr="foto en primer plano de flores de pétalos amarillos">
            <a:extLst>
              <a:ext uri="{FF2B5EF4-FFF2-40B4-BE49-F238E27FC236}">
                <a16:creationId xmlns:a16="http://schemas.microsoft.com/office/drawing/2014/main" id="{519A65DF-FA5D-4840-B0A4-D50EEA8078A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69"/>
          <a:stretch/>
        </p:blipFill>
        <p:spPr bwMode="auto">
          <a:xfrm>
            <a:off x="5597912" y="1617450"/>
            <a:ext cx="3055435" cy="26015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9" name="Freeform 5">
            <a:extLst>
              <a:ext uri="{FF2B5EF4-FFF2-40B4-BE49-F238E27FC236}">
                <a16:creationId xmlns:a16="http://schemas.microsoft.com/office/drawing/2014/main" id="{417A65C1-9713-47F2-ACBF-78DF5728DE60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9" name="Grupo 8">
            <a:extLst>
              <a:ext uri="{FF2B5EF4-FFF2-40B4-BE49-F238E27FC236}">
                <a16:creationId xmlns:a16="http://schemas.microsoft.com/office/drawing/2014/main" id="{10CD3A79-2400-1A78-4247-A164E7CC559E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10" name="Grupo 9">
              <a:extLst>
                <a:ext uri="{FF2B5EF4-FFF2-40B4-BE49-F238E27FC236}">
                  <a16:creationId xmlns:a16="http://schemas.microsoft.com/office/drawing/2014/main" id="{BF3D1A39-8C62-F390-678E-E9D3F26DC31C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130" name="Freeform 5">
                <a:extLst>
                  <a:ext uri="{FF2B5EF4-FFF2-40B4-BE49-F238E27FC236}">
                    <a16:creationId xmlns:a16="http://schemas.microsoft.com/office/drawing/2014/main" id="{4DA1C4F8-23C2-CCD2-FEB4-69C3CBB54A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6">
                <a:extLst>
                  <a:ext uri="{FF2B5EF4-FFF2-40B4-BE49-F238E27FC236}">
                    <a16:creationId xmlns:a16="http://schemas.microsoft.com/office/drawing/2014/main" id="{A1826646-A24C-247F-85D3-E8AA87E6A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7">
                <a:extLst>
                  <a:ext uri="{FF2B5EF4-FFF2-40B4-BE49-F238E27FC236}">
                    <a16:creationId xmlns:a16="http://schemas.microsoft.com/office/drawing/2014/main" id="{65AB71E9-F654-C13E-6568-A6BF79BC91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8">
                <a:extLst>
                  <a:ext uri="{FF2B5EF4-FFF2-40B4-BE49-F238E27FC236}">
                    <a16:creationId xmlns:a16="http://schemas.microsoft.com/office/drawing/2014/main" id="{2ACBFC16-3AE3-8CF0-3C70-F805C6CF4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9">
                <a:extLst>
                  <a:ext uri="{FF2B5EF4-FFF2-40B4-BE49-F238E27FC236}">
                    <a16:creationId xmlns:a16="http://schemas.microsoft.com/office/drawing/2014/main" id="{765D03FF-EFE9-7031-A0F1-65C08E0A9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10">
                <a:extLst>
                  <a:ext uri="{FF2B5EF4-FFF2-40B4-BE49-F238E27FC236}">
                    <a16:creationId xmlns:a16="http://schemas.microsoft.com/office/drawing/2014/main" id="{EF3645B4-0979-C02D-2EB5-F162B84EBD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11">
                <a:extLst>
                  <a:ext uri="{FF2B5EF4-FFF2-40B4-BE49-F238E27FC236}">
                    <a16:creationId xmlns:a16="http://schemas.microsoft.com/office/drawing/2014/main" id="{2B67FA67-BFFF-AD94-4610-7E4B7B8D42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12">
                <a:extLst>
                  <a:ext uri="{FF2B5EF4-FFF2-40B4-BE49-F238E27FC236}">
                    <a16:creationId xmlns:a16="http://schemas.microsoft.com/office/drawing/2014/main" id="{E9A8E45B-162E-3915-E6B6-1ED5D0F6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13">
                <a:extLst>
                  <a:ext uri="{FF2B5EF4-FFF2-40B4-BE49-F238E27FC236}">
                    <a16:creationId xmlns:a16="http://schemas.microsoft.com/office/drawing/2014/main" id="{7B6AE43A-0382-B01A-8181-344EC279E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14">
                <a:extLst>
                  <a:ext uri="{FF2B5EF4-FFF2-40B4-BE49-F238E27FC236}">
                    <a16:creationId xmlns:a16="http://schemas.microsoft.com/office/drawing/2014/main" id="{8B4FED11-2F91-DC95-D6FE-94B0F936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15">
                <a:extLst>
                  <a:ext uri="{FF2B5EF4-FFF2-40B4-BE49-F238E27FC236}">
                    <a16:creationId xmlns:a16="http://schemas.microsoft.com/office/drawing/2014/main" id="{F3E5942E-2AD6-F92E-2D46-5F52C21D4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16">
                <a:extLst>
                  <a:ext uri="{FF2B5EF4-FFF2-40B4-BE49-F238E27FC236}">
                    <a16:creationId xmlns:a16="http://schemas.microsoft.com/office/drawing/2014/main" id="{C3A7F2D5-B7CD-E327-8ABB-CB4B544D6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17">
                <a:extLst>
                  <a:ext uri="{FF2B5EF4-FFF2-40B4-BE49-F238E27FC236}">
                    <a16:creationId xmlns:a16="http://schemas.microsoft.com/office/drawing/2014/main" id="{480DF1DF-2408-FE25-AEDB-098C64D85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18">
                <a:extLst>
                  <a:ext uri="{FF2B5EF4-FFF2-40B4-BE49-F238E27FC236}">
                    <a16:creationId xmlns:a16="http://schemas.microsoft.com/office/drawing/2014/main" id="{0A01E025-7BE0-7F25-A252-6D73A8D4F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19">
                <a:extLst>
                  <a:ext uri="{FF2B5EF4-FFF2-40B4-BE49-F238E27FC236}">
                    <a16:creationId xmlns:a16="http://schemas.microsoft.com/office/drawing/2014/main" id="{C8CE0CDC-93BD-8FCF-920B-F9A71C152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20">
                <a:extLst>
                  <a:ext uri="{FF2B5EF4-FFF2-40B4-BE49-F238E27FC236}">
                    <a16:creationId xmlns:a16="http://schemas.microsoft.com/office/drawing/2014/main" id="{577A9C74-61C2-BC7D-E836-F27402B56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21">
                <a:extLst>
                  <a:ext uri="{FF2B5EF4-FFF2-40B4-BE49-F238E27FC236}">
                    <a16:creationId xmlns:a16="http://schemas.microsoft.com/office/drawing/2014/main" id="{E379ECC4-8AB4-9539-C6B4-0D29CEE48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22">
                <a:extLst>
                  <a:ext uri="{FF2B5EF4-FFF2-40B4-BE49-F238E27FC236}">
                    <a16:creationId xmlns:a16="http://schemas.microsoft.com/office/drawing/2014/main" id="{62FF2BC5-7654-656C-D811-36C849ADB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23">
                <a:extLst>
                  <a:ext uri="{FF2B5EF4-FFF2-40B4-BE49-F238E27FC236}">
                    <a16:creationId xmlns:a16="http://schemas.microsoft.com/office/drawing/2014/main" id="{D8935AFF-9B84-D457-D383-9699A6B0A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24">
                <a:extLst>
                  <a:ext uri="{FF2B5EF4-FFF2-40B4-BE49-F238E27FC236}">
                    <a16:creationId xmlns:a16="http://schemas.microsoft.com/office/drawing/2014/main" id="{463680ED-1660-FFC1-7955-29558A102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25">
                <a:extLst>
                  <a:ext uri="{FF2B5EF4-FFF2-40B4-BE49-F238E27FC236}">
                    <a16:creationId xmlns:a16="http://schemas.microsoft.com/office/drawing/2014/main" id="{F468C668-A6CC-243A-9828-48DE12C81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26">
                <a:extLst>
                  <a:ext uri="{FF2B5EF4-FFF2-40B4-BE49-F238E27FC236}">
                    <a16:creationId xmlns:a16="http://schemas.microsoft.com/office/drawing/2014/main" id="{91081241-E512-0BC8-2391-09EE80AD3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27">
                <a:extLst>
                  <a:ext uri="{FF2B5EF4-FFF2-40B4-BE49-F238E27FC236}">
                    <a16:creationId xmlns:a16="http://schemas.microsoft.com/office/drawing/2014/main" id="{9256C5DE-CB01-6146-4AED-2CBA17895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28">
                <a:extLst>
                  <a:ext uri="{FF2B5EF4-FFF2-40B4-BE49-F238E27FC236}">
                    <a16:creationId xmlns:a16="http://schemas.microsoft.com/office/drawing/2014/main" id="{237F598B-BDA7-FE5C-15B8-30360035B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29">
                <a:extLst>
                  <a:ext uri="{FF2B5EF4-FFF2-40B4-BE49-F238E27FC236}">
                    <a16:creationId xmlns:a16="http://schemas.microsoft.com/office/drawing/2014/main" id="{C09C4C98-370E-21A7-91C3-9AEDA9B83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30">
                <a:extLst>
                  <a:ext uri="{FF2B5EF4-FFF2-40B4-BE49-F238E27FC236}">
                    <a16:creationId xmlns:a16="http://schemas.microsoft.com/office/drawing/2014/main" id="{4FDDC43B-F2AD-4AF3-7B55-8FD84F45F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31">
                <a:extLst>
                  <a:ext uri="{FF2B5EF4-FFF2-40B4-BE49-F238E27FC236}">
                    <a16:creationId xmlns:a16="http://schemas.microsoft.com/office/drawing/2014/main" id="{B2153F55-6079-45EA-E163-47A9B8BF6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32">
                <a:extLst>
                  <a:ext uri="{FF2B5EF4-FFF2-40B4-BE49-F238E27FC236}">
                    <a16:creationId xmlns:a16="http://schemas.microsoft.com/office/drawing/2014/main" id="{65BFEA7F-4982-B463-48C7-1606116BC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33">
                <a:extLst>
                  <a:ext uri="{FF2B5EF4-FFF2-40B4-BE49-F238E27FC236}">
                    <a16:creationId xmlns:a16="http://schemas.microsoft.com/office/drawing/2014/main" id="{43DE8521-64CB-28E8-C804-7C652037C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34">
                <a:extLst>
                  <a:ext uri="{FF2B5EF4-FFF2-40B4-BE49-F238E27FC236}">
                    <a16:creationId xmlns:a16="http://schemas.microsoft.com/office/drawing/2014/main" id="{8D210AB1-260C-ADF2-2E10-F8348EEA7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35">
                <a:extLst>
                  <a:ext uri="{FF2B5EF4-FFF2-40B4-BE49-F238E27FC236}">
                    <a16:creationId xmlns:a16="http://schemas.microsoft.com/office/drawing/2014/main" id="{84EED889-5A8E-FE29-5B10-C929CFAA6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36">
                <a:extLst>
                  <a:ext uri="{FF2B5EF4-FFF2-40B4-BE49-F238E27FC236}">
                    <a16:creationId xmlns:a16="http://schemas.microsoft.com/office/drawing/2014/main" id="{8F9BD0EA-A662-5119-D06D-E77C01324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37">
                <a:extLst>
                  <a:ext uri="{FF2B5EF4-FFF2-40B4-BE49-F238E27FC236}">
                    <a16:creationId xmlns:a16="http://schemas.microsoft.com/office/drawing/2014/main" id="{3967752D-060F-90FE-56BB-2CDD5108D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38">
                <a:extLst>
                  <a:ext uri="{FF2B5EF4-FFF2-40B4-BE49-F238E27FC236}">
                    <a16:creationId xmlns:a16="http://schemas.microsoft.com/office/drawing/2014/main" id="{71903918-0331-B8B9-BCEC-39B70B350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39">
                <a:extLst>
                  <a:ext uri="{FF2B5EF4-FFF2-40B4-BE49-F238E27FC236}">
                    <a16:creationId xmlns:a16="http://schemas.microsoft.com/office/drawing/2014/main" id="{147C774C-F495-655B-2421-292290B61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40">
                <a:extLst>
                  <a:ext uri="{FF2B5EF4-FFF2-40B4-BE49-F238E27FC236}">
                    <a16:creationId xmlns:a16="http://schemas.microsoft.com/office/drawing/2014/main" id="{A7D6EB1D-23EA-0A59-328B-9C19D7EA4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41">
                <a:extLst>
                  <a:ext uri="{FF2B5EF4-FFF2-40B4-BE49-F238E27FC236}">
                    <a16:creationId xmlns:a16="http://schemas.microsoft.com/office/drawing/2014/main" id="{B32CAA2F-3565-9206-98E4-48EB7E71E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42">
                <a:extLst>
                  <a:ext uri="{FF2B5EF4-FFF2-40B4-BE49-F238E27FC236}">
                    <a16:creationId xmlns:a16="http://schemas.microsoft.com/office/drawing/2014/main" id="{F2E427DF-A92F-A08F-CFC9-9B893CD3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43">
                <a:extLst>
                  <a:ext uri="{FF2B5EF4-FFF2-40B4-BE49-F238E27FC236}">
                    <a16:creationId xmlns:a16="http://schemas.microsoft.com/office/drawing/2014/main" id="{E590966B-D279-4A68-3345-5E1E8EDAA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44">
                <a:extLst>
                  <a:ext uri="{FF2B5EF4-FFF2-40B4-BE49-F238E27FC236}">
                    <a16:creationId xmlns:a16="http://schemas.microsoft.com/office/drawing/2014/main" id="{910AF448-6BCC-8A45-C488-73DE23FCA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45">
                <a:extLst>
                  <a:ext uri="{FF2B5EF4-FFF2-40B4-BE49-F238E27FC236}">
                    <a16:creationId xmlns:a16="http://schemas.microsoft.com/office/drawing/2014/main" id="{30971B3F-479A-0302-6838-49D451226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46">
                <a:extLst>
                  <a:ext uri="{FF2B5EF4-FFF2-40B4-BE49-F238E27FC236}">
                    <a16:creationId xmlns:a16="http://schemas.microsoft.com/office/drawing/2014/main" id="{8E08BEE0-22E5-7788-AC10-A1323257B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47">
                <a:extLst>
                  <a:ext uri="{FF2B5EF4-FFF2-40B4-BE49-F238E27FC236}">
                    <a16:creationId xmlns:a16="http://schemas.microsoft.com/office/drawing/2014/main" id="{43DDA74D-086A-643C-AD11-435CD506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48">
                <a:extLst>
                  <a:ext uri="{FF2B5EF4-FFF2-40B4-BE49-F238E27FC236}">
                    <a16:creationId xmlns:a16="http://schemas.microsoft.com/office/drawing/2014/main" id="{9E1F0260-D71C-3513-710F-A11C0C0F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49">
                <a:extLst>
                  <a:ext uri="{FF2B5EF4-FFF2-40B4-BE49-F238E27FC236}">
                    <a16:creationId xmlns:a16="http://schemas.microsoft.com/office/drawing/2014/main" id="{9F8361A5-CB35-FA90-6D9C-A00C77131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50">
                <a:extLst>
                  <a:ext uri="{FF2B5EF4-FFF2-40B4-BE49-F238E27FC236}">
                    <a16:creationId xmlns:a16="http://schemas.microsoft.com/office/drawing/2014/main" id="{9982588E-14A7-6C49-1E9A-02FA0B77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51">
                <a:extLst>
                  <a:ext uri="{FF2B5EF4-FFF2-40B4-BE49-F238E27FC236}">
                    <a16:creationId xmlns:a16="http://schemas.microsoft.com/office/drawing/2014/main" id="{53EB97D7-DD64-7155-1403-9DAC0508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52">
                <a:extLst>
                  <a:ext uri="{FF2B5EF4-FFF2-40B4-BE49-F238E27FC236}">
                    <a16:creationId xmlns:a16="http://schemas.microsoft.com/office/drawing/2014/main" id="{9E6E878B-C47B-FC88-647E-0EBDF3F5D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53">
                <a:extLst>
                  <a:ext uri="{FF2B5EF4-FFF2-40B4-BE49-F238E27FC236}">
                    <a16:creationId xmlns:a16="http://schemas.microsoft.com/office/drawing/2014/main" id="{ED234F1D-E37F-A377-755B-B9384BB77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54">
                <a:extLst>
                  <a:ext uri="{FF2B5EF4-FFF2-40B4-BE49-F238E27FC236}">
                    <a16:creationId xmlns:a16="http://schemas.microsoft.com/office/drawing/2014/main" id="{27771F35-9875-A7FC-435B-0271A4AAE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55">
                <a:extLst>
                  <a:ext uri="{FF2B5EF4-FFF2-40B4-BE49-F238E27FC236}">
                    <a16:creationId xmlns:a16="http://schemas.microsoft.com/office/drawing/2014/main" id="{0D977A65-A574-E707-13A5-F388E8610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56">
                <a:extLst>
                  <a:ext uri="{FF2B5EF4-FFF2-40B4-BE49-F238E27FC236}">
                    <a16:creationId xmlns:a16="http://schemas.microsoft.com/office/drawing/2014/main" id="{DA0F4892-E4C5-EA81-D028-56DE8DBDC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57">
                <a:extLst>
                  <a:ext uri="{FF2B5EF4-FFF2-40B4-BE49-F238E27FC236}">
                    <a16:creationId xmlns:a16="http://schemas.microsoft.com/office/drawing/2014/main" id="{08659673-7EB3-2410-0729-BBFC4D37F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58">
                <a:extLst>
                  <a:ext uri="{FF2B5EF4-FFF2-40B4-BE49-F238E27FC236}">
                    <a16:creationId xmlns:a16="http://schemas.microsoft.com/office/drawing/2014/main" id="{A30CEF5E-5641-2C81-D3B4-4252C32AA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59">
                <a:extLst>
                  <a:ext uri="{FF2B5EF4-FFF2-40B4-BE49-F238E27FC236}">
                    <a16:creationId xmlns:a16="http://schemas.microsoft.com/office/drawing/2014/main" id="{1C89BA37-23D7-7FF9-91E1-8F94875B0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60">
                <a:extLst>
                  <a:ext uri="{FF2B5EF4-FFF2-40B4-BE49-F238E27FC236}">
                    <a16:creationId xmlns:a16="http://schemas.microsoft.com/office/drawing/2014/main" id="{15D96924-57AF-B96B-8706-8286D662A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61">
                <a:extLst>
                  <a:ext uri="{FF2B5EF4-FFF2-40B4-BE49-F238E27FC236}">
                    <a16:creationId xmlns:a16="http://schemas.microsoft.com/office/drawing/2014/main" id="{67F28FC9-B980-981D-303A-DC38E40B6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62">
                <a:extLst>
                  <a:ext uri="{FF2B5EF4-FFF2-40B4-BE49-F238E27FC236}">
                    <a16:creationId xmlns:a16="http://schemas.microsoft.com/office/drawing/2014/main" id="{7BB86A17-1973-69B0-2362-50D7A861C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63">
                <a:extLst>
                  <a:ext uri="{FF2B5EF4-FFF2-40B4-BE49-F238E27FC236}">
                    <a16:creationId xmlns:a16="http://schemas.microsoft.com/office/drawing/2014/main" id="{27D13638-0B7F-A62B-72A3-E5F59D167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64">
                <a:extLst>
                  <a:ext uri="{FF2B5EF4-FFF2-40B4-BE49-F238E27FC236}">
                    <a16:creationId xmlns:a16="http://schemas.microsoft.com/office/drawing/2014/main" id="{58B5E05D-7CDE-6D56-D934-054B2AA78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65">
                <a:extLst>
                  <a:ext uri="{FF2B5EF4-FFF2-40B4-BE49-F238E27FC236}">
                    <a16:creationId xmlns:a16="http://schemas.microsoft.com/office/drawing/2014/main" id="{8AC7F9D8-CF71-934E-DE8E-79D03AE7E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66">
                <a:extLst>
                  <a:ext uri="{FF2B5EF4-FFF2-40B4-BE49-F238E27FC236}">
                    <a16:creationId xmlns:a16="http://schemas.microsoft.com/office/drawing/2014/main" id="{8C5EE026-B4C3-FADA-93BF-7B24162B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67">
                <a:extLst>
                  <a:ext uri="{FF2B5EF4-FFF2-40B4-BE49-F238E27FC236}">
                    <a16:creationId xmlns:a16="http://schemas.microsoft.com/office/drawing/2014/main" id="{1E4A04EC-0A58-5530-0A75-25C2B9BF7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68">
                <a:extLst>
                  <a:ext uri="{FF2B5EF4-FFF2-40B4-BE49-F238E27FC236}">
                    <a16:creationId xmlns:a16="http://schemas.microsoft.com/office/drawing/2014/main" id="{671970C6-797A-E6BA-4999-8904AEC18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69">
                <a:extLst>
                  <a:ext uri="{FF2B5EF4-FFF2-40B4-BE49-F238E27FC236}">
                    <a16:creationId xmlns:a16="http://schemas.microsoft.com/office/drawing/2014/main" id="{0A04044D-9850-6187-0D93-C10792F48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70">
                <a:extLst>
                  <a:ext uri="{FF2B5EF4-FFF2-40B4-BE49-F238E27FC236}">
                    <a16:creationId xmlns:a16="http://schemas.microsoft.com/office/drawing/2014/main" id="{72E0D70F-0512-B740-7699-C4975B328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71">
                <a:extLst>
                  <a:ext uri="{FF2B5EF4-FFF2-40B4-BE49-F238E27FC236}">
                    <a16:creationId xmlns:a16="http://schemas.microsoft.com/office/drawing/2014/main" id="{24EEC0DA-5E48-6FE8-5185-E5ECDF14B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72">
                <a:extLst>
                  <a:ext uri="{FF2B5EF4-FFF2-40B4-BE49-F238E27FC236}">
                    <a16:creationId xmlns:a16="http://schemas.microsoft.com/office/drawing/2014/main" id="{DDE93C0F-3642-B86C-48F4-409D63D26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73">
                <a:extLst>
                  <a:ext uri="{FF2B5EF4-FFF2-40B4-BE49-F238E27FC236}">
                    <a16:creationId xmlns:a16="http://schemas.microsoft.com/office/drawing/2014/main" id="{98ED5C33-1FF3-13C8-178C-C323209A9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74">
                <a:extLst>
                  <a:ext uri="{FF2B5EF4-FFF2-40B4-BE49-F238E27FC236}">
                    <a16:creationId xmlns:a16="http://schemas.microsoft.com/office/drawing/2014/main" id="{E2D3D01F-48BD-99AA-DAE8-47CB5BF83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75">
                <a:extLst>
                  <a:ext uri="{FF2B5EF4-FFF2-40B4-BE49-F238E27FC236}">
                    <a16:creationId xmlns:a16="http://schemas.microsoft.com/office/drawing/2014/main" id="{D607C7A0-B7C9-BD0C-15A9-83DD9B0FA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76">
                <a:extLst>
                  <a:ext uri="{FF2B5EF4-FFF2-40B4-BE49-F238E27FC236}">
                    <a16:creationId xmlns:a16="http://schemas.microsoft.com/office/drawing/2014/main" id="{61877AB7-A9F7-7721-4194-27686D14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77">
                <a:extLst>
                  <a:ext uri="{FF2B5EF4-FFF2-40B4-BE49-F238E27FC236}">
                    <a16:creationId xmlns:a16="http://schemas.microsoft.com/office/drawing/2014/main" id="{5B139E10-5001-2BFC-AD0A-A28D1B692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78">
                <a:extLst>
                  <a:ext uri="{FF2B5EF4-FFF2-40B4-BE49-F238E27FC236}">
                    <a16:creationId xmlns:a16="http://schemas.microsoft.com/office/drawing/2014/main" id="{1C83F5E7-0E6E-3A95-7BCD-964230E2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79">
                <a:extLst>
                  <a:ext uri="{FF2B5EF4-FFF2-40B4-BE49-F238E27FC236}">
                    <a16:creationId xmlns:a16="http://schemas.microsoft.com/office/drawing/2014/main" id="{D182B9DE-8A6D-3C8F-3803-DA75FBC04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80">
                <a:extLst>
                  <a:ext uri="{FF2B5EF4-FFF2-40B4-BE49-F238E27FC236}">
                    <a16:creationId xmlns:a16="http://schemas.microsoft.com/office/drawing/2014/main" id="{2A0CB3DC-9C95-0670-90B0-753BDBCD2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81">
                <a:extLst>
                  <a:ext uri="{FF2B5EF4-FFF2-40B4-BE49-F238E27FC236}">
                    <a16:creationId xmlns:a16="http://schemas.microsoft.com/office/drawing/2014/main" id="{BD49BA02-C9FD-8EAB-63EB-69BBD6215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82">
                <a:extLst>
                  <a:ext uri="{FF2B5EF4-FFF2-40B4-BE49-F238E27FC236}">
                    <a16:creationId xmlns:a16="http://schemas.microsoft.com/office/drawing/2014/main" id="{C43CD5E4-EF40-A95D-A60F-600AFD452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83">
                <a:extLst>
                  <a:ext uri="{FF2B5EF4-FFF2-40B4-BE49-F238E27FC236}">
                    <a16:creationId xmlns:a16="http://schemas.microsoft.com/office/drawing/2014/main" id="{F3B87BDA-0C12-5AC2-4BDF-B778C54D9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84">
                <a:extLst>
                  <a:ext uri="{FF2B5EF4-FFF2-40B4-BE49-F238E27FC236}">
                    <a16:creationId xmlns:a16="http://schemas.microsoft.com/office/drawing/2014/main" id="{B3CB9D83-6402-D2BB-EF0E-8F21EB303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85">
                <a:extLst>
                  <a:ext uri="{FF2B5EF4-FFF2-40B4-BE49-F238E27FC236}">
                    <a16:creationId xmlns:a16="http://schemas.microsoft.com/office/drawing/2014/main" id="{D913E4F5-F72C-BC90-F0A6-927A26C2F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86">
                <a:extLst>
                  <a:ext uri="{FF2B5EF4-FFF2-40B4-BE49-F238E27FC236}">
                    <a16:creationId xmlns:a16="http://schemas.microsoft.com/office/drawing/2014/main" id="{176A4FD9-5A30-160B-6CC4-D09A96017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87">
                <a:extLst>
                  <a:ext uri="{FF2B5EF4-FFF2-40B4-BE49-F238E27FC236}">
                    <a16:creationId xmlns:a16="http://schemas.microsoft.com/office/drawing/2014/main" id="{C1955B66-E2AF-CDC9-E3C7-024F490F7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88">
                <a:extLst>
                  <a:ext uri="{FF2B5EF4-FFF2-40B4-BE49-F238E27FC236}">
                    <a16:creationId xmlns:a16="http://schemas.microsoft.com/office/drawing/2014/main" id="{39CA31CB-1374-FF30-F803-1D5092DE8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89">
                <a:extLst>
                  <a:ext uri="{FF2B5EF4-FFF2-40B4-BE49-F238E27FC236}">
                    <a16:creationId xmlns:a16="http://schemas.microsoft.com/office/drawing/2014/main" id="{1B315585-B187-CF9B-C303-E5F169AA6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90">
                <a:extLst>
                  <a:ext uri="{FF2B5EF4-FFF2-40B4-BE49-F238E27FC236}">
                    <a16:creationId xmlns:a16="http://schemas.microsoft.com/office/drawing/2014/main" id="{41B5670A-A77F-9254-AB96-57BCB4C89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91">
                <a:extLst>
                  <a:ext uri="{FF2B5EF4-FFF2-40B4-BE49-F238E27FC236}">
                    <a16:creationId xmlns:a16="http://schemas.microsoft.com/office/drawing/2014/main" id="{8E2E5E4E-00B0-6993-A4B1-667DD30DE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92">
                <a:extLst>
                  <a:ext uri="{FF2B5EF4-FFF2-40B4-BE49-F238E27FC236}">
                    <a16:creationId xmlns:a16="http://schemas.microsoft.com/office/drawing/2014/main" id="{5616A1CC-178F-D7AF-4844-09D33BF73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93">
                <a:extLst>
                  <a:ext uri="{FF2B5EF4-FFF2-40B4-BE49-F238E27FC236}">
                    <a16:creationId xmlns:a16="http://schemas.microsoft.com/office/drawing/2014/main" id="{A9999355-43EE-A3CF-0D48-7CED8F751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94">
                <a:extLst>
                  <a:ext uri="{FF2B5EF4-FFF2-40B4-BE49-F238E27FC236}">
                    <a16:creationId xmlns:a16="http://schemas.microsoft.com/office/drawing/2014/main" id="{FE9D38F5-342D-BBD3-2393-F062AF7F9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95">
                <a:extLst>
                  <a:ext uri="{FF2B5EF4-FFF2-40B4-BE49-F238E27FC236}">
                    <a16:creationId xmlns:a16="http://schemas.microsoft.com/office/drawing/2014/main" id="{7B3B0A32-0BFC-28D6-2EC1-0AAA03D75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96">
                <a:extLst>
                  <a:ext uri="{FF2B5EF4-FFF2-40B4-BE49-F238E27FC236}">
                    <a16:creationId xmlns:a16="http://schemas.microsoft.com/office/drawing/2014/main" id="{F4DC5CB2-A3BE-5BBD-1D11-2338FE86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97">
                <a:extLst>
                  <a:ext uri="{FF2B5EF4-FFF2-40B4-BE49-F238E27FC236}">
                    <a16:creationId xmlns:a16="http://schemas.microsoft.com/office/drawing/2014/main" id="{1277F05D-470F-CBF5-D98A-F50DFFAA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98">
                <a:extLst>
                  <a:ext uri="{FF2B5EF4-FFF2-40B4-BE49-F238E27FC236}">
                    <a16:creationId xmlns:a16="http://schemas.microsoft.com/office/drawing/2014/main" id="{5C04835E-27C9-E427-D43E-7A722CEB3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99">
                <a:extLst>
                  <a:ext uri="{FF2B5EF4-FFF2-40B4-BE49-F238E27FC236}">
                    <a16:creationId xmlns:a16="http://schemas.microsoft.com/office/drawing/2014/main" id="{158F8139-FCD6-7BB9-C517-D3F49975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100">
                <a:extLst>
                  <a:ext uri="{FF2B5EF4-FFF2-40B4-BE49-F238E27FC236}">
                    <a16:creationId xmlns:a16="http://schemas.microsoft.com/office/drawing/2014/main" id="{59651773-C361-2697-AD31-FF0980415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101">
                <a:extLst>
                  <a:ext uri="{FF2B5EF4-FFF2-40B4-BE49-F238E27FC236}">
                    <a16:creationId xmlns:a16="http://schemas.microsoft.com/office/drawing/2014/main" id="{BC05B686-2546-C759-1C09-C2644E599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102">
                <a:extLst>
                  <a:ext uri="{FF2B5EF4-FFF2-40B4-BE49-F238E27FC236}">
                    <a16:creationId xmlns:a16="http://schemas.microsoft.com/office/drawing/2014/main" id="{84A126DD-F77E-21AD-196C-A8B1D3128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103">
                <a:extLst>
                  <a:ext uri="{FF2B5EF4-FFF2-40B4-BE49-F238E27FC236}">
                    <a16:creationId xmlns:a16="http://schemas.microsoft.com/office/drawing/2014/main" id="{C1F9E1C6-2D08-F161-20BC-3E7B60212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104">
                <a:extLst>
                  <a:ext uri="{FF2B5EF4-FFF2-40B4-BE49-F238E27FC236}">
                    <a16:creationId xmlns:a16="http://schemas.microsoft.com/office/drawing/2014/main" id="{6978572B-DAB5-C2CC-DF8F-86C5F53C0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105">
                <a:extLst>
                  <a:ext uri="{FF2B5EF4-FFF2-40B4-BE49-F238E27FC236}">
                    <a16:creationId xmlns:a16="http://schemas.microsoft.com/office/drawing/2014/main" id="{8D7862DB-FAC8-B887-8043-B27FB447D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106">
                <a:extLst>
                  <a:ext uri="{FF2B5EF4-FFF2-40B4-BE49-F238E27FC236}">
                    <a16:creationId xmlns:a16="http://schemas.microsoft.com/office/drawing/2014/main" id="{755C1B8F-89F3-09F8-1F99-2A089286F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107">
                <a:extLst>
                  <a:ext uri="{FF2B5EF4-FFF2-40B4-BE49-F238E27FC236}">
                    <a16:creationId xmlns:a16="http://schemas.microsoft.com/office/drawing/2014/main" id="{EA3F8927-E054-91F2-3DB6-BC68543B1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108">
                <a:extLst>
                  <a:ext uri="{FF2B5EF4-FFF2-40B4-BE49-F238E27FC236}">
                    <a16:creationId xmlns:a16="http://schemas.microsoft.com/office/drawing/2014/main" id="{DCD103C2-C98C-C475-66C5-77E1B11B3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109">
                <a:extLst>
                  <a:ext uri="{FF2B5EF4-FFF2-40B4-BE49-F238E27FC236}">
                    <a16:creationId xmlns:a16="http://schemas.microsoft.com/office/drawing/2014/main" id="{154AD989-0179-B675-5D33-DAFBEE4E8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110">
                <a:extLst>
                  <a:ext uri="{FF2B5EF4-FFF2-40B4-BE49-F238E27FC236}">
                    <a16:creationId xmlns:a16="http://schemas.microsoft.com/office/drawing/2014/main" id="{C84C5EA4-3854-A449-F59E-CD907170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111">
                <a:extLst>
                  <a:ext uri="{FF2B5EF4-FFF2-40B4-BE49-F238E27FC236}">
                    <a16:creationId xmlns:a16="http://schemas.microsoft.com/office/drawing/2014/main" id="{D8FC8175-112C-51E7-73B7-AD076AF2A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112">
                <a:extLst>
                  <a:ext uri="{FF2B5EF4-FFF2-40B4-BE49-F238E27FC236}">
                    <a16:creationId xmlns:a16="http://schemas.microsoft.com/office/drawing/2014/main" id="{6ED1124C-DB83-292A-CA2E-12715D83A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113">
                <a:extLst>
                  <a:ext uri="{FF2B5EF4-FFF2-40B4-BE49-F238E27FC236}">
                    <a16:creationId xmlns:a16="http://schemas.microsoft.com/office/drawing/2014/main" id="{62A95D35-D087-3442-0ED6-3F9A9467B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114">
                <a:extLst>
                  <a:ext uri="{FF2B5EF4-FFF2-40B4-BE49-F238E27FC236}">
                    <a16:creationId xmlns:a16="http://schemas.microsoft.com/office/drawing/2014/main" id="{AC2E534D-CCAC-3AFA-36BC-2B79385DB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115">
                <a:extLst>
                  <a:ext uri="{FF2B5EF4-FFF2-40B4-BE49-F238E27FC236}">
                    <a16:creationId xmlns:a16="http://schemas.microsoft.com/office/drawing/2014/main" id="{35C251F2-C702-3B53-BC7A-20E4E24B4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116">
                <a:extLst>
                  <a:ext uri="{FF2B5EF4-FFF2-40B4-BE49-F238E27FC236}">
                    <a16:creationId xmlns:a16="http://schemas.microsoft.com/office/drawing/2014/main" id="{A963F61D-4611-BEF1-2570-C82B97D73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117">
                <a:extLst>
                  <a:ext uri="{FF2B5EF4-FFF2-40B4-BE49-F238E27FC236}">
                    <a16:creationId xmlns:a16="http://schemas.microsoft.com/office/drawing/2014/main" id="{84492045-986A-EB74-FA40-8822EA98D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118">
                <a:extLst>
                  <a:ext uri="{FF2B5EF4-FFF2-40B4-BE49-F238E27FC236}">
                    <a16:creationId xmlns:a16="http://schemas.microsoft.com/office/drawing/2014/main" id="{3D269095-4BA7-FDCA-A69F-6C353A4BF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1" name="Grupo 10">
              <a:extLst>
                <a:ext uri="{FF2B5EF4-FFF2-40B4-BE49-F238E27FC236}">
                  <a16:creationId xmlns:a16="http://schemas.microsoft.com/office/drawing/2014/main" id="{1058A1CD-0199-83E5-A3CF-CDCEEC7E90E2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12" name="Freeform 122">
                <a:extLst>
                  <a:ext uri="{FF2B5EF4-FFF2-40B4-BE49-F238E27FC236}">
                    <a16:creationId xmlns:a16="http://schemas.microsoft.com/office/drawing/2014/main" id="{FB5F8CED-1A23-B520-D72A-80A4AA9EBD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" name="Freeform 123">
                <a:extLst>
                  <a:ext uri="{FF2B5EF4-FFF2-40B4-BE49-F238E27FC236}">
                    <a16:creationId xmlns:a16="http://schemas.microsoft.com/office/drawing/2014/main" id="{DECB6BCF-3664-EA76-481F-6382D075A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" name="Freeform 124">
                <a:extLst>
                  <a:ext uri="{FF2B5EF4-FFF2-40B4-BE49-F238E27FC236}">
                    <a16:creationId xmlns:a16="http://schemas.microsoft.com/office/drawing/2014/main" id="{4304CE4F-4770-5938-E8D4-BC0B5CF410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" name="Freeform 125">
                <a:extLst>
                  <a:ext uri="{FF2B5EF4-FFF2-40B4-BE49-F238E27FC236}">
                    <a16:creationId xmlns:a16="http://schemas.microsoft.com/office/drawing/2014/main" id="{98C2A573-1A79-A341-CE38-46130F5D8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" name="Freeform 126">
                <a:extLst>
                  <a:ext uri="{FF2B5EF4-FFF2-40B4-BE49-F238E27FC236}">
                    <a16:creationId xmlns:a16="http://schemas.microsoft.com/office/drawing/2014/main" id="{349BD0EC-DA1A-7CFD-87CE-B130F0DCA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" name="Freeform 127">
                <a:extLst>
                  <a:ext uri="{FF2B5EF4-FFF2-40B4-BE49-F238E27FC236}">
                    <a16:creationId xmlns:a16="http://schemas.microsoft.com/office/drawing/2014/main" id="{4F28C2E0-A8DA-6E4C-93BF-FE05280F6C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" name="Freeform 128">
                <a:extLst>
                  <a:ext uri="{FF2B5EF4-FFF2-40B4-BE49-F238E27FC236}">
                    <a16:creationId xmlns:a16="http://schemas.microsoft.com/office/drawing/2014/main" id="{BDC04ECA-E7D5-924B-92DA-E716EA77BD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" name="Freeform 129">
                <a:extLst>
                  <a:ext uri="{FF2B5EF4-FFF2-40B4-BE49-F238E27FC236}">
                    <a16:creationId xmlns:a16="http://schemas.microsoft.com/office/drawing/2014/main" id="{F585ED58-2160-0D4A-6FBD-835B0714D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" name="Freeform 130">
                <a:extLst>
                  <a:ext uri="{FF2B5EF4-FFF2-40B4-BE49-F238E27FC236}">
                    <a16:creationId xmlns:a16="http://schemas.microsoft.com/office/drawing/2014/main" id="{9A981F1B-09EA-3F26-BF5E-E4A56E74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131">
                <a:extLst>
                  <a:ext uri="{FF2B5EF4-FFF2-40B4-BE49-F238E27FC236}">
                    <a16:creationId xmlns:a16="http://schemas.microsoft.com/office/drawing/2014/main" id="{1F582290-0D29-7963-3D3B-84C66F103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132">
                <a:extLst>
                  <a:ext uri="{FF2B5EF4-FFF2-40B4-BE49-F238E27FC236}">
                    <a16:creationId xmlns:a16="http://schemas.microsoft.com/office/drawing/2014/main" id="{D1994DE5-2E99-55B5-385E-A210FEAA6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133">
                <a:extLst>
                  <a:ext uri="{FF2B5EF4-FFF2-40B4-BE49-F238E27FC236}">
                    <a16:creationId xmlns:a16="http://schemas.microsoft.com/office/drawing/2014/main" id="{EB6913B1-EDA9-E071-4478-248EF9F8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" name="Freeform 134">
                <a:extLst>
                  <a:ext uri="{FF2B5EF4-FFF2-40B4-BE49-F238E27FC236}">
                    <a16:creationId xmlns:a16="http://schemas.microsoft.com/office/drawing/2014/main" id="{F6CC891C-E7BE-9520-96A8-8C5914227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" name="Freeform 135">
                <a:extLst>
                  <a:ext uri="{FF2B5EF4-FFF2-40B4-BE49-F238E27FC236}">
                    <a16:creationId xmlns:a16="http://schemas.microsoft.com/office/drawing/2014/main" id="{D7EC0618-F64D-FBCF-A37A-09D48C4B4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136">
                <a:extLst>
                  <a:ext uri="{FF2B5EF4-FFF2-40B4-BE49-F238E27FC236}">
                    <a16:creationId xmlns:a16="http://schemas.microsoft.com/office/drawing/2014/main" id="{4F818F5A-0D78-A5BF-BAAC-C02BBA5A4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137">
                <a:extLst>
                  <a:ext uri="{FF2B5EF4-FFF2-40B4-BE49-F238E27FC236}">
                    <a16:creationId xmlns:a16="http://schemas.microsoft.com/office/drawing/2014/main" id="{156649AB-5D41-C549-9823-7B937CFA9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" name="Freeform 138">
                <a:extLst>
                  <a:ext uri="{FF2B5EF4-FFF2-40B4-BE49-F238E27FC236}">
                    <a16:creationId xmlns:a16="http://schemas.microsoft.com/office/drawing/2014/main" id="{A4CE4EEC-5564-9330-F013-CCEF6C888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" name="Freeform 139">
                <a:extLst>
                  <a:ext uri="{FF2B5EF4-FFF2-40B4-BE49-F238E27FC236}">
                    <a16:creationId xmlns:a16="http://schemas.microsoft.com/office/drawing/2014/main" id="{F272C19D-A532-FB83-9D14-92E5C3D3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140">
                <a:extLst>
                  <a:ext uri="{FF2B5EF4-FFF2-40B4-BE49-F238E27FC236}">
                    <a16:creationId xmlns:a16="http://schemas.microsoft.com/office/drawing/2014/main" id="{8CB7A9AB-5E7A-0152-D1B3-F973C717B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141">
                <a:extLst>
                  <a:ext uri="{FF2B5EF4-FFF2-40B4-BE49-F238E27FC236}">
                    <a16:creationId xmlns:a16="http://schemas.microsoft.com/office/drawing/2014/main" id="{B97DB231-70C8-E64D-89E1-CD049A324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142">
                <a:extLst>
                  <a:ext uri="{FF2B5EF4-FFF2-40B4-BE49-F238E27FC236}">
                    <a16:creationId xmlns:a16="http://schemas.microsoft.com/office/drawing/2014/main" id="{45CA2119-0734-6C3E-1380-DE46D0CE3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143">
                <a:extLst>
                  <a:ext uri="{FF2B5EF4-FFF2-40B4-BE49-F238E27FC236}">
                    <a16:creationId xmlns:a16="http://schemas.microsoft.com/office/drawing/2014/main" id="{C125D12F-F82D-E430-B10B-D33806385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144">
                <a:extLst>
                  <a:ext uri="{FF2B5EF4-FFF2-40B4-BE49-F238E27FC236}">
                    <a16:creationId xmlns:a16="http://schemas.microsoft.com/office/drawing/2014/main" id="{DDFD2952-1728-CB30-CD32-5931A639D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145">
                <a:extLst>
                  <a:ext uri="{FF2B5EF4-FFF2-40B4-BE49-F238E27FC236}">
                    <a16:creationId xmlns:a16="http://schemas.microsoft.com/office/drawing/2014/main" id="{9D796E75-0948-850A-150F-2AADCD6BC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146">
                <a:extLst>
                  <a:ext uri="{FF2B5EF4-FFF2-40B4-BE49-F238E27FC236}">
                    <a16:creationId xmlns:a16="http://schemas.microsoft.com/office/drawing/2014/main" id="{CE667A29-55E8-344E-A118-CDC2DABE8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147">
                <a:extLst>
                  <a:ext uri="{FF2B5EF4-FFF2-40B4-BE49-F238E27FC236}">
                    <a16:creationId xmlns:a16="http://schemas.microsoft.com/office/drawing/2014/main" id="{09A8C512-8A69-4350-7B4F-6ECD55213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148">
                <a:extLst>
                  <a:ext uri="{FF2B5EF4-FFF2-40B4-BE49-F238E27FC236}">
                    <a16:creationId xmlns:a16="http://schemas.microsoft.com/office/drawing/2014/main" id="{37A69D39-B02F-9D01-77D0-13F60F9E6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149">
                <a:extLst>
                  <a:ext uri="{FF2B5EF4-FFF2-40B4-BE49-F238E27FC236}">
                    <a16:creationId xmlns:a16="http://schemas.microsoft.com/office/drawing/2014/main" id="{5FEFE5CD-9743-381A-EFF7-2884BD34A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150">
                <a:extLst>
                  <a:ext uri="{FF2B5EF4-FFF2-40B4-BE49-F238E27FC236}">
                    <a16:creationId xmlns:a16="http://schemas.microsoft.com/office/drawing/2014/main" id="{31ACEB1E-EEA3-68FF-72FB-06B7FE637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151">
                <a:extLst>
                  <a:ext uri="{FF2B5EF4-FFF2-40B4-BE49-F238E27FC236}">
                    <a16:creationId xmlns:a16="http://schemas.microsoft.com/office/drawing/2014/main" id="{175CCE1A-3E4F-23A3-4ECE-DA9C9571C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152">
                <a:extLst>
                  <a:ext uri="{FF2B5EF4-FFF2-40B4-BE49-F238E27FC236}">
                    <a16:creationId xmlns:a16="http://schemas.microsoft.com/office/drawing/2014/main" id="{678EFE16-469E-4B18-6764-1E21CE0BC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153">
                <a:extLst>
                  <a:ext uri="{FF2B5EF4-FFF2-40B4-BE49-F238E27FC236}">
                    <a16:creationId xmlns:a16="http://schemas.microsoft.com/office/drawing/2014/main" id="{99C90B92-25B5-146F-861F-40BDC8185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154">
                <a:extLst>
                  <a:ext uri="{FF2B5EF4-FFF2-40B4-BE49-F238E27FC236}">
                    <a16:creationId xmlns:a16="http://schemas.microsoft.com/office/drawing/2014/main" id="{4FA32A7E-4708-25D5-2E05-8EEB13EAD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55">
                <a:extLst>
                  <a:ext uri="{FF2B5EF4-FFF2-40B4-BE49-F238E27FC236}">
                    <a16:creationId xmlns:a16="http://schemas.microsoft.com/office/drawing/2014/main" id="{6629EECE-A255-4E4A-1CE6-DE8F1D512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56">
                <a:extLst>
                  <a:ext uri="{FF2B5EF4-FFF2-40B4-BE49-F238E27FC236}">
                    <a16:creationId xmlns:a16="http://schemas.microsoft.com/office/drawing/2014/main" id="{7A73BA43-F0C1-406A-7075-BC525C735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57">
                <a:extLst>
                  <a:ext uri="{FF2B5EF4-FFF2-40B4-BE49-F238E27FC236}">
                    <a16:creationId xmlns:a16="http://schemas.microsoft.com/office/drawing/2014/main" id="{5D241F3B-DAA1-DF69-B2B8-99601442D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158">
                <a:extLst>
                  <a:ext uri="{FF2B5EF4-FFF2-40B4-BE49-F238E27FC236}">
                    <a16:creationId xmlns:a16="http://schemas.microsoft.com/office/drawing/2014/main" id="{25059085-C15E-7703-D086-116166C4C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159">
                <a:extLst>
                  <a:ext uri="{FF2B5EF4-FFF2-40B4-BE49-F238E27FC236}">
                    <a16:creationId xmlns:a16="http://schemas.microsoft.com/office/drawing/2014/main" id="{99D42F4C-9126-A8C2-53EA-7C2BC2725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160">
                <a:extLst>
                  <a:ext uri="{FF2B5EF4-FFF2-40B4-BE49-F238E27FC236}">
                    <a16:creationId xmlns:a16="http://schemas.microsoft.com/office/drawing/2014/main" id="{DBCB58E5-A91D-7379-F342-AFB12BA71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61">
                <a:extLst>
                  <a:ext uri="{FF2B5EF4-FFF2-40B4-BE49-F238E27FC236}">
                    <a16:creationId xmlns:a16="http://schemas.microsoft.com/office/drawing/2014/main" id="{2C3428A5-6C98-5628-D814-E087911B8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62">
                <a:extLst>
                  <a:ext uri="{FF2B5EF4-FFF2-40B4-BE49-F238E27FC236}">
                    <a16:creationId xmlns:a16="http://schemas.microsoft.com/office/drawing/2014/main" id="{08DD226C-28AA-9ABC-C887-AB48D9AD1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63">
                <a:extLst>
                  <a:ext uri="{FF2B5EF4-FFF2-40B4-BE49-F238E27FC236}">
                    <a16:creationId xmlns:a16="http://schemas.microsoft.com/office/drawing/2014/main" id="{0A2874C5-3B63-F330-872F-A26A0A9F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164">
                <a:extLst>
                  <a:ext uri="{FF2B5EF4-FFF2-40B4-BE49-F238E27FC236}">
                    <a16:creationId xmlns:a16="http://schemas.microsoft.com/office/drawing/2014/main" id="{9F00C5DD-69ED-EE93-17A4-45E86F144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165">
                <a:extLst>
                  <a:ext uri="{FF2B5EF4-FFF2-40B4-BE49-F238E27FC236}">
                    <a16:creationId xmlns:a16="http://schemas.microsoft.com/office/drawing/2014/main" id="{D25A7F8F-72E5-C906-78FD-BEF220DE9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166">
                <a:extLst>
                  <a:ext uri="{FF2B5EF4-FFF2-40B4-BE49-F238E27FC236}">
                    <a16:creationId xmlns:a16="http://schemas.microsoft.com/office/drawing/2014/main" id="{6F02E294-9AFF-7B0B-1AB9-74346D7A9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167">
                <a:extLst>
                  <a:ext uri="{FF2B5EF4-FFF2-40B4-BE49-F238E27FC236}">
                    <a16:creationId xmlns:a16="http://schemas.microsoft.com/office/drawing/2014/main" id="{C67B23F5-C46B-47B6-AD63-33B486BE7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168">
                <a:extLst>
                  <a:ext uri="{FF2B5EF4-FFF2-40B4-BE49-F238E27FC236}">
                    <a16:creationId xmlns:a16="http://schemas.microsoft.com/office/drawing/2014/main" id="{FE2C08D5-52C7-2177-9582-4722D4E0D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169">
                <a:extLst>
                  <a:ext uri="{FF2B5EF4-FFF2-40B4-BE49-F238E27FC236}">
                    <a16:creationId xmlns:a16="http://schemas.microsoft.com/office/drawing/2014/main" id="{205E045B-232F-11AE-1368-E82F7ABEA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170">
                <a:extLst>
                  <a:ext uri="{FF2B5EF4-FFF2-40B4-BE49-F238E27FC236}">
                    <a16:creationId xmlns:a16="http://schemas.microsoft.com/office/drawing/2014/main" id="{2DDB6461-C208-AB8F-EC03-D8D088C0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171">
                <a:extLst>
                  <a:ext uri="{FF2B5EF4-FFF2-40B4-BE49-F238E27FC236}">
                    <a16:creationId xmlns:a16="http://schemas.microsoft.com/office/drawing/2014/main" id="{6BEC83A9-30F3-5477-B178-49849EB79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172">
                <a:extLst>
                  <a:ext uri="{FF2B5EF4-FFF2-40B4-BE49-F238E27FC236}">
                    <a16:creationId xmlns:a16="http://schemas.microsoft.com/office/drawing/2014/main" id="{3D7B6925-5044-8DDC-CA8A-229003D9D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173">
                <a:extLst>
                  <a:ext uri="{FF2B5EF4-FFF2-40B4-BE49-F238E27FC236}">
                    <a16:creationId xmlns:a16="http://schemas.microsoft.com/office/drawing/2014/main" id="{FD44A287-DA36-DE93-3359-08BD58BEF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174">
                <a:extLst>
                  <a:ext uri="{FF2B5EF4-FFF2-40B4-BE49-F238E27FC236}">
                    <a16:creationId xmlns:a16="http://schemas.microsoft.com/office/drawing/2014/main" id="{FCF88B6E-0942-5F24-142F-96F467C61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175">
                <a:extLst>
                  <a:ext uri="{FF2B5EF4-FFF2-40B4-BE49-F238E27FC236}">
                    <a16:creationId xmlns:a16="http://schemas.microsoft.com/office/drawing/2014/main" id="{59E56B91-FE55-F63B-63D4-53FFE3154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176">
                <a:extLst>
                  <a:ext uri="{FF2B5EF4-FFF2-40B4-BE49-F238E27FC236}">
                    <a16:creationId xmlns:a16="http://schemas.microsoft.com/office/drawing/2014/main" id="{877D1B42-3E91-D6EE-0666-EC4DADF18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177">
                <a:extLst>
                  <a:ext uri="{FF2B5EF4-FFF2-40B4-BE49-F238E27FC236}">
                    <a16:creationId xmlns:a16="http://schemas.microsoft.com/office/drawing/2014/main" id="{2F98004B-4629-6A31-4645-E84B40B92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178">
                <a:extLst>
                  <a:ext uri="{FF2B5EF4-FFF2-40B4-BE49-F238E27FC236}">
                    <a16:creationId xmlns:a16="http://schemas.microsoft.com/office/drawing/2014/main" id="{D70C89D7-F08D-C41F-DEC8-77489D75F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179">
                <a:extLst>
                  <a:ext uri="{FF2B5EF4-FFF2-40B4-BE49-F238E27FC236}">
                    <a16:creationId xmlns:a16="http://schemas.microsoft.com/office/drawing/2014/main" id="{C96F5304-02E7-AE44-D75F-CDE78EF02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180">
                <a:extLst>
                  <a:ext uri="{FF2B5EF4-FFF2-40B4-BE49-F238E27FC236}">
                    <a16:creationId xmlns:a16="http://schemas.microsoft.com/office/drawing/2014/main" id="{4F802D54-E493-2602-9671-79D476487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181">
                <a:extLst>
                  <a:ext uri="{FF2B5EF4-FFF2-40B4-BE49-F238E27FC236}">
                    <a16:creationId xmlns:a16="http://schemas.microsoft.com/office/drawing/2014/main" id="{6B1D80B8-4B68-604D-E404-3AD7D8F0F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182">
                <a:extLst>
                  <a:ext uri="{FF2B5EF4-FFF2-40B4-BE49-F238E27FC236}">
                    <a16:creationId xmlns:a16="http://schemas.microsoft.com/office/drawing/2014/main" id="{98199F3D-6C2B-09AA-7CD8-1B5715430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183">
                <a:extLst>
                  <a:ext uri="{FF2B5EF4-FFF2-40B4-BE49-F238E27FC236}">
                    <a16:creationId xmlns:a16="http://schemas.microsoft.com/office/drawing/2014/main" id="{1733DDC9-D41A-EFEA-B875-3E818EABE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184">
                <a:extLst>
                  <a:ext uri="{FF2B5EF4-FFF2-40B4-BE49-F238E27FC236}">
                    <a16:creationId xmlns:a16="http://schemas.microsoft.com/office/drawing/2014/main" id="{0FE91E6A-8944-43BB-BFD1-988DD4AD2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185">
                <a:extLst>
                  <a:ext uri="{FF2B5EF4-FFF2-40B4-BE49-F238E27FC236}">
                    <a16:creationId xmlns:a16="http://schemas.microsoft.com/office/drawing/2014/main" id="{B12F0565-5772-C6F0-4210-95FEC8D8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186">
                <a:extLst>
                  <a:ext uri="{FF2B5EF4-FFF2-40B4-BE49-F238E27FC236}">
                    <a16:creationId xmlns:a16="http://schemas.microsoft.com/office/drawing/2014/main" id="{4522A76B-4B79-1C83-397E-DE58D04B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187">
                <a:extLst>
                  <a:ext uri="{FF2B5EF4-FFF2-40B4-BE49-F238E27FC236}">
                    <a16:creationId xmlns:a16="http://schemas.microsoft.com/office/drawing/2014/main" id="{719DFFFA-3ACD-8EF9-A2C0-2ACBE20AC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188">
                <a:extLst>
                  <a:ext uri="{FF2B5EF4-FFF2-40B4-BE49-F238E27FC236}">
                    <a16:creationId xmlns:a16="http://schemas.microsoft.com/office/drawing/2014/main" id="{B91C69A9-310A-1E20-0353-450919DE8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189">
                <a:extLst>
                  <a:ext uri="{FF2B5EF4-FFF2-40B4-BE49-F238E27FC236}">
                    <a16:creationId xmlns:a16="http://schemas.microsoft.com/office/drawing/2014/main" id="{5317CF54-1781-9DE9-CAE9-CDE04E07D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190">
                <a:extLst>
                  <a:ext uri="{FF2B5EF4-FFF2-40B4-BE49-F238E27FC236}">
                    <a16:creationId xmlns:a16="http://schemas.microsoft.com/office/drawing/2014/main" id="{20BD9B60-4FA3-3779-5633-AB9D27C7B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191">
                <a:extLst>
                  <a:ext uri="{FF2B5EF4-FFF2-40B4-BE49-F238E27FC236}">
                    <a16:creationId xmlns:a16="http://schemas.microsoft.com/office/drawing/2014/main" id="{34603D1A-4B2F-3267-D704-4AB63C560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192">
                <a:extLst>
                  <a:ext uri="{FF2B5EF4-FFF2-40B4-BE49-F238E27FC236}">
                    <a16:creationId xmlns:a16="http://schemas.microsoft.com/office/drawing/2014/main" id="{C74B86B1-F4A1-239B-E0AD-27FFB639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193">
                <a:extLst>
                  <a:ext uri="{FF2B5EF4-FFF2-40B4-BE49-F238E27FC236}">
                    <a16:creationId xmlns:a16="http://schemas.microsoft.com/office/drawing/2014/main" id="{85E27D3B-A183-1AAD-D70D-597002579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94">
                <a:extLst>
                  <a:ext uri="{FF2B5EF4-FFF2-40B4-BE49-F238E27FC236}">
                    <a16:creationId xmlns:a16="http://schemas.microsoft.com/office/drawing/2014/main" id="{98D3E15D-2EC5-DE49-2799-93F91A434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95">
                <a:extLst>
                  <a:ext uri="{FF2B5EF4-FFF2-40B4-BE49-F238E27FC236}">
                    <a16:creationId xmlns:a16="http://schemas.microsoft.com/office/drawing/2014/main" id="{0307DBE0-F5E6-4090-FCB2-0789A4FE0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96">
                <a:extLst>
                  <a:ext uri="{FF2B5EF4-FFF2-40B4-BE49-F238E27FC236}">
                    <a16:creationId xmlns:a16="http://schemas.microsoft.com/office/drawing/2014/main" id="{F103698D-D027-643C-AF68-0E5B518AF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97">
                <a:extLst>
                  <a:ext uri="{FF2B5EF4-FFF2-40B4-BE49-F238E27FC236}">
                    <a16:creationId xmlns:a16="http://schemas.microsoft.com/office/drawing/2014/main" id="{4402FEE1-297F-C8C1-4C31-69E733A56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98">
                <a:extLst>
                  <a:ext uri="{FF2B5EF4-FFF2-40B4-BE49-F238E27FC236}">
                    <a16:creationId xmlns:a16="http://schemas.microsoft.com/office/drawing/2014/main" id="{70903E4D-FDB9-5498-E0CB-5E8A201E3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99">
                <a:extLst>
                  <a:ext uri="{FF2B5EF4-FFF2-40B4-BE49-F238E27FC236}">
                    <a16:creationId xmlns:a16="http://schemas.microsoft.com/office/drawing/2014/main" id="{C906C66A-8423-278D-4FE6-41652EB2D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200">
                <a:extLst>
                  <a:ext uri="{FF2B5EF4-FFF2-40B4-BE49-F238E27FC236}">
                    <a16:creationId xmlns:a16="http://schemas.microsoft.com/office/drawing/2014/main" id="{77C3960B-2618-DD3A-9995-05F00BE9A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201">
                <a:extLst>
                  <a:ext uri="{FF2B5EF4-FFF2-40B4-BE49-F238E27FC236}">
                    <a16:creationId xmlns:a16="http://schemas.microsoft.com/office/drawing/2014/main" id="{A86AAE81-C2F4-D013-47DF-3D09F144F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202">
                <a:extLst>
                  <a:ext uri="{FF2B5EF4-FFF2-40B4-BE49-F238E27FC236}">
                    <a16:creationId xmlns:a16="http://schemas.microsoft.com/office/drawing/2014/main" id="{94B585E3-50F3-1A95-F5F7-2552C765B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203">
                <a:extLst>
                  <a:ext uri="{FF2B5EF4-FFF2-40B4-BE49-F238E27FC236}">
                    <a16:creationId xmlns:a16="http://schemas.microsoft.com/office/drawing/2014/main" id="{2B85840A-A9BA-CCFC-32D4-2055CE99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204">
                <a:extLst>
                  <a:ext uri="{FF2B5EF4-FFF2-40B4-BE49-F238E27FC236}">
                    <a16:creationId xmlns:a16="http://schemas.microsoft.com/office/drawing/2014/main" id="{301949B3-C67B-FDCC-BE44-60F2C405B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205">
                <a:extLst>
                  <a:ext uri="{FF2B5EF4-FFF2-40B4-BE49-F238E27FC236}">
                    <a16:creationId xmlns:a16="http://schemas.microsoft.com/office/drawing/2014/main" id="{A8CF23FB-BFC1-C10B-5F2D-CB491AF02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206">
                <a:extLst>
                  <a:ext uri="{FF2B5EF4-FFF2-40B4-BE49-F238E27FC236}">
                    <a16:creationId xmlns:a16="http://schemas.microsoft.com/office/drawing/2014/main" id="{1E67CB1B-D6D1-7A09-B426-2BF747D4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207">
                <a:extLst>
                  <a:ext uri="{FF2B5EF4-FFF2-40B4-BE49-F238E27FC236}">
                    <a16:creationId xmlns:a16="http://schemas.microsoft.com/office/drawing/2014/main" id="{58A3C46F-DA38-2345-8B11-46C5A161C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208">
                <a:extLst>
                  <a:ext uri="{FF2B5EF4-FFF2-40B4-BE49-F238E27FC236}">
                    <a16:creationId xmlns:a16="http://schemas.microsoft.com/office/drawing/2014/main" id="{0A6CDDCB-A82F-61F8-09A0-F3F1EBAB0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209">
                <a:extLst>
                  <a:ext uri="{FF2B5EF4-FFF2-40B4-BE49-F238E27FC236}">
                    <a16:creationId xmlns:a16="http://schemas.microsoft.com/office/drawing/2014/main" id="{F129A7E9-8948-8B0D-E16B-E168458D7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210">
                <a:extLst>
                  <a:ext uri="{FF2B5EF4-FFF2-40B4-BE49-F238E27FC236}">
                    <a16:creationId xmlns:a16="http://schemas.microsoft.com/office/drawing/2014/main" id="{7C4205D3-BB9C-ADEF-BC63-CC0A93D97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211">
                <a:extLst>
                  <a:ext uri="{FF2B5EF4-FFF2-40B4-BE49-F238E27FC236}">
                    <a16:creationId xmlns:a16="http://schemas.microsoft.com/office/drawing/2014/main" id="{C3F87FFA-0B54-956B-2AB6-57476E285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212">
                <a:extLst>
                  <a:ext uri="{FF2B5EF4-FFF2-40B4-BE49-F238E27FC236}">
                    <a16:creationId xmlns:a16="http://schemas.microsoft.com/office/drawing/2014/main" id="{8810BE89-D141-8E43-ED1F-467EACEC4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213">
                <a:extLst>
                  <a:ext uri="{FF2B5EF4-FFF2-40B4-BE49-F238E27FC236}">
                    <a16:creationId xmlns:a16="http://schemas.microsoft.com/office/drawing/2014/main" id="{9FBF33B9-44BF-2172-B420-29B9498AA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214">
                <a:extLst>
                  <a:ext uri="{FF2B5EF4-FFF2-40B4-BE49-F238E27FC236}">
                    <a16:creationId xmlns:a16="http://schemas.microsoft.com/office/drawing/2014/main" id="{21135A97-9EC9-BCF7-45C5-5C70E5BAC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215">
                <a:extLst>
                  <a:ext uri="{FF2B5EF4-FFF2-40B4-BE49-F238E27FC236}">
                    <a16:creationId xmlns:a16="http://schemas.microsoft.com/office/drawing/2014/main" id="{EBC6525E-D332-86D1-57B2-97E3936E6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216">
                <a:extLst>
                  <a:ext uri="{FF2B5EF4-FFF2-40B4-BE49-F238E27FC236}">
                    <a16:creationId xmlns:a16="http://schemas.microsoft.com/office/drawing/2014/main" id="{C44FB7FC-64AC-3053-E685-E3F3A234D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217">
                <a:extLst>
                  <a:ext uri="{FF2B5EF4-FFF2-40B4-BE49-F238E27FC236}">
                    <a16:creationId xmlns:a16="http://schemas.microsoft.com/office/drawing/2014/main" id="{B7BD8DBF-86ED-50AE-0187-55F7B6E97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218">
                <a:extLst>
                  <a:ext uri="{FF2B5EF4-FFF2-40B4-BE49-F238E27FC236}">
                    <a16:creationId xmlns:a16="http://schemas.microsoft.com/office/drawing/2014/main" id="{5DB9BD94-E79E-0C43-59AD-936AB1CEB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219">
                <a:extLst>
                  <a:ext uri="{FF2B5EF4-FFF2-40B4-BE49-F238E27FC236}">
                    <a16:creationId xmlns:a16="http://schemas.microsoft.com/office/drawing/2014/main" id="{6771F225-B490-9796-3C5F-ECCD1D64F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220">
                <a:extLst>
                  <a:ext uri="{FF2B5EF4-FFF2-40B4-BE49-F238E27FC236}">
                    <a16:creationId xmlns:a16="http://schemas.microsoft.com/office/drawing/2014/main" id="{7997F272-2E32-D1B1-8A05-791DB6625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221">
                <a:extLst>
                  <a:ext uri="{FF2B5EF4-FFF2-40B4-BE49-F238E27FC236}">
                    <a16:creationId xmlns:a16="http://schemas.microsoft.com/office/drawing/2014/main" id="{0312E69D-E21C-4E91-706C-92B602A3C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222">
                <a:extLst>
                  <a:ext uri="{FF2B5EF4-FFF2-40B4-BE49-F238E27FC236}">
                    <a16:creationId xmlns:a16="http://schemas.microsoft.com/office/drawing/2014/main" id="{0EB3BA4D-1E68-C00B-151D-3DF5B3F89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223">
                <a:extLst>
                  <a:ext uri="{FF2B5EF4-FFF2-40B4-BE49-F238E27FC236}">
                    <a16:creationId xmlns:a16="http://schemas.microsoft.com/office/drawing/2014/main" id="{78C01EE1-162D-5FF8-2E00-FF11429A4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224">
                <a:extLst>
                  <a:ext uri="{FF2B5EF4-FFF2-40B4-BE49-F238E27FC236}">
                    <a16:creationId xmlns:a16="http://schemas.microsoft.com/office/drawing/2014/main" id="{EFB94B4A-6BF4-1EBB-38AC-BB99F4183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225">
                <a:extLst>
                  <a:ext uri="{FF2B5EF4-FFF2-40B4-BE49-F238E27FC236}">
                    <a16:creationId xmlns:a16="http://schemas.microsoft.com/office/drawing/2014/main" id="{49B92C85-98DE-D199-4183-823965CB6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226">
                <a:extLst>
                  <a:ext uri="{FF2B5EF4-FFF2-40B4-BE49-F238E27FC236}">
                    <a16:creationId xmlns:a16="http://schemas.microsoft.com/office/drawing/2014/main" id="{8C13CBA5-7223-0B11-D518-FEFE015F8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227">
                <a:extLst>
                  <a:ext uri="{FF2B5EF4-FFF2-40B4-BE49-F238E27FC236}">
                    <a16:creationId xmlns:a16="http://schemas.microsoft.com/office/drawing/2014/main" id="{4F6DDC8F-6561-2101-ADC7-AFE82297A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228">
                <a:extLst>
                  <a:ext uri="{FF2B5EF4-FFF2-40B4-BE49-F238E27FC236}">
                    <a16:creationId xmlns:a16="http://schemas.microsoft.com/office/drawing/2014/main" id="{5587BA4F-88C8-AEC6-AD20-545C6FD91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229">
                <a:extLst>
                  <a:ext uri="{FF2B5EF4-FFF2-40B4-BE49-F238E27FC236}">
                    <a16:creationId xmlns:a16="http://schemas.microsoft.com/office/drawing/2014/main" id="{65B1798B-4358-0067-720E-4498165FA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230">
                <a:extLst>
                  <a:ext uri="{FF2B5EF4-FFF2-40B4-BE49-F238E27FC236}">
                    <a16:creationId xmlns:a16="http://schemas.microsoft.com/office/drawing/2014/main" id="{E1BDDEA5-EF97-19B5-2B47-6C40F7405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231">
                <a:extLst>
                  <a:ext uri="{FF2B5EF4-FFF2-40B4-BE49-F238E27FC236}">
                    <a16:creationId xmlns:a16="http://schemas.microsoft.com/office/drawing/2014/main" id="{2385EF57-A446-0752-41AA-517F27B1F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232">
                <a:extLst>
                  <a:ext uri="{FF2B5EF4-FFF2-40B4-BE49-F238E27FC236}">
                    <a16:creationId xmlns:a16="http://schemas.microsoft.com/office/drawing/2014/main" id="{968AE7A6-52D8-DCA3-8D7C-E5A9D9963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233">
                <a:extLst>
                  <a:ext uri="{FF2B5EF4-FFF2-40B4-BE49-F238E27FC236}">
                    <a16:creationId xmlns:a16="http://schemas.microsoft.com/office/drawing/2014/main" id="{9BA4924C-AECD-DDAB-FDF4-30D668557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234">
                <a:extLst>
                  <a:ext uri="{FF2B5EF4-FFF2-40B4-BE49-F238E27FC236}">
                    <a16:creationId xmlns:a16="http://schemas.microsoft.com/office/drawing/2014/main" id="{278467D9-116F-0138-9FD9-0A25E88A1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235">
                <a:extLst>
                  <a:ext uri="{FF2B5EF4-FFF2-40B4-BE49-F238E27FC236}">
                    <a16:creationId xmlns:a16="http://schemas.microsoft.com/office/drawing/2014/main" id="{EDB9DBFD-2829-34E1-0F13-893D5D398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8" name="Google Shape;2288;p57"/>
          <p:cNvSpPr txBox="1">
            <a:spLocks noGrp="1"/>
          </p:cNvSpPr>
          <p:nvPr>
            <p:ph type="title"/>
          </p:nvPr>
        </p:nvSpPr>
        <p:spPr>
          <a:xfrm rot="143">
            <a:off x="392200" y="3210084"/>
            <a:ext cx="8359599" cy="123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800" dirty="0">
                <a:solidFill>
                  <a:srgbClr val="FFC000"/>
                </a:solidFill>
              </a:rPr>
              <a:t>4,498,300,000</a:t>
            </a:r>
            <a:endParaRPr sz="8800" dirty="0">
              <a:solidFill>
                <a:srgbClr val="FFC000"/>
              </a:solidFill>
            </a:endParaRPr>
          </a:p>
        </p:txBody>
      </p:sp>
      <p:sp>
        <p:nvSpPr>
          <p:cNvPr id="2289" name="Google Shape;2289;p57"/>
          <p:cNvSpPr txBox="1">
            <a:spLocks noGrp="1"/>
          </p:cNvSpPr>
          <p:nvPr>
            <p:ph type="subTitle" idx="1"/>
          </p:nvPr>
        </p:nvSpPr>
        <p:spPr>
          <a:xfrm flipH="1">
            <a:off x="3232738" y="2519172"/>
            <a:ext cx="29346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Big numbers catch your audience’s attention</a:t>
            </a:r>
            <a:endParaRPr dirty="0"/>
          </a:p>
        </p:txBody>
      </p:sp>
      <p:grpSp>
        <p:nvGrpSpPr>
          <p:cNvPr id="2251" name="Grupo 2250">
            <a:extLst>
              <a:ext uri="{FF2B5EF4-FFF2-40B4-BE49-F238E27FC236}">
                <a16:creationId xmlns:a16="http://schemas.microsoft.com/office/drawing/2014/main" id="{806EB692-C620-2F42-14C2-49B3BC24E660}"/>
              </a:ext>
            </a:extLst>
          </p:cNvPr>
          <p:cNvGrpSpPr/>
          <p:nvPr/>
        </p:nvGrpSpPr>
        <p:grpSpPr>
          <a:xfrm>
            <a:off x="272805" y="665287"/>
            <a:ext cx="3038098" cy="2538544"/>
            <a:chOff x="272805" y="665287"/>
            <a:chExt cx="3038098" cy="2538544"/>
          </a:xfrm>
        </p:grpSpPr>
        <p:grpSp>
          <p:nvGrpSpPr>
            <p:cNvPr id="12" name="Grupo 11">
              <a:extLst>
                <a:ext uri="{FF2B5EF4-FFF2-40B4-BE49-F238E27FC236}">
                  <a16:creationId xmlns:a16="http://schemas.microsoft.com/office/drawing/2014/main" id="{FE0CC7BB-B663-4EAA-B600-17F660B03CEE}"/>
                </a:ext>
              </a:extLst>
            </p:cNvPr>
            <p:cNvGrpSpPr/>
            <p:nvPr/>
          </p:nvGrpSpPr>
          <p:grpSpPr>
            <a:xfrm>
              <a:off x="1766266" y="665287"/>
              <a:ext cx="1544637" cy="1455737"/>
              <a:chOff x="1900238" y="1125538"/>
              <a:chExt cx="1544637" cy="1455737"/>
            </a:xfrm>
          </p:grpSpPr>
          <p:sp>
            <p:nvSpPr>
              <p:cNvPr id="8" name="Freeform 5">
                <a:extLst>
                  <a:ext uri="{FF2B5EF4-FFF2-40B4-BE49-F238E27FC236}">
                    <a16:creationId xmlns:a16="http://schemas.microsoft.com/office/drawing/2014/main" id="{2D1B01C3-B39D-4369-81D4-47C6D4564E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0238" y="1125538"/>
                <a:ext cx="1544637" cy="1455737"/>
              </a:xfrm>
              <a:custGeom>
                <a:avLst/>
                <a:gdLst>
                  <a:gd name="T0" fmla="*/ 126 w 293"/>
                  <a:gd name="T1" fmla="*/ 12 h 274"/>
                  <a:gd name="T2" fmla="*/ 181 w 293"/>
                  <a:gd name="T3" fmla="*/ 7 h 274"/>
                  <a:gd name="T4" fmla="*/ 250 w 293"/>
                  <a:gd name="T5" fmla="*/ 33 h 274"/>
                  <a:gd name="T6" fmla="*/ 283 w 293"/>
                  <a:gd name="T7" fmla="*/ 95 h 274"/>
                  <a:gd name="T8" fmla="*/ 278 w 293"/>
                  <a:gd name="T9" fmla="*/ 133 h 274"/>
                  <a:gd name="T10" fmla="*/ 275 w 293"/>
                  <a:gd name="T11" fmla="*/ 159 h 274"/>
                  <a:gd name="T12" fmla="*/ 277 w 293"/>
                  <a:gd name="T13" fmla="*/ 192 h 274"/>
                  <a:gd name="T14" fmla="*/ 178 w 293"/>
                  <a:gd name="T15" fmla="*/ 244 h 274"/>
                  <a:gd name="T16" fmla="*/ 160 w 293"/>
                  <a:gd name="T17" fmla="*/ 249 h 274"/>
                  <a:gd name="T18" fmla="*/ 68 w 293"/>
                  <a:gd name="T19" fmla="*/ 209 h 274"/>
                  <a:gd name="T20" fmla="*/ 54 w 293"/>
                  <a:gd name="T21" fmla="*/ 197 h 274"/>
                  <a:gd name="T22" fmla="*/ 13 w 293"/>
                  <a:gd name="T23" fmla="*/ 135 h 274"/>
                  <a:gd name="T24" fmla="*/ 23 w 293"/>
                  <a:gd name="T25" fmla="*/ 118 h 274"/>
                  <a:gd name="T26" fmla="*/ 48 w 293"/>
                  <a:gd name="T27" fmla="*/ 65 h 274"/>
                  <a:gd name="T28" fmla="*/ 126 w 293"/>
                  <a:gd name="T29" fmla="*/ 12 h 274"/>
                  <a:gd name="T30" fmla="*/ 182 w 293"/>
                  <a:gd name="T31" fmla="*/ 139 h 274"/>
                  <a:gd name="T32" fmla="*/ 165 w 293"/>
                  <a:gd name="T33" fmla="*/ 121 h 274"/>
                  <a:gd name="T34" fmla="*/ 147 w 293"/>
                  <a:gd name="T35" fmla="*/ 135 h 274"/>
                  <a:gd name="T36" fmla="*/ 159 w 293"/>
                  <a:gd name="T37" fmla="*/ 152 h 274"/>
                  <a:gd name="T38" fmla="*/ 182 w 293"/>
                  <a:gd name="T39" fmla="*/ 139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3" h="274">
                    <a:moveTo>
                      <a:pt x="126" y="12"/>
                    </a:moveTo>
                    <a:cubicBezTo>
                      <a:pt x="142" y="18"/>
                      <a:pt x="161" y="12"/>
                      <a:pt x="181" y="7"/>
                    </a:cubicBezTo>
                    <a:cubicBezTo>
                      <a:pt x="211" y="0"/>
                      <a:pt x="245" y="11"/>
                      <a:pt x="250" y="33"/>
                    </a:cubicBezTo>
                    <a:cubicBezTo>
                      <a:pt x="256" y="57"/>
                      <a:pt x="261" y="78"/>
                      <a:pt x="283" y="95"/>
                    </a:cubicBezTo>
                    <a:cubicBezTo>
                      <a:pt x="293" y="103"/>
                      <a:pt x="288" y="122"/>
                      <a:pt x="278" y="133"/>
                    </a:cubicBezTo>
                    <a:cubicBezTo>
                      <a:pt x="269" y="142"/>
                      <a:pt x="268" y="149"/>
                      <a:pt x="275" y="159"/>
                    </a:cubicBezTo>
                    <a:cubicBezTo>
                      <a:pt x="282" y="169"/>
                      <a:pt x="281" y="180"/>
                      <a:pt x="277" y="192"/>
                    </a:cubicBezTo>
                    <a:cubicBezTo>
                      <a:pt x="264" y="234"/>
                      <a:pt x="221" y="257"/>
                      <a:pt x="178" y="244"/>
                    </a:cubicBezTo>
                    <a:cubicBezTo>
                      <a:pt x="170" y="242"/>
                      <a:pt x="166" y="245"/>
                      <a:pt x="160" y="249"/>
                    </a:cubicBezTo>
                    <a:cubicBezTo>
                      <a:pt x="118" y="274"/>
                      <a:pt x="79" y="257"/>
                      <a:pt x="68" y="209"/>
                    </a:cubicBezTo>
                    <a:cubicBezTo>
                      <a:pt x="66" y="201"/>
                      <a:pt x="63" y="197"/>
                      <a:pt x="54" y="197"/>
                    </a:cubicBezTo>
                    <a:cubicBezTo>
                      <a:pt x="14" y="196"/>
                      <a:pt x="0" y="173"/>
                      <a:pt x="13" y="135"/>
                    </a:cubicBezTo>
                    <a:cubicBezTo>
                      <a:pt x="15" y="129"/>
                      <a:pt x="18" y="123"/>
                      <a:pt x="23" y="118"/>
                    </a:cubicBezTo>
                    <a:cubicBezTo>
                      <a:pt x="36" y="103"/>
                      <a:pt x="49" y="90"/>
                      <a:pt x="48" y="65"/>
                    </a:cubicBezTo>
                    <a:cubicBezTo>
                      <a:pt x="47" y="40"/>
                      <a:pt x="92" y="13"/>
                      <a:pt x="126" y="12"/>
                    </a:cubicBezTo>
                    <a:close/>
                    <a:moveTo>
                      <a:pt x="182" y="139"/>
                    </a:moveTo>
                    <a:cubicBezTo>
                      <a:pt x="180" y="128"/>
                      <a:pt x="175" y="121"/>
                      <a:pt x="165" y="121"/>
                    </a:cubicBezTo>
                    <a:cubicBezTo>
                      <a:pt x="156" y="121"/>
                      <a:pt x="147" y="124"/>
                      <a:pt x="147" y="135"/>
                    </a:cubicBezTo>
                    <a:cubicBezTo>
                      <a:pt x="147" y="142"/>
                      <a:pt x="149" y="152"/>
                      <a:pt x="159" y="152"/>
                    </a:cubicBezTo>
                    <a:cubicBezTo>
                      <a:pt x="169" y="153"/>
                      <a:pt x="174" y="143"/>
                      <a:pt x="182" y="139"/>
                    </a:cubicBezTo>
                    <a:close/>
                  </a:path>
                </a:pathLst>
              </a:custGeom>
              <a:solidFill>
                <a:srgbClr val="FBC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10" name="Freeform 7">
                <a:extLst>
                  <a:ext uri="{FF2B5EF4-FFF2-40B4-BE49-F238E27FC236}">
                    <a16:creationId xmlns:a16="http://schemas.microsoft.com/office/drawing/2014/main" id="{BDB2EF7D-FD33-40FC-A956-19F4B55AD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938" y="1768475"/>
                <a:ext cx="184150" cy="169862"/>
              </a:xfrm>
              <a:custGeom>
                <a:avLst/>
                <a:gdLst>
                  <a:gd name="T0" fmla="*/ 35 w 35"/>
                  <a:gd name="T1" fmla="*/ 18 h 32"/>
                  <a:gd name="T2" fmla="*/ 12 w 35"/>
                  <a:gd name="T3" fmla="*/ 31 h 32"/>
                  <a:gd name="T4" fmla="*/ 0 w 35"/>
                  <a:gd name="T5" fmla="*/ 14 h 32"/>
                  <a:gd name="T6" fmla="*/ 18 w 35"/>
                  <a:gd name="T7" fmla="*/ 0 h 32"/>
                  <a:gd name="T8" fmla="*/ 35 w 35"/>
                  <a:gd name="T9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2">
                    <a:moveTo>
                      <a:pt x="35" y="18"/>
                    </a:moveTo>
                    <a:cubicBezTo>
                      <a:pt x="27" y="22"/>
                      <a:pt x="22" y="32"/>
                      <a:pt x="12" y="31"/>
                    </a:cubicBezTo>
                    <a:cubicBezTo>
                      <a:pt x="2" y="31"/>
                      <a:pt x="0" y="21"/>
                      <a:pt x="0" y="14"/>
                    </a:cubicBezTo>
                    <a:cubicBezTo>
                      <a:pt x="0" y="3"/>
                      <a:pt x="9" y="0"/>
                      <a:pt x="18" y="0"/>
                    </a:cubicBezTo>
                    <a:cubicBezTo>
                      <a:pt x="28" y="0"/>
                      <a:pt x="33" y="7"/>
                      <a:pt x="35" y="18"/>
                    </a:cubicBezTo>
                    <a:close/>
                  </a:path>
                </a:pathLst>
              </a:custGeom>
              <a:solidFill>
                <a:srgbClr val="9C7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</p:grpSp>
        <p:grpSp>
          <p:nvGrpSpPr>
            <p:cNvPr id="2250" name="Grupo 2249">
              <a:extLst>
                <a:ext uri="{FF2B5EF4-FFF2-40B4-BE49-F238E27FC236}">
                  <a16:creationId xmlns:a16="http://schemas.microsoft.com/office/drawing/2014/main" id="{3ECA25EF-B574-2DB5-5528-BF78201427B0}"/>
                </a:ext>
              </a:extLst>
            </p:cNvPr>
            <p:cNvGrpSpPr/>
            <p:nvPr/>
          </p:nvGrpSpPr>
          <p:grpSpPr>
            <a:xfrm>
              <a:off x="272805" y="1763969"/>
              <a:ext cx="1571625" cy="1439862"/>
              <a:chOff x="272805" y="1763969"/>
              <a:chExt cx="1571625" cy="1439862"/>
            </a:xfrm>
          </p:grpSpPr>
          <p:sp>
            <p:nvSpPr>
              <p:cNvPr id="9" name="Freeform 6">
                <a:extLst>
                  <a:ext uri="{FF2B5EF4-FFF2-40B4-BE49-F238E27FC236}">
                    <a16:creationId xmlns:a16="http://schemas.microsoft.com/office/drawing/2014/main" id="{1C6F4D7A-E050-42D0-A423-7AF0D1A35B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805" y="1763969"/>
                <a:ext cx="1571625" cy="1439862"/>
              </a:xfrm>
              <a:custGeom>
                <a:avLst/>
                <a:gdLst>
                  <a:gd name="T0" fmla="*/ 39 w 298"/>
                  <a:gd name="T1" fmla="*/ 214 h 271"/>
                  <a:gd name="T2" fmla="*/ 29 w 298"/>
                  <a:gd name="T3" fmla="*/ 196 h 271"/>
                  <a:gd name="T4" fmla="*/ 17 w 298"/>
                  <a:gd name="T5" fmla="*/ 141 h 271"/>
                  <a:gd name="T6" fmla="*/ 20 w 298"/>
                  <a:gd name="T7" fmla="*/ 116 h 271"/>
                  <a:gd name="T8" fmla="*/ 16 w 298"/>
                  <a:gd name="T9" fmla="*/ 89 h 271"/>
                  <a:gd name="T10" fmla="*/ 116 w 298"/>
                  <a:gd name="T11" fmla="*/ 31 h 271"/>
                  <a:gd name="T12" fmla="*/ 135 w 298"/>
                  <a:gd name="T13" fmla="*/ 25 h 271"/>
                  <a:gd name="T14" fmla="*/ 226 w 298"/>
                  <a:gd name="T15" fmla="*/ 66 h 271"/>
                  <a:gd name="T16" fmla="*/ 240 w 298"/>
                  <a:gd name="T17" fmla="*/ 78 h 271"/>
                  <a:gd name="T18" fmla="*/ 280 w 298"/>
                  <a:gd name="T19" fmla="*/ 145 h 271"/>
                  <a:gd name="T20" fmla="*/ 273 w 298"/>
                  <a:gd name="T21" fmla="*/ 155 h 271"/>
                  <a:gd name="T22" fmla="*/ 246 w 298"/>
                  <a:gd name="T23" fmla="*/ 210 h 271"/>
                  <a:gd name="T24" fmla="*/ 162 w 298"/>
                  <a:gd name="T25" fmla="*/ 261 h 271"/>
                  <a:gd name="T26" fmla="*/ 123 w 298"/>
                  <a:gd name="T27" fmla="*/ 265 h 271"/>
                  <a:gd name="T28" fmla="*/ 67 w 298"/>
                  <a:gd name="T29" fmla="*/ 262 h 271"/>
                  <a:gd name="T30" fmla="*/ 39 w 298"/>
                  <a:gd name="T31" fmla="*/ 214 h 271"/>
                  <a:gd name="T32" fmla="*/ 132 w 298"/>
                  <a:gd name="T33" fmla="*/ 154 h 271"/>
                  <a:gd name="T34" fmla="*/ 148 w 298"/>
                  <a:gd name="T35" fmla="*/ 139 h 271"/>
                  <a:gd name="T36" fmla="*/ 130 w 298"/>
                  <a:gd name="T37" fmla="*/ 124 h 271"/>
                  <a:gd name="T38" fmla="*/ 113 w 298"/>
                  <a:gd name="T39" fmla="*/ 139 h 271"/>
                  <a:gd name="T40" fmla="*/ 132 w 298"/>
                  <a:gd name="T41" fmla="*/ 15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8" h="271">
                    <a:moveTo>
                      <a:pt x="39" y="214"/>
                    </a:moveTo>
                    <a:cubicBezTo>
                      <a:pt x="43" y="204"/>
                      <a:pt x="39" y="200"/>
                      <a:pt x="29" y="196"/>
                    </a:cubicBezTo>
                    <a:cubicBezTo>
                      <a:pt x="5" y="186"/>
                      <a:pt x="0" y="162"/>
                      <a:pt x="17" y="141"/>
                    </a:cubicBezTo>
                    <a:cubicBezTo>
                      <a:pt x="24" y="133"/>
                      <a:pt x="28" y="127"/>
                      <a:pt x="20" y="116"/>
                    </a:cubicBezTo>
                    <a:cubicBezTo>
                      <a:pt x="14" y="109"/>
                      <a:pt x="14" y="99"/>
                      <a:pt x="16" y="89"/>
                    </a:cubicBezTo>
                    <a:cubicBezTo>
                      <a:pt x="26" y="44"/>
                      <a:pt x="73" y="16"/>
                      <a:pt x="116" y="31"/>
                    </a:cubicBezTo>
                    <a:cubicBezTo>
                      <a:pt x="125" y="34"/>
                      <a:pt x="129" y="29"/>
                      <a:pt x="135" y="25"/>
                    </a:cubicBezTo>
                    <a:cubicBezTo>
                      <a:pt x="177" y="0"/>
                      <a:pt x="218" y="19"/>
                      <a:pt x="226" y="66"/>
                    </a:cubicBezTo>
                    <a:cubicBezTo>
                      <a:pt x="228" y="76"/>
                      <a:pt x="232" y="78"/>
                      <a:pt x="240" y="78"/>
                    </a:cubicBezTo>
                    <a:cubicBezTo>
                      <a:pt x="281" y="78"/>
                      <a:pt x="298" y="107"/>
                      <a:pt x="280" y="145"/>
                    </a:cubicBezTo>
                    <a:cubicBezTo>
                      <a:pt x="278" y="148"/>
                      <a:pt x="276" y="151"/>
                      <a:pt x="273" y="155"/>
                    </a:cubicBezTo>
                    <a:cubicBezTo>
                      <a:pt x="261" y="171"/>
                      <a:pt x="246" y="184"/>
                      <a:pt x="246" y="210"/>
                    </a:cubicBezTo>
                    <a:cubicBezTo>
                      <a:pt x="246" y="240"/>
                      <a:pt x="196" y="266"/>
                      <a:pt x="162" y="261"/>
                    </a:cubicBezTo>
                    <a:cubicBezTo>
                      <a:pt x="148" y="259"/>
                      <a:pt x="136" y="262"/>
                      <a:pt x="123" y="265"/>
                    </a:cubicBezTo>
                    <a:cubicBezTo>
                      <a:pt x="104" y="270"/>
                      <a:pt x="85" y="271"/>
                      <a:pt x="67" y="262"/>
                    </a:cubicBezTo>
                    <a:cubicBezTo>
                      <a:pt x="46" y="253"/>
                      <a:pt x="37" y="237"/>
                      <a:pt x="39" y="214"/>
                    </a:cubicBezTo>
                    <a:close/>
                    <a:moveTo>
                      <a:pt x="132" y="154"/>
                    </a:moveTo>
                    <a:cubicBezTo>
                      <a:pt x="140" y="153"/>
                      <a:pt x="148" y="150"/>
                      <a:pt x="148" y="139"/>
                    </a:cubicBezTo>
                    <a:cubicBezTo>
                      <a:pt x="148" y="127"/>
                      <a:pt x="140" y="124"/>
                      <a:pt x="130" y="124"/>
                    </a:cubicBezTo>
                    <a:cubicBezTo>
                      <a:pt x="119" y="123"/>
                      <a:pt x="113" y="129"/>
                      <a:pt x="113" y="139"/>
                    </a:cubicBezTo>
                    <a:cubicBezTo>
                      <a:pt x="113" y="150"/>
                      <a:pt x="121" y="154"/>
                      <a:pt x="132" y="154"/>
                    </a:cubicBezTo>
                    <a:close/>
                  </a:path>
                </a:pathLst>
              </a:custGeom>
              <a:solidFill>
                <a:srgbClr val="FBC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11" name="Freeform 8">
                <a:extLst>
                  <a:ext uri="{FF2B5EF4-FFF2-40B4-BE49-F238E27FC236}">
                    <a16:creationId xmlns:a16="http://schemas.microsoft.com/office/drawing/2014/main" id="{2A882A2D-EA99-44D3-AE8E-AF54866BB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705" y="2418018"/>
                <a:ext cx="184150" cy="163512"/>
              </a:xfrm>
              <a:custGeom>
                <a:avLst/>
                <a:gdLst>
                  <a:gd name="T0" fmla="*/ 19 w 35"/>
                  <a:gd name="T1" fmla="*/ 31 h 31"/>
                  <a:gd name="T2" fmla="*/ 0 w 35"/>
                  <a:gd name="T3" fmla="*/ 16 h 31"/>
                  <a:gd name="T4" fmla="*/ 17 w 35"/>
                  <a:gd name="T5" fmla="*/ 1 h 31"/>
                  <a:gd name="T6" fmla="*/ 35 w 35"/>
                  <a:gd name="T7" fmla="*/ 16 h 31"/>
                  <a:gd name="T8" fmla="*/ 19 w 3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1">
                    <a:moveTo>
                      <a:pt x="19" y="31"/>
                    </a:moveTo>
                    <a:cubicBezTo>
                      <a:pt x="8" y="31"/>
                      <a:pt x="0" y="27"/>
                      <a:pt x="0" y="16"/>
                    </a:cubicBezTo>
                    <a:cubicBezTo>
                      <a:pt x="0" y="6"/>
                      <a:pt x="6" y="0"/>
                      <a:pt x="17" y="1"/>
                    </a:cubicBezTo>
                    <a:cubicBezTo>
                      <a:pt x="27" y="1"/>
                      <a:pt x="35" y="4"/>
                      <a:pt x="35" y="16"/>
                    </a:cubicBezTo>
                    <a:cubicBezTo>
                      <a:pt x="35" y="27"/>
                      <a:pt x="27" y="30"/>
                      <a:pt x="19" y="31"/>
                    </a:cubicBezTo>
                    <a:close/>
                  </a:path>
                </a:pathLst>
              </a:custGeom>
              <a:solidFill>
                <a:srgbClr val="9C7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</p:grpSp>
      </p:grpSp>
      <p:grpSp>
        <p:nvGrpSpPr>
          <p:cNvPr id="13" name="Grupo 12">
            <a:extLst>
              <a:ext uri="{FF2B5EF4-FFF2-40B4-BE49-F238E27FC236}">
                <a16:creationId xmlns:a16="http://schemas.microsoft.com/office/drawing/2014/main" id="{E52D5F59-B73E-638E-2AA0-9EEEE2F4EA40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14" name="Grupo 13">
              <a:extLst>
                <a:ext uri="{FF2B5EF4-FFF2-40B4-BE49-F238E27FC236}">
                  <a16:creationId xmlns:a16="http://schemas.microsoft.com/office/drawing/2014/main" id="{60692D33-D187-4BAE-FFA9-B867A1814823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133" name="Freeform 5">
                <a:extLst>
                  <a:ext uri="{FF2B5EF4-FFF2-40B4-BE49-F238E27FC236}">
                    <a16:creationId xmlns:a16="http://schemas.microsoft.com/office/drawing/2014/main" id="{8641E633-99C0-78B6-0E17-8A267C76AC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6">
                <a:extLst>
                  <a:ext uri="{FF2B5EF4-FFF2-40B4-BE49-F238E27FC236}">
                    <a16:creationId xmlns:a16="http://schemas.microsoft.com/office/drawing/2014/main" id="{1527F7FA-6522-50AC-BBD2-48A54263F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7">
                <a:extLst>
                  <a:ext uri="{FF2B5EF4-FFF2-40B4-BE49-F238E27FC236}">
                    <a16:creationId xmlns:a16="http://schemas.microsoft.com/office/drawing/2014/main" id="{C0483C00-0983-5914-7412-DCF8FB9CBE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8">
                <a:extLst>
                  <a:ext uri="{FF2B5EF4-FFF2-40B4-BE49-F238E27FC236}">
                    <a16:creationId xmlns:a16="http://schemas.microsoft.com/office/drawing/2014/main" id="{742DAE8C-9166-0E77-250D-7BFBC6DE2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9">
                <a:extLst>
                  <a:ext uri="{FF2B5EF4-FFF2-40B4-BE49-F238E27FC236}">
                    <a16:creationId xmlns:a16="http://schemas.microsoft.com/office/drawing/2014/main" id="{41923439-FFAB-FAC0-A914-09D766D01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10">
                <a:extLst>
                  <a:ext uri="{FF2B5EF4-FFF2-40B4-BE49-F238E27FC236}">
                    <a16:creationId xmlns:a16="http://schemas.microsoft.com/office/drawing/2014/main" id="{F1E2FC12-D84A-A8DF-9BAE-D15C82A6AD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11">
                <a:extLst>
                  <a:ext uri="{FF2B5EF4-FFF2-40B4-BE49-F238E27FC236}">
                    <a16:creationId xmlns:a16="http://schemas.microsoft.com/office/drawing/2014/main" id="{1FDF08E0-3649-2580-77AB-C0A3565FD8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12">
                <a:extLst>
                  <a:ext uri="{FF2B5EF4-FFF2-40B4-BE49-F238E27FC236}">
                    <a16:creationId xmlns:a16="http://schemas.microsoft.com/office/drawing/2014/main" id="{91453EC5-0210-C11D-17C3-BB5E08FF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13">
                <a:extLst>
                  <a:ext uri="{FF2B5EF4-FFF2-40B4-BE49-F238E27FC236}">
                    <a16:creationId xmlns:a16="http://schemas.microsoft.com/office/drawing/2014/main" id="{6F601219-F9BE-8636-877C-9FA62136B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14">
                <a:extLst>
                  <a:ext uri="{FF2B5EF4-FFF2-40B4-BE49-F238E27FC236}">
                    <a16:creationId xmlns:a16="http://schemas.microsoft.com/office/drawing/2014/main" id="{23E06EDA-33BF-9E7C-7287-D761B7B43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15">
                <a:extLst>
                  <a:ext uri="{FF2B5EF4-FFF2-40B4-BE49-F238E27FC236}">
                    <a16:creationId xmlns:a16="http://schemas.microsoft.com/office/drawing/2014/main" id="{ABA3AF37-7545-29BB-F054-D43DD116A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16">
                <a:extLst>
                  <a:ext uri="{FF2B5EF4-FFF2-40B4-BE49-F238E27FC236}">
                    <a16:creationId xmlns:a16="http://schemas.microsoft.com/office/drawing/2014/main" id="{ABC885C1-A4AC-8F07-4AB8-A7AF87FE0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17">
                <a:extLst>
                  <a:ext uri="{FF2B5EF4-FFF2-40B4-BE49-F238E27FC236}">
                    <a16:creationId xmlns:a16="http://schemas.microsoft.com/office/drawing/2014/main" id="{3F5C7399-201A-D982-AD82-B1C787918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18">
                <a:extLst>
                  <a:ext uri="{FF2B5EF4-FFF2-40B4-BE49-F238E27FC236}">
                    <a16:creationId xmlns:a16="http://schemas.microsoft.com/office/drawing/2014/main" id="{F45AF3F9-5A29-5016-9883-188C9996C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19">
                <a:extLst>
                  <a:ext uri="{FF2B5EF4-FFF2-40B4-BE49-F238E27FC236}">
                    <a16:creationId xmlns:a16="http://schemas.microsoft.com/office/drawing/2014/main" id="{F4CD50AB-0818-EC4F-BA9C-0A6254955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20">
                <a:extLst>
                  <a:ext uri="{FF2B5EF4-FFF2-40B4-BE49-F238E27FC236}">
                    <a16:creationId xmlns:a16="http://schemas.microsoft.com/office/drawing/2014/main" id="{229ED1EF-4117-68C6-6C19-44A811861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21">
                <a:extLst>
                  <a:ext uri="{FF2B5EF4-FFF2-40B4-BE49-F238E27FC236}">
                    <a16:creationId xmlns:a16="http://schemas.microsoft.com/office/drawing/2014/main" id="{7D9FC174-23CE-A763-77E8-1D02FA751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22">
                <a:extLst>
                  <a:ext uri="{FF2B5EF4-FFF2-40B4-BE49-F238E27FC236}">
                    <a16:creationId xmlns:a16="http://schemas.microsoft.com/office/drawing/2014/main" id="{4B04A19B-E326-046F-2CE5-A7169AE5E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23">
                <a:extLst>
                  <a:ext uri="{FF2B5EF4-FFF2-40B4-BE49-F238E27FC236}">
                    <a16:creationId xmlns:a16="http://schemas.microsoft.com/office/drawing/2014/main" id="{A0B792F1-3D31-E0CA-EDF7-633E676CA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24">
                <a:extLst>
                  <a:ext uri="{FF2B5EF4-FFF2-40B4-BE49-F238E27FC236}">
                    <a16:creationId xmlns:a16="http://schemas.microsoft.com/office/drawing/2014/main" id="{BFB104B3-87E7-AED0-8CF0-3BFC5E911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25">
                <a:extLst>
                  <a:ext uri="{FF2B5EF4-FFF2-40B4-BE49-F238E27FC236}">
                    <a16:creationId xmlns:a16="http://schemas.microsoft.com/office/drawing/2014/main" id="{AF18612E-8166-8710-CD83-0A4CFD598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26">
                <a:extLst>
                  <a:ext uri="{FF2B5EF4-FFF2-40B4-BE49-F238E27FC236}">
                    <a16:creationId xmlns:a16="http://schemas.microsoft.com/office/drawing/2014/main" id="{08121CE2-5C22-1AD7-67B7-EB1388341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27">
                <a:extLst>
                  <a:ext uri="{FF2B5EF4-FFF2-40B4-BE49-F238E27FC236}">
                    <a16:creationId xmlns:a16="http://schemas.microsoft.com/office/drawing/2014/main" id="{8447804A-67B7-CB14-7932-FDC3F40B6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28">
                <a:extLst>
                  <a:ext uri="{FF2B5EF4-FFF2-40B4-BE49-F238E27FC236}">
                    <a16:creationId xmlns:a16="http://schemas.microsoft.com/office/drawing/2014/main" id="{5E932981-FBC2-A40D-BCF5-0BC4B5C3C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29">
                <a:extLst>
                  <a:ext uri="{FF2B5EF4-FFF2-40B4-BE49-F238E27FC236}">
                    <a16:creationId xmlns:a16="http://schemas.microsoft.com/office/drawing/2014/main" id="{73604E93-D8C1-9DC7-D3DF-D23ACEC05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30">
                <a:extLst>
                  <a:ext uri="{FF2B5EF4-FFF2-40B4-BE49-F238E27FC236}">
                    <a16:creationId xmlns:a16="http://schemas.microsoft.com/office/drawing/2014/main" id="{F1D9D7FF-5333-9DE4-3B85-7D4D8E544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31">
                <a:extLst>
                  <a:ext uri="{FF2B5EF4-FFF2-40B4-BE49-F238E27FC236}">
                    <a16:creationId xmlns:a16="http://schemas.microsoft.com/office/drawing/2014/main" id="{79C2A093-A9D3-96D9-1F37-389A7579C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32">
                <a:extLst>
                  <a:ext uri="{FF2B5EF4-FFF2-40B4-BE49-F238E27FC236}">
                    <a16:creationId xmlns:a16="http://schemas.microsoft.com/office/drawing/2014/main" id="{E688EF20-B4A7-F5AD-29F4-339296BC8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33">
                <a:extLst>
                  <a:ext uri="{FF2B5EF4-FFF2-40B4-BE49-F238E27FC236}">
                    <a16:creationId xmlns:a16="http://schemas.microsoft.com/office/drawing/2014/main" id="{6B322779-F951-D275-8A27-5905E0878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34">
                <a:extLst>
                  <a:ext uri="{FF2B5EF4-FFF2-40B4-BE49-F238E27FC236}">
                    <a16:creationId xmlns:a16="http://schemas.microsoft.com/office/drawing/2014/main" id="{A50E6ADF-8CBD-CED7-C707-DFA984BDE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35">
                <a:extLst>
                  <a:ext uri="{FF2B5EF4-FFF2-40B4-BE49-F238E27FC236}">
                    <a16:creationId xmlns:a16="http://schemas.microsoft.com/office/drawing/2014/main" id="{C5B7A4BE-C8B6-4059-C94E-C34B0F4B4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36">
                <a:extLst>
                  <a:ext uri="{FF2B5EF4-FFF2-40B4-BE49-F238E27FC236}">
                    <a16:creationId xmlns:a16="http://schemas.microsoft.com/office/drawing/2014/main" id="{B0586064-FC04-C6BE-DA63-BF350C929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37">
                <a:extLst>
                  <a:ext uri="{FF2B5EF4-FFF2-40B4-BE49-F238E27FC236}">
                    <a16:creationId xmlns:a16="http://schemas.microsoft.com/office/drawing/2014/main" id="{1633DF63-CEA9-0E1F-A0B2-16A52D9F6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38">
                <a:extLst>
                  <a:ext uri="{FF2B5EF4-FFF2-40B4-BE49-F238E27FC236}">
                    <a16:creationId xmlns:a16="http://schemas.microsoft.com/office/drawing/2014/main" id="{35A55F1A-0391-421C-46F1-2011FC841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39">
                <a:extLst>
                  <a:ext uri="{FF2B5EF4-FFF2-40B4-BE49-F238E27FC236}">
                    <a16:creationId xmlns:a16="http://schemas.microsoft.com/office/drawing/2014/main" id="{40AA4BBB-F145-59F8-4806-B8AC4A5A3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40">
                <a:extLst>
                  <a:ext uri="{FF2B5EF4-FFF2-40B4-BE49-F238E27FC236}">
                    <a16:creationId xmlns:a16="http://schemas.microsoft.com/office/drawing/2014/main" id="{342DCA97-5F37-BAEA-508D-69712F18E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41">
                <a:extLst>
                  <a:ext uri="{FF2B5EF4-FFF2-40B4-BE49-F238E27FC236}">
                    <a16:creationId xmlns:a16="http://schemas.microsoft.com/office/drawing/2014/main" id="{0D7F7A08-DA8D-2DA6-7D56-E86E2995C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42">
                <a:extLst>
                  <a:ext uri="{FF2B5EF4-FFF2-40B4-BE49-F238E27FC236}">
                    <a16:creationId xmlns:a16="http://schemas.microsoft.com/office/drawing/2014/main" id="{BC4FC943-2B18-6884-7AF9-4B35109C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43">
                <a:extLst>
                  <a:ext uri="{FF2B5EF4-FFF2-40B4-BE49-F238E27FC236}">
                    <a16:creationId xmlns:a16="http://schemas.microsoft.com/office/drawing/2014/main" id="{B88AD5F9-56BC-5FF9-AA03-94C9BC956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44">
                <a:extLst>
                  <a:ext uri="{FF2B5EF4-FFF2-40B4-BE49-F238E27FC236}">
                    <a16:creationId xmlns:a16="http://schemas.microsoft.com/office/drawing/2014/main" id="{E21B3AE8-7DAB-C023-773B-457F75498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45">
                <a:extLst>
                  <a:ext uri="{FF2B5EF4-FFF2-40B4-BE49-F238E27FC236}">
                    <a16:creationId xmlns:a16="http://schemas.microsoft.com/office/drawing/2014/main" id="{A056B6E9-8E8A-EFF2-7E9C-BB2B5200A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46">
                <a:extLst>
                  <a:ext uri="{FF2B5EF4-FFF2-40B4-BE49-F238E27FC236}">
                    <a16:creationId xmlns:a16="http://schemas.microsoft.com/office/drawing/2014/main" id="{A59B956A-BE59-AA21-233B-29DF75D2C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47">
                <a:extLst>
                  <a:ext uri="{FF2B5EF4-FFF2-40B4-BE49-F238E27FC236}">
                    <a16:creationId xmlns:a16="http://schemas.microsoft.com/office/drawing/2014/main" id="{EE8299B8-E633-F0A7-ECDA-0A2543431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48">
                <a:extLst>
                  <a:ext uri="{FF2B5EF4-FFF2-40B4-BE49-F238E27FC236}">
                    <a16:creationId xmlns:a16="http://schemas.microsoft.com/office/drawing/2014/main" id="{DEA607FB-4C4B-283A-81DC-C6CB0C7BB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49">
                <a:extLst>
                  <a:ext uri="{FF2B5EF4-FFF2-40B4-BE49-F238E27FC236}">
                    <a16:creationId xmlns:a16="http://schemas.microsoft.com/office/drawing/2014/main" id="{6CA92E83-C148-6F57-2EBB-B4B9C69D5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50">
                <a:extLst>
                  <a:ext uri="{FF2B5EF4-FFF2-40B4-BE49-F238E27FC236}">
                    <a16:creationId xmlns:a16="http://schemas.microsoft.com/office/drawing/2014/main" id="{3F8642BD-2E4C-8F84-4318-12997A9B9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51">
                <a:extLst>
                  <a:ext uri="{FF2B5EF4-FFF2-40B4-BE49-F238E27FC236}">
                    <a16:creationId xmlns:a16="http://schemas.microsoft.com/office/drawing/2014/main" id="{54F3372E-B487-5852-22F0-B759FF7F4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52">
                <a:extLst>
                  <a:ext uri="{FF2B5EF4-FFF2-40B4-BE49-F238E27FC236}">
                    <a16:creationId xmlns:a16="http://schemas.microsoft.com/office/drawing/2014/main" id="{5CA70173-1298-E705-ADA0-0A4E3437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53">
                <a:extLst>
                  <a:ext uri="{FF2B5EF4-FFF2-40B4-BE49-F238E27FC236}">
                    <a16:creationId xmlns:a16="http://schemas.microsoft.com/office/drawing/2014/main" id="{00A451CF-ECD6-23C9-EA8E-56FBCAA10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54">
                <a:extLst>
                  <a:ext uri="{FF2B5EF4-FFF2-40B4-BE49-F238E27FC236}">
                    <a16:creationId xmlns:a16="http://schemas.microsoft.com/office/drawing/2014/main" id="{51548221-19C0-9E09-5F7E-B7C786FB8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55">
                <a:extLst>
                  <a:ext uri="{FF2B5EF4-FFF2-40B4-BE49-F238E27FC236}">
                    <a16:creationId xmlns:a16="http://schemas.microsoft.com/office/drawing/2014/main" id="{4B6198C5-E7F6-9331-4BD6-3269E4C46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56">
                <a:extLst>
                  <a:ext uri="{FF2B5EF4-FFF2-40B4-BE49-F238E27FC236}">
                    <a16:creationId xmlns:a16="http://schemas.microsoft.com/office/drawing/2014/main" id="{5F5FB74A-D545-12DA-E1CD-6D8C506C8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57">
                <a:extLst>
                  <a:ext uri="{FF2B5EF4-FFF2-40B4-BE49-F238E27FC236}">
                    <a16:creationId xmlns:a16="http://schemas.microsoft.com/office/drawing/2014/main" id="{F01061E6-8516-2113-C0F9-192736E4D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58">
                <a:extLst>
                  <a:ext uri="{FF2B5EF4-FFF2-40B4-BE49-F238E27FC236}">
                    <a16:creationId xmlns:a16="http://schemas.microsoft.com/office/drawing/2014/main" id="{42CECD6E-7A13-72D6-1C18-2696392C6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59">
                <a:extLst>
                  <a:ext uri="{FF2B5EF4-FFF2-40B4-BE49-F238E27FC236}">
                    <a16:creationId xmlns:a16="http://schemas.microsoft.com/office/drawing/2014/main" id="{F192CEAC-06F9-2BCB-23D6-28CEFABBD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60">
                <a:extLst>
                  <a:ext uri="{FF2B5EF4-FFF2-40B4-BE49-F238E27FC236}">
                    <a16:creationId xmlns:a16="http://schemas.microsoft.com/office/drawing/2014/main" id="{7B791686-6AE6-BEB3-02A7-D23845034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61">
                <a:extLst>
                  <a:ext uri="{FF2B5EF4-FFF2-40B4-BE49-F238E27FC236}">
                    <a16:creationId xmlns:a16="http://schemas.microsoft.com/office/drawing/2014/main" id="{99E79BFE-0192-5EB8-6B1A-CB744AC0E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62">
                <a:extLst>
                  <a:ext uri="{FF2B5EF4-FFF2-40B4-BE49-F238E27FC236}">
                    <a16:creationId xmlns:a16="http://schemas.microsoft.com/office/drawing/2014/main" id="{BC39A1C7-B22C-8717-1F31-8D489BF8D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63">
                <a:extLst>
                  <a:ext uri="{FF2B5EF4-FFF2-40B4-BE49-F238E27FC236}">
                    <a16:creationId xmlns:a16="http://schemas.microsoft.com/office/drawing/2014/main" id="{B40F47A3-7CE4-D182-97E9-FA87821B4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64">
                <a:extLst>
                  <a:ext uri="{FF2B5EF4-FFF2-40B4-BE49-F238E27FC236}">
                    <a16:creationId xmlns:a16="http://schemas.microsoft.com/office/drawing/2014/main" id="{316952C7-7C3E-A147-2D68-1FD460BC7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65">
                <a:extLst>
                  <a:ext uri="{FF2B5EF4-FFF2-40B4-BE49-F238E27FC236}">
                    <a16:creationId xmlns:a16="http://schemas.microsoft.com/office/drawing/2014/main" id="{0CD6E470-5018-DABC-4821-22B5FE94B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66">
                <a:extLst>
                  <a:ext uri="{FF2B5EF4-FFF2-40B4-BE49-F238E27FC236}">
                    <a16:creationId xmlns:a16="http://schemas.microsoft.com/office/drawing/2014/main" id="{F34D1BC6-FF14-D077-B0CA-8BCBBFA07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67">
                <a:extLst>
                  <a:ext uri="{FF2B5EF4-FFF2-40B4-BE49-F238E27FC236}">
                    <a16:creationId xmlns:a16="http://schemas.microsoft.com/office/drawing/2014/main" id="{4C1D6FB4-1F93-90EB-570D-34372129A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68">
                <a:extLst>
                  <a:ext uri="{FF2B5EF4-FFF2-40B4-BE49-F238E27FC236}">
                    <a16:creationId xmlns:a16="http://schemas.microsoft.com/office/drawing/2014/main" id="{09117999-8F54-BB85-5B10-7654E69E9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69">
                <a:extLst>
                  <a:ext uri="{FF2B5EF4-FFF2-40B4-BE49-F238E27FC236}">
                    <a16:creationId xmlns:a16="http://schemas.microsoft.com/office/drawing/2014/main" id="{A1DA8F0E-2ED4-613F-733C-32A924673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70">
                <a:extLst>
                  <a:ext uri="{FF2B5EF4-FFF2-40B4-BE49-F238E27FC236}">
                    <a16:creationId xmlns:a16="http://schemas.microsoft.com/office/drawing/2014/main" id="{BB945ACC-CE6D-ECE2-CFF6-CD5EB78E0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71">
                <a:extLst>
                  <a:ext uri="{FF2B5EF4-FFF2-40B4-BE49-F238E27FC236}">
                    <a16:creationId xmlns:a16="http://schemas.microsoft.com/office/drawing/2014/main" id="{D048B8DB-1CCF-34D2-7E5B-43C65329B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72">
                <a:extLst>
                  <a:ext uri="{FF2B5EF4-FFF2-40B4-BE49-F238E27FC236}">
                    <a16:creationId xmlns:a16="http://schemas.microsoft.com/office/drawing/2014/main" id="{30E955C8-28FA-3FA4-770D-D12CA8176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73">
                <a:extLst>
                  <a:ext uri="{FF2B5EF4-FFF2-40B4-BE49-F238E27FC236}">
                    <a16:creationId xmlns:a16="http://schemas.microsoft.com/office/drawing/2014/main" id="{FD20D3B5-F5B9-5DEC-52D4-271EA73B5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74">
                <a:extLst>
                  <a:ext uri="{FF2B5EF4-FFF2-40B4-BE49-F238E27FC236}">
                    <a16:creationId xmlns:a16="http://schemas.microsoft.com/office/drawing/2014/main" id="{E9A78D79-F926-ECC8-6732-E0FEB703F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75">
                <a:extLst>
                  <a:ext uri="{FF2B5EF4-FFF2-40B4-BE49-F238E27FC236}">
                    <a16:creationId xmlns:a16="http://schemas.microsoft.com/office/drawing/2014/main" id="{EC15B597-7088-5D7C-9CE4-A0A1B631F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76">
                <a:extLst>
                  <a:ext uri="{FF2B5EF4-FFF2-40B4-BE49-F238E27FC236}">
                    <a16:creationId xmlns:a16="http://schemas.microsoft.com/office/drawing/2014/main" id="{DF79F4B6-5A92-4C75-880F-10084A01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77">
                <a:extLst>
                  <a:ext uri="{FF2B5EF4-FFF2-40B4-BE49-F238E27FC236}">
                    <a16:creationId xmlns:a16="http://schemas.microsoft.com/office/drawing/2014/main" id="{D0BF48D0-062A-0523-EC0D-72A9A6E54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78">
                <a:extLst>
                  <a:ext uri="{FF2B5EF4-FFF2-40B4-BE49-F238E27FC236}">
                    <a16:creationId xmlns:a16="http://schemas.microsoft.com/office/drawing/2014/main" id="{A7EE8D66-8E9C-8E6E-4032-9CE85EBF7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79">
                <a:extLst>
                  <a:ext uri="{FF2B5EF4-FFF2-40B4-BE49-F238E27FC236}">
                    <a16:creationId xmlns:a16="http://schemas.microsoft.com/office/drawing/2014/main" id="{29B5662E-38AE-00C3-AD8B-1BC8AE7D6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80">
                <a:extLst>
                  <a:ext uri="{FF2B5EF4-FFF2-40B4-BE49-F238E27FC236}">
                    <a16:creationId xmlns:a16="http://schemas.microsoft.com/office/drawing/2014/main" id="{60961DA6-38DF-F44F-032B-3B12862FA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81">
                <a:extLst>
                  <a:ext uri="{FF2B5EF4-FFF2-40B4-BE49-F238E27FC236}">
                    <a16:creationId xmlns:a16="http://schemas.microsoft.com/office/drawing/2014/main" id="{2E171681-8B5F-FF50-5650-7ADD139E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82">
                <a:extLst>
                  <a:ext uri="{FF2B5EF4-FFF2-40B4-BE49-F238E27FC236}">
                    <a16:creationId xmlns:a16="http://schemas.microsoft.com/office/drawing/2014/main" id="{89FF715F-6480-48E0-EB64-752E47639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83">
                <a:extLst>
                  <a:ext uri="{FF2B5EF4-FFF2-40B4-BE49-F238E27FC236}">
                    <a16:creationId xmlns:a16="http://schemas.microsoft.com/office/drawing/2014/main" id="{F19FBC71-C2AC-8840-BFBB-4DC5F8CE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84">
                <a:extLst>
                  <a:ext uri="{FF2B5EF4-FFF2-40B4-BE49-F238E27FC236}">
                    <a16:creationId xmlns:a16="http://schemas.microsoft.com/office/drawing/2014/main" id="{688DABEF-B0B4-94CB-92AE-81C9FCD87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85">
                <a:extLst>
                  <a:ext uri="{FF2B5EF4-FFF2-40B4-BE49-F238E27FC236}">
                    <a16:creationId xmlns:a16="http://schemas.microsoft.com/office/drawing/2014/main" id="{9A15DBA2-FF9A-7359-CAFF-C1A0A920C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86">
                <a:extLst>
                  <a:ext uri="{FF2B5EF4-FFF2-40B4-BE49-F238E27FC236}">
                    <a16:creationId xmlns:a16="http://schemas.microsoft.com/office/drawing/2014/main" id="{0BA0D872-DF9E-27E8-9BD5-8967F975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87">
                <a:extLst>
                  <a:ext uri="{FF2B5EF4-FFF2-40B4-BE49-F238E27FC236}">
                    <a16:creationId xmlns:a16="http://schemas.microsoft.com/office/drawing/2014/main" id="{89D21155-E051-CE32-D1EC-8137714B4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88">
                <a:extLst>
                  <a:ext uri="{FF2B5EF4-FFF2-40B4-BE49-F238E27FC236}">
                    <a16:creationId xmlns:a16="http://schemas.microsoft.com/office/drawing/2014/main" id="{16F5803B-F4FF-B933-8A9D-A95043DAC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89">
                <a:extLst>
                  <a:ext uri="{FF2B5EF4-FFF2-40B4-BE49-F238E27FC236}">
                    <a16:creationId xmlns:a16="http://schemas.microsoft.com/office/drawing/2014/main" id="{5D5777AD-DFBC-D120-03B5-1D986FD0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90">
                <a:extLst>
                  <a:ext uri="{FF2B5EF4-FFF2-40B4-BE49-F238E27FC236}">
                    <a16:creationId xmlns:a16="http://schemas.microsoft.com/office/drawing/2014/main" id="{F7374EC8-2DB7-C704-9154-9425AB7C5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91">
                <a:extLst>
                  <a:ext uri="{FF2B5EF4-FFF2-40B4-BE49-F238E27FC236}">
                    <a16:creationId xmlns:a16="http://schemas.microsoft.com/office/drawing/2014/main" id="{7B9AD3E3-0BF2-E361-CFB1-60915A3E9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92">
                <a:extLst>
                  <a:ext uri="{FF2B5EF4-FFF2-40B4-BE49-F238E27FC236}">
                    <a16:creationId xmlns:a16="http://schemas.microsoft.com/office/drawing/2014/main" id="{01A2EE40-3A3A-7113-7324-0F8A8278C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93">
                <a:extLst>
                  <a:ext uri="{FF2B5EF4-FFF2-40B4-BE49-F238E27FC236}">
                    <a16:creationId xmlns:a16="http://schemas.microsoft.com/office/drawing/2014/main" id="{868455E8-65FB-EAA2-ED49-2229F16D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94">
                <a:extLst>
                  <a:ext uri="{FF2B5EF4-FFF2-40B4-BE49-F238E27FC236}">
                    <a16:creationId xmlns:a16="http://schemas.microsoft.com/office/drawing/2014/main" id="{9607CD38-B1E0-A2A2-C23F-763487907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95">
                <a:extLst>
                  <a:ext uri="{FF2B5EF4-FFF2-40B4-BE49-F238E27FC236}">
                    <a16:creationId xmlns:a16="http://schemas.microsoft.com/office/drawing/2014/main" id="{7E7168BC-C733-3B36-832F-B1237C49F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96">
                <a:extLst>
                  <a:ext uri="{FF2B5EF4-FFF2-40B4-BE49-F238E27FC236}">
                    <a16:creationId xmlns:a16="http://schemas.microsoft.com/office/drawing/2014/main" id="{FBC0BB80-8B6F-3F7E-EB7E-0E5B89CF3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97">
                <a:extLst>
                  <a:ext uri="{FF2B5EF4-FFF2-40B4-BE49-F238E27FC236}">
                    <a16:creationId xmlns:a16="http://schemas.microsoft.com/office/drawing/2014/main" id="{4C65355B-8B43-28FE-16C3-DED81CBF4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98">
                <a:extLst>
                  <a:ext uri="{FF2B5EF4-FFF2-40B4-BE49-F238E27FC236}">
                    <a16:creationId xmlns:a16="http://schemas.microsoft.com/office/drawing/2014/main" id="{577336AD-67AE-2054-13A7-C8AE36B0E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99">
                <a:extLst>
                  <a:ext uri="{FF2B5EF4-FFF2-40B4-BE49-F238E27FC236}">
                    <a16:creationId xmlns:a16="http://schemas.microsoft.com/office/drawing/2014/main" id="{F6D83C3D-D88A-560B-2D35-1747A69CF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100">
                <a:extLst>
                  <a:ext uri="{FF2B5EF4-FFF2-40B4-BE49-F238E27FC236}">
                    <a16:creationId xmlns:a16="http://schemas.microsoft.com/office/drawing/2014/main" id="{FD05718B-14D2-A942-1314-AEF1779CA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101">
                <a:extLst>
                  <a:ext uri="{FF2B5EF4-FFF2-40B4-BE49-F238E27FC236}">
                    <a16:creationId xmlns:a16="http://schemas.microsoft.com/office/drawing/2014/main" id="{DA9C669F-28D7-59A2-151A-A72400F87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102">
                <a:extLst>
                  <a:ext uri="{FF2B5EF4-FFF2-40B4-BE49-F238E27FC236}">
                    <a16:creationId xmlns:a16="http://schemas.microsoft.com/office/drawing/2014/main" id="{4E9D9B9B-5144-85D9-6F40-95F5A4BD1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103">
                <a:extLst>
                  <a:ext uri="{FF2B5EF4-FFF2-40B4-BE49-F238E27FC236}">
                    <a16:creationId xmlns:a16="http://schemas.microsoft.com/office/drawing/2014/main" id="{B0307F9E-E94C-3562-CEA7-0C33FCDD3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104">
                <a:extLst>
                  <a:ext uri="{FF2B5EF4-FFF2-40B4-BE49-F238E27FC236}">
                    <a16:creationId xmlns:a16="http://schemas.microsoft.com/office/drawing/2014/main" id="{3C33AF47-2612-0A3E-ADE7-A38638CAF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105">
                <a:extLst>
                  <a:ext uri="{FF2B5EF4-FFF2-40B4-BE49-F238E27FC236}">
                    <a16:creationId xmlns:a16="http://schemas.microsoft.com/office/drawing/2014/main" id="{8A21C80C-6F37-6609-40D3-904E42272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106">
                <a:extLst>
                  <a:ext uri="{FF2B5EF4-FFF2-40B4-BE49-F238E27FC236}">
                    <a16:creationId xmlns:a16="http://schemas.microsoft.com/office/drawing/2014/main" id="{A718916F-8B31-964D-F0E9-58637A3A3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107">
                <a:extLst>
                  <a:ext uri="{FF2B5EF4-FFF2-40B4-BE49-F238E27FC236}">
                    <a16:creationId xmlns:a16="http://schemas.microsoft.com/office/drawing/2014/main" id="{79CF8AA1-4D7D-6A44-26A4-E947E6A1D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108">
                <a:extLst>
                  <a:ext uri="{FF2B5EF4-FFF2-40B4-BE49-F238E27FC236}">
                    <a16:creationId xmlns:a16="http://schemas.microsoft.com/office/drawing/2014/main" id="{518CC796-5C16-1050-7C25-BE1332607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109">
                <a:extLst>
                  <a:ext uri="{FF2B5EF4-FFF2-40B4-BE49-F238E27FC236}">
                    <a16:creationId xmlns:a16="http://schemas.microsoft.com/office/drawing/2014/main" id="{243AF6FA-2C15-02AA-B747-A80DEE7C9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110">
                <a:extLst>
                  <a:ext uri="{FF2B5EF4-FFF2-40B4-BE49-F238E27FC236}">
                    <a16:creationId xmlns:a16="http://schemas.microsoft.com/office/drawing/2014/main" id="{0C1E2824-C884-7F8E-EE7C-F01900716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111">
                <a:extLst>
                  <a:ext uri="{FF2B5EF4-FFF2-40B4-BE49-F238E27FC236}">
                    <a16:creationId xmlns:a16="http://schemas.microsoft.com/office/drawing/2014/main" id="{FF7BD0F7-2A31-62AE-B0F9-FFF57B24B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112">
                <a:extLst>
                  <a:ext uri="{FF2B5EF4-FFF2-40B4-BE49-F238E27FC236}">
                    <a16:creationId xmlns:a16="http://schemas.microsoft.com/office/drawing/2014/main" id="{7753814D-6316-CC4A-7A1D-BDE8C288A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113">
                <a:extLst>
                  <a:ext uri="{FF2B5EF4-FFF2-40B4-BE49-F238E27FC236}">
                    <a16:creationId xmlns:a16="http://schemas.microsoft.com/office/drawing/2014/main" id="{00FACFF6-3745-0B6E-6447-3C5CE368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114">
                <a:extLst>
                  <a:ext uri="{FF2B5EF4-FFF2-40B4-BE49-F238E27FC236}">
                    <a16:creationId xmlns:a16="http://schemas.microsoft.com/office/drawing/2014/main" id="{B1ED9BF8-A62F-C7B8-C9D7-290F414C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115">
                <a:extLst>
                  <a:ext uri="{FF2B5EF4-FFF2-40B4-BE49-F238E27FC236}">
                    <a16:creationId xmlns:a16="http://schemas.microsoft.com/office/drawing/2014/main" id="{52CDFD8A-C980-111C-D74D-0A8B3C126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116">
                <a:extLst>
                  <a:ext uri="{FF2B5EF4-FFF2-40B4-BE49-F238E27FC236}">
                    <a16:creationId xmlns:a16="http://schemas.microsoft.com/office/drawing/2014/main" id="{9831EBBD-0BBA-161B-E9B1-E2123B4E7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117">
                <a:extLst>
                  <a:ext uri="{FF2B5EF4-FFF2-40B4-BE49-F238E27FC236}">
                    <a16:creationId xmlns:a16="http://schemas.microsoft.com/office/drawing/2014/main" id="{286A0238-0567-2C49-610C-6665500D5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118">
                <a:extLst>
                  <a:ext uri="{FF2B5EF4-FFF2-40B4-BE49-F238E27FC236}">
                    <a16:creationId xmlns:a16="http://schemas.microsoft.com/office/drawing/2014/main" id="{38B04F8E-9D37-9376-517E-D080E592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5" name="Grupo 14">
              <a:extLst>
                <a:ext uri="{FF2B5EF4-FFF2-40B4-BE49-F238E27FC236}">
                  <a16:creationId xmlns:a16="http://schemas.microsoft.com/office/drawing/2014/main" id="{8E40B957-EB00-1EEB-694D-F36BE7DC0975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16" name="Freeform 122">
                <a:extLst>
                  <a:ext uri="{FF2B5EF4-FFF2-40B4-BE49-F238E27FC236}">
                    <a16:creationId xmlns:a16="http://schemas.microsoft.com/office/drawing/2014/main" id="{1CD525F8-3837-AEE3-9360-D9F2A50967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" name="Freeform 123">
                <a:extLst>
                  <a:ext uri="{FF2B5EF4-FFF2-40B4-BE49-F238E27FC236}">
                    <a16:creationId xmlns:a16="http://schemas.microsoft.com/office/drawing/2014/main" id="{C86741E9-AFB2-A4A0-61C5-7B9608CE1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" name="Freeform 124">
                <a:extLst>
                  <a:ext uri="{FF2B5EF4-FFF2-40B4-BE49-F238E27FC236}">
                    <a16:creationId xmlns:a16="http://schemas.microsoft.com/office/drawing/2014/main" id="{C6091851-EC52-FB44-604F-423CF739B0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" name="Freeform 125">
                <a:extLst>
                  <a:ext uri="{FF2B5EF4-FFF2-40B4-BE49-F238E27FC236}">
                    <a16:creationId xmlns:a16="http://schemas.microsoft.com/office/drawing/2014/main" id="{AE67B3AE-9A06-402D-0098-BD360A5DA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" name="Freeform 126">
                <a:extLst>
                  <a:ext uri="{FF2B5EF4-FFF2-40B4-BE49-F238E27FC236}">
                    <a16:creationId xmlns:a16="http://schemas.microsoft.com/office/drawing/2014/main" id="{AD272B75-25D2-4173-93B9-C0454A23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127">
                <a:extLst>
                  <a:ext uri="{FF2B5EF4-FFF2-40B4-BE49-F238E27FC236}">
                    <a16:creationId xmlns:a16="http://schemas.microsoft.com/office/drawing/2014/main" id="{55B05956-0D60-18FE-1F04-D9F5D249C8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128">
                <a:extLst>
                  <a:ext uri="{FF2B5EF4-FFF2-40B4-BE49-F238E27FC236}">
                    <a16:creationId xmlns:a16="http://schemas.microsoft.com/office/drawing/2014/main" id="{A092DC2E-1CFB-D98A-7121-A3CCAA213B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129">
                <a:extLst>
                  <a:ext uri="{FF2B5EF4-FFF2-40B4-BE49-F238E27FC236}">
                    <a16:creationId xmlns:a16="http://schemas.microsoft.com/office/drawing/2014/main" id="{897A990C-8E91-D9B3-CF47-E084EFF7E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" name="Freeform 130">
                <a:extLst>
                  <a:ext uri="{FF2B5EF4-FFF2-40B4-BE49-F238E27FC236}">
                    <a16:creationId xmlns:a16="http://schemas.microsoft.com/office/drawing/2014/main" id="{10ED2FDB-512C-25A1-4821-C8E1E3031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" name="Freeform 131">
                <a:extLst>
                  <a:ext uri="{FF2B5EF4-FFF2-40B4-BE49-F238E27FC236}">
                    <a16:creationId xmlns:a16="http://schemas.microsoft.com/office/drawing/2014/main" id="{B8FBF90F-F20E-C8B7-03A2-969510906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132">
                <a:extLst>
                  <a:ext uri="{FF2B5EF4-FFF2-40B4-BE49-F238E27FC236}">
                    <a16:creationId xmlns:a16="http://schemas.microsoft.com/office/drawing/2014/main" id="{71D683E0-21F4-F7DD-7C78-E2FCF96FF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133">
                <a:extLst>
                  <a:ext uri="{FF2B5EF4-FFF2-40B4-BE49-F238E27FC236}">
                    <a16:creationId xmlns:a16="http://schemas.microsoft.com/office/drawing/2014/main" id="{A78D2698-43C7-F16F-FEF5-7434015EE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" name="Freeform 134">
                <a:extLst>
                  <a:ext uri="{FF2B5EF4-FFF2-40B4-BE49-F238E27FC236}">
                    <a16:creationId xmlns:a16="http://schemas.microsoft.com/office/drawing/2014/main" id="{4E7859B8-1BBE-ED1A-8695-138739A2A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" name="Freeform 135">
                <a:extLst>
                  <a:ext uri="{FF2B5EF4-FFF2-40B4-BE49-F238E27FC236}">
                    <a16:creationId xmlns:a16="http://schemas.microsoft.com/office/drawing/2014/main" id="{108635D8-6976-E71A-1736-E656B85EA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136">
                <a:extLst>
                  <a:ext uri="{FF2B5EF4-FFF2-40B4-BE49-F238E27FC236}">
                    <a16:creationId xmlns:a16="http://schemas.microsoft.com/office/drawing/2014/main" id="{B39314AE-0A28-F392-AB23-DA36B2140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137">
                <a:extLst>
                  <a:ext uri="{FF2B5EF4-FFF2-40B4-BE49-F238E27FC236}">
                    <a16:creationId xmlns:a16="http://schemas.microsoft.com/office/drawing/2014/main" id="{20E3F57F-6EAD-2805-47DC-212E5CB24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138">
                <a:extLst>
                  <a:ext uri="{FF2B5EF4-FFF2-40B4-BE49-F238E27FC236}">
                    <a16:creationId xmlns:a16="http://schemas.microsoft.com/office/drawing/2014/main" id="{7B6088A9-EF31-ECFB-1A5A-2CE0E63BC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139">
                <a:extLst>
                  <a:ext uri="{FF2B5EF4-FFF2-40B4-BE49-F238E27FC236}">
                    <a16:creationId xmlns:a16="http://schemas.microsoft.com/office/drawing/2014/main" id="{8A3E8994-B38F-B35D-7194-C47086446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140">
                <a:extLst>
                  <a:ext uri="{FF2B5EF4-FFF2-40B4-BE49-F238E27FC236}">
                    <a16:creationId xmlns:a16="http://schemas.microsoft.com/office/drawing/2014/main" id="{C3EC7E25-8EDD-9189-4F16-71C93CE17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141">
                <a:extLst>
                  <a:ext uri="{FF2B5EF4-FFF2-40B4-BE49-F238E27FC236}">
                    <a16:creationId xmlns:a16="http://schemas.microsoft.com/office/drawing/2014/main" id="{29ED6141-89BD-D608-867E-00222DB7A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142">
                <a:extLst>
                  <a:ext uri="{FF2B5EF4-FFF2-40B4-BE49-F238E27FC236}">
                    <a16:creationId xmlns:a16="http://schemas.microsoft.com/office/drawing/2014/main" id="{AB28C83E-36CD-9A71-A4B5-3646881D8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143">
                <a:extLst>
                  <a:ext uri="{FF2B5EF4-FFF2-40B4-BE49-F238E27FC236}">
                    <a16:creationId xmlns:a16="http://schemas.microsoft.com/office/drawing/2014/main" id="{737DD351-4D68-84A3-8B61-1BBA0AE4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144">
                <a:extLst>
                  <a:ext uri="{FF2B5EF4-FFF2-40B4-BE49-F238E27FC236}">
                    <a16:creationId xmlns:a16="http://schemas.microsoft.com/office/drawing/2014/main" id="{6BA6F0BA-E1F9-9826-7A2D-76F721D30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145">
                <a:extLst>
                  <a:ext uri="{FF2B5EF4-FFF2-40B4-BE49-F238E27FC236}">
                    <a16:creationId xmlns:a16="http://schemas.microsoft.com/office/drawing/2014/main" id="{071CC102-318A-2524-C4CF-E874C8BF7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146">
                <a:extLst>
                  <a:ext uri="{FF2B5EF4-FFF2-40B4-BE49-F238E27FC236}">
                    <a16:creationId xmlns:a16="http://schemas.microsoft.com/office/drawing/2014/main" id="{3B48B508-B56E-4416-0FCE-B27C155EA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147">
                <a:extLst>
                  <a:ext uri="{FF2B5EF4-FFF2-40B4-BE49-F238E27FC236}">
                    <a16:creationId xmlns:a16="http://schemas.microsoft.com/office/drawing/2014/main" id="{43C2A451-5734-490F-62F3-526CA7140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148">
                <a:extLst>
                  <a:ext uri="{FF2B5EF4-FFF2-40B4-BE49-F238E27FC236}">
                    <a16:creationId xmlns:a16="http://schemas.microsoft.com/office/drawing/2014/main" id="{3509C8A7-1A90-D307-E4B0-B11F22FC0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149">
                <a:extLst>
                  <a:ext uri="{FF2B5EF4-FFF2-40B4-BE49-F238E27FC236}">
                    <a16:creationId xmlns:a16="http://schemas.microsoft.com/office/drawing/2014/main" id="{10AE6884-3827-0277-5408-01C77FFC8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150">
                <a:extLst>
                  <a:ext uri="{FF2B5EF4-FFF2-40B4-BE49-F238E27FC236}">
                    <a16:creationId xmlns:a16="http://schemas.microsoft.com/office/drawing/2014/main" id="{88A7CBE3-E386-1199-5530-DC247D4C1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151">
                <a:extLst>
                  <a:ext uri="{FF2B5EF4-FFF2-40B4-BE49-F238E27FC236}">
                    <a16:creationId xmlns:a16="http://schemas.microsoft.com/office/drawing/2014/main" id="{479BE614-744B-87F8-A50B-B62C6BE86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152">
                <a:extLst>
                  <a:ext uri="{FF2B5EF4-FFF2-40B4-BE49-F238E27FC236}">
                    <a16:creationId xmlns:a16="http://schemas.microsoft.com/office/drawing/2014/main" id="{38987EBE-0F5E-2331-CB7C-4C3978718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153">
                <a:extLst>
                  <a:ext uri="{FF2B5EF4-FFF2-40B4-BE49-F238E27FC236}">
                    <a16:creationId xmlns:a16="http://schemas.microsoft.com/office/drawing/2014/main" id="{EA7D57E2-0958-8238-1BCD-96D155260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54">
                <a:extLst>
                  <a:ext uri="{FF2B5EF4-FFF2-40B4-BE49-F238E27FC236}">
                    <a16:creationId xmlns:a16="http://schemas.microsoft.com/office/drawing/2014/main" id="{2DE53A8F-31F1-1A1A-57EE-679515B09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155">
                <a:extLst>
                  <a:ext uri="{FF2B5EF4-FFF2-40B4-BE49-F238E27FC236}">
                    <a16:creationId xmlns:a16="http://schemas.microsoft.com/office/drawing/2014/main" id="{48426C2F-F309-5FAD-79D9-AE0C5233A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56">
                <a:extLst>
                  <a:ext uri="{FF2B5EF4-FFF2-40B4-BE49-F238E27FC236}">
                    <a16:creationId xmlns:a16="http://schemas.microsoft.com/office/drawing/2014/main" id="{2DE47BBB-23EC-0D64-914C-D1D77A66C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57">
                <a:extLst>
                  <a:ext uri="{FF2B5EF4-FFF2-40B4-BE49-F238E27FC236}">
                    <a16:creationId xmlns:a16="http://schemas.microsoft.com/office/drawing/2014/main" id="{8B1AE75D-84FA-A6F7-2502-4BF0D9549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158">
                <a:extLst>
                  <a:ext uri="{FF2B5EF4-FFF2-40B4-BE49-F238E27FC236}">
                    <a16:creationId xmlns:a16="http://schemas.microsoft.com/office/drawing/2014/main" id="{412B1B85-A50A-5E0F-B579-E710C610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159">
                <a:extLst>
                  <a:ext uri="{FF2B5EF4-FFF2-40B4-BE49-F238E27FC236}">
                    <a16:creationId xmlns:a16="http://schemas.microsoft.com/office/drawing/2014/main" id="{4BD71E5B-21D5-13F5-CBA9-029AFCA8D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160">
                <a:extLst>
                  <a:ext uri="{FF2B5EF4-FFF2-40B4-BE49-F238E27FC236}">
                    <a16:creationId xmlns:a16="http://schemas.microsoft.com/office/drawing/2014/main" id="{FFEEA0BC-E4CE-8722-5186-9DAE3065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61">
                <a:extLst>
                  <a:ext uri="{FF2B5EF4-FFF2-40B4-BE49-F238E27FC236}">
                    <a16:creationId xmlns:a16="http://schemas.microsoft.com/office/drawing/2014/main" id="{924BC20E-B2AF-5E84-881B-D165205DA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62">
                <a:extLst>
                  <a:ext uri="{FF2B5EF4-FFF2-40B4-BE49-F238E27FC236}">
                    <a16:creationId xmlns:a16="http://schemas.microsoft.com/office/drawing/2014/main" id="{31424AAD-09D2-0020-99B3-D1A7DFFD4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63">
                <a:extLst>
                  <a:ext uri="{FF2B5EF4-FFF2-40B4-BE49-F238E27FC236}">
                    <a16:creationId xmlns:a16="http://schemas.microsoft.com/office/drawing/2014/main" id="{9FDE1902-4A32-8085-CE8E-01160C33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164">
                <a:extLst>
                  <a:ext uri="{FF2B5EF4-FFF2-40B4-BE49-F238E27FC236}">
                    <a16:creationId xmlns:a16="http://schemas.microsoft.com/office/drawing/2014/main" id="{4009175E-1B70-0EDA-7496-30D914809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165">
                <a:extLst>
                  <a:ext uri="{FF2B5EF4-FFF2-40B4-BE49-F238E27FC236}">
                    <a16:creationId xmlns:a16="http://schemas.microsoft.com/office/drawing/2014/main" id="{41D4F05F-A222-3D18-B4F8-16E31CEB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166">
                <a:extLst>
                  <a:ext uri="{FF2B5EF4-FFF2-40B4-BE49-F238E27FC236}">
                    <a16:creationId xmlns:a16="http://schemas.microsoft.com/office/drawing/2014/main" id="{4F8FD601-6650-D774-35BE-EFACA0C4C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167">
                <a:extLst>
                  <a:ext uri="{FF2B5EF4-FFF2-40B4-BE49-F238E27FC236}">
                    <a16:creationId xmlns:a16="http://schemas.microsoft.com/office/drawing/2014/main" id="{20EEEE5E-E715-6B85-1F39-C0660B0D5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168">
                <a:extLst>
                  <a:ext uri="{FF2B5EF4-FFF2-40B4-BE49-F238E27FC236}">
                    <a16:creationId xmlns:a16="http://schemas.microsoft.com/office/drawing/2014/main" id="{A52BF218-5661-2933-1D0C-3579A50BE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169">
                <a:extLst>
                  <a:ext uri="{FF2B5EF4-FFF2-40B4-BE49-F238E27FC236}">
                    <a16:creationId xmlns:a16="http://schemas.microsoft.com/office/drawing/2014/main" id="{D4E7D1A0-1B1E-AE2B-F203-388F8748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170">
                <a:extLst>
                  <a:ext uri="{FF2B5EF4-FFF2-40B4-BE49-F238E27FC236}">
                    <a16:creationId xmlns:a16="http://schemas.microsoft.com/office/drawing/2014/main" id="{9D532BC7-CC13-3939-A2A9-5F3803DF0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171">
                <a:extLst>
                  <a:ext uri="{FF2B5EF4-FFF2-40B4-BE49-F238E27FC236}">
                    <a16:creationId xmlns:a16="http://schemas.microsoft.com/office/drawing/2014/main" id="{46CA55E7-7E9E-8EBE-F7DB-A010727AF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172">
                <a:extLst>
                  <a:ext uri="{FF2B5EF4-FFF2-40B4-BE49-F238E27FC236}">
                    <a16:creationId xmlns:a16="http://schemas.microsoft.com/office/drawing/2014/main" id="{2C45B3F5-5565-7A99-1FB4-CD671AACA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173">
                <a:extLst>
                  <a:ext uri="{FF2B5EF4-FFF2-40B4-BE49-F238E27FC236}">
                    <a16:creationId xmlns:a16="http://schemas.microsoft.com/office/drawing/2014/main" id="{6EDE3F78-0B11-72CC-4E7B-A8F4DF380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174">
                <a:extLst>
                  <a:ext uri="{FF2B5EF4-FFF2-40B4-BE49-F238E27FC236}">
                    <a16:creationId xmlns:a16="http://schemas.microsoft.com/office/drawing/2014/main" id="{11695A74-4B99-CBCA-2D54-DA5A6502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175">
                <a:extLst>
                  <a:ext uri="{FF2B5EF4-FFF2-40B4-BE49-F238E27FC236}">
                    <a16:creationId xmlns:a16="http://schemas.microsoft.com/office/drawing/2014/main" id="{0BA447DC-FDAE-7621-D977-1DA52461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176">
                <a:extLst>
                  <a:ext uri="{FF2B5EF4-FFF2-40B4-BE49-F238E27FC236}">
                    <a16:creationId xmlns:a16="http://schemas.microsoft.com/office/drawing/2014/main" id="{3B7F2C1B-53CF-6DCB-B9FB-8CD02229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177">
                <a:extLst>
                  <a:ext uri="{FF2B5EF4-FFF2-40B4-BE49-F238E27FC236}">
                    <a16:creationId xmlns:a16="http://schemas.microsoft.com/office/drawing/2014/main" id="{7E99FAC9-308D-A48D-7A6A-8BDA5900A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178">
                <a:extLst>
                  <a:ext uri="{FF2B5EF4-FFF2-40B4-BE49-F238E27FC236}">
                    <a16:creationId xmlns:a16="http://schemas.microsoft.com/office/drawing/2014/main" id="{BD876E0B-8C8F-FA99-BB74-AE7B7C468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179">
                <a:extLst>
                  <a:ext uri="{FF2B5EF4-FFF2-40B4-BE49-F238E27FC236}">
                    <a16:creationId xmlns:a16="http://schemas.microsoft.com/office/drawing/2014/main" id="{489B4FE1-79E8-CD15-910F-72D74C864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180">
                <a:extLst>
                  <a:ext uri="{FF2B5EF4-FFF2-40B4-BE49-F238E27FC236}">
                    <a16:creationId xmlns:a16="http://schemas.microsoft.com/office/drawing/2014/main" id="{0C026E5B-D11A-25A8-8E38-DF2B1AF01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181">
                <a:extLst>
                  <a:ext uri="{FF2B5EF4-FFF2-40B4-BE49-F238E27FC236}">
                    <a16:creationId xmlns:a16="http://schemas.microsoft.com/office/drawing/2014/main" id="{DEDA7909-D5B9-4550-DB19-FD25FCCFD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182">
                <a:extLst>
                  <a:ext uri="{FF2B5EF4-FFF2-40B4-BE49-F238E27FC236}">
                    <a16:creationId xmlns:a16="http://schemas.microsoft.com/office/drawing/2014/main" id="{0A55751C-B118-C7F8-1816-175088D6C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183">
                <a:extLst>
                  <a:ext uri="{FF2B5EF4-FFF2-40B4-BE49-F238E27FC236}">
                    <a16:creationId xmlns:a16="http://schemas.microsoft.com/office/drawing/2014/main" id="{EECA21FE-3C98-730B-D1ED-001531760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184">
                <a:extLst>
                  <a:ext uri="{FF2B5EF4-FFF2-40B4-BE49-F238E27FC236}">
                    <a16:creationId xmlns:a16="http://schemas.microsoft.com/office/drawing/2014/main" id="{56817D54-931B-F4E9-A8E5-2A0D7316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185">
                <a:extLst>
                  <a:ext uri="{FF2B5EF4-FFF2-40B4-BE49-F238E27FC236}">
                    <a16:creationId xmlns:a16="http://schemas.microsoft.com/office/drawing/2014/main" id="{1C741EDA-7CB0-632E-273C-0C8056031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186">
                <a:extLst>
                  <a:ext uri="{FF2B5EF4-FFF2-40B4-BE49-F238E27FC236}">
                    <a16:creationId xmlns:a16="http://schemas.microsoft.com/office/drawing/2014/main" id="{B1E7E91A-5F7F-FDAD-F611-BDB5D0307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187">
                <a:extLst>
                  <a:ext uri="{FF2B5EF4-FFF2-40B4-BE49-F238E27FC236}">
                    <a16:creationId xmlns:a16="http://schemas.microsoft.com/office/drawing/2014/main" id="{9FCB22DF-2705-4078-59A6-83E9E387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188">
                <a:extLst>
                  <a:ext uri="{FF2B5EF4-FFF2-40B4-BE49-F238E27FC236}">
                    <a16:creationId xmlns:a16="http://schemas.microsoft.com/office/drawing/2014/main" id="{DABCB2BA-4F99-7180-018C-7FAAFFEBE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189">
                <a:extLst>
                  <a:ext uri="{FF2B5EF4-FFF2-40B4-BE49-F238E27FC236}">
                    <a16:creationId xmlns:a16="http://schemas.microsoft.com/office/drawing/2014/main" id="{E9FF3089-7774-F126-4708-984ED7D06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190">
                <a:extLst>
                  <a:ext uri="{FF2B5EF4-FFF2-40B4-BE49-F238E27FC236}">
                    <a16:creationId xmlns:a16="http://schemas.microsoft.com/office/drawing/2014/main" id="{167155D1-2C14-C88D-56C9-B6DF9F809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91">
                <a:extLst>
                  <a:ext uri="{FF2B5EF4-FFF2-40B4-BE49-F238E27FC236}">
                    <a16:creationId xmlns:a16="http://schemas.microsoft.com/office/drawing/2014/main" id="{CC213CEC-C383-9346-C28A-F8603A1A6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92">
                <a:extLst>
                  <a:ext uri="{FF2B5EF4-FFF2-40B4-BE49-F238E27FC236}">
                    <a16:creationId xmlns:a16="http://schemas.microsoft.com/office/drawing/2014/main" id="{57FEE295-9D4D-A7C2-63D3-0CC18FFD7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93">
                <a:extLst>
                  <a:ext uri="{FF2B5EF4-FFF2-40B4-BE49-F238E27FC236}">
                    <a16:creationId xmlns:a16="http://schemas.microsoft.com/office/drawing/2014/main" id="{26B7CA75-D440-4A6D-E34D-3AAF4F320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94">
                <a:extLst>
                  <a:ext uri="{FF2B5EF4-FFF2-40B4-BE49-F238E27FC236}">
                    <a16:creationId xmlns:a16="http://schemas.microsoft.com/office/drawing/2014/main" id="{DC7CDEC5-B335-E32A-91E2-C0B0E9A4A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95">
                <a:extLst>
                  <a:ext uri="{FF2B5EF4-FFF2-40B4-BE49-F238E27FC236}">
                    <a16:creationId xmlns:a16="http://schemas.microsoft.com/office/drawing/2014/main" id="{50E6735D-09A5-C8FD-D2D8-E5610BA5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96">
                <a:extLst>
                  <a:ext uri="{FF2B5EF4-FFF2-40B4-BE49-F238E27FC236}">
                    <a16:creationId xmlns:a16="http://schemas.microsoft.com/office/drawing/2014/main" id="{81559520-C554-1F7C-B656-E403DF2EF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197">
                <a:extLst>
                  <a:ext uri="{FF2B5EF4-FFF2-40B4-BE49-F238E27FC236}">
                    <a16:creationId xmlns:a16="http://schemas.microsoft.com/office/drawing/2014/main" id="{32CD428D-AEBF-88F6-8565-633E4FEBF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198">
                <a:extLst>
                  <a:ext uri="{FF2B5EF4-FFF2-40B4-BE49-F238E27FC236}">
                    <a16:creationId xmlns:a16="http://schemas.microsoft.com/office/drawing/2014/main" id="{058E769B-8C26-7D9E-8374-F4B389AB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199">
                <a:extLst>
                  <a:ext uri="{FF2B5EF4-FFF2-40B4-BE49-F238E27FC236}">
                    <a16:creationId xmlns:a16="http://schemas.microsoft.com/office/drawing/2014/main" id="{3A3E9EE8-BF39-30BE-0B40-9F1C89949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200">
                <a:extLst>
                  <a:ext uri="{FF2B5EF4-FFF2-40B4-BE49-F238E27FC236}">
                    <a16:creationId xmlns:a16="http://schemas.microsoft.com/office/drawing/2014/main" id="{62E18E5C-063D-8B65-2A96-431085013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201">
                <a:extLst>
                  <a:ext uri="{FF2B5EF4-FFF2-40B4-BE49-F238E27FC236}">
                    <a16:creationId xmlns:a16="http://schemas.microsoft.com/office/drawing/2014/main" id="{CE67FD9E-BA42-21D9-D81F-FB9FB9472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202">
                <a:extLst>
                  <a:ext uri="{FF2B5EF4-FFF2-40B4-BE49-F238E27FC236}">
                    <a16:creationId xmlns:a16="http://schemas.microsoft.com/office/drawing/2014/main" id="{B0953B78-202E-A4DC-CAFE-5A4541A21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203">
                <a:extLst>
                  <a:ext uri="{FF2B5EF4-FFF2-40B4-BE49-F238E27FC236}">
                    <a16:creationId xmlns:a16="http://schemas.microsoft.com/office/drawing/2014/main" id="{F054A050-290F-3B48-D5D4-340FCF4A4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204">
                <a:extLst>
                  <a:ext uri="{FF2B5EF4-FFF2-40B4-BE49-F238E27FC236}">
                    <a16:creationId xmlns:a16="http://schemas.microsoft.com/office/drawing/2014/main" id="{B7B17209-5252-D617-4B69-D4CA87FAF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205">
                <a:extLst>
                  <a:ext uri="{FF2B5EF4-FFF2-40B4-BE49-F238E27FC236}">
                    <a16:creationId xmlns:a16="http://schemas.microsoft.com/office/drawing/2014/main" id="{D517989B-60CE-40F5-F037-04B07B9CF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206">
                <a:extLst>
                  <a:ext uri="{FF2B5EF4-FFF2-40B4-BE49-F238E27FC236}">
                    <a16:creationId xmlns:a16="http://schemas.microsoft.com/office/drawing/2014/main" id="{85B4D3ED-61F7-3B1E-C077-CB676DBD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207">
                <a:extLst>
                  <a:ext uri="{FF2B5EF4-FFF2-40B4-BE49-F238E27FC236}">
                    <a16:creationId xmlns:a16="http://schemas.microsoft.com/office/drawing/2014/main" id="{3C16B97D-E539-8A7D-37E7-9D070607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208">
                <a:extLst>
                  <a:ext uri="{FF2B5EF4-FFF2-40B4-BE49-F238E27FC236}">
                    <a16:creationId xmlns:a16="http://schemas.microsoft.com/office/drawing/2014/main" id="{4C6897AA-529F-369C-9058-7C87541E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209">
                <a:extLst>
                  <a:ext uri="{FF2B5EF4-FFF2-40B4-BE49-F238E27FC236}">
                    <a16:creationId xmlns:a16="http://schemas.microsoft.com/office/drawing/2014/main" id="{51E260F1-D3EE-3F44-18CD-7E74AF463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210">
                <a:extLst>
                  <a:ext uri="{FF2B5EF4-FFF2-40B4-BE49-F238E27FC236}">
                    <a16:creationId xmlns:a16="http://schemas.microsoft.com/office/drawing/2014/main" id="{9A916AC1-7207-5A70-2E26-D8F25AC2C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211">
                <a:extLst>
                  <a:ext uri="{FF2B5EF4-FFF2-40B4-BE49-F238E27FC236}">
                    <a16:creationId xmlns:a16="http://schemas.microsoft.com/office/drawing/2014/main" id="{C1788EF5-BA3B-8DD7-0281-6161D04E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212">
                <a:extLst>
                  <a:ext uri="{FF2B5EF4-FFF2-40B4-BE49-F238E27FC236}">
                    <a16:creationId xmlns:a16="http://schemas.microsoft.com/office/drawing/2014/main" id="{5DF6E16E-77B7-3DD9-C841-76EDF8B5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213">
                <a:extLst>
                  <a:ext uri="{FF2B5EF4-FFF2-40B4-BE49-F238E27FC236}">
                    <a16:creationId xmlns:a16="http://schemas.microsoft.com/office/drawing/2014/main" id="{936EDEAD-4DE5-97D0-4DB7-06F118E6B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214">
                <a:extLst>
                  <a:ext uri="{FF2B5EF4-FFF2-40B4-BE49-F238E27FC236}">
                    <a16:creationId xmlns:a16="http://schemas.microsoft.com/office/drawing/2014/main" id="{1ADC7636-3272-1C68-5BB0-F233D7257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215">
                <a:extLst>
                  <a:ext uri="{FF2B5EF4-FFF2-40B4-BE49-F238E27FC236}">
                    <a16:creationId xmlns:a16="http://schemas.microsoft.com/office/drawing/2014/main" id="{E58A8313-ABA5-B031-00D6-DE8436684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216">
                <a:extLst>
                  <a:ext uri="{FF2B5EF4-FFF2-40B4-BE49-F238E27FC236}">
                    <a16:creationId xmlns:a16="http://schemas.microsoft.com/office/drawing/2014/main" id="{DFCB1002-1D89-B08C-2169-5150ADE54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217">
                <a:extLst>
                  <a:ext uri="{FF2B5EF4-FFF2-40B4-BE49-F238E27FC236}">
                    <a16:creationId xmlns:a16="http://schemas.microsoft.com/office/drawing/2014/main" id="{BC06C962-1DF6-5F9F-3B8D-40E8C6738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218">
                <a:extLst>
                  <a:ext uri="{FF2B5EF4-FFF2-40B4-BE49-F238E27FC236}">
                    <a16:creationId xmlns:a16="http://schemas.microsoft.com/office/drawing/2014/main" id="{FBBB204F-8A7B-94AA-1470-3F4DF4E5E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219">
                <a:extLst>
                  <a:ext uri="{FF2B5EF4-FFF2-40B4-BE49-F238E27FC236}">
                    <a16:creationId xmlns:a16="http://schemas.microsoft.com/office/drawing/2014/main" id="{D18DBCAE-E80D-399F-A705-1E914C516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220">
                <a:extLst>
                  <a:ext uri="{FF2B5EF4-FFF2-40B4-BE49-F238E27FC236}">
                    <a16:creationId xmlns:a16="http://schemas.microsoft.com/office/drawing/2014/main" id="{2B8F030F-C40E-A554-9C92-48AE04BB0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221">
                <a:extLst>
                  <a:ext uri="{FF2B5EF4-FFF2-40B4-BE49-F238E27FC236}">
                    <a16:creationId xmlns:a16="http://schemas.microsoft.com/office/drawing/2014/main" id="{7F33490D-7E2A-79B8-CF83-F556A57AE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222">
                <a:extLst>
                  <a:ext uri="{FF2B5EF4-FFF2-40B4-BE49-F238E27FC236}">
                    <a16:creationId xmlns:a16="http://schemas.microsoft.com/office/drawing/2014/main" id="{C243C850-7959-BDA1-F300-91B6C4631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223">
                <a:extLst>
                  <a:ext uri="{FF2B5EF4-FFF2-40B4-BE49-F238E27FC236}">
                    <a16:creationId xmlns:a16="http://schemas.microsoft.com/office/drawing/2014/main" id="{8E8ACB59-EC55-D610-A517-8FA9558AC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224">
                <a:extLst>
                  <a:ext uri="{FF2B5EF4-FFF2-40B4-BE49-F238E27FC236}">
                    <a16:creationId xmlns:a16="http://schemas.microsoft.com/office/drawing/2014/main" id="{202209CE-610B-B78D-31E2-11EAFD51E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225">
                <a:extLst>
                  <a:ext uri="{FF2B5EF4-FFF2-40B4-BE49-F238E27FC236}">
                    <a16:creationId xmlns:a16="http://schemas.microsoft.com/office/drawing/2014/main" id="{9138A8BD-45CC-C231-E687-0F076021A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226">
                <a:extLst>
                  <a:ext uri="{FF2B5EF4-FFF2-40B4-BE49-F238E27FC236}">
                    <a16:creationId xmlns:a16="http://schemas.microsoft.com/office/drawing/2014/main" id="{7156A325-13B0-4201-4DD9-0664B0226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227">
                <a:extLst>
                  <a:ext uri="{FF2B5EF4-FFF2-40B4-BE49-F238E27FC236}">
                    <a16:creationId xmlns:a16="http://schemas.microsoft.com/office/drawing/2014/main" id="{94A7BB67-F9C9-F2BC-BF0F-DC6D96AB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228">
                <a:extLst>
                  <a:ext uri="{FF2B5EF4-FFF2-40B4-BE49-F238E27FC236}">
                    <a16:creationId xmlns:a16="http://schemas.microsoft.com/office/drawing/2014/main" id="{D1A52B0E-D2AB-1401-83F1-85B250628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229">
                <a:extLst>
                  <a:ext uri="{FF2B5EF4-FFF2-40B4-BE49-F238E27FC236}">
                    <a16:creationId xmlns:a16="http://schemas.microsoft.com/office/drawing/2014/main" id="{28C35DEE-2B3C-36D4-954B-51B8F532E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230">
                <a:extLst>
                  <a:ext uri="{FF2B5EF4-FFF2-40B4-BE49-F238E27FC236}">
                    <a16:creationId xmlns:a16="http://schemas.microsoft.com/office/drawing/2014/main" id="{0BAB291F-7156-215F-E7F6-26E01A30C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231">
                <a:extLst>
                  <a:ext uri="{FF2B5EF4-FFF2-40B4-BE49-F238E27FC236}">
                    <a16:creationId xmlns:a16="http://schemas.microsoft.com/office/drawing/2014/main" id="{016FBAD8-428E-2CC5-2679-5FE01F312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232">
                <a:extLst>
                  <a:ext uri="{FF2B5EF4-FFF2-40B4-BE49-F238E27FC236}">
                    <a16:creationId xmlns:a16="http://schemas.microsoft.com/office/drawing/2014/main" id="{0EF1009F-1B75-9FFC-45C5-AC01F78C4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233">
                <a:extLst>
                  <a:ext uri="{FF2B5EF4-FFF2-40B4-BE49-F238E27FC236}">
                    <a16:creationId xmlns:a16="http://schemas.microsoft.com/office/drawing/2014/main" id="{8AEE2B6A-313B-234B-7B7E-FE395D38B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234">
                <a:extLst>
                  <a:ext uri="{FF2B5EF4-FFF2-40B4-BE49-F238E27FC236}">
                    <a16:creationId xmlns:a16="http://schemas.microsoft.com/office/drawing/2014/main" id="{52742F8B-F713-8A78-ABF8-52293371B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235">
                <a:extLst>
                  <a:ext uri="{FF2B5EF4-FFF2-40B4-BE49-F238E27FC236}">
                    <a16:creationId xmlns:a16="http://schemas.microsoft.com/office/drawing/2014/main" id="{2DEC26FE-780A-82D1-1353-8D0974A88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grpSp>
        <p:nvGrpSpPr>
          <p:cNvPr id="2242" name="Grupo 2241">
            <a:extLst>
              <a:ext uri="{FF2B5EF4-FFF2-40B4-BE49-F238E27FC236}">
                <a16:creationId xmlns:a16="http://schemas.microsoft.com/office/drawing/2014/main" id="{09EECFDD-41D0-DFCB-C8EC-E15EA38C2658}"/>
              </a:ext>
            </a:extLst>
          </p:cNvPr>
          <p:cNvGrpSpPr/>
          <p:nvPr/>
        </p:nvGrpSpPr>
        <p:grpSpPr>
          <a:xfrm>
            <a:off x="3629026" y="652463"/>
            <a:ext cx="2143125" cy="1838324"/>
            <a:chOff x="3629026" y="652463"/>
            <a:chExt cx="2143125" cy="183832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613EEC5D-047D-3222-E83C-6875EBC79F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9026" y="962025"/>
              <a:ext cx="2143125" cy="1528762"/>
            </a:xfrm>
            <a:custGeom>
              <a:avLst/>
              <a:gdLst>
                <a:gd name="T0" fmla="*/ 275 w 416"/>
                <a:gd name="T1" fmla="*/ 244 h 296"/>
                <a:gd name="T2" fmla="*/ 221 w 416"/>
                <a:gd name="T3" fmla="*/ 261 h 296"/>
                <a:gd name="T4" fmla="*/ 208 w 416"/>
                <a:gd name="T5" fmla="*/ 244 h 296"/>
                <a:gd name="T6" fmla="*/ 211 w 416"/>
                <a:gd name="T7" fmla="*/ 229 h 296"/>
                <a:gd name="T8" fmla="*/ 231 w 416"/>
                <a:gd name="T9" fmla="*/ 235 h 296"/>
                <a:gd name="T10" fmla="*/ 287 w 416"/>
                <a:gd name="T11" fmla="*/ 236 h 296"/>
                <a:gd name="T12" fmla="*/ 316 w 416"/>
                <a:gd name="T13" fmla="*/ 153 h 296"/>
                <a:gd name="T14" fmla="*/ 238 w 416"/>
                <a:gd name="T15" fmla="*/ 109 h 296"/>
                <a:gd name="T16" fmla="*/ 204 w 416"/>
                <a:gd name="T17" fmla="*/ 101 h 296"/>
                <a:gd name="T18" fmla="*/ 139 w 416"/>
                <a:gd name="T19" fmla="*/ 296 h 296"/>
                <a:gd name="T20" fmla="*/ 154 w 416"/>
                <a:gd name="T21" fmla="*/ 165 h 296"/>
                <a:gd name="T22" fmla="*/ 50 w 416"/>
                <a:gd name="T23" fmla="*/ 185 h 296"/>
                <a:gd name="T24" fmla="*/ 50 w 416"/>
                <a:gd name="T25" fmla="*/ 259 h 296"/>
                <a:gd name="T26" fmla="*/ 50 w 416"/>
                <a:gd name="T27" fmla="*/ 286 h 296"/>
                <a:gd name="T28" fmla="*/ 116 w 416"/>
                <a:gd name="T29" fmla="*/ 296 h 296"/>
                <a:gd name="T30" fmla="*/ 46 w 416"/>
                <a:gd name="T31" fmla="*/ 228 h 296"/>
                <a:gd name="T32" fmla="*/ 44 w 416"/>
                <a:gd name="T33" fmla="*/ 211 h 296"/>
                <a:gd name="T34" fmla="*/ 23 w 416"/>
                <a:gd name="T35" fmla="*/ 141 h 296"/>
                <a:gd name="T36" fmla="*/ 3 w 416"/>
                <a:gd name="T37" fmla="*/ 61 h 296"/>
                <a:gd name="T38" fmla="*/ 3 w 416"/>
                <a:gd name="T39" fmla="*/ 26 h 296"/>
                <a:gd name="T40" fmla="*/ 24 w 416"/>
                <a:gd name="T41" fmla="*/ 48 h 296"/>
                <a:gd name="T42" fmla="*/ 46 w 416"/>
                <a:gd name="T43" fmla="*/ 81 h 296"/>
                <a:gd name="T44" fmla="*/ 46 w 416"/>
                <a:gd name="T45" fmla="*/ 178 h 296"/>
                <a:gd name="T46" fmla="*/ 77 w 416"/>
                <a:gd name="T47" fmla="*/ 148 h 296"/>
                <a:gd name="T48" fmla="*/ 150 w 416"/>
                <a:gd name="T49" fmla="*/ 156 h 296"/>
                <a:gd name="T50" fmla="*/ 55 w 416"/>
                <a:gd name="T51" fmla="*/ 97 h 296"/>
                <a:gd name="T52" fmla="*/ 132 w 416"/>
                <a:gd name="T53" fmla="*/ 122 h 296"/>
                <a:gd name="T54" fmla="*/ 137 w 416"/>
                <a:gd name="T55" fmla="*/ 93 h 296"/>
                <a:gd name="T56" fmla="*/ 149 w 416"/>
                <a:gd name="T57" fmla="*/ 99 h 296"/>
                <a:gd name="T58" fmla="*/ 170 w 416"/>
                <a:gd name="T59" fmla="*/ 191 h 296"/>
                <a:gd name="T60" fmla="*/ 182 w 416"/>
                <a:gd name="T61" fmla="*/ 55 h 296"/>
                <a:gd name="T62" fmla="*/ 226 w 416"/>
                <a:gd name="T63" fmla="*/ 77 h 296"/>
                <a:gd name="T64" fmla="*/ 243 w 416"/>
                <a:gd name="T65" fmla="*/ 69 h 296"/>
                <a:gd name="T66" fmla="*/ 253 w 416"/>
                <a:gd name="T67" fmla="*/ 57 h 296"/>
                <a:gd name="T68" fmla="*/ 305 w 416"/>
                <a:gd name="T69" fmla="*/ 116 h 296"/>
                <a:gd name="T70" fmla="*/ 326 w 416"/>
                <a:gd name="T71" fmla="*/ 51 h 296"/>
                <a:gd name="T72" fmla="*/ 333 w 416"/>
                <a:gd name="T73" fmla="*/ 7 h 296"/>
                <a:gd name="T74" fmla="*/ 357 w 416"/>
                <a:gd name="T75" fmla="*/ 13 h 296"/>
                <a:gd name="T76" fmla="*/ 376 w 416"/>
                <a:gd name="T77" fmla="*/ 22 h 296"/>
                <a:gd name="T78" fmla="*/ 321 w 416"/>
                <a:gd name="T79" fmla="*/ 180 h 296"/>
                <a:gd name="T80" fmla="*/ 407 w 416"/>
                <a:gd name="T81" fmla="*/ 158 h 296"/>
                <a:gd name="T82" fmla="*/ 360 w 416"/>
                <a:gd name="T83" fmla="*/ 155 h 296"/>
                <a:gd name="T84" fmla="*/ 340 w 416"/>
                <a:gd name="T85" fmla="*/ 296 h 296"/>
                <a:gd name="T86" fmla="*/ 69 w 416"/>
                <a:gd name="T87" fmla="*/ 170 h 296"/>
                <a:gd name="T88" fmla="*/ 116 w 416"/>
                <a:gd name="T89" fmla="*/ 151 h 296"/>
                <a:gd name="T90" fmla="*/ 105 w 416"/>
                <a:gd name="T91" fmla="*/ 101 h 296"/>
                <a:gd name="T92" fmla="*/ 99 w 416"/>
                <a:gd name="T93" fmla="*/ 99 h 296"/>
                <a:gd name="T94" fmla="*/ 258 w 416"/>
                <a:gd name="T95" fmla="*/ 86 h 296"/>
                <a:gd name="T96" fmla="*/ 210 w 416"/>
                <a:gd name="T97" fmla="*/ 96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6" h="296">
                  <a:moveTo>
                    <a:pt x="340" y="296"/>
                  </a:moveTo>
                  <a:cubicBezTo>
                    <a:pt x="337" y="287"/>
                    <a:pt x="335" y="277"/>
                    <a:pt x="331" y="268"/>
                  </a:cubicBezTo>
                  <a:cubicBezTo>
                    <a:pt x="321" y="247"/>
                    <a:pt x="301" y="238"/>
                    <a:pt x="280" y="240"/>
                  </a:cubicBezTo>
                  <a:cubicBezTo>
                    <a:pt x="277" y="241"/>
                    <a:pt x="276" y="243"/>
                    <a:pt x="275" y="244"/>
                  </a:cubicBezTo>
                  <a:cubicBezTo>
                    <a:pt x="263" y="258"/>
                    <a:pt x="248" y="268"/>
                    <a:pt x="231" y="273"/>
                  </a:cubicBezTo>
                  <a:cubicBezTo>
                    <a:pt x="228" y="274"/>
                    <a:pt x="225" y="275"/>
                    <a:pt x="221" y="275"/>
                  </a:cubicBezTo>
                  <a:cubicBezTo>
                    <a:pt x="215" y="274"/>
                    <a:pt x="214" y="271"/>
                    <a:pt x="217" y="266"/>
                  </a:cubicBezTo>
                  <a:cubicBezTo>
                    <a:pt x="218" y="265"/>
                    <a:pt x="219" y="263"/>
                    <a:pt x="221" y="261"/>
                  </a:cubicBezTo>
                  <a:cubicBezTo>
                    <a:pt x="218" y="261"/>
                    <a:pt x="215" y="261"/>
                    <a:pt x="212" y="260"/>
                  </a:cubicBezTo>
                  <a:cubicBezTo>
                    <a:pt x="207" y="259"/>
                    <a:pt x="206" y="255"/>
                    <a:pt x="210" y="251"/>
                  </a:cubicBezTo>
                  <a:cubicBezTo>
                    <a:pt x="212" y="250"/>
                    <a:pt x="214" y="249"/>
                    <a:pt x="216" y="247"/>
                  </a:cubicBezTo>
                  <a:cubicBezTo>
                    <a:pt x="213" y="246"/>
                    <a:pt x="210" y="245"/>
                    <a:pt x="208" y="244"/>
                  </a:cubicBezTo>
                  <a:cubicBezTo>
                    <a:pt x="204" y="242"/>
                    <a:pt x="204" y="239"/>
                    <a:pt x="208" y="236"/>
                  </a:cubicBezTo>
                  <a:cubicBezTo>
                    <a:pt x="209" y="235"/>
                    <a:pt x="210" y="234"/>
                    <a:pt x="212" y="234"/>
                  </a:cubicBezTo>
                  <a:cubicBezTo>
                    <a:pt x="213" y="233"/>
                    <a:pt x="214" y="233"/>
                    <a:pt x="215" y="233"/>
                  </a:cubicBezTo>
                  <a:cubicBezTo>
                    <a:pt x="214" y="231"/>
                    <a:pt x="212" y="230"/>
                    <a:pt x="211" y="229"/>
                  </a:cubicBezTo>
                  <a:cubicBezTo>
                    <a:pt x="210" y="228"/>
                    <a:pt x="207" y="227"/>
                    <a:pt x="208" y="224"/>
                  </a:cubicBezTo>
                  <a:cubicBezTo>
                    <a:pt x="210" y="221"/>
                    <a:pt x="211" y="219"/>
                    <a:pt x="215" y="219"/>
                  </a:cubicBezTo>
                  <a:cubicBezTo>
                    <a:pt x="217" y="218"/>
                    <a:pt x="218" y="220"/>
                    <a:pt x="218" y="222"/>
                  </a:cubicBezTo>
                  <a:cubicBezTo>
                    <a:pt x="221" y="227"/>
                    <a:pt x="225" y="232"/>
                    <a:pt x="231" y="235"/>
                  </a:cubicBezTo>
                  <a:cubicBezTo>
                    <a:pt x="240" y="239"/>
                    <a:pt x="247" y="235"/>
                    <a:pt x="248" y="225"/>
                  </a:cubicBezTo>
                  <a:cubicBezTo>
                    <a:pt x="248" y="221"/>
                    <a:pt x="247" y="217"/>
                    <a:pt x="247" y="212"/>
                  </a:cubicBezTo>
                  <a:cubicBezTo>
                    <a:pt x="257" y="216"/>
                    <a:pt x="265" y="222"/>
                    <a:pt x="272" y="229"/>
                  </a:cubicBezTo>
                  <a:cubicBezTo>
                    <a:pt x="276" y="234"/>
                    <a:pt x="281" y="236"/>
                    <a:pt x="287" y="236"/>
                  </a:cubicBezTo>
                  <a:cubicBezTo>
                    <a:pt x="301" y="236"/>
                    <a:pt x="313" y="241"/>
                    <a:pt x="324" y="250"/>
                  </a:cubicBezTo>
                  <a:cubicBezTo>
                    <a:pt x="325" y="251"/>
                    <a:pt x="325" y="252"/>
                    <a:pt x="327" y="254"/>
                  </a:cubicBezTo>
                  <a:cubicBezTo>
                    <a:pt x="325" y="242"/>
                    <a:pt x="322" y="230"/>
                    <a:pt x="321" y="219"/>
                  </a:cubicBezTo>
                  <a:cubicBezTo>
                    <a:pt x="318" y="197"/>
                    <a:pt x="316" y="175"/>
                    <a:pt x="316" y="153"/>
                  </a:cubicBezTo>
                  <a:cubicBezTo>
                    <a:pt x="316" y="150"/>
                    <a:pt x="316" y="147"/>
                    <a:pt x="315" y="144"/>
                  </a:cubicBezTo>
                  <a:cubicBezTo>
                    <a:pt x="310" y="131"/>
                    <a:pt x="303" y="119"/>
                    <a:pt x="293" y="108"/>
                  </a:cubicBezTo>
                  <a:cubicBezTo>
                    <a:pt x="291" y="106"/>
                    <a:pt x="289" y="105"/>
                    <a:pt x="285" y="107"/>
                  </a:cubicBezTo>
                  <a:cubicBezTo>
                    <a:pt x="270" y="112"/>
                    <a:pt x="254" y="113"/>
                    <a:pt x="238" y="109"/>
                  </a:cubicBezTo>
                  <a:cubicBezTo>
                    <a:pt x="234" y="108"/>
                    <a:pt x="229" y="107"/>
                    <a:pt x="227" y="103"/>
                  </a:cubicBezTo>
                  <a:cubicBezTo>
                    <a:pt x="226" y="102"/>
                    <a:pt x="225" y="102"/>
                    <a:pt x="224" y="102"/>
                  </a:cubicBezTo>
                  <a:cubicBezTo>
                    <a:pt x="219" y="101"/>
                    <a:pt x="214" y="101"/>
                    <a:pt x="209" y="99"/>
                  </a:cubicBezTo>
                  <a:cubicBezTo>
                    <a:pt x="207" y="99"/>
                    <a:pt x="205" y="100"/>
                    <a:pt x="204" y="101"/>
                  </a:cubicBezTo>
                  <a:cubicBezTo>
                    <a:pt x="191" y="110"/>
                    <a:pt x="183" y="122"/>
                    <a:pt x="182" y="138"/>
                  </a:cubicBezTo>
                  <a:cubicBezTo>
                    <a:pt x="180" y="169"/>
                    <a:pt x="174" y="198"/>
                    <a:pt x="165" y="227"/>
                  </a:cubicBezTo>
                  <a:cubicBezTo>
                    <a:pt x="159" y="250"/>
                    <a:pt x="150" y="272"/>
                    <a:pt x="140" y="293"/>
                  </a:cubicBezTo>
                  <a:cubicBezTo>
                    <a:pt x="140" y="294"/>
                    <a:pt x="140" y="295"/>
                    <a:pt x="139" y="296"/>
                  </a:cubicBezTo>
                  <a:cubicBezTo>
                    <a:pt x="137" y="296"/>
                    <a:pt x="136" y="296"/>
                    <a:pt x="134" y="296"/>
                  </a:cubicBezTo>
                  <a:cubicBezTo>
                    <a:pt x="148" y="268"/>
                    <a:pt x="160" y="238"/>
                    <a:pt x="166" y="206"/>
                  </a:cubicBezTo>
                  <a:cubicBezTo>
                    <a:pt x="169" y="192"/>
                    <a:pt x="162" y="178"/>
                    <a:pt x="155" y="166"/>
                  </a:cubicBezTo>
                  <a:cubicBezTo>
                    <a:pt x="155" y="165"/>
                    <a:pt x="154" y="165"/>
                    <a:pt x="154" y="165"/>
                  </a:cubicBezTo>
                  <a:cubicBezTo>
                    <a:pt x="145" y="157"/>
                    <a:pt x="134" y="153"/>
                    <a:pt x="122" y="153"/>
                  </a:cubicBezTo>
                  <a:cubicBezTo>
                    <a:pt x="120" y="152"/>
                    <a:pt x="119" y="153"/>
                    <a:pt x="118" y="154"/>
                  </a:cubicBezTo>
                  <a:cubicBezTo>
                    <a:pt x="101" y="171"/>
                    <a:pt x="80" y="180"/>
                    <a:pt x="57" y="185"/>
                  </a:cubicBezTo>
                  <a:cubicBezTo>
                    <a:pt x="55" y="185"/>
                    <a:pt x="52" y="187"/>
                    <a:pt x="50" y="185"/>
                  </a:cubicBezTo>
                  <a:cubicBezTo>
                    <a:pt x="48" y="182"/>
                    <a:pt x="48" y="185"/>
                    <a:pt x="47" y="186"/>
                  </a:cubicBezTo>
                  <a:cubicBezTo>
                    <a:pt x="46" y="187"/>
                    <a:pt x="47" y="189"/>
                    <a:pt x="47" y="191"/>
                  </a:cubicBezTo>
                  <a:cubicBezTo>
                    <a:pt x="48" y="212"/>
                    <a:pt x="49" y="234"/>
                    <a:pt x="49" y="255"/>
                  </a:cubicBezTo>
                  <a:cubicBezTo>
                    <a:pt x="49" y="256"/>
                    <a:pt x="49" y="257"/>
                    <a:pt x="50" y="259"/>
                  </a:cubicBezTo>
                  <a:cubicBezTo>
                    <a:pt x="55" y="254"/>
                    <a:pt x="58" y="248"/>
                    <a:pt x="63" y="244"/>
                  </a:cubicBezTo>
                  <a:cubicBezTo>
                    <a:pt x="63" y="245"/>
                    <a:pt x="64" y="246"/>
                    <a:pt x="64" y="246"/>
                  </a:cubicBezTo>
                  <a:cubicBezTo>
                    <a:pt x="63" y="248"/>
                    <a:pt x="61" y="250"/>
                    <a:pt x="60" y="251"/>
                  </a:cubicBezTo>
                  <a:cubicBezTo>
                    <a:pt x="50" y="261"/>
                    <a:pt x="47" y="272"/>
                    <a:pt x="50" y="286"/>
                  </a:cubicBezTo>
                  <a:cubicBezTo>
                    <a:pt x="76" y="266"/>
                    <a:pt x="108" y="256"/>
                    <a:pt x="139" y="246"/>
                  </a:cubicBezTo>
                  <a:cubicBezTo>
                    <a:pt x="137" y="249"/>
                    <a:pt x="135" y="253"/>
                    <a:pt x="133" y="256"/>
                  </a:cubicBezTo>
                  <a:cubicBezTo>
                    <a:pt x="129" y="265"/>
                    <a:pt x="125" y="274"/>
                    <a:pt x="121" y="282"/>
                  </a:cubicBezTo>
                  <a:cubicBezTo>
                    <a:pt x="119" y="287"/>
                    <a:pt x="117" y="292"/>
                    <a:pt x="116" y="296"/>
                  </a:cubicBezTo>
                  <a:cubicBezTo>
                    <a:pt x="90" y="296"/>
                    <a:pt x="64" y="296"/>
                    <a:pt x="38" y="296"/>
                  </a:cubicBezTo>
                  <a:cubicBezTo>
                    <a:pt x="39" y="296"/>
                    <a:pt x="39" y="294"/>
                    <a:pt x="40" y="294"/>
                  </a:cubicBezTo>
                  <a:cubicBezTo>
                    <a:pt x="46" y="292"/>
                    <a:pt x="46" y="287"/>
                    <a:pt x="46" y="282"/>
                  </a:cubicBezTo>
                  <a:cubicBezTo>
                    <a:pt x="46" y="264"/>
                    <a:pt x="45" y="246"/>
                    <a:pt x="46" y="228"/>
                  </a:cubicBezTo>
                  <a:cubicBezTo>
                    <a:pt x="46" y="219"/>
                    <a:pt x="42" y="212"/>
                    <a:pt x="36" y="207"/>
                  </a:cubicBezTo>
                  <a:cubicBezTo>
                    <a:pt x="33" y="204"/>
                    <a:pt x="30" y="202"/>
                    <a:pt x="27" y="200"/>
                  </a:cubicBezTo>
                  <a:cubicBezTo>
                    <a:pt x="28" y="199"/>
                    <a:pt x="28" y="198"/>
                    <a:pt x="28" y="197"/>
                  </a:cubicBezTo>
                  <a:cubicBezTo>
                    <a:pt x="35" y="200"/>
                    <a:pt x="39" y="206"/>
                    <a:pt x="44" y="211"/>
                  </a:cubicBezTo>
                  <a:cubicBezTo>
                    <a:pt x="44" y="209"/>
                    <a:pt x="45" y="208"/>
                    <a:pt x="44" y="207"/>
                  </a:cubicBezTo>
                  <a:cubicBezTo>
                    <a:pt x="43" y="189"/>
                    <a:pt x="42" y="171"/>
                    <a:pt x="41" y="153"/>
                  </a:cubicBezTo>
                  <a:cubicBezTo>
                    <a:pt x="40" y="151"/>
                    <a:pt x="39" y="149"/>
                    <a:pt x="37" y="148"/>
                  </a:cubicBezTo>
                  <a:cubicBezTo>
                    <a:pt x="33" y="146"/>
                    <a:pt x="28" y="144"/>
                    <a:pt x="23" y="141"/>
                  </a:cubicBezTo>
                  <a:cubicBezTo>
                    <a:pt x="24" y="140"/>
                    <a:pt x="24" y="139"/>
                    <a:pt x="24" y="139"/>
                  </a:cubicBezTo>
                  <a:cubicBezTo>
                    <a:pt x="29" y="140"/>
                    <a:pt x="34" y="143"/>
                    <a:pt x="40" y="146"/>
                  </a:cubicBezTo>
                  <a:cubicBezTo>
                    <a:pt x="37" y="125"/>
                    <a:pt x="34" y="106"/>
                    <a:pt x="28" y="86"/>
                  </a:cubicBezTo>
                  <a:cubicBezTo>
                    <a:pt x="24" y="73"/>
                    <a:pt x="16" y="65"/>
                    <a:pt x="3" y="61"/>
                  </a:cubicBezTo>
                  <a:cubicBezTo>
                    <a:pt x="3" y="60"/>
                    <a:pt x="3" y="59"/>
                    <a:pt x="4" y="58"/>
                  </a:cubicBezTo>
                  <a:cubicBezTo>
                    <a:pt x="9" y="59"/>
                    <a:pt x="14" y="62"/>
                    <a:pt x="19" y="66"/>
                  </a:cubicBezTo>
                  <a:cubicBezTo>
                    <a:pt x="20" y="60"/>
                    <a:pt x="11" y="43"/>
                    <a:pt x="0" y="27"/>
                  </a:cubicBezTo>
                  <a:cubicBezTo>
                    <a:pt x="1" y="26"/>
                    <a:pt x="2" y="26"/>
                    <a:pt x="3" y="26"/>
                  </a:cubicBezTo>
                  <a:cubicBezTo>
                    <a:pt x="9" y="34"/>
                    <a:pt x="14" y="43"/>
                    <a:pt x="19" y="52"/>
                  </a:cubicBezTo>
                  <a:cubicBezTo>
                    <a:pt x="21" y="47"/>
                    <a:pt x="21" y="42"/>
                    <a:pt x="24" y="37"/>
                  </a:cubicBezTo>
                  <a:cubicBezTo>
                    <a:pt x="25" y="38"/>
                    <a:pt x="25" y="39"/>
                    <a:pt x="26" y="40"/>
                  </a:cubicBezTo>
                  <a:cubicBezTo>
                    <a:pt x="25" y="43"/>
                    <a:pt x="24" y="46"/>
                    <a:pt x="24" y="48"/>
                  </a:cubicBezTo>
                  <a:cubicBezTo>
                    <a:pt x="22" y="55"/>
                    <a:pt x="22" y="61"/>
                    <a:pt x="25" y="67"/>
                  </a:cubicBezTo>
                  <a:cubicBezTo>
                    <a:pt x="29" y="76"/>
                    <a:pt x="31" y="85"/>
                    <a:pt x="34" y="95"/>
                  </a:cubicBezTo>
                  <a:cubicBezTo>
                    <a:pt x="34" y="97"/>
                    <a:pt x="34" y="99"/>
                    <a:pt x="36" y="101"/>
                  </a:cubicBezTo>
                  <a:cubicBezTo>
                    <a:pt x="39" y="94"/>
                    <a:pt x="43" y="87"/>
                    <a:pt x="46" y="81"/>
                  </a:cubicBezTo>
                  <a:cubicBezTo>
                    <a:pt x="47" y="81"/>
                    <a:pt x="48" y="81"/>
                    <a:pt x="49" y="82"/>
                  </a:cubicBezTo>
                  <a:cubicBezTo>
                    <a:pt x="45" y="90"/>
                    <a:pt x="40" y="97"/>
                    <a:pt x="38" y="106"/>
                  </a:cubicBezTo>
                  <a:cubicBezTo>
                    <a:pt x="38" y="108"/>
                    <a:pt x="37" y="111"/>
                    <a:pt x="38" y="113"/>
                  </a:cubicBezTo>
                  <a:cubicBezTo>
                    <a:pt x="42" y="135"/>
                    <a:pt x="44" y="157"/>
                    <a:pt x="46" y="178"/>
                  </a:cubicBezTo>
                  <a:cubicBezTo>
                    <a:pt x="46" y="179"/>
                    <a:pt x="46" y="180"/>
                    <a:pt x="46" y="181"/>
                  </a:cubicBezTo>
                  <a:cubicBezTo>
                    <a:pt x="53" y="176"/>
                    <a:pt x="54" y="167"/>
                    <a:pt x="60" y="161"/>
                  </a:cubicBezTo>
                  <a:cubicBezTo>
                    <a:pt x="60" y="166"/>
                    <a:pt x="62" y="165"/>
                    <a:pt x="65" y="162"/>
                  </a:cubicBezTo>
                  <a:cubicBezTo>
                    <a:pt x="69" y="158"/>
                    <a:pt x="72" y="152"/>
                    <a:pt x="77" y="148"/>
                  </a:cubicBezTo>
                  <a:cubicBezTo>
                    <a:pt x="90" y="143"/>
                    <a:pt x="103" y="142"/>
                    <a:pt x="116" y="148"/>
                  </a:cubicBezTo>
                  <a:cubicBezTo>
                    <a:pt x="116" y="148"/>
                    <a:pt x="117" y="148"/>
                    <a:pt x="118" y="148"/>
                  </a:cubicBezTo>
                  <a:cubicBezTo>
                    <a:pt x="129" y="148"/>
                    <a:pt x="139" y="150"/>
                    <a:pt x="149" y="156"/>
                  </a:cubicBezTo>
                  <a:cubicBezTo>
                    <a:pt x="149" y="156"/>
                    <a:pt x="150" y="156"/>
                    <a:pt x="150" y="156"/>
                  </a:cubicBezTo>
                  <a:cubicBezTo>
                    <a:pt x="148" y="149"/>
                    <a:pt x="144" y="144"/>
                    <a:pt x="140" y="138"/>
                  </a:cubicBezTo>
                  <a:cubicBezTo>
                    <a:pt x="132" y="127"/>
                    <a:pt x="122" y="117"/>
                    <a:pt x="110" y="108"/>
                  </a:cubicBezTo>
                  <a:cubicBezTo>
                    <a:pt x="108" y="106"/>
                    <a:pt x="105" y="105"/>
                    <a:pt x="102" y="105"/>
                  </a:cubicBezTo>
                  <a:cubicBezTo>
                    <a:pt x="86" y="107"/>
                    <a:pt x="70" y="104"/>
                    <a:pt x="55" y="97"/>
                  </a:cubicBezTo>
                  <a:cubicBezTo>
                    <a:pt x="51" y="95"/>
                    <a:pt x="52" y="94"/>
                    <a:pt x="54" y="91"/>
                  </a:cubicBezTo>
                  <a:cubicBezTo>
                    <a:pt x="68" y="78"/>
                    <a:pt x="94" y="81"/>
                    <a:pt x="105" y="97"/>
                  </a:cubicBezTo>
                  <a:cubicBezTo>
                    <a:pt x="108" y="100"/>
                    <a:pt x="111" y="103"/>
                    <a:pt x="114" y="105"/>
                  </a:cubicBezTo>
                  <a:cubicBezTo>
                    <a:pt x="120" y="110"/>
                    <a:pt x="126" y="116"/>
                    <a:pt x="132" y="122"/>
                  </a:cubicBezTo>
                  <a:cubicBezTo>
                    <a:pt x="133" y="123"/>
                    <a:pt x="134" y="125"/>
                    <a:pt x="136" y="125"/>
                  </a:cubicBezTo>
                  <a:cubicBezTo>
                    <a:pt x="137" y="124"/>
                    <a:pt x="136" y="122"/>
                    <a:pt x="136" y="121"/>
                  </a:cubicBezTo>
                  <a:cubicBezTo>
                    <a:pt x="136" y="115"/>
                    <a:pt x="136" y="108"/>
                    <a:pt x="138" y="102"/>
                  </a:cubicBezTo>
                  <a:cubicBezTo>
                    <a:pt x="139" y="98"/>
                    <a:pt x="140" y="96"/>
                    <a:pt x="137" y="93"/>
                  </a:cubicBezTo>
                  <a:cubicBezTo>
                    <a:pt x="134" y="88"/>
                    <a:pt x="135" y="81"/>
                    <a:pt x="139" y="76"/>
                  </a:cubicBezTo>
                  <a:cubicBezTo>
                    <a:pt x="143" y="72"/>
                    <a:pt x="150" y="71"/>
                    <a:pt x="155" y="74"/>
                  </a:cubicBezTo>
                  <a:cubicBezTo>
                    <a:pt x="160" y="77"/>
                    <a:pt x="163" y="83"/>
                    <a:pt x="162" y="89"/>
                  </a:cubicBezTo>
                  <a:cubicBezTo>
                    <a:pt x="160" y="95"/>
                    <a:pt x="155" y="100"/>
                    <a:pt x="149" y="99"/>
                  </a:cubicBezTo>
                  <a:cubicBezTo>
                    <a:pt x="143" y="98"/>
                    <a:pt x="142" y="101"/>
                    <a:pt x="141" y="104"/>
                  </a:cubicBezTo>
                  <a:cubicBezTo>
                    <a:pt x="139" y="118"/>
                    <a:pt x="140" y="130"/>
                    <a:pt x="148" y="142"/>
                  </a:cubicBezTo>
                  <a:cubicBezTo>
                    <a:pt x="153" y="149"/>
                    <a:pt x="157" y="157"/>
                    <a:pt x="161" y="166"/>
                  </a:cubicBezTo>
                  <a:cubicBezTo>
                    <a:pt x="164" y="174"/>
                    <a:pt x="167" y="182"/>
                    <a:pt x="170" y="191"/>
                  </a:cubicBezTo>
                  <a:cubicBezTo>
                    <a:pt x="172" y="182"/>
                    <a:pt x="174" y="173"/>
                    <a:pt x="175" y="164"/>
                  </a:cubicBezTo>
                  <a:cubicBezTo>
                    <a:pt x="180" y="130"/>
                    <a:pt x="182" y="95"/>
                    <a:pt x="179" y="60"/>
                  </a:cubicBezTo>
                  <a:cubicBezTo>
                    <a:pt x="178" y="59"/>
                    <a:pt x="178" y="57"/>
                    <a:pt x="178" y="55"/>
                  </a:cubicBezTo>
                  <a:cubicBezTo>
                    <a:pt x="180" y="55"/>
                    <a:pt x="181" y="55"/>
                    <a:pt x="182" y="55"/>
                  </a:cubicBezTo>
                  <a:cubicBezTo>
                    <a:pt x="184" y="75"/>
                    <a:pt x="184" y="95"/>
                    <a:pt x="184" y="115"/>
                  </a:cubicBezTo>
                  <a:cubicBezTo>
                    <a:pt x="188" y="110"/>
                    <a:pt x="192" y="105"/>
                    <a:pt x="196" y="101"/>
                  </a:cubicBezTo>
                  <a:cubicBezTo>
                    <a:pt x="203" y="97"/>
                    <a:pt x="209" y="92"/>
                    <a:pt x="214" y="86"/>
                  </a:cubicBezTo>
                  <a:cubicBezTo>
                    <a:pt x="217" y="82"/>
                    <a:pt x="222" y="79"/>
                    <a:pt x="226" y="77"/>
                  </a:cubicBezTo>
                  <a:cubicBezTo>
                    <a:pt x="229" y="75"/>
                    <a:pt x="232" y="75"/>
                    <a:pt x="233" y="72"/>
                  </a:cubicBezTo>
                  <a:cubicBezTo>
                    <a:pt x="235" y="68"/>
                    <a:pt x="239" y="70"/>
                    <a:pt x="242" y="70"/>
                  </a:cubicBezTo>
                  <a:cubicBezTo>
                    <a:pt x="243" y="70"/>
                    <a:pt x="243" y="70"/>
                    <a:pt x="244" y="70"/>
                  </a:cubicBezTo>
                  <a:cubicBezTo>
                    <a:pt x="244" y="70"/>
                    <a:pt x="244" y="69"/>
                    <a:pt x="243" y="69"/>
                  </a:cubicBezTo>
                  <a:cubicBezTo>
                    <a:pt x="243" y="66"/>
                    <a:pt x="239" y="63"/>
                    <a:pt x="242" y="60"/>
                  </a:cubicBezTo>
                  <a:cubicBezTo>
                    <a:pt x="245" y="57"/>
                    <a:pt x="248" y="59"/>
                    <a:pt x="252" y="60"/>
                  </a:cubicBezTo>
                  <a:cubicBezTo>
                    <a:pt x="252" y="60"/>
                    <a:pt x="253" y="60"/>
                    <a:pt x="253" y="60"/>
                  </a:cubicBezTo>
                  <a:cubicBezTo>
                    <a:pt x="254" y="59"/>
                    <a:pt x="253" y="58"/>
                    <a:pt x="253" y="57"/>
                  </a:cubicBezTo>
                  <a:cubicBezTo>
                    <a:pt x="253" y="55"/>
                    <a:pt x="252" y="52"/>
                    <a:pt x="255" y="50"/>
                  </a:cubicBezTo>
                  <a:cubicBezTo>
                    <a:pt x="258" y="49"/>
                    <a:pt x="260" y="50"/>
                    <a:pt x="262" y="52"/>
                  </a:cubicBezTo>
                  <a:cubicBezTo>
                    <a:pt x="273" y="60"/>
                    <a:pt x="281" y="69"/>
                    <a:pt x="285" y="81"/>
                  </a:cubicBezTo>
                  <a:cubicBezTo>
                    <a:pt x="290" y="94"/>
                    <a:pt x="296" y="106"/>
                    <a:pt x="305" y="116"/>
                  </a:cubicBezTo>
                  <a:cubicBezTo>
                    <a:pt x="310" y="121"/>
                    <a:pt x="313" y="128"/>
                    <a:pt x="317" y="136"/>
                  </a:cubicBezTo>
                  <a:cubicBezTo>
                    <a:pt x="318" y="126"/>
                    <a:pt x="319" y="116"/>
                    <a:pt x="320" y="107"/>
                  </a:cubicBezTo>
                  <a:cubicBezTo>
                    <a:pt x="321" y="93"/>
                    <a:pt x="324" y="79"/>
                    <a:pt x="328" y="65"/>
                  </a:cubicBezTo>
                  <a:cubicBezTo>
                    <a:pt x="329" y="60"/>
                    <a:pt x="328" y="56"/>
                    <a:pt x="326" y="51"/>
                  </a:cubicBezTo>
                  <a:cubicBezTo>
                    <a:pt x="321" y="39"/>
                    <a:pt x="319" y="26"/>
                    <a:pt x="321" y="12"/>
                  </a:cubicBezTo>
                  <a:cubicBezTo>
                    <a:pt x="321" y="12"/>
                    <a:pt x="321" y="11"/>
                    <a:pt x="321" y="10"/>
                  </a:cubicBezTo>
                  <a:cubicBezTo>
                    <a:pt x="322" y="7"/>
                    <a:pt x="322" y="2"/>
                    <a:pt x="327" y="1"/>
                  </a:cubicBezTo>
                  <a:cubicBezTo>
                    <a:pt x="331" y="0"/>
                    <a:pt x="331" y="5"/>
                    <a:pt x="333" y="7"/>
                  </a:cubicBezTo>
                  <a:cubicBezTo>
                    <a:pt x="336" y="5"/>
                    <a:pt x="337" y="0"/>
                    <a:pt x="341" y="0"/>
                  </a:cubicBezTo>
                  <a:cubicBezTo>
                    <a:pt x="345" y="1"/>
                    <a:pt x="344" y="6"/>
                    <a:pt x="346" y="9"/>
                  </a:cubicBezTo>
                  <a:cubicBezTo>
                    <a:pt x="349" y="7"/>
                    <a:pt x="351" y="2"/>
                    <a:pt x="355" y="4"/>
                  </a:cubicBezTo>
                  <a:cubicBezTo>
                    <a:pt x="359" y="6"/>
                    <a:pt x="356" y="10"/>
                    <a:pt x="357" y="13"/>
                  </a:cubicBezTo>
                  <a:cubicBezTo>
                    <a:pt x="361" y="13"/>
                    <a:pt x="364" y="8"/>
                    <a:pt x="367" y="11"/>
                  </a:cubicBezTo>
                  <a:cubicBezTo>
                    <a:pt x="370" y="14"/>
                    <a:pt x="367" y="18"/>
                    <a:pt x="367" y="22"/>
                  </a:cubicBezTo>
                  <a:cubicBezTo>
                    <a:pt x="367" y="22"/>
                    <a:pt x="368" y="22"/>
                    <a:pt x="368" y="22"/>
                  </a:cubicBezTo>
                  <a:cubicBezTo>
                    <a:pt x="371" y="21"/>
                    <a:pt x="374" y="19"/>
                    <a:pt x="376" y="22"/>
                  </a:cubicBezTo>
                  <a:cubicBezTo>
                    <a:pt x="379" y="25"/>
                    <a:pt x="376" y="28"/>
                    <a:pt x="374" y="31"/>
                  </a:cubicBezTo>
                  <a:cubicBezTo>
                    <a:pt x="365" y="44"/>
                    <a:pt x="353" y="53"/>
                    <a:pt x="339" y="58"/>
                  </a:cubicBezTo>
                  <a:cubicBezTo>
                    <a:pt x="335" y="59"/>
                    <a:pt x="333" y="61"/>
                    <a:pt x="332" y="66"/>
                  </a:cubicBezTo>
                  <a:cubicBezTo>
                    <a:pt x="323" y="103"/>
                    <a:pt x="320" y="142"/>
                    <a:pt x="321" y="180"/>
                  </a:cubicBezTo>
                  <a:cubicBezTo>
                    <a:pt x="321" y="182"/>
                    <a:pt x="321" y="183"/>
                    <a:pt x="323" y="185"/>
                  </a:cubicBezTo>
                  <a:cubicBezTo>
                    <a:pt x="331" y="168"/>
                    <a:pt x="343" y="157"/>
                    <a:pt x="360" y="150"/>
                  </a:cubicBezTo>
                  <a:cubicBezTo>
                    <a:pt x="360" y="150"/>
                    <a:pt x="361" y="150"/>
                    <a:pt x="361" y="150"/>
                  </a:cubicBezTo>
                  <a:cubicBezTo>
                    <a:pt x="376" y="159"/>
                    <a:pt x="391" y="160"/>
                    <a:pt x="407" y="158"/>
                  </a:cubicBezTo>
                  <a:cubicBezTo>
                    <a:pt x="416" y="157"/>
                    <a:pt x="416" y="157"/>
                    <a:pt x="414" y="166"/>
                  </a:cubicBezTo>
                  <a:cubicBezTo>
                    <a:pt x="413" y="166"/>
                    <a:pt x="413" y="166"/>
                    <a:pt x="413" y="167"/>
                  </a:cubicBezTo>
                  <a:cubicBezTo>
                    <a:pt x="397" y="167"/>
                    <a:pt x="381" y="163"/>
                    <a:pt x="366" y="155"/>
                  </a:cubicBezTo>
                  <a:cubicBezTo>
                    <a:pt x="364" y="153"/>
                    <a:pt x="362" y="154"/>
                    <a:pt x="360" y="155"/>
                  </a:cubicBezTo>
                  <a:cubicBezTo>
                    <a:pt x="342" y="162"/>
                    <a:pt x="331" y="175"/>
                    <a:pt x="324" y="193"/>
                  </a:cubicBezTo>
                  <a:cubicBezTo>
                    <a:pt x="323" y="195"/>
                    <a:pt x="323" y="198"/>
                    <a:pt x="323" y="201"/>
                  </a:cubicBezTo>
                  <a:cubicBezTo>
                    <a:pt x="326" y="234"/>
                    <a:pt x="334" y="266"/>
                    <a:pt x="345" y="296"/>
                  </a:cubicBezTo>
                  <a:cubicBezTo>
                    <a:pt x="343" y="296"/>
                    <a:pt x="341" y="296"/>
                    <a:pt x="340" y="296"/>
                  </a:cubicBezTo>
                  <a:close/>
                  <a:moveTo>
                    <a:pt x="70" y="169"/>
                  </a:moveTo>
                  <a:cubicBezTo>
                    <a:pt x="70" y="169"/>
                    <a:pt x="70" y="170"/>
                    <a:pt x="69" y="170"/>
                  </a:cubicBezTo>
                  <a:cubicBezTo>
                    <a:pt x="69" y="170"/>
                    <a:pt x="69" y="170"/>
                    <a:pt x="69" y="170"/>
                  </a:cubicBezTo>
                  <a:cubicBezTo>
                    <a:pt x="69" y="170"/>
                    <a:pt x="69" y="170"/>
                    <a:pt x="69" y="170"/>
                  </a:cubicBezTo>
                  <a:cubicBezTo>
                    <a:pt x="70" y="170"/>
                    <a:pt x="70" y="169"/>
                    <a:pt x="70" y="169"/>
                  </a:cubicBezTo>
                  <a:cubicBezTo>
                    <a:pt x="71" y="169"/>
                    <a:pt x="71" y="168"/>
                    <a:pt x="71" y="168"/>
                  </a:cubicBezTo>
                  <a:cubicBezTo>
                    <a:pt x="72" y="168"/>
                    <a:pt x="73" y="168"/>
                    <a:pt x="73" y="168"/>
                  </a:cubicBezTo>
                  <a:cubicBezTo>
                    <a:pt x="86" y="160"/>
                    <a:pt x="101" y="154"/>
                    <a:pt x="116" y="151"/>
                  </a:cubicBezTo>
                  <a:cubicBezTo>
                    <a:pt x="99" y="152"/>
                    <a:pt x="84" y="157"/>
                    <a:pt x="71" y="168"/>
                  </a:cubicBezTo>
                  <a:cubicBezTo>
                    <a:pt x="71" y="168"/>
                    <a:pt x="71" y="169"/>
                    <a:pt x="70" y="169"/>
                  </a:cubicBezTo>
                  <a:close/>
                  <a:moveTo>
                    <a:pt x="105" y="101"/>
                  </a:moveTo>
                  <a:cubicBezTo>
                    <a:pt x="105" y="101"/>
                    <a:pt x="105" y="101"/>
                    <a:pt x="105" y="101"/>
                  </a:cubicBezTo>
                  <a:cubicBezTo>
                    <a:pt x="105" y="102"/>
                    <a:pt x="106" y="102"/>
                    <a:pt x="106" y="102"/>
                  </a:cubicBezTo>
                  <a:cubicBezTo>
                    <a:pt x="106" y="102"/>
                    <a:pt x="105" y="101"/>
                    <a:pt x="105" y="101"/>
                  </a:cubicBezTo>
                  <a:cubicBezTo>
                    <a:pt x="95" y="95"/>
                    <a:pt x="83" y="92"/>
                    <a:pt x="71" y="94"/>
                  </a:cubicBezTo>
                  <a:cubicBezTo>
                    <a:pt x="80" y="95"/>
                    <a:pt x="90" y="96"/>
                    <a:pt x="99" y="99"/>
                  </a:cubicBezTo>
                  <a:cubicBezTo>
                    <a:pt x="101" y="100"/>
                    <a:pt x="103" y="102"/>
                    <a:pt x="105" y="101"/>
                  </a:cubicBezTo>
                  <a:close/>
                  <a:moveTo>
                    <a:pt x="211" y="95"/>
                  </a:moveTo>
                  <a:cubicBezTo>
                    <a:pt x="226" y="90"/>
                    <a:pt x="242" y="87"/>
                    <a:pt x="258" y="86"/>
                  </a:cubicBezTo>
                  <a:cubicBezTo>
                    <a:pt x="258" y="86"/>
                    <a:pt x="258" y="86"/>
                    <a:pt x="258" y="86"/>
                  </a:cubicBezTo>
                  <a:cubicBezTo>
                    <a:pt x="258" y="86"/>
                    <a:pt x="258" y="86"/>
                    <a:pt x="258" y="86"/>
                  </a:cubicBezTo>
                  <a:cubicBezTo>
                    <a:pt x="257" y="86"/>
                    <a:pt x="255" y="86"/>
                    <a:pt x="254" y="86"/>
                  </a:cubicBezTo>
                  <a:cubicBezTo>
                    <a:pt x="239" y="85"/>
                    <a:pt x="224" y="87"/>
                    <a:pt x="211" y="95"/>
                  </a:cubicBezTo>
                  <a:cubicBezTo>
                    <a:pt x="211" y="95"/>
                    <a:pt x="210" y="95"/>
                    <a:pt x="210" y="96"/>
                  </a:cubicBezTo>
                  <a:cubicBezTo>
                    <a:pt x="210" y="96"/>
                    <a:pt x="210" y="96"/>
                    <a:pt x="210" y="96"/>
                  </a:cubicBezTo>
                  <a:cubicBezTo>
                    <a:pt x="211" y="96"/>
                    <a:pt x="211" y="95"/>
                    <a:pt x="211" y="95"/>
                  </a:cubicBezTo>
                  <a:close/>
                </a:path>
              </a:pathLst>
            </a:custGeom>
            <a:solidFill>
              <a:srgbClr val="577D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011BACCC-1857-7F89-E399-DC0AF531A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1" y="652463"/>
              <a:ext cx="788988" cy="593725"/>
            </a:xfrm>
            <a:custGeom>
              <a:avLst/>
              <a:gdLst>
                <a:gd name="T0" fmla="*/ 79 w 153"/>
                <a:gd name="T1" fmla="*/ 115 h 115"/>
                <a:gd name="T2" fmla="*/ 75 w 153"/>
                <a:gd name="T3" fmla="*/ 115 h 115"/>
                <a:gd name="T4" fmla="*/ 42 w 153"/>
                <a:gd name="T5" fmla="*/ 97 h 115"/>
                <a:gd name="T6" fmla="*/ 3 w 153"/>
                <a:gd name="T7" fmla="*/ 50 h 115"/>
                <a:gd name="T8" fmla="*/ 0 w 153"/>
                <a:gd name="T9" fmla="*/ 37 h 115"/>
                <a:gd name="T10" fmla="*/ 12 w 153"/>
                <a:gd name="T11" fmla="*/ 27 h 115"/>
                <a:gd name="T12" fmla="*/ 25 w 153"/>
                <a:gd name="T13" fmla="*/ 33 h 115"/>
                <a:gd name="T14" fmla="*/ 30 w 153"/>
                <a:gd name="T15" fmla="*/ 36 h 115"/>
                <a:gd name="T16" fmla="*/ 30 w 153"/>
                <a:gd name="T17" fmla="*/ 23 h 115"/>
                <a:gd name="T18" fmla="*/ 37 w 153"/>
                <a:gd name="T19" fmla="*/ 9 h 115"/>
                <a:gd name="T20" fmla="*/ 52 w 153"/>
                <a:gd name="T21" fmla="*/ 15 h 115"/>
                <a:gd name="T22" fmla="*/ 60 w 153"/>
                <a:gd name="T23" fmla="*/ 25 h 115"/>
                <a:gd name="T24" fmla="*/ 62 w 153"/>
                <a:gd name="T25" fmla="*/ 19 h 115"/>
                <a:gd name="T26" fmla="*/ 69 w 153"/>
                <a:gd name="T27" fmla="*/ 6 h 115"/>
                <a:gd name="T28" fmla="*/ 84 w 153"/>
                <a:gd name="T29" fmla="*/ 6 h 115"/>
                <a:gd name="T30" fmla="*/ 91 w 153"/>
                <a:gd name="T31" fmla="*/ 20 h 115"/>
                <a:gd name="T32" fmla="*/ 93 w 153"/>
                <a:gd name="T33" fmla="*/ 23 h 115"/>
                <a:gd name="T34" fmla="*/ 96 w 153"/>
                <a:gd name="T35" fmla="*/ 21 h 115"/>
                <a:gd name="T36" fmla="*/ 107 w 153"/>
                <a:gd name="T37" fmla="*/ 10 h 115"/>
                <a:gd name="T38" fmla="*/ 121 w 153"/>
                <a:gd name="T39" fmla="*/ 15 h 115"/>
                <a:gd name="T40" fmla="*/ 123 w 153"/>
                <a:gd name="T41" fmla="*/ 31 h 115"/>
                <a:gd name="T42" fmla="*/ 123 w 153"/>
                <a:gd name="T43" fmla="*/ 34 h 115"/>
                <a:gd name="T44" fmla="*/ 126 w 153"/>
                <a:gd name="T45" fmla="*/ 33 h 115"/>
                <a:gd name="T46" fmla="*/ 142 w 153"/>
                <a:gd name="T47" fmla="*/ 26 h 115"/>
                <a:gd name="T48" fmla="*/ 153 w 153"/>
                <a:gd name="T49" fmla="*/ 36 h 115"/>
                <a:gd name="T50" fmla="*/ 149 w 153"/>
                <a:gd name="T51" fmla="*/ 53 h 115"/>
                <a:gd name="T52" fmla="*/ 89 w 153"/>
                <a:gd name="T53" fmla="*/ 110 h 115"/>
                <a:gd name="T54" fmla="*/ 79 w 153"/>
                <a:gd name="T5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3" h="115">
                  <a:moveTo>
                    <a:pt x="79" y="115"/>
                  </a:moveTo>
                  <a:cubicBezTo>
                    <a:pt x="78" y="115"/>
                    <a:pt x="77" y="115"/>
                    <a:pt x="75" y="115"/>
                  </a:cubicBezTo>
                  <a:cubicBezTo>
                    <a:pt x="64" y="110"/>
                    <a:pt x="52" y="105"/>
                    <a:pt x="42" y="97"/>
                  </a:cubicBezTo>
                  <a:cubicBezTo>
                    <a:pt x="25" y="85"/>
                    <a:pt x="12" y="69"/>
                    <a:pt x="3" y="50"/>
                  </a:cubicBezTo>
                  <a:cubicBezTo>
                    <a:pt x="1" y="46"/>
                    <a:pt x="0" y="42"/>
                    <a:pt x="0" y="37"/>
                  </a:cubicBezTo>
                  <a:cubicBezTo>
                    <a:pt x="0" y="30"/>
                    <a:pt x="5" y="26"/>
                    <a:pt x="12" y="27"/>
                  </a:cubicBezTo>
                  <a:cubicBezTo>
                    <a:pt x="17" y="28"/>
                    <a:pt x="21" y="30"/>
                    <a:pt x="25" y="33"/>
                  </a:cubicBezTo>
                  <a:cubicBezTo>
                    <a:pt x="27" y="34"/>
                    <a:pt x="28" y="36"/>
                    <a:pt x="30" y="36"/>
                  </a:cubicBezTo>
                  <a:cubicBezTo>
                    <a:pt x="30" y="31"/>
                    <a:pt x="30" y="27"/>
                    <a:pt x="30" y="23"/>
                  </a:cubicBezTo>
                  <a:cubicBezTo>
                    <a:pt x="31" y="17"/>
                    <a:pt x="31" y="11"/>
                    <a:pt x="37" y="9"/>
                  </a:cubicBezTo>
                  <a:cubicBezTo>
                    <a:pt x="43" y="7"/>
                    <a:pt x="48" y="11"/>
                    <a:pt x="52" y="15"/>
                  </a:cubicBezTo>
                  <a:cubicBezTo>
                    <a:pt x="55" y="18"/>
                    <a:pt x="57" y="21"/>
                    <a:pt x="60" y="25"/>
                  </a:cubicBezTo>
                  <a:cubicBezTo>
                    <a:pt x="62" y="23"/>
                    <a:pt x="62" y="21"/>
                    <a:pt x="62" y="19"/>
                  </a:cubicBezTo>
                  <a:cubicBezTo>
                    <a:pt x="64" y="14"/>
                    <a:pt x="66" y="10"/>
                    <a:pt x="69" y="6"/>
                  </a:cubicBezTo>
                  <a:cubicBezTo>
                    <a:pt x="73" y="0"/>
                    <a:pt x="79" y="0"/>
                    <a:pt x="84" y="6"/>
                  </a:cubicBezTo>
                  <a:cubicBezTo>
                    <a:pt x="88" y="10"/>
                    <a:pt x="89" y="15"/>
                    <a:pt x="91" y="20"/>
                  </a:cubicBezTo>
                  <a:cubicBezTo>
                    <a:pt x="91" y="21"/>
                    <a:pt x="91" y="23"/>
                    <a:pt x="93" y="23"/>
                  </a:cubicBezTo>
                  <a:cubicBezTo>
                    <a:pt x="94" y="24"/>
                    <a:pt x="95" y="22"/>
                    <a:pt x="96" y="21"/>
                  </a:cubicBezTo>
                  <a:cubicBezTo>
                    <a:pt x="99" y="17"/>
                    <a:pt x="102" y="13"/>
                    <a:pt x="107" y="10"/>
                  </a:cubicBezTo>
                  <a:cubicBezTo>
                    <a:pt x="113" y="6"/>
                    <a:pt x="119" y="8"/>
                    <a:pt x="121" y="15"/>
                  </a:cubicBezTo>
                  <a:cubicBezTo>
                    <a:pt x="123" y="20"/>
                    <a:pt x="123" y="26"/>
                    <a:pt x="123" y="31"/>
                  </a:cubicBezTo>
                  <a:cubicBezTo>
                    <a:pt x="123" y="32"/>
                    <a:pt x="123" y="34"/>
                    <a:pt x="123" y="34"/>
                  </a:cubicBezTo>
                  <a:cubicBezTo>
                    <a:pt x="124" y="35"/>
                    <a:pt x="126" y="34"/>
                    <a:pt x="126" y="33"/>
                  </a:cubicBezTo>
                  <a:cubicBezTo>
                    <a:pt x="131" y="30"/>
                    <a:pt x="136" y="27"/>
                    <a:pt x="142" y="26"/>
                  </a:cubicBezTo>
                  <a:cubicBezTo>
                    <a:pt x="149" y="25"/>
                    <a:pt x="153" y="29"/>
                    <a:pt x="153" y="36"/>
                  </a:cubicBezTo>
                  <a:cubicBezTo>
                    <a:pt x="153" y="42"/>
                    <a:pt x="151" y="48"/>
                    <a:pt x="149" y="53"/>
                  </a:cubicBezTo>
                  <a:cubicBezTo>
                    <a:pt x="136" y="79"/>
                    <a:pt x="116" y="98"/>
                    <a:pt x="89" y="110"/>
                  </a:cubicBezTo>
                  <a:cubicBezTo>
                    <a:pt x="86" y="112"/>
                    <a:pt x="82" y="114"/>
                    <a:pt x="79" y="115"/>
                  </a:cubicBezTo>
                  <a:close/>
                </a:path>
              </a:pathLst>
            </a:custGeom>
            <a:solidFill>
              <a:srgbClr val="EF9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BA718DA1-8246-CDE0-C292-8AD61D56E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1851025"/>
              <a:ext cx="149225" cy="144462"/>
            </a:xfrm>
            <a:custGeom>
              <a:avLst/>
              <a:gdLst>
                <a:gd name="T0" fmla="*/ 15 w 29"/>
                <a:gd name="T1" fmla="*/ 28 h 28"/>
                <a:gd name="T2" fmla="*/ 0 w 29"/>
                <a:gd name="T3" fmla="*/ 14 h 28"/>
                <a:gd name="T4" fmla="*/ 15 w 29"/>
                <a:gd name="T5" fmla="*/ 0 h 28"/>
                <a:gd name="T6" fmla="*/ 29 w 29"/>
                <a:gd name="T7" fmla="*/ 14 h 28"/>
                <a:gd name="T8" fmla="*/ 15 w 29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5" y="28"/>
                  </a:moveTo>
                  <a:cubicBezTo>
                    <a:pt x="7" y="28"/>
                    <a:pt x="0" y="22"/>
                    <a:pt x="0" y="14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3" y="0"/>
                    <a:pt x="29" y="7"/>
                    <a:pt x="29" y="14"/>
                  </a:cubicBezTo>
                  <a:cubicBezTo>
                    <a:pt x="29" y="21"/>
                    <a:pt x="22" y="28"/>
                    <a:pt x="15" y="28"/>
                  </a:cubicBezTo>
                  <a:close/>
                </a:path>
              </a:pathLst>
            </a:custGeom>
            <a:solidFill>
              <a:srgbClr val="EF9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0" name="Freeform 8">
              <a:extLst>
                <a:ext uri="{FF2B5EF4-FFF2-40B4-BE49-F238E27FC236}">
                  <a16:creationId xmlns:a16="http://schemas.microsoft.com/office/drawing/2014/main" id="{E208B017-C571-D521-AFD7-10DB95DA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876" y="2036763"/>
              <a:ext cx="242888" cy="195262"/>
            </a:xfrm>
            <a:custGeom>
              <a:avLst/>
              <a:gdLst>
                <a:gd name="T0" fmla="*/ 0 w 47"/>
                <a:gd name="T1" fmla="*/ 36 h 38"/>
                <a:gd name="T2" fmla="*/ 34 w 47"/>
                <a:gd name="T3" fmla="*/ 1 h 38"/>
                <a:gd name="T4" fmla="*/ 44 w 47"/>
                <a:gd name="T5" fmla="*/ 3 h 38"/>
                <a:gd name="T6" fmla="*/ 44 w 47"/>
                <a:gd name="T7" fmla="*/ 13 h 38"/>
                <a:gd name="T8" fmla="*/ 32 w 47"/>
                <a:gd name="T9" fmla="*/ 27 h 38"/>
                <a:gd name="T10" fmla="*/ 1 w 47"/>
                <a:gd name="T11" fmla="*/ 38 h 38"/>
                <a:gd name="T12" fmla="*/ 0 w 47"/>
                <a:gd name="T13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8">
                  <a:moveTo>
                    <a:pt x="0" y="36"/>
                  </a:moveTo>
                  <a:cubicBezTo>
                    <a:pt x="3" y="19"/>
                    <a:pt x="17" y="5"/>
                    <a:pt x="34" y="1"/>
                  </a:cubicBezTo>
                  <a:cubicBezTo>
                    <a:pt x="38" y="0"/>
                    <a:pt x="42" y="0"/>
                    <a:pt x="44" y="3"/>
                  </a:cubicBezTo>
                  <a:cubicBezTo>
                    <a:pt x="47" y="6"/>
                    <a:pt x="46" y="9"/>
                    <a:pt x="44" y="13"/>
                  </a:cubicBezTo>
                  <a:cubicBezTo>
                    <a:pt x="42" y="19"/>
                    <a:pt x="38" y="24"/>
                    <a:pt x="32" y="27"/>
                  </a:cubicBezTo>
                  <a:cubicBezTo>
                    <a:pt x="23" y="34"/>
                    <a:pt x="13" y="38"/>
                    <a:pt x="1" y="38"/>
                  </a:cubicBezTo>
                  <a:cubicBezTo>
                    <a:pt x="1" y="38"/>
                    <a:pt x="0" y="37"/>
                    <a:pt x="0" y="36"/>
                  </a:cubicBezTo>
                  <a:close/>
                </a:path>
              </a:pathLst>
            </a:custGeom>
            <a:solidFill>
              <a:srgbClr val="EF9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1" name="Freeform 9">
              <a:extLst>
                <a:ext uri="{FF2B5EF4-FFF2-40B4-BE49-F238E27FC236}">
                  <a16:creationId xmlns:a16="http://schemas.microsoft.com/office/drawing/2014/main" id="{696A010A-91C8-A1FE-5774-B77DCC43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1484313"/>
              <a:ext cx="4763" cy="476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CF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66" name="Grupo 265">
            <a:extLst>
              <a:ext uri="{FF2B5EF4-FFF2-40B4-BE49-F238E27FC236}">
                <a16:creationId xmlns:a16="http://schemas.microsoft.com/office/drawing/2014/main" id="{84A385B7-DBB5-B6D3-9CD9-A6FEC99BC497}"/>
              </a:ext>
            </a:extLst>
          </p:cNvPr>
          <p:cNvGrpSpPr/>
          <p:nvPr/>
        </p:nvGrpSpPr>
        <p:grpSpPr>
          <a:xfrm flipH="1">
            <a:off x="5917351" y="671316"/>
            <a:ext cx="2978526" cy="2538544"/>
            <a:chOff x="272805" y="665287"/>
            <a:chExt cx="3038098" cy="2538544"/>
          </a:xfrm>
        </p:grpSpPr>
        <p:grpSp>
          <p:nvGrpSpPr>
            <p:cNvPr id="267" name="Grupo 266">
              <a:extLst>
                <a:ext uri="{FF2B5EF4-FFF2-40B4-BE49-F238E27FC236}">
                  <a16:creationId xmlns:a16="http://schemas.microsoft.com/office/drawing/2014/main" id="{F5C3D15E-0266-24F2-8A5E-4A9341F31B5D}"/>
                </a:ext>
              </a:extLst>
            </p:cNvPr>
            <p:cNvGrpSpPr/>
            <p:nvPr/>
          </p:nvGrpSpPr>
          <p:grpSpPr>
            <a:xfrm>
              <a:off x="1766266" y="665287"/>
              <a:ext cx="1544637" cy="1455737"/>
              <a:chOff x="1900238" y="1125538"/>
              <a:chExt cx="1544637" cy="1455737"/>
            </a:xfrm>
          </p:grpSpPr>
          <p:sp>
            <p:nvSpPr>
              <p:cNvPr id="271" name="Freeform 5">
                <a:extLst>
                  <a:ext uri="{FF2B5EF4-FFF2-40B4-BE49-F238E27FC236}">
                    <a16:creationId xmlns:a16="http://schemas.microsoft.com/office/drawing/2014/main" id="{CA4F4D7A-A3F1-A2D4-7A61-6C44B7B717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900238" y="1125538"/>
                <a:ext cx="1544637" cy="1455737"/>
              </a:xfrm>
              <a:custGeom>
                <a:avLst/>
                <a:gdLst>
                  <a:gd name="T0" fmla="*/ 126 w 293"/>
                  <a:gd name="T1" fmla="*/ 12 h 274"/>
                  <a:gd name="T2" fmla="*/ 181 w 293"/>
                  <a:gd name="T3" fmla="*/ 7 h 274"/>
                  <a:gd name="T4" fmla="*/ 250 w 293"/>
                  <a:gd name="T5" fmla="*/ 33 h 274"/>
                  <a:gd name="T6" fmla="*/ 283 w 293"/>
                  <a:gd name="T7" fmla="*/ 95 h 274"/>
                  <a:gd name="T8" fmla="*/ 278 w 293"/>
                  <a:gd name="T9" fmla="*/ 133 h 274"/>
                  <a:gd name="T10" fmla="*/ 275 w 293"/>
                  <a:gd name="T11" fmla="*/ 159 h 274"/>
                  <a:gd name="T12" fmla="*/ 277 w 293"/>
                  <a:gd name="T13" fmla="*/ 192 h 274"/>
                  <a:gd name="T14" fmla="*/ 178 w 293"/>
                  <a:gd name="T15" fmla="*/ 244 h 274"/>
                  <a:gd name="T16" fmla="*/ 160 w 293"/>
                  <a:gd name="T17" fmla="*/ 249 h 274"/>
                  <a:gd name="T18" fmla="*/ 68 w 293"/>
                  <a:gd name="T19" fmla="*/ 209 h 274"/>
                  <a:gd name="T20" fmla="*/ 54 w 293"/>
                  <a:gd name="T21" fmla="*/ 197 h 274"/>
                  <a:gd name="T22" fmla="*/ 13 w 293"/>
                  <a:gd name="T23" fmla="*/ 135 h 274"/>
                  <a:gd name="T24" fmla="*/ 23 w 293"/>
                  <a:gd name="T25" fmla="*/ 118 h 274"/>
                  <a:gd name="T26" fmla="*/ 48 w 293"/>
                  <a:gd name="T27" fmla="*/ 65 h 274"/>
                  <a:gd name="T28" fmla="*/ 126 w 293"/>
                  <a:gd name="T29" fmla="*/ 12 h 274"/>
                  <a:gd name="T30" fmla="*/ 182 w 293"/>
                  <a:gd name="T31" fmla="*/ 139 h 274"/>
                  <a:gd name="T32" fmla="*/ 165 w 293"/>
                  <a:gd name="T33" fmla="*/ 121 h 274"/>
                  <a:gd name="T34" fmla="*/ 147 w 293"/>
                  <a:gd name="T35" fmla="*/ 135 h 274"/>
                  <a:gd name="T36" fmla="*/ 159 w 293"/>
                  <a:gd name="T37" fmla="*/ 152 h 274"/>
                  <a:gd name="T38" fmla="*/ 182 w 293"/>
                  <a:gd name="T39" fmla="*/ 139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3" h="274">
                    <a:moveTo>
                      <a:pt x="126" y="12"/>
                    </a:moveTo>
                    <a:cubicBezTo>
                      <a:pt x="142" y="18"/>
                      <a:pt x="161" y="12"/>
                      <a:pt x="181" y="7"/>
                    </a:cubicBezTo>
                    <a:cubicBezTo>
                      <a:pt x="211" y="0"/>
                      <a:pt x="245" y="11"/>
                      <a:pt x="250" y="33"/>
                    </a:cubicBezTo>
                    <a:cubicBezTo>
                      <a:pt x="256" y="57"/>
                      <a:pt x="261" y="78"/>
                      <a:pt x="283" y="95"/>
                    </a:cubicBezTo>
                    <a:cubicBezTo>
                      <a:pt x="293" y="103"/>
                      <a:pt x="288" y="122"/>
                      <a:pt x="278" y="133"/>
                    </a:cubicBezTo>
                    <a:cubicBezTo>
                      <a:pt x="269" y="142"/>
                      <a:pt x="268" y="149"/>
                      <a:pt x="275" y="159"/>
                    </a:cubicBezTo>
                    <a:cubicBezTo>
                      <a:pt x="282" y="169"/>
                      <a:pt x="281" y="180"/>
                      <a:pt x="277" y="192"/>
                    </a:cubicBezTo>
                    <a:cubicBezTo>
                      <a:pt x="264" y="234"/>
                      <a:pt x="221" y="257"/>
                      <a:pt x="178" y="244"/>
                    </a:cubicBezTo>
                    <a:cubicBezTo>
                      <a:pt x="170" y="242"/>
                      <a:pt x="166" y="245"/>
                      <a:pt x="160" y="249"/>
                    </a:cubicBezTo>
                    <a:cubicBezTo>
                      <a:pt x="118" y="274"/>
                      <a:pt x="79" y="257"/>
                      <a:pt x="68" y="209"/>
                    </a:cubicBezTo>
                    <a:cubicBezTo>
                      <a:pt x="66" y="201"/>
                      <a:pt x="63" y="197"/>
                      <a:pt x="54" y="197"/>
                    </a:cubicBezTo>
                    <a:cubicBezTo>
                      <a:pt x="14" y="196"/>
                      <a:pt x="0" y="173"/>
                      <a:pt x="13" y="135"/>
                    </a:cubicBezTo>
                    <a:cubicBezTo>
                      <a:pt x="15" y="129"/>
                      <a:pt x="18" y="123"/>
                      <a:pt x="23" y="118"/>
                    </a:cubicBezTo>
                    <a:cubicBezTo>
                      <a:pt x="36" y="103"/>
                      <a:pt x="49" y="90"/>
                      <a:pt x="48" y="65"/>
                    </a:cubicBezTo>
                    <a:cubicBezTo>
                      <a:pt x="47" y="40"/>
                      <a:pt x="92" y="13"/>
                      <a:pt x="126" y="12"/>
                    </a:cubicBezTo>
                    <a:close/>
                    <a:moveTo>
                      <a:pt x="182" y="139"/>
                    </a:moveTo>
                    <a:cubicBezTo>
                      <a:pt x="180" y="128"/>
                      <a:pt x="175" y="121"/>
                      <a:pt x="165" y="121"/>
                    </a:cubicBezTo>
                    <a:cubicBezTo>
                      <a:pt x="156" y="121"/>
                      <a:pt x="147" y="124"/>
                      <a:pt x="147" y="135"/>
                    </a:cubicBezTo>
                    <a:cubicBezTo>
                      <a:pt x="147" y="142"/>
                      <a:pt x="149" y="152"/>
                      <a:pt x="159" y="152"/>
                    </a:cubicBezTo>
                    <a:cubicBezTo>
                      <a:pt x="169" y="153"/>
                      <a:pt x="174" y="143"/>
                      <a:pt x="182" y="139"/>
                    </a:cubicBezTo>
                    <a:close/>
                  </a:path>
                </a:pathLst>
              </a:custGeom>
              <a:solidFill>
                <a:srgbClr val="FBC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272" name="Freeform 7">
                <a:extLst>
                  <a:ext uri="{FF2B5EF4-FFF2-40B4-BE49-F238E27FC236}">
                    <a16:creationId xmlns:a16="http://schemas.microsoft.com/office/drawing/2014/main" id="{DAC6D6AA-B15F-B4B1-3244-BA2632A78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938" y="1768475"/>
                <a:ext cx="184150" cy="169862"/>
              </a:xfrm>
              <a:custGeom>
                <a:avLst/>
                <a:gdLst>
                  <a:gd name="T0" fmla="*/ 35 w 35"/>
                  <a:gd name="T1" fmla="*/ 18 h 32"/>
                  <a:gd name="T2" fmla="*/ 12 w 35"/>
                  <a:gd name="T3" fmla="*/ 31 h 32"/>
                  <a:gd name="T4" fmla="*/ 0 w 35"/>
                  <a:gd name="T5" fmla="*/ 14 h 32"/>
                  <a:gd name="T6" fmla="*/ 18 w 35"/>
                  <a:gd name="T7" fmla="*/ 0 h 32"/>
                  <a:gd name="T8" fmla="*/ 35 w 35"/>
                  <a:gd name="T9" fmla="*/ 1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2">
                    <a:moveTo>
                      <a:pt x="35" y="18"/>
                    </a:moveTo>
                    <a:cubicBezTo>
                      <a:pt x="27" y="22"/>
                      <a:pt x="22" y="32"/>
                      <a:pt x="12" y="31"/>
                    </a:cubicBezTo>
                    <a:cubicBezTo>
                      <a:pt x="2" y="31"/>
                      <a:pt x="0" y="21"/>
                      <a:pt x="0" y="14"/>
                    </a:cubicBezTo>
                    <a:cubicBezTo>
                      <a:pt x="0" y="3"/>
                      <a:pt x="9" y="0"/>
                      <a:pt x="18" y="0"/>
                    </a:cubicBezTo>
                    <a:cubicBezTo>
                      <a:pt x="28" y="0"/>
                      <a:pt x="33" y="7"/>
                      <a:pt x="35" y="18"/>
                    </a:cubicBezTo>
                    <a:close/>
                  </a:path>
                </a:pathLst>
              </a:custGeom>
              <a:solidFill>
                <a:srgbClr val="9C7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</p:grpSp>
        <p:grpSp>
          <p:nvGrpSpPr>
            <p:cNvPr id="268" name="Grupo 267">
              <a:extLst>
                <a:ext uri="{FF2B5EF4-FFF2-40B4-BE49-F238E27FC236}">
                  <a16:creationId xmlns:a16="http://schemas.microsoft.com/office/drawing/2014/main" id="{B15D79C1-071F-CBF4-FCA4-1A1C6DE1B7C3}"/>
                </a:ext>
              </a:extLst>
            </p:cNvPr>
            <p:cNvGrpSpPr/>
            <p:nvPr/>
          </p:nvGrpSpPr>
          <p:grpSpPr>
            <a:xfrm>
              <a:off x="272805" y="1763969"/>
              <a:ext cx="1571625" cy="1439862"/>
              <a:chOff x="272805" y="1763969"/>
              <a:chExt cx="1571625" cy="1439862"/>
            </a:xfrm>
          </p:grpSpPr>
          <p:sp>
            <p:nvSpPr>
              <p:cNvPr id="269" name="Freeform 6">
                <a:extLst>
                  <a:ext uri="{FF2B5EF4-FFF2-40B4-BE49-F238E27FC236}">
                    <a16:creationId xmlns:a16="http://schemas.microsoft.com/office/drawing/2014/main" id="{AA922379-EEF3-B38A-C3FD-5031C03515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2805" y="1763969"/>
                <a:ext cx="1571625" cy="1439862"/>
              </a:xfrm>
              <a:custGeom>
                <a:avLst/>
                <a:gdLst>
                  <a:gd name="T0" fmla="*/ 39 w 298"/>
                  <a:gd name="T1" fmla="*/ 214 h 271"/>
                  <a:gd name="T2" fmla="*/ 29 w 298"/>
                  <a:gd name="T3" fmla="*/ 196 h 271"/>
                  <a:gd name="T4" fmla="*/ 17 w 298"/>
                  <a:gd name="T5" fmla="*/ 141 h 271"/>
                  <a:gd name="T6" fmla="*/ 20 w 298"/>
                  <a:gd name="T7" fmla="*/ 116 h 271"/>
                  <a:gd name="T8" fmla="*/ 16 w 298"/>
                  <a:gd name="T9" fmla="*/ 89 h 271"/>
                  <a:gd name="T10" fmla="*/ 116 w 298"/>
                  <a:gd name="T11" fmla="*/ 31 h 271"/>
                  <a:gd name="T12" fmla="*/ 135 w 298"/>
                  <a:gd name="T13" fmla="*/ 25 h 271"/>
                  <a:gd name="T14" fmla="*/ 226 w 298"/>
                  <a:gd name="T15" fmla="*/ 66 h 271"/>
                  <a:gd name="T16" fmla="*/ 240 w 298"/>
                  <a:gd name="T17" fmla="*/ 78 h 271"/>
                  <a:gd name="T18" fmla="*/ 280 w 298"/>
                  <a:gd name="T19" fmla="*/ 145 h 271"/>
                  <a:gd name="T20" fmla="*/ 273 w 298"/>
                  <a:gd name="T21" fmla="*/ 155 h 271"/>
                  <a:gd name="T22" fmla="*/ 246 w 298"/>
                  <a:gd name="T23" fmla="*/ 210 h 271"/>
                  <a:gd name="T24" fmla="*/ 162 w 298"/>
                  <a:gd name="T25" fmla="*/ 261 h 271"/>
                  <a:gd name="T26" fmla="*/ 123 w 298"/>
                  <a:gd name="T27" fmla="*/ 265 h 271"/>
                  <a:gd name="T28" fmla="*/ 67 w 298"/>
                  <a:gd name="T29" fmla="*/ 262 h 271"/>
                  <a:gd name="T30" fmla="*/ 39 w 298"/>
                  <a:gd name="T31" fmla="*/ 214 h 271"/>
                  <a:gd name="T32" fmla="*/ 132 w 298"/>
                  <a:gd name="T33" fmla="*/ 154 h 271"/>
                  <a:gd name="T34" fmla="*/ 148 w 298"/>
                  <a:gd name="T35" fmla="*/ 139 h 271"/>
                  <a:gd name="T36" fmla="*/ 130 w 298"/>
                  <a:gd name="T37" fmla="*/ 124 h 271"/>
                  <a:gd name="T38" fmla="*/ 113 w 298"/>
                  <a:gd name="T39" fmla="*/ 139 h 271"/>
                  <a:gd name="T40" fmla="*/ 132 w 298"/>
                  <a:gd name="T41" fmla="*/ 15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98" h="271">
                    <a:moveTo>
                      <a:pt x="39" y="214"/>
                    </a:moveTo>
                    <a:cubicBezTo>
                      <a:pt x="43" y="204"/>
                      <a:pt x="39" y="200"/>
                      <a:pt x="29" y="196"/>
                    </a:cubicBezTo>
                    <a:cubicBezTo>
                      <a:pt x="5" y="186"/>
                      <a:pt x="0" y="162"/>
                      <a:pt x="17" y="141"/>
                    </a:cubicBezTo>
                    <a:cubicBezTo>
                      <a:pt x="24" y="133"/>
                      <a:pt x="28" y="127"/>
                      <a:pt x="20" y="116"/>
                    </a:cubicBezTo>
                    <a:cubicBezTo>
                      <a:pt x="14" y="109"/>
                      <a:pt x="14" y="99"/>
                      <a:pt x="16" y="89"/>
                    </a:cubicBezTo>
                    <a:cubicBezTo>
                      <a:pt x="26" y="44"/>
                      <a:pt x="73" y="16"/>
                      <a:pt x="116" y="31"/>
                    </a:cubicBezTo>
                    <a:cubicBezTo>
                      <a:pt x="125" y="34"/>
                      <a:pt x="129" y="29"/>
                      <a:pt x="135" y="25"/>
                    </a:cubicBezTo>
                    <a:cubicBezTo>
                      <a:pt x="177" y="0"/>
                      <a:pt x="218" y="19"/>
                      <a:pt x="226" y="66"/>
                    </a:cubicBezTo>
                    <a:cubicBezTo>
                      <a:pt x="228" y="76"/>
                      <a:pt x="232" y="78"/>
                      <a:pt x="240" y="78"/>
                    </a:cubicBezTo>
                    <a:cubicBezTo>
                      <a:pt x="281" y="78"/>
                      <a:pt x="298" y="107"/>
                      <a:pt x="280" y="145"/>
                    </a:cubicBezTo>
                    <a:cubicBezTo>
                      <a:pt x="278" y="148"/>
                      <a:pt x="276" y="151"/>
                      <a:pt x="273" y="155"/>
                    </a:cubicBezTo>
                    <a:cubicBezTo>
                      <a:pt x="261" y="171"/>
                      <a:pt x="246" y="184"/>
                      <a:pt x="246" y="210"/>
                    </a:cubicBezTo>
                    <a:cubicBezTo>
                      <a:pt x="246" y="240"/>
                      <a:pt x="196" y="266"/>
                      <a:pt x="162" y="261"/>
                    </a:cubicBezTo>
                    <a:cubicBezTo>
                      <a:pt x="148" y="259"/>
                      <a:pt x="136" y="262"/>
                      <a:pt x="123" y="265"/>
                    </a:cubicBezTo>
                    <a:cubicBezTo>
                      <a:pt x="104" y="270"/>
                      <a:pt x="85" y="271"/>
                      <a:pt x="67" y="262"/>
                    </a:cubicBezTo>
                    <a:cubicBezTo>
                      <a:pt x="46" y="253"/>
                      <a:pt x="37" y="237"/>
                      <a:pt x="39" y="214"/>
                    </a:cubicBezTo>
                    <a:close/>
                    <a:moveTo>
                      <a:pt x="132" y="154"/>
                    </a:moveTo>
                    <a:cubicBezTo>
                      <a:pt x="140" y="153"/>
                      <a:pt x="148" y="150"/>
                      <a:pt x="148" y="139"/>
                    </a:cubicBezTo>
                    <a:cubicBezTo>
                      <a:pt x="148" y="127"/>
                      <a:pt x="140" y="124"/>
                      <a:pt x="130" y="124"/>
                    </a:cubicBezTo>
                    <a:cubicBezTo>
                      <a:pt x="119" y="123"/>
                      <a:pt x="113" y="129"/>
                      <a:pt x="113" y="139"/>
                    </a:cubicBezTo>
                    <a:cubicBezTo>
                      <a:pt x="113" y="150"/>
                      <a:pt x="121" y="154"/>
                      <a:pt x="132" y="154"/>
                    </a:cubicBezTo>
                    <a:close/>
                  </a:path>
                </a:pathLst>
              </a:custGeom>
              <a:solidFill>
                <a:srgbClr val="FBC3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270" name="Freeform 8">
                <a:extLst>
                  <a:ext uri="{FF2B5EF4-FFF2-40B4-BE49-F238E27FC236}">
                    <a16:creationId xmlns:a16="http://schemas.microsoft.com/office/drawing/2014/main" id="{A316C97A-B690-A9BE-F3CA-92E630167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705" y="2418018"/>
                <a:ext cx="184150" cy="163512"/>
              </a:xfrm>
              <a:custGeom>
                <a:avLst/>
                <a:gdLst>
                  <a:gd name="T0" fmla="*/ 19 w 35"/>
                  <a:gd name="T1" fmla="*/ 31 h 31"/>
                  <a:gd name="T2" fmla="*/ 0 w 35"/>
                  <a:gd name="T3" fmla="*/ 16 h 31"/>
                  <a:gd name="T4" fmla="*/ 17 w 35"/>
                  <a:gd name="T5" fmla="*/ 1 h 31"/>
                  <a:gd name="T6" fmla="*/ 35 w 35"/>
                  <a:gd name="T7" fmla="*/ 16 h 31"/>
                  <a:gd name="T8" fmla="*/ 19 w 3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1">
                    <a:moveTo>
                      <a:pt x="19" y="31"/>
                    </a:moveTo>
                    <a:cubicBezTo>
                      <a:pt x="8" y="31"/>
                      <a:pt x="0" y="27"/>
                      <a:pt x="0" y="16"/>
                    </a:cubicBezTo>
                    <a:cubicBezTo>
                      <a:pt x="0" y="6"/>
                      <a:pt x="6" y="0"/>
                      <a:pt x="17" y="1"/>
                    </a:cubicBezTo>
                    <a:cubicBezTo>
                      <a:pt x="27" y="1"/>
                      <a:pt x="35" y="4"/>
                      <a:pt x="35" y="16"/>
                    </a:cubicBezTo>
                    <a:cubicBezTo>
                      <a:pt x="35" y="27"/>
                      <a:pt x="27" y="30"/>
                      <a:pt x="19" y="31"/>
                    </a:cubicBezTo>
                    <a:close/>
                  </a:path>
                </a:pathLst>
              </a:custGeom>
              <a:solidFill>
                <a:srgbClr val="9C7B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</p:grp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campo de flor de amapola amarilla">
            <a:extLst>
              <a:ext uri="{FF2B5EF4-FFF2-40B4-BE49-F238E27FC236}">
                <a16:creationId xmlns:a16="http://schemas.microsoft.com/office/drawing/2014/main" id="{21DAFC95-082D-4672-A889-05D7DABC02B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798"/>
          <a:stretch/>
        </p:blipFill>
        <p:spPr bwMode="auto">
          <a:xfrm>
            <a:off x="0" y="-1"/>
            <a:ext cx="9144000" cy="5143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37" name="Google Shape;1237;p46"/>
          <p:cNvSpPr txBox="1">
            <a:spLocks noGrp="1"/>
          </p:cNvSpPr>
          <p:nvPr>
            <p:ph type="body" idx="1"/>
          </p:nvPr>
        </p:nvSpPr>
        <p:spPr>
          <a:xfrm>
            <a:off x="4572000" y="3013073"/>
            <a:ext cx="4512920" cy="213042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3F3F3"/>
                </a:solidFill>
                <a:latin typeface="Gorditas" panose="020B0604020202020204" charset="0"/>
              </a:rPr>
              <a:t>A picture is worth a thousand words</a:t>
            </a:r>
            <a:endParaRPr dirty="0">
              <a:solidFill>
                <a:srgbClr val="F3F3F3"/>
              </a:solidFill>
              <a:latin typeface="Gorditas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3825845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4" name="Google Shape;2294;p58"/>
          <p:cNvSpPr txBox="1">
            <a:spLocks noGrp="1"/>
          </p:cNvSpPr>
          <p:nvPr>
            <p:ph type="title" idx="2"/>
          </p:nvPr>
        </p:nvSpPr>
        <p:spPr>
          <a:xfrm>
            <a:off x="1156471" y="2907047"/>
            <a:ext cx="3517500" cy="96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24h 37m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2295" name="Google Shape;2295;p58"/>
          <p:cNvSpPr txBox="1">
            <a:spLocks noGrp="1"/>
          </p:cNvSpPr>
          <p:nvPr>
            <p:ph type="subTitle" idx="3"/>
          </p:nvPr>
        </p:nvSpPr>
        <p:spPr>
          <a:xfrm flipH="1">
            <a:off x="2168075" y="3748462"/>
            <a:ext cx="1494300" cy="572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Jupiter’s rotation period</a:t>
            </a:r>
            <a:endParaRPr/>
          </a:p>
        </p:txBody>
      </p:sp>
      <p:sp>
        <p:nvSpPr>
          <p:cNvPr id="2296" name="Google Shape;2296;p58"/>
          <p:cNvSpPr txBox="1">
            <a:spLocks noGrp="1"/>
          </p:cNvSpPr>
          <p:nvPr>
            <p:ph type="subTitle" idx="1"/>
          </p:nvPr>
        </p:nvSpPr>
        <p:spPr>
          <a:xfrm flipH="1">
            <a:off x="4893825" y="1638490"/>
            <a:ext cx="2348700" cy="572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the distance between the Earth and the Moon</a:t>
            </a:r>
            <a:endParaRPr/>
          </a:p>
        </p:txBody>
      </p:sp>
      <p:sp>
        <p:nvSpPr>
          <p:cNvPr id="2297" name="Google Shape;2297;p58"/>
          <p:cNvSpPr txBox="1">
            <a:spLocks noGrp="1"/>
          </p:cNvSpPr>
          <p:nvPr>
            <p:ph type="title"/>
          </p:nvPr>
        </p:nvSpPr>
        <p:spPr>
          <a:xfrm>
            <a:off x="3640775" y="932800"/>
            <a:ext cx="4854900" cy="821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C000"/>
                </a:solidFill>
              </a:rPr>
              <a:t>6,000 km</a:t>
            </a:r>
            <a:endParaRPr>
              <a:solidFill>
                <a:srgbClr val="FFC000"/>
              </a:solidFill>
            </a:endParaRPr>
          </a:p>
        </p:txBody>
      </p:sp>
      <p:sp>
        <p:nvSpPr>
          <p:cNvPr id="14" name="Freeform 5">
            <a:extLst>
              <a:ext uri="{FF2B5EF4-FFF2-40B4-BE49-F238E27FC236}">
                <a16:creationId xmlns:a16="http://schemas.microsoft.com/office/drawing/2014/main" id="{DBC53F90-595E-45F4-A79F-35FC2FDBA28F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13" name="Grupo 12">
            <a:extLst>
              <a:ext uri="{FF2B5EF4-FFF2-40B4-BE49-F238E27FC236}">
                <a16:creationId xmlns:a16="http://schemas.microsoft.com/office/drawing/2014/main" id="{9127F533-EB41-F7EE-22AA-B1C95BAE4CFF}"/>
              </a:ext>
            </a:extLst>
          </p:cNvPr>
          <p:cNvGrpSpPr/>
          <p:nvPr/>
        </p:nvGrpSpPr>
        <p:grpSpPr>
          <a:xfrm>
            <a:off x="2130425" y="993775"/>
            <a:ext cx="1525588" cy="1770063"/>
            <a:chOff x="2130425" y="993775"/>
            <a:chExt cx="1525588" cy="177006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73EE9791-1032-0BAA-BCED-95CAE647A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0425" y="993775"/>
              <a:ext cx="1270000" cy="958850"/>
            </a:xfrm>
            <a:custGeom>
              <a:avLst/>
              <a:gdLst>
                <a:gd name="T0" fmla="*/ 160 w 233"/>
                <a:gd name="T1" fmla="*/ 156 h 176"/>
                <a:gd name="T2" fmla="*/ 68 w 233"/>
                <a:gd name="T3" fmla="*/ 171 h 176"/>
                <a:gd name="T4" fmla="*/ 27 w 233"/>
                <a:gd name="T5" fmla="*/ 161 h 176"/>
                <a:gd name="T6" fmla="*/ 0 w 233"/>
                <a:gd name="T7" fmla="*/ 126 h 176"/>
                <a:gd name="T8" fmla="*/ 21 w 233"/>
                <a:gd name="T9" fmla="*/ 102 h 176"/>
                <a:gd name="T10" fmla="*/ 34 w 233"/>
                <a:gd name="T11" fmla="*/ 87 h 176"/>
                <a:gd name="T12" fmla="*/ 70 w 233"/>
                <a:gd name="T13" fmla="*/ 61 h 176"/>
                <a:gd name="T14" fmla="*/ 89 w 233"/>
                <a:gd name="T15" fmla="*/ 47 h 176"/>
                <a:gd name="T16" fmla="*/ 115 w 233"/>
                <a:gd name="T17" fmla="*/ 12 h 176"/>
                <a:gd name="T18" fmla="*/ 157 w 233"/>
                <a:gd name="T19" fmla="*/ 30 h 176"/>
                <a:gd name="T20" fmla="*/ 174 w 233"/>
                <a:gd name="T21" fmla="*/ 30 h 176"/>
                <a:gd name="T22" fmla="*/ 207 w 233"/>
                <a:gd name="T23" fmla="*/ 2 h 176"/>
                <a:gd name="T24" fmla="*/ 229 w 233"/>
                <a:gd name="T25" fmla="*/ 15 h 176"/>
                <a:gd name="T26" fmla="*/ 193 w 233"/>
                <a:gd name="T27" fmla="*/ 137 h 176"/>
                <a:gd name="T28" fmla="*/ 169 w 233"/>
                <a:gd name="T29" fmla="*/ 152 h 176"/>
                <a:gd name="T30" fmla="*/ 158 w 233"/>
                <a:gd name="T31" fmla="*/ 140 h 176"/>
                <a:gd name="T32" fmla="*/ 160 w 233"/>
                <a:gd name="T33" fmla="*/ 15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3" h="176">
                  <a:moveTo>
                    <a:pt x="160" y="156"/>
                  </a:moveTo>
                  <a:cubicBezTo>
                    <a:pt x="132" y="176"/>
                    <a:pt x="100" y="174"/>
                    <a:pt x="68" y="171"/>
                  </a:cubicBezTo>
                  <a:cubicBezTo>
                    <a:pt x="54" y="169"/>
                    <a:pt x="41" y="164"/>
                    <a:pt x="27" y="161"/>
                  </a:cubicBezTo>
                  <a:cubicBezTo>
                    <a:pt x="8" y="157"/>
                    <a:pt x="0" y="146"/>
                    <a:pt x="0" y="126"/>
                  </a:cubicBezTo>
                  <a:cubicBezTo>
                    <a:pt x="0" y="110"/>
                    <a:pt x="2" y="100"/>
                    <a:pt x="21" y="102"/>
                  </a:cubicBezTo>
                  <a:cubicBezTo>
                    <a:pt x="33" y="104"/>
                    <a:pt x="33" y="95"/>
                    <a:pt x="34" y="87"/>
                  </a:cubicBezTo>
                  <a:cubicBezTo>
                    <a:pt x="35" y="60"/>
                    <a:pt x="45" y="53"/>
                    <a:pt x="70" y="61"/>
                  </a:cubicBezTo>
                  <a:cubicBezTo>
                    <a:pt x="82" y="65"/>
                    <a:pt x="90" y="60"/>
                    <a:pt x="89" y="47"/>
                  </a:cubicBezTo>
                  <a:cubicBezTo>
                    <a:pt x="88" y="27"/>
                    <a:pt x="98" y="16"/>
                    <a:pt x="115" y="12"/>
                  </a:cubicBezTo>
                  <a:cubicBezTo>
                    <a:pt x="132" y="8"/>
                    <a:pt x="149" y="13"/>
                    <a:pt x="157" y="30"/>
                  </a:cubicBezTo>
                  <a:cubicBezTo>
                    <a:pt x="164" y="44"/>
                    <a:pt x="170" y="38"/>
                    <a:pt x="174" y="30"/>
                  </a:cubicBezTo>
                  <a:cubicBezTo>
                    <a:pt x="182" y="17"/>
                    <a:pt x="191" y="6"/>
                    <a:pt x="207" y="2"/>
                  </a:cubicBezTo>
                  <a:cubicBezTo>
                    <a:pt x="218" y="0"/>
                    <a:pt x="228" y="3"/>
                    <a:pt x="229" y="15"/>
                  </a:cubicBezTo>
                  <a:cubicBezTo>
                    <a:pt x="233" y="60"/>
                    <a:pt x="225" y="103"/>
                    <a:pt x="193" y="137"/>
                  </a:cubicBezTo>
                  <a:cubicBezTo>
                    <a:pt x="186" y="144"/>
                    <a:pt x="179" y="150"/>
                    <a:pt x="169" y="152"/>
                  </a:cubicBezTo>
                  <a:cubicBezTo>
                    <a:pt x="162" y="151"/>
                    <a:pt x="161" y="145"/>
                    <a:pt x="158" y="140"/>
                  </a:cubicBezTo>
                  <a:cubicBezTo>
                    <a:pt x="158" y="145"/>
                    <a:pt x="167" y="150"/>
                    <a:pt x="160" y="156"/>
                  </a:cubicBezTo>
                  <a:close/>
                </a:path>
              </a:pathLst>
            </a:custGeom>
            <a:solidFill>
              <a:srgbClr val="E0BC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B0910CE6-4611-4DD6-5B48-A2101FD57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688" y="1390650"/>
              <a:ext cx="441325" cy="1373188"/>
            </a:xfrm>
            <a:custGeom>
              <a:avLst/>
              <a:gdLst>
                <a:gd name="T0" fmla="*/ 6 w 81"/>
                <a:gd name="T1" fmla="*/ 183 h 252"/>
                <a:gd name="T2" fmla="*/ 11 w 81"/>
                <a:gd name="T3" fmla="*/ 199 h 252"/>
                <a:gd name="T4" fmla="*/ 31 w 81"/>
                <a:gd name="T5" fmla="*/ 78 h 252"/>
                <a:gd name="T6" fmla="*/ 62 w 81"/>
                <a:gd name="T7" fmla="*/ 11 h 252"/>
                <a:gd name="T8" fmla="*/ 74 w 81"/>
                <a:gd name="T9" fmla="*/ 3 h 252"/>
                <a:gd name="T10" fmla="*/ 76 w 81"/>
                <a:gd name="T11" fmla="*/ 17 h 252"/>
                <a:gd name="T12" fmla="*/ 26 w 81"/>
                <a:gd name="T13" fmla="*/ 221 h 252"/>
                <a:gd name="T14" fmla="*/ 15 w 81"/>
                <a:gd name="T15" fmla="*/ 252 h 252"/>
                <a:gd name="T16" fmla="*/ 2 w 81"/>
                <a:gd name="T17" fmla="*/ 188 h 252"/>
                <a:gd name="T18" fmla="*/ 6 w 81"/>
                <a:gd name="T19" fmla="*/ 18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" h="252">
                  <a:moveTo>
                    <a:pt x="6" y="183"/>
                  </a:moveTo>
                  <a:cubicBezTo>
                    <a:pt x="7" y="188"/>
                    <a:pt x="9" y="194"/>
                    <a:pt x="11" y="199"/>
                  </a:cubicBezTo>
                  <a:cubicBezTo>
                    <a:pt x="17" y="158"/>
                    <a:pt x="19" y="117"/>
                    <a:pt x="31" y="78"/>
                  </a:cubicBezTo>
                  <a:cubicBezTo>
                    <a:pt x="38" y="54"/>
                    <a:pt x="47" y="31"/>
                    <a:pt x="62" y="11"/>
                  </a:cubicBezTo>
                  <a:cubicBezTo>
                    <a:pt x="65" y="7"/>
                    <a:pt x="68" y="0"/>
                    <a:pt x="74" y="3"/>
                  </a:cubicBezTo>
                  <a:cubicBezTo>
                    <a:pt x="81" y="5"/>
                    <a:pt x="76" y="12"/>
                    <a:pt x="76" y="17"/>
                  </a:cubicBezTo>
                  <a:cubicBezTo>
                    <a:pt x="71" y="88"/>
                    <a:pt x="49" y="155"/>
                    <a:pt x="26" y="221"/>
                  </a:cubicBezTo>
                  <a:cubicBezTo>
                    <a:pt x="23" y="230"/>
                    <a:pt x="20" y="239"/>
                    <a:pt x="15" y="252"/>
                  </a:cubicBezTo>
                  <a:cubicBezTo>
                    <a:pt x="10" y="228"/>
                    <a:pt x="6" y="208"/>
                    <a:pt x="2" y="188"/>
                  </a:cubicBezTo>
                  <a:cubicBezTo>
                    <a:pt x="0" y="183"/>
                    <a:pt x="2" y="182"/>
                    <a:pt x="6" y="183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9C874482-D0D8-2922-716A-501EABAFC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325" y="1854200"/>
              <a:ext cx="576263" cy="354013"/>
            </a:xfrm>
            <a:custGeom>
              <a:avLst/>
              <a:gdLst>
                <a:gd name="T0" fmla="*/ 100 w 106"/>
                <a:gd name="T1" fmla="*/ 57 h 65"/>
                <a:gd name="T2" fmla="*/ 81 w 106"/>
                <a:gd name="T3" fmla="*/ 57 h 65"/>
                <a:gd name="T4" fmla="*/ 10 w 106"/>
                <a:gd name="T5" fmla="*/ 51 h 65"/>
                <a:gd name="T6" fmla="*/ 1 w 106"/>
                <a:gd name="T7" fmla="*/ 44 h 65"/>
                <a:gd name="T8" fmla="*/ 10 w 106"/>
                <a:gd name="T9" fmla="*/ 36 h 65"/>
                <a:gd name="T10" fmla="*/ 71 w 106"/>
                <a:gd name="T11" fmla="*/ 31 h 65"/>
                <a:gd name="T12" fmla="*/ 91 w 106"/>
                <a:gd name="T13" fmla="*/ 34 h 65"/>
                <a:gd name="T14" fmla="*/ 79 w 106"/>
                <a:gd name="T15" fmla="*/ 2 h 65"/>
                <a:gd name="T16" fmla="*/ 84 w 106"/>
                <a:gd name="T17" fmla="*/ 1 h 65"/>
                <a:gd name="T18" fmla="*/ 104 w 106"/>
                <a:gd name="T19" fmla="*/ 53 h 65"/>
                <a:gd name="T20" fmla="*/ 100 w 106"/>
                <a:gd name="T21" fmla="*/ 5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65">
                  <a:moveTo>
                    <a:pt x="100" y="57"/>
                  </a:moveTo>
                  <a:cubicBezTo>
                    <a:pt x="94" y="49"/>
                    <a:pt x="87" y="54"/>
                    <a:pt x="81" y="57"/>
                  </a:cubicBezTo>
                  <a:cubicBezTo>
                    <a:pt x="56" y="65"/>
                    <a:pt x="33" y="64"/>
                    <a:pt x="10" y="51"/>
                  </a:cubicBezTo>
                  <a:cubicBezTo>
                    <a:pt x="6" y="49"/>
                    <a:pt x="1" y="47"/>
                    <a:pt x="1" y="44"/>
                  </a:cubicBezTo>
                  <a:cubicBezTo>
                    <a:pt x="0" y="39"/>
                    <a:pt x="6" y="38"/>
                    <a:pt x="10" y="36"/>
                  </a:cubicBezTo>
                  <a:cubicBezTo>
                    <a:pt x="30" y="28"/>
                    <a:pt x="51" y="29"/>
                    <a:pt x="71" y="31"/>
                  </a:cubicBezTo>
                  <a:cubicBezTo>
                    <a:pt x="77" y="32"/>
                    <a:pt x="83" y="33"/>
                    <a:pt x="91" y="34"/>
                  </a:cubicBezTo>
                  <a:cubicBezTo>
                    <a:pt x="86" y="22"/>
                    <a:pt x="82" y="12"/>
                    <a:pt x="79" y="2"/>
                  </a:cubicBezTo>
                  <a:cubicBezTo>
                    <a:pt x="80" y="0"/>
                    <a:pt x="82" y="0"/>
                    <a:pt x="84" y="1"/>
                  </a:cubicBezTo>
                  <a:cubicBezTo>
                    <a:pt x="90" y="19"/>
                    <a:pt x="97" y="36"/>
                    <a:pt x="104" y="53"/>
                  </a:cubicBezTo>
                  <a:cubicBezTo>
                    <a:pt x="106" y="57"/>
                    <a:pt x="104" y="58"/>
                    <a:pt x="100" y="57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B1BED09-7111-2AC7-8E89-4191D76E2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838" y="2143125"/>
              <a:ext cx="103188" cy="271463"/>
            </a:xfrm>
            <a:custGeom>
              <a:avLst/>
              <a:gdLst>
                <a:gd name="T0" fmla="*/ 0 w 19"/>
                <a:gd name="T1" fmla="*/ 4 h 50"/>
                <a:gd name="T2" fmla="*/ 4 w 19"/>
                <a:gd name="T3" fmla="*/ 0 h 50"/>
                <a:gd name="T4" fmla="*/ 19 w 19"/>
                <a:gd name="T5" fmla="*/ 45 h 50"/>
                <a:gd name="T6" fmla="*/ 15 w 19"/>
                <a:gd name="T7" fmla="*/ 50 h 50"/>
                <a:gd name="T8" fmla="*/ 0 w 19"/>
                <a:gd name="T9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0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12" y="14"/>
                    <a:pt x="15" y="30"/>
                    <a:pt x="19" y="45"/>
                  </a:cubicBezTo>
                  <a:cubicBezTo>
                    <a:pt x="17" y="47"/>
                    <a:pt x="16" y="48"/>
                    <a:pt x="15" y="50"/>
                  </a:cubicBezTo>
                  <a:cubicBezTo>
                    <a:pt x="10" y="34"/>
                    <a:pt x="5" y="19"/>
                    <a:pt x="0" y="4"/>
                  </a:cubicBezTo>
                  <a:close/>
                </a:path>
              </a:pathLst>
            </a:custGeom>
            <a:solidFill>
              <a:srgbClr val="50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E20EFBE3-1C78-15DE-E8EE-2ACD6E715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000" y="1652588"/>
              <a:ext cx="136525" cy="212725"/>
            </a:xfrm>
            <a:custGeom>
              <a:avLst/>
              <a:gdLst>
                <a:gd name="T0" fmla="*/ 25 w 25"/>
                <a:gd name="T1" fmla="*/ 38 h 39"/>
                <a:gd name="T2" fmla="*/ 20 w 25"/>
                <a:gd name="T3" fmla="*/ 39 h 39"/>
                <a:gd name="T4" fmla="*/ 15 w 25"/>
                <a:gd name="T5" fmla="*/ 35 h 39"/>
                <a:gd name="T6" fmla="*/ 0 w 25"/>
                <a:gd name="T7" fmla="*/ 0 h 39"/>
                <a:gd name="T8" fmla="*/ 24 w 25"/>
                <a:gd name="T9" fmla="*/ 31 h 39"/>
                <a:gd name="T10" fmla="*/ 25 w 25"/>
                <a:gd name="T1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9">
                  <a:moveTo>
                    <a:pt x="25" y="38"/>
                  </a:moveTo>
                  <a:cubicBezTo>
                    <a:pt x="23" y="39"/>
                    <a:pt x="21" y="39"/>
                    <a:pt x="20" y="39"/>
                  </a:cubicBezTo>
                  <a:cubicBezTo>
                    <a:pt x="18" y="38"/>
                    <a:pt x="17" y="37"/>
                    <a:pt x="15" y="35"/>
                  </a:cubicBezTo>
                  <a:cubicBezTo>
                    <a:pt x="11" y="25"/>
                    <a:pt x="7" y="15"/>
                    <a:pt x="0" y="0"/>
                  </a:cubicBezTo>
                  <a:cubicBezTo>
                    <a:pt x="15" y="10"/>
                    <a:pt x="16" y="23"/>
                    <a:pt x="24" y="31"/>
                  </a:cubicBezTo>
                  <a:cubicBezTo>
                    <a:pt x="25" y="33"/>
                    <a:pt x="25" y="36"/>
                    <a:pt x="25" y="38"/>
                  </a:cubicBezTo>
                  <a:close/>
                </a:path>
              </a:pathLst>
            </a:custGeom>
            <a:solidFill>
              <a:srgbClr val="6D59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0" name="Grupo 19">
            <a:extLst>
              <a:ext uri="{FF2B5EF4-FFF2-40B4-BE49-F238E27FC236}">
                <a16:creationId xmlns:a16="http://schemas.microsoft.com/office/drawing/2014/main" id="{458F9AD7-F905-DEDC-A1B1-68BEA6338F54}"/>
              </a:ext>
            </a:extLst>
          </p:cNvPr>
          <p:cNvGrpSpPr/>
          <p:nvPr/>
        </p:nvGrpSpPr>
        <p:grpSpPr>
          <a:xfrm>
            <a:off x="5535613" y="2357438"/>
            <a:ext cx="1428750" cy="1671638"/>
            <a:chOff x="5535613" y="2357438"/>
            <a:chExt cx="1428750" cy="1671638"/>
          </a:xfrm>
        </p:grpSpPr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C2A7B8C0-B2FC-DE01-56AF-C7DF373A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2357438"/>
              <a:ext cx="1209675" cy="912813"/>
            </a:xfrm>
            <a:custGeom>
              <a:avLst/>
              <a:gdLst>
                <a:gd name="T0" fmla="*/ 204 w 237"/>
                <a:gd name="T1" fmla="*/ 9 h 179"/>
                <a:gd name="T2" fmla="*/ 236 w 237"/>
                <a:gd name="T3" fmla="*/ 32 h 179"/>
                <a:gd name="T4" fmla="*/ 187 w 237"/>
                <a:gd name="T5" fmla="*/ 151 h 179"/>
                <a:gd name="T6" fmla="*/ 176 w 237"/>
                <a:gd name="T7" fmla="*/ 156 h 179"/>
                <a:gd name="T8" fmla="*/ 163 w 237"/>
                <a:gd name="T9" fmla="*/ 142 h 179"/>
                <a:gd name="T10" fmla="*/ 166 w 237"/>
                <a:gd name="T11" fmla="*/ 160 h 179"/>
                <a:gd name="T12" fmla="*/ 122 w 237"/>
                <a:gd name="T13" fmla="*/ 176 h 179"/>
                <a:gd name="T14" fmla="*/ 29 w 237"/>
                <a:gd name="T15" fmla="*/ 163 h 179"/>
                <a:gd name="T16" fmla="*/ 8 w 237"/>
                <a:gd name="T17" fmla="*/ 113 h 179"/>
                <a:gd name="T18" fmla="*/ 25 w 237"/>
                <a:gd name="T19" fmla="*/ 105 h 179"/>
                <a:gd name="T20" fmla="*/ 41 w 237"/>
                <a:gd name="T21" fmla="*/ 89 h 179"/>
                <a:gd name="T22" fmla="*/ 48 w 237"/>
                <a:gd name="T23" fmla="*/ 65 h 179"/>
                <a:gd name="T24" fmla="*/ 72 w 237"/>
                <a:gd name="T25" fmla="*/ 61 h 179"/>
                <a:gd name="T26" fmla="*/ 72 w 237"/>
                <a:gd name="T27" fmla="*/ 61 h 179"/>
                <a:gd name="T28" fmla="*/ 92 w 237"/>
                <a:gd name="T29" fmla="*/ 48 h 179"/>
                <a:gd name="T30" fmla="*/ 96 w 237"/>
                <a:gd name="T31" fmla="*/ 37 h 179"/>
                <a:gd name="T32" fmla="*/ 147 w 237"/>
                <a:gd name="T33" fmla="*/ 17 h 179"/>
                <a:gd name="T34" fmla="*/ 173 w 237"/>
                <a:gd name="T35" fmla="*/ 38 h 179"/>
                <a:gd name="T36" fmla="*/ 204 w 237"/>
                <a:gd name="T37" fmla="*/ 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7" h="179">
                  <a:moveTo>
                    <a:pt x="204" y="9"/>
                  </a:moveTo>
                  <a:cubicBezTo>
                    <a:pt x="229" y="0"/>
                    <a:pt x="236" y="5"/>
                    <a:pt x="236" y="32"/>
                  </a:cubicBezTo>
                  <a:cubicBezTo>
                    <a:pt x="237" y="79"/>
                    <a:pt x="226" y="121"/>
                    <a:pt x="187" y="151"/>
                  </a:cubicBezTo>
                  <a:cubicBezTo>
                    <a:pt x="183" y="153"/>
                    <a:pt x="180" y="155"/>
                    <a:pt x="176" y="156"/>
                  </a:cubicBezTo>
                  <a:cubicBezTo>
                    <a:pt x="168" y="155"/>
                    <a:pt x="167" y="147"/>
                    <a:pt x="163" y="142"/>
                  </a:cubicBezTo>
                  <a:cubicBezTo>
                    <a:pt x="164" y="148"/>
                    <a:pt x="173" y="153"/>
                    <a:pt x="166" y="160"/>
                  </a:cubicBezTo>
                  <a:cubicBezTo>
                    <a:pt x="153" y="170"/>
                    <a:pt x="139" y="175"/>
                    <a:pt x="122" y="176"/>
                  </a:cubicBezTo>
                  <a:cubicBezTo>
                    <a:pt x="90" y="179"/>
                    <a:pt x="59" y="174"/>
                    <a:pt x="29" y="163"/>
                  </a:cubicBezTo>
                  <a:cubicBezTo>
                    <a:pt x="9" y="157"/>
                    <a:pt x="0" y="131"/>
                    <a:pt x="8" y="113"/>
                  </a:cubicBezTo>
                  <a:cubicBezTo>
                    <a:pt x="12" y="105"/>
                    <a:pt x="18" y="105"/>
                    <a:pt x="25" y="105"/>
                  </a:cubicBezTo>
                  <a:cubicBezTo>
                    <a:pt x="37" y="106"/>
                    <a:pt x="42" y="101"/>
                    <a:pt x="41" y="89"/>
                  </a:cubicBezTo>
                  <a:cubicBezTo>
                    <a:pt x="39" y="80"/>
                    <a:pt x="43" y="72"/>
                    <a:pt x="48" y="65"/>
                  </a:cubicBezTo>
                  <a:cubicBezTo>
                    <a:pt x="55" y="60"/>
                    <a:pt x="62" y="53"/>
                    <a:pt x="72" y="61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84" y="65"/>
                    <a:pt x="93" y="64"/>
                    <a:pt x="92" y="48"/>
                  </a:cubicBezTo>
                  <a:cubicBezTo>
                    <a:pt x="92" y="44"/>
                    <a:pt x="93" y="40"/>
                    <a:pt x="96" y="37"/>
                  </a:cubicBezTo>
                  <a:cubicBezTo>
                    <a:pt x="112" y="14"/>
                    <a:pt x="121" y="11"/>
                    <a:pt x="147" y="17"/>
                  </a:cubicBezTo>
                  <a:cubicBezTo>
                    <a:pt x="159" y="19"/>
                    <a:pt x="166" y="28"/>
                    <a:pt x="173" y="38"/>
                  </a:cubicBezTo>
                  <a:cubicBezTo>
                    <a:pt x="181" y="24"/>
                    <a:pt x="190" y="14"/>
                    <a:pt x="204" y="9"/>
                  </a:cubicBezTo>
                  <a:close/>
                </a:path>
              </a:pathLst>
            </a:custGeom>
            <a:solidFill>
              <a:srgbClr val="E1B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DB3E2628-1B3A-64E1-A2EF-95C566D79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5038" y="2760663"/>
              <a:ext cx="949325" cy="1268413"/>
            </a:xfrm>
            <a:custGeom>
              <a:avLst/>
              <a:gdLst>
                <a:gd name="T0" fmla="*/ 82 w 186"/>
                <a:gd name="T1" fmla="*/ 82 h 249"/>
                <a:gd name="T2" fmla="*/ 105 w 186"/>
                <a:gd name="T3" fmla="*/ 139 h 249"/>
                <a:gd name="T4" fmla="*/ 124 w 186"/>
                <a:gd name="T5" fmla="*/ 203 h 249"/>
                <a:gd name="T6" fmla="*/ 185 w 186"/>
                <a:gd name="T7" fmla="*/ 0 h 249"/>
                <a:gd name="T8" fmla="*/ 127 w 186"/>
                <a:gd name="T9" fmla="*/ 249 h 249"/>
                <a:gd name="T10" fmla="*/ 114 w 186"/>
                <a:gd name="T11" fmla="*/ 191 h 249"/>
                <a:gd name="T12" fmla="*/ 101 w 186"/>
                <a:gd name="T13" fmla="*/ 147 h 249"/>
                <a:gd name="T14" fmla="*/ 81 w 186"/>
                <a:gd name="T15" fmla="*/ 138 h 249"/>
                <a:gd name="T16" fmla="*/ 8 w 186"/>
                <a:gd name="T17" fmla="*/ 134 h 249"/>
                <a:gd name="T18" fmla="*/ 0 w 186"/>
                <a:gd name="T19" fmla="*/ 127 h 249"/>
                <a:gd name="T20" fmla="*/ 9 w 186"/>
                <a:gd name="T21" fmla="*/ 118 h 249"/>
                <a:gd name="T22" fmla="*/ 88 w 186"/>
                <a:gd name="T23" fmla="*/ 117 h 249"/>
                <a:gd name="T24" fmla="*/ 77 w 186"/>
                <a:gd name="T25" fmla="*/ 85 h 249"/>
                <a:gd name="T26" fmla="*/ 82 w 186"/>
                <a:gd name="T27" fmla="*/ 8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6" h="249">
                  <a:moveTo>
                    <a:pt x="82" y="82"/>
                  </a:moveTo>
                  <a:cubicBezTo>
                    <a:pt x="90" y="101"/>
                    <a:pt x="98" y="120"/>
                    <a:pt x="105" y="139"/>
                  </a:cubicBezTo>
                  <a:cubicBezTo>
                    <a:pt x="111" y="158"/>
                    <a:pt x="117" y="178"/>
                    <a:pt x="124" y="203"/>
                  </a:cubicBezTo>
                  <a:cubicBezTo>
                    <a:pt x="133" y="128"/>
                    <a:pt x="134" y="56"/>
                    <a:pt x="185" y="0"/>
                  </a:cubicBezTo>
                  <a:cubicBezTo>
                    <a:pt x="186" y="86"/>
                    <a:pt x="155" y="165"/>
                    <a:pt x="127" y="249"/>
                  </a:cubicBezTo>
                  <a:cubicBezTo>
                    <a:pt x="122" y="227"/>
                    <a:pt x="118" y="209"/>
                    <a:pt x="114" y="191"/>
                  </a:cubicBezTo>
                  <a:cubicBezTo>
                    <a:pt x="110" y="176"/>
                    <a:pt x="105" y="162"/>
                    <a:pt x="101" y="147"/>
                  </a:cubicBezTo>
                  <a:cubicBezTo>
                    <a:pt x="98" y="135"/>
                    <a:pt x="92" y="133"/>
                    <a:pt x="81" y="138"/>
                  </a:cubicBezTo>
                  <a:cubicBezTo>
                    <a:pt x="56" y="149"/>
                    <a:pt x="32" y="147"/>
                    <a:pt x="8" y="134"/>
                  </a:cubicBezTo>
                  <a:cubicBezTo>
                    <a:pt x="5" y="132"/>
                    <a:pt x="0" y="131"/>
                    <a:pt x="0" y="127"/>
                  </a:cubicBezTo>
                  <a:cubicBezTo>
                    <a:pt x="0" y="121"/>
                    <a:pt x="5" y="119"/>
                    <a:pt x="9" y="118"/>
                  </a:cubicBezTo>
                  <a:cubicBezTo>
                    <a:pt x="35" y="110"/>
                    <a:pt x="60" y="112"/>
                    <a:pt x="88" y="117"/>
                  </a:cubicBezTo>
                  <a:cubicBezTo>
                    <a:pt x="87" y="104"/>
                    <a:pt x="79" y="96"/>
                    <a:pt x="77" y="85"/>
                  </a:cubicBezTo>
                  <a:cubicBezTo>
                    <a:pt x="77" y="82"/>
                    <a:pt x="78" y="80"/>
                    <a:pt x="82" y="82"/>
                  </a:cubicBezTo>
                  <a:close/>
                </a:path>
              </a:pathLst>
            </a:custGeom>
            <a:solidFill>
              <a:srgbClr val="4F4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DE987BF6-C8B6-B31D-93F9-0888068FF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6663" y="3009901"/>
              <a:ext cx="117475" cy="184150"/>
            </a:xfrm>
            <a:custGeom>
              <a:avLst/>
              <a:gdLst>
                <a:gd name="T0" fmla="*/ 23 w 23"/>
                <a:gd name="T1" fmla="*/ 33 h 36"/>
                <a:gd name="T2" fmla="*/ 18 w 23"/>
                <a:gd name="T3" fmla="*/ 36 h 36"/>
                <a:gd name="T4" fmla="*/ 13 w 23"/>
                <a:gd name="T5" fmla="*/ 32 h 36"/>
                <a:gd name="T6" fmla="*/ 0 w 23"/>
                <a:gd name="T7" fmla="*/ 0 h 36"/>
                <a:gd name="T8" fmla="*/ 23 w 23"/>
                <a:gd name="T9" fmla="*/ 28 h 36"/>
                <a:gd name="T10" fmla="*/ 23 w 23"/>
                <a:gd name="T11" fmla="*/ 3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6">
                  <a:moveTo>
                    <a:pt x="23" y="33"/>
                  </a:moveTo>
                  <a:cubicBezTo>
                    <a:pt x="21" y="34"/>
                    <a:pt x="20" y="35"/>
                    <a:pt x="18" y="36"/>
                  </a:cubicBezTo>
                  <a:cubicBezTo>
                    <a:pt x="17" y="35"/>
                    <a:pt x="15" y="33"/>
                    <a:pt x="13" y="32"/>
                  </a:cubicBezTo>
                  <a:cubicBezTo>
                    <a:pt x="9" y="21"/>
                    <a:pt x="5" y="11"/>
                    <a:pt x="0" y="0"/>
                  </a:cubicBezTo>
                  <a:cubicBezTo>
                    <a:pt x="14" y="6"/>
                    <a:pt x="16" y="19"/>
                    <a:pt x="23" y="28"/>
                  </a:cubicBezTo>
                  <a:cubicBezTo>
                    <a:pt x="23" y="30"/>
                    <a:pt x="23" y="31"/>
                    <a:pt x="23" y="33"/>
                  </a:cubicBezTo>
                  <a:close/>
                </a:path>
              </a:pathLst>
            </a:custGeom>
            <a:solidFill>
              <a:srgbClr val="8066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5" name="Grupo 24">
            <a:extLst>
              <a:ext uri="{FF2B5EF4-FFF2-40B4-BE49-F238E27FC236}">
                <a16:creationId xmlns:a16="http://schemas.microsoft.com/office/drawing/2014/main" id="{E538292B-289A-EC36-41C4-D846A34C5FD6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26" name="Grupo 25">
              <a:extLst>
                <a:ext uri="{FF2B5EF4-FFF2-40B4-BE49-F238E27FC236}">
                  <a16:creationId xmlns:a16="http://schemas.microsoft.com/office/drawing/2014/main" id="{503586B1-2DB0-FB43-83FF-3F34A2295759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142" name="Freeform 5">
                <a:extLst>
                  <a:ext uri="{FF2B5EF4-FFF2-40B4-BE49-F238E27FC236}">
                    <a16:creationId xmlns:a16="http://schemas.microsoft.com/office/drawing/2014/main" id="{0DECB1A9-F809-4451-DCF8-A2905AD0F2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6">
                <a:extLst>
                  <a:ext uri="{FF2B5EF4-FFF2-40B4-BE49-F238E27FC236}">
                    <a16:creationId xmlns:a16="http://schemas.microsoft.com/office/drawing/2014/main" id="{1CA6C640-9D55-8D7D-174F-763D78A43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7">
                <a:extLst>
                  <a:ext uri="{FF2B5EF4-FFF2-40B4-BE49-F238E27FC236}">
                    <a16:creationId xmlns:a16="http://schemas.microsoft.com/office/drawing/2014/main" id="{E670DCD9-C09C-629D-201C-70F3EAFF6D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8">
                <a:extLst>
                  <a:ext uri="{FF2B5EF4-FFF2-40B4-BE49-F238E27FC236}">
                    <a16:creationId xmlns:a16="http://schemas.microsoft.com/office/drawing/2014/main" id="{803FA161-8728-8308-3D07-ED3CB6F9F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9">
                <a:extLst>
                  <a:ext uri="{FF2B5EF4-FFF2-40B4-BE49-F238E27FC236}">
                    <a16:creationId xmlns:a16="http://schemas.microsoft.com/office/drawing/2014/main" id="{1E1D4F33-4613-9982-6FB6-D1CD5F7F4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10">
                <a:extLst>
                  <a:ext uri="{FF2B5EF4-FFF2-40B4-BE49-F238E27FC236}">
                    <a16:creationId xmlns:a16="http://schemas.microsoft.com/office/drawing/2014/main" id="{C705D090-406A-4BF5-8001-F3E46341FD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11">
                <a:extLst>
                  <a:ext uri="{FF2B5EF4-FFF2-40B4-BE49-F238E27FC236}">
                    <a16:creationId xmlns:a16="http://schemas.microsoft.com/office/drawing/2014/main" id="{9D65F44C-AF04-553A-1628-CC59CC456B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12">
                <a:extLst>
                  <a:ext uri="{FF2B5EF4-FFF2-40B4-BE49-F238E27FC236}">
                    <a16:creationId xmlns:a16="http://schemas.microsoft.com/office/drawing/2014/main" id="{7AE61E69-5B07-67AE-82E5-A0F7C2C2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13">
                <a:extLst>
                  <a:ext uri="{FF2B5EF4-FFF2-40B4-BE49-F238E27FC236}">
                    <a16:creationId xmlns:a16="http://schemas.microsoft.com/office/drawing/2014/main" id="{3F5ED899-0992-1143-CBFF-15DDDD18E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14">
                <a:extLst>
                  <a:ext uri="{FF2B5EF4-FFF2-40B4-BE49-F238E27FC236}">
                    <a16:creationId xmlns:a16="http://schemas.microsoft.com/office/drawing/2014/main" id="{181E5543-E8F4-581A-B320-96E3F7D4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15">
                <a:extLst>
                  <a:ext uri="{FF2B5EF4-FFF2-40B4-BE49-F238E27FC236}">
                    <a16:creationId xmlns:a16="http://schemas.microsoft.com/office/drawing/2014/main" id="{90694038-B3C0-0607-E57C-25BF025E0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16">
                <a:extLst>
                  <a:ext uri="{FF2B5EF4-FFF2-40B4-BE49-F238E27FC236}">
                    <a16:creationId xmlns:a16="http://schemas.microsoft.com/office/drawing/2014/main" id="{D0CB2AF0-77F6-65CC-E082-8C8E1EB7D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17">
                <a:extLst>
                  <a:ext uri="{FF2B5EF4-FFF2-40B4-BE49-F238E27FC236}">
                    <a16:creationId xmlns:a16="http://schemas.microsoft.com/office/drawing/2014/main" id="{8CA7D1A0-984D-6CE0-6637-06578884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18">
                <a:extLst>
                  <a:ext uri="{FF2B5EF4-FFF2-40B4-BE49-F238E27FC236}">
                    <a16:creationId xmlns:a16="http://schemas.microsoft.com/office/drawing/2014/main" id="{3256E839-1366-F0C3-B57A-F60FF4022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19">
                <a:extLst>
                  <a:ext uri="{FF2B5EF4-FFF2-40B4-BE49-F238E27FC236}">
                    <a16:creationId xmlns:a16="http://schemas.microsoft.com/office/drawing/2014/main" id="{77E0D41D-831F-3591-5581-A4378C10F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20">
                <a:extLst>
                  <a:ext uri="{FF2B5EF4-FFF2-40B4-BE49-F238E27FC236}">
                    <a16:creationId xmlns:a16="http://schemas.microsoft.com/office/drawing/2014/main" id="{4636BABC-8CFF-9715-4E12-877EA097F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21">
                <a:extLst>
                  <a:ext uri="{FF2B5EF4-FFF2-40B4-BE49-F238E27FC236}">
                    <a16:creationId xmlns:a16="http://schemas.microsoft.com/office/drawing/2014/main" id="{7FA04686-6A78-AF9E-C479-7E79E8C94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22">
                <a:extLst>
                  <a:ext uri="{FF2B5EF4-FFF2-40B4-BE49-F238E27FC236}">
                    <a16:creationId xmlns:a16="http://schemas.microsoft.com/office/drawing/2014/main" id="{00ABA082-EFE6-2E8A-8CB8-72AF63C38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23">
                <a:extLst>
                  <a:ext uri="{FF2B5EF4-FFF2-40B4-BE49-F238E27FC236}">
                    <a16:creationId xmlns:a16="http://schemas.microsoft.com/office/drawing/2014/main" id="{E7470B1F-5832-2931-54EA-FCBC4F37B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24">
                <a:extLst>
                  <a:ext uri="{FF2B5EF4-FFF2-40B4-BE49-F238E27FC236}">
                    <a16:creationId xmlns:a16="http://schemas.microsoft.com/office/drawing/2014/main" id="{EBB4BC62-6489-517E-A17F-1FFF438F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25">
                <a:extLst>
                  <a:ext uri="{FF2B5EF4-FFF2-40B4-BE49-F238E27FC236}">
                    <a16:creationId xmlns:a16="http://schemas.microsoft.com/office/drawing/2014/main" id="{9E52C4F5-D5CC-F6DB-63D8-9B74560F9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26">
                <a:extLst>
                  <a:ext uri="{FF2B5EF4-FFF2-40B4-BE49-F238E27FC236}">
                    <a16:creationId xmlns:a16="http://schemas.microsoft.com/office/drawing/2014/main" id="{1EA3AA94-A1A9-2BF1-BDD7-8A7E67797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27">
                <a:extLst>
                  <a:ext uri="{FF2B5EF4-FFF2-40B4-BE49-F238E27FC236}">
                    <a16:creationId xmlns:a16="http://schemas.microsoft.com/office/drawing/2014/main" id="{E93DDC50-9E00-26A8-1B27-0242D2420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28">
                <a:extLst>
                  <a:ext uri="{FF2B5EF4-FFF2-40B4-BE49-F238E27FC236}">
                    <a16:creationId xmlns:a16="http://schemas.microsoft.com/office/drawing/2014/main" id="{B155C4EC-ABD9-5485-AF95-E803BB044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29">
                <a:extLst>
                  <a:ext uri="{FF2B5EF4-FFF2-40B4-BE49-F238E27FC236}">
                    <a16:creationId xmlns:a16="http://schemas.microsoft.com/office/drawing/2014/main" id="{FBDB47B8-C1A4-8F3D-7491-67BD36FFE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30">
                <a:extLst>
                  <a:ext uri="{FF2B5EF4-FFF2-40B4-BE49-F238E27FC236}">
                    <a16:creationId xmlns:a16="http://schemas.microsoft.com/office/drawing/2014/main" id="{58F64562-837A-68D8-661A-723D1C8F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31">
                <a:extLst>
                  <a:ext uri="{FF2B5EF4-FFF2-40B4-BE49-F238E27FC236}">
                    <a16:creationId xmlns:a16="http://schemas.microsoft.com/office/drawing/2014/main" id="{AF738678-A2B5-E993-E49E-D2FA88F2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32">
                <a:extLst>
                  <a:ext uri="{FF2B5EF4-FFF2-40B4-BE49-F238E27FC236}">
                    <a16:creationId xmlns:a16="http://schemas.microsoft.com/office/drawing/2014/main" id="{8A11A98F-3791-BAD9-47B0-44A76459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33">
                <a:extLst>
                  <a:ext uri="{FF2B5EF4-FFF2-40B4-BE49-F238E27FC236}">
                    <a16:creationId xmlns:a16="http://schemas.microsoft.com/office/drawing/2014/main" id="{5F171298-8937-5FA5-92D4-95E9765A3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34">
                <a:extLst>
                  <a:ext uri="{FF2B5EF4-FFF2-40B4-BE49-F238E27FC236}">
                    <a16:creationId xmlns:a16="http://schemas.microsoft.com/office/drawing/2014/main" id="{5C1F5184-C10F-9736-22D5-55C85AB0A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35">
                <a:extLst>
                  <a:ext uri="{FF2B5EF4-FFF2-40B4-BE49-F238E27FC236}">
                    <a16:creationId xmlns:a16="http://schemas.microsoft.com/office/drawing/2014/main" id="{3E69B2FE-6148-BEBF-E1E0-587809054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36">
                <a:extLst>
                  <a:ext uri="{FF2B5EF4-FFF2-40B4-BE49-F238E27FC236}">
                    <a16:creationId xmlns:a16="http://schemas.microsoft.com/office/drawing/2014/main" id="{742057CF-11D2-B6FB-0F8D-EE90704735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37">
                <a:extLst>
                  <a:ext uri="{FF2B5EF4-FFF2-40B4-BE49-F238E27FC236}">
                    <a16:creationId xmlns:a16="http://schemas.microsoft.com/office/drawing/2014/main" id="{A786FC6D-9668-ACA3-3BBF-9CCC73C6C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38">
                <a:extLst>
                  <a:ext uri="{FF2B5EF4-FFF2-40B4-BE49-F238E27FC236}">
                    <a16:creationId xmlns:a16="http://schemas.microsoft.com/office/drawing/2014/main" id="{BC1E37B8-D6A2-F733-BA7A-ED50229BE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39">
                <a:extLst>
                  <a:ext uri="{FF2B5EF4-FFF2-40B4-BE49-F238E27FC236}">
                    <a16:creationId xmlns:a16="http://schemas.microsoft.com/office/drawing/2014/main" id="{19A0D578-6F05-6BA1-1620-E04B87BBF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40">
                <a:extLst>
                  <a:ext uri="{FF2B5EF4-FFF2-40B4-BE49-F238E27FC236}">
                    <a16:creationId xmlns:a16="http://schemas.microsoft.com/office/drawing/2014/main" id="{B7781D42-A582-E448-C1D4-09DAF916A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41">
                <a:extLst>
                  <a:ext uri="{FF2B5EF4-FFF2-40B4-BE49-F238E27FC236}">
                    <a16:creationId xmlns:a16="http://schemas.microsoft.com/office/drawing/2014/main" id="{F2005530-93E2-197E-FA70-E7C1BBDE5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42">
                <a:extLst>
                  <a:ext uri="{FF2B5EF4-FFF2-40B4-BE49-F238E27FC236}">
                    <a16:creationId xmlns:a16="http://schemas.microsoft.com/office/drawing/2014/main" id="{2715541B-876B-D582-3747-71F6A014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43">
                <a:extLst>
                  <a:ext uri="{FF2B5EF4-FFF2-40B4-BE49-F238E27FC236}">
                    <a16:creationId xmlns:a16="http://schemas.microsoft.com/office/drawing/2014/main" id="{97DC10BD-C62B-551C-90CF-B3D1BE9E1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44">
                <a:extLst>
                  <a:ext uri="{FF2B5EF4-FFF2-40B4-BE49-F238E27FC236}">
                    <a16:creationId xmlns:a16="http://schemas.microsoft.com/office/drawing/2014/main" id="{2DFFF187-A78A-55A1-4FA4-A526B671D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45">
                <a:extLst>
                  <a:ext uri="{FF2B5EF4-FFF2-40B4-BE49-F238E27FC236}">
                    <a16:creationId xmlns:a16="http://schemas.microsoft.com/office/drawing/2014/main" id="{1F32A27F-F353-68EC-55E8-6D0F305E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46">
                <a:extLst>
                  <a:ext uri="{FF2B5EF4-FFF2-40B4-BE49-F238E27FC236}">
                    <a16:creationId xmlns:a16="http://schemas.microsoft.com/office/drawing/2014/main" id="{C23607C0-66B1-8B64-8403-0C37E0A2A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47">
                <a:extLst>
                  <a:ext uri="{FF2B5EF4-FFF2-40B4-BE49-F238E27FC236}">
                    <a16:creationId xmlns:a16="http://schemas.microsoft.com/office/drawing/2014/main" id="{1E4B558A-9E17-D541-52A8-61CAE609C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48">
                <a:extLst>
                  <a:ext uri="{FF2B5EF4-FFF2-40B4-BE49-F238E27FC236}">
                    <a16:creationId xmlns:a16="http://schemas.microsoft.com/office/drawing/2014/main" id="{8437D183-60F1-587C-D206-8303CB9EB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49">
                <a:extLst>
                  <a:ext uri="{FF2B5EF4-FFF2-40B4-BE49-F238E27FC236}">
                    <a16:creationId xmlns:a16="http://schemas.microsoft.com/office/drawing/2014/main" id="{8C8B1447-E2D3-23E4-FE6B-2894DFD78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50">
                <a:extLst>
                  <a:ext uri="{FF2B5EF4-FFF2-40B4-BE49-F238E27FC236}">
                    <a16:creationId xmlns:a16="http://schemas.microsoft.com/office/drawing/2014/main" id="{615F37FA-AE3C-DAC9-B46A-4FFA755CD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51">
                <a:extLst>
                  <a:ext uri="{FF2B5EF4-FFF2-40B4-BE49-F238E27FC236}">
                    <a16:creationId xmlns:a16="http://schemas.microsoft.com/office/drawing/2014/main" id="{9B07C3FA-08FC-DAFF-D716-DC464555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52">
                <a:extLst>
                  <a:ext uri="{FF2B5EF4-FFF2-40B4-BE49-F238E27FC236}">
                    <a16:creationId xmlns:a16="http://schemas.microsoft.com/office/drawing/2014/main" id="{EA64ECEA-AD70-AC4C-17CE-377327B32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53">
                <a:extLst>
                  <a:ext uri="{FF2B5EF4-FFF2-40B4-BE49-F238E27FC236}">
                    <a16:creationId xmlns:a16="http://schemas.microsoft.com/office/drawing/2014/main" id="{258903A7-EFA2-D1EE-44F2-C5745FFD9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54">
                <a:extLst>
                  <a:ext uri="{FF2B5EF4-FFF2-40B4-BE49-F238E27FC236}">
                    <a16:creationId xmlns:a16="http://schemas.microsoft.com/office/drawing/2014/main" id="{C2D64904-3097-9CF7-8CD7-2722BB9F6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55">
                <a:extLst>
                  <a:ext uri="{FF2B5EF4-FFF2-40B4-BE49-F238E27FC236}">
                    <a16:creationId xmlns:a16="http://schemas.microsoft.com/office/drawing/2014/main" id="{6B29E8DB-3597-AB3F-DC49-FB90C9D99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56">
                <a:extLst>
                  <a:ext uri="{FF2B5EF4-FFF2-40B4-BE49-F238E27FC236}">
                    <a16:creationId xmlns:a16="http://schemas.microsoft.com/office/drawing/2014/main" id="{63B380CC-FBCB-A833-A6DF-FB30EB69E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57">
                <a:extLst>
                  <a:ext uri="{FF2B5EF4-FFF2-40B4-BE49-F238E27FC236}">
                    <a16:creationId xmlns:a16="http://schemas.microsoft.com/office/drawing/2014/main" id="{498591C0-EE7A-7D5C-74A5-C154E8492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58">
                <a:extLst>
                  <a:ext uri="{FF2B5EF4-FFF2-40B4-BE49-F238E27FC236}">
                    <a16:creationId xmlns:a16="http://schemas.microsoft.com/office/drawing/2014/main" id="{C6D1FF43-BF57-A927-C035-E3CD5FA0E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59">
                <a:extLst>
                  <a:ext uri="{FF2B5EF4-FFF2-40B4-BE49-F238E27FC236}">
                    <a16:creationId xmlns:a16="http://schemas.microsoft.com/office/drawing/2014/main" id="{92F36A4C-D582-A418-4C5F-5B97C498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60">
                <a:extLst>
                  <a:ext uri="{FF2B5EF4-FFF2-40B4-BE49-F238E27FC236}">
                    <a16:creationId xmlns:a16="http://schemas.microsoft.com/office/drawing/2014/main" id="{57486692-7E1B-4262-5378-3031648A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61">
                <a:extLst>
                  <a:ext uri="{FF2B5EF4-FFF2-40B4-BE49-F238E27FC236}">
                    <a16:creationId xmlns:a16="http://schemas.microsoft.com/office/drawing/2014/main" id="{9CF13B5D-0373-5979-CEF5-5974404CE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62">
                <a:extLst>
                  <a:ext uri="{FF2B5EF4-FFF2-40B4-BE49-F238E27FC236}">
                    <a16:creationId xmlns:a16="http://schemas.microsoft.com/office/drawing/2014/main" id="{1C5519B5-BEE7-72D1-F99B-8123DA591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63">
                <a:extLst>
                  <a:ext uri="{FF2B5EF4-FFF2-40B4-BE49-F238E27FC236}">
                    <a16:creationId xmlns:a16="http://schemas.microsoft.com/office/drawing/2014/main" id="{450A824D-701A-C987-EBD2-A134F1A14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64">
                <a:extLst>
                  <a:ext uri="{FF2B5EF4-FFF2-40B4-BE49-F238E27FC236}">
                    <a16:creationId xmlns:a16="http://schemas.microsoft.com/office/drawing/2014/main" id="{604B1E75-C1D9-495E-30FE-FC8F760B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65">
                <a:extLst>
                  <a:ext uri="{FF2B5EF4-FFF2-40B4-BE49-F238E27FC236}">
                    <a16:creationId xmlns:a16="http://schemas.microsoft.com/office/drawing/2014/main" id="{3B4CDFBD-6137-A950-5ABF-B0C9D52C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66">
                <a:extLst>
                  <a:ext uri="{FF2B5EF4-FFF2-40B4-BE49-F238E27FC236}">
                    <a16:creationId xmlns:a16="http://schemas.microsoft.com/office/drawing/2014/main" id="{260DEEA8-8EA8-86DD-3875-4EEF66353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67">
                <a:extLst>
                  <a:ext uri="{FF2B5EF4-FFF2-40B4-BE49-F238E27FC236}">
                    <a16:creationId xmlns:a16="http://schemas.microsoft.com/office/drawing/2014/main" id="{D3105FB1-FEA2-FCEF-103C-C56F8FDA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68">
                <a:extLst>
                  <a:ext uri="{FF2B5EF4-FFF2-40B4-BE49-F238E27FC236}">
                    <a16:creationId xmlns:a16="http://schemas.microsoft.com/office/drawing/2014/main" id="{1E4C8845-65B8-FC6D-9C1F-FA231CB67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69">
                <a:extLst>
                  <a:ext uri="{FF2B5EF4-FFF2-40B4-BE49-F238E27FC236}">
                    <a16:creationId xmlns:a16="http://schemas.microsoft.com/office/drawing/2014/main" id="{2A9EFA26-A600-97A3-6386-FB3E05C7F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70">
                <a:extLst>
                  <a:ext uri="{FF2B5EF4-FFF2-40B4-BE49-F238E27FC236}">
                    <a16:creationId xmlns:a16="http://schemas.microsoft.com/office/drawing/2014/main" id="{F29A1CA8-FFF1-E1A5-3A5B-37A3B85E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71">
                <a:extLst>
                  <a:ext uri="{FF2B5EF4-FFF2-40B4-BE49-F238E27FC236}">
                    <a16:creationId xmlns:a16="http://schemas.microsoft.com/office/drawing/2014/main" id="{ADB69A42-193F-7336-6688-7CE53222A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72">
                <a:extLst>
                  <a:ext uri="{FF2B5EF4-FFF2-40B4-BE49-F238E27FC236}">
                    <a16:creationId xmlns:a16="http://schemas.microsoft.com/office/drawing/2014/main" id="{B8E40871-1D38-87CC-66C9-07D756934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73">
                <a:extLst>
                  <a:ext uri="{FF2B5EF4-FFF2-40B4-BE49-F238E27FC236}">
                    <a16:creationId xmlns:a16="http://schemas.microsoft.com/office/drawing/2014/main" id="{08A436D2-35B9-52B5-0BAC-BA13EDB36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74">
                <a:extLst>
                  <a:ext uri="{FF2B5EF4-FFF2-40B4-BE49-F238E27FC236}">
                    <a16:creationId xmlns:a16="http://schemas.microsoft.com/office/drawing/2014/main" id="{F56798D1-6902-231E-3D53-5AD781666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75">
                <a:extLst>
                  <a:ext uri="{FF2B5EF4-FFF2-40B4-BE49-F238E27FC236}">
                    <a16:creationId xmlns:a16="http://schemas.microsoft.com/office/drawing/2014/main" id="{FFB10215-4630-1CDD-BF1A-295F9C331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76">
                <a:extLst>
                  <a:ext uri="{FF2B5EF4-FFF2-40B4-BE49-F238E27FC236}">
                    <a16:creationId xmlns:a16="http://schemas.microsoft.com/office/drawing/2014/main" id="{7638262D-81DE-D2E5-4841-A1E8E2474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77">
                <a:extLst>
                  <a:ext uri="{FF2B5EF4-FFF2-40B4-BE49-F238E27FC236}">
                    <a16:creationId xmlns:a16="http://schemas.microsoft.com/office/drawing/2014/main" id="{067D7271-5B53-F409-5B39-F3005803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78">
                <a:extLst>
                  <a:ext uri="{FF2B5EF4-FFF2-40B4-BE49-F238E27FC236}">
                    <a16:creationId xmlns:a16="http://schemas.microsoft.com/office/drawing/2014/main" id="{53BD4FCD-650E-B42F-1DF8-976DC3FED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79">
                <a:extLst>
                  <a:ext uri="{FF2B5EF4-FFF2-40B4-BE49-F238E27FC236}">
                    <a16:creationId xmlns:a16="http://schemas.microsoft.com/office/drawing/2014/main" id="{F4D48A8F-65B5-FD2A-CF49-D16DC2343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80">
                <a:extLst>
                  <a:ext uri="{FF2B5EF4-FFF2-40B4-BE49-F238E27FC236}">
                    <a16:creationId xmlns:a16="http://schemas.microsoft.com/office/drawing/2014/main" id="{ECE23D1C-6BD8-F77F-8CB0-C258BF1F3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81">
                <a:extLst>
                  <a:ext uri="{FF2B5EF4-FFF2-40B4-BE49-F238E27FC236}">
                    <a16:creationId xmlns:a16="http://schemas.microsoft.com/office/drawing/2014/main" id="{7AB97A5D-3B75-E209-2EFD-11987908F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82">
                <a:extLst>
                  <a:ext uri="{FF2B5EF4-FFF2-40B4-BE49-F238E27FC236}">
                    <a16:creationId xmlns:a16="http://schemas.microsoft.com/office/drawing/2014/main" id="{BDC822BE-D491-07FF-BBB2-14C928BCB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83">
                <a:extLst>
                  <a:ext uri="{FF2B5EF4-FFF2-40B4-BE49-F238E27FC236}">
                    <a16:creationId xmlns:a16="http://schemas.microsoft.com/office/drawing/2014/main" id="{01AF4903-1FD6-5AD4-4050-9547721DB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84">
                <a:extLst>
                  <a:ext uri="{FF2B5EF4-FFF2-40B4-BE49-F238E27FC236}">
                    <a16:creationId xmlns:a16="http://schemas.microsoft.com/office/drawing/2014/main" id="{397F9F0E-16B6-1CE4-1E65-32FDC9740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85">
                <a:extLst>
                  <a:ext uri="{FF2B5EF4-FFF2-40B4-BE49-F238E27FC236}">
                    <a16:creationId xmlns:a16="http://schemas.microsoft.com/office/drawing/2014/main" id="{2341E895-F34C-E3FF-E7BD-EF83F674B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86">
                <a:extLst>
                  <a:ext uri="{FF2B5EF4-FFF2-40B4-BE49-F238E27FC236}">
                    <a16:creationId xmlns:a16="http://schemas.microsoft.com/office/drawing/2014/main" id="{D14FE985-F22C-CA20-A807-6BBD0DD55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87">
                <a:extLst>
                  <a:ext uri="{FF2B5EF4-FFF2-40B4-BE49-F238E27FC236}">
                    <a16:creationId xmlns:a16="http://schemas.microsoft.com/office/drawing/2014/main" id="{CA481ED9-F10E-124A-362F-787E8D02A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88">
                <a:extLst>
                  <a:ext uri="{FF2B5EF4-FFF2-40B4-BE49-F238E27FC236}">
                    <a16:creationId xmlns:a16="http://schemas.microsoft.com/office/drawing/2014/main" id="{6FF479FF-0BC0-7C44-819F-340E05E9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89">
                <a:extLst>
                  <a:ext uri="{FF2B5EF4-FFF2-40B4-BE49-F238E27FC236}">
                    <a16:creationId xmlns:a16="http://schemas.microsoft.com/office/drawing/2014/main" id="{040B7AD1-DB01-4F04-A225-515E1399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90">
                <a:extLst>
                  <a:ext uri="{FF2B5EF4-FFF2-40B4-BE49-F238E27FC236}">
                    <a16:creationId xmlns:a16="http://schemas.microsoft.com/office/drawing/2014/main" id="{F176FCD9-027C-69E8-6A90-E77C1A2CF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91">
                <a:extLst>
                  <a:ext uri="{FF2B5EF4-FFF2-40B4-BE49-F238E27FC236}">
                    <a16:creationId xmlns:a16="http://schemas.microsoft.com/office/drawing/2014/main" id="{96B50747-29A1-822D-2BFE-EDD1BC4F9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92">
                <a:extLst>
                  <a:ext uri="{FF2B5EF4-FFF2-40B4-BE49-F238E27FC236}">
                    <a16:creationId xmlns:a16="http://schemas.microsoft.com/office/drawing/2014/main" id="{C66F7739-D82D-9967-6DCF-C345BDED6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93">
                <a:extLst>
                  <a:ext uri="{FF2B5EF4-FFF2-40B4-BE49-F238E27FC236}">
                    <a16:creationId xmlns:a16="http://schemas.microsoft.com/office/drawing/2014/main" id="{E0857F1A-BD55-DAD1-F82E-789577B26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94">
                <a:extLst>
                  <a:ext uri="{FF2B5EF4-FFF2-40B4-BE49-F238E27FC236}">
                    <a16:creationId xmlns:a16="http://schemas.microsoft.com/office/drawing/2014/main" id="{BDB7936B-369F-1883-64B5-B4E94DB65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95">
                <a:extLst>
                  <a:ext uri="{FF2B5EF4-FFF2-40B4-BE49-F238E27FC236}">
                    <a16:creationId xmlns:a16="http://schemas.microsoft.com/office/drawing/2014/main" id="{10CC484D-C6CC-1D63-1943-2FA1E355A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96">
                <a:extLst>
                  <a:ext uri="{FF2B5EF4-FFF2-40B4-BE49-F238E27FC236}">
                    <a16:creationId xmlns:a16="http://schemas.microsoft.com/office/drawing/2014/main" id="{D56FEBD9-EC37-E85E-579C-6A6AE1BC8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97">
                <a:extLst>
                  <a:ext uri="{FF2B5EF4-FFF2-40B4-BE49-F238E27FC236}">
                    <a16:creationId xmlns:a16="http://schemas.microsoft.com/office/drawing/2014/main" id="{335EAF42-AEB7-6E30-83DE-38DABE61A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98">
                <a:extLst>
                  <a:ext uri="{FF2B5EF4-FFF2-40B4-BE49-F238E27FC236}">
                    <a16:creationId xmlns:a16="http://schemas.microsoft.com/office/drawing/2014/main" id="{4FAD7B19-66DD-B768-53EA-F58EB135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99">
                <a:extLst>
                  <a:ext uri="{FF2B5EF4-FFF2-40B4-BE49-F238E27FC236}">
                    <a16:creationId xmlns:a16="http://schemas.microsoft.com/office/drawing/2014/main" id="{6010E001-E44F-224C-03F8-96A179865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100">
                <a:extLst>
                  <a:ext uri="{FF2B5EF4-FFF2-40B4-BE49-F238E27FC236}">
                    <a16:creationId xmlns:a16="http://schemas.microsoft.com/office/drawing/2014/main" id="{427D251F-E905-EF9E-1898-C006F9608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101">
                <a:extLst>
                  <a:ext uri="{FF2B5EF4-FFF2-40B4-BE49-F238E27FC236}">
                    <a16:creationId xmlns:a16="http://schemas.microsoft.com/office/drawing/2014/main" id="{D1D976C4-D1AE-7B31-A451-AB4C8B00A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102">
                <a:extLst>
                  <a:ext uri="{FF2B5EF4-FFF2-40B4-BE49-F238E27FC236}">
                    <a16:creationId xmlns:a16="http://schemas.microsoft.com/office/drawing/2014/main" id="{4B6666D5-6DCE-F528-D05F-A9A6E5BB9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103">
                <a:extLst>
                  <a:ext uri="{FF2B5EF4-FFF2-40B4-BE49-F238E27FC236}">
                    <a16:creationId xmlns:a16="http://schemas.microsoft.com/office/drawing/2014/main" id="{0A706103-8490-5F08-9898-D235C894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104">
                <a:extLst>
                  <a:ext uri="{FF2B5EF4-FFF2-40B4-BE49-F238E27FC236}">
                    <a16:creationId xmlns:a16="http://schemas.microsoft.com/office/drawing/2014/main" id="{1AAF3516-C701-6CDA-ECE8-89B2A3EBA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105">
                <a:extLst>
                  <a:ext uri="{FF2B5EF4-FFF2-40B4-BE49-F238E27FC236}">
                    <a16:creationId xmlns:a16="http://schemas.microsoft.com/office/drawing/2014/main" id="{577C6785-AA86-FC1D-B45D-96838AF00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106">
                <a:extLst>
                  <a:ext uri="{FF2B5EF4-FFF2-40B4-BE49-F238E27FC236}">
                    <a16:creationId xmlns:a16="http://schemas.microsoft.com/office/drawing/2014/main" id="{7F4D8F26-9AC5-A953-9C3F-D877F4CD8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107">
                <a:extLst>
                  <a:ext uri="{FF2B5EF4-FFF2-40B4-BE49-F238E27FC236}">
                    <a16:creationId xmlns:a16="http://schemas.microsoft.com/office/drawing/2014/main" id="{1279796C-54C8-A5E4-63A0-8B78D5656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108">
                <a:extLst>
                  <a:ext uri="{FF2B5EF4-FFF2-40B4-BE49-F238E27FC236}">
                    <a16:creationId xmlns:a16="http://schemas.microsoft.com/office/drawing/2014/main" id="{B49AD5D4-A771-6843-0201-F4AAAB23C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109">
                <a:extLst>
                  <a:ext uri="{FF2B5EF4-FFF2-40B4-BE49-F238E27FC236}">
                    <a16:creationId xmlns:a16="http://schemas.microsoft.com/office/drawing/2014/main" id="{B10720C5-130F-6012-4E50-22B8C7598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110">
                <a:extLst>
                  <a:ext uri="{FF2B5EF4-FFF2-40B4-BE49-F238E27FC236}">
                    <a16:creationId xmlns:a16="http://schemas.microsoft.com/office/drawing/2014/main" id="{3983A085-CD7A-7D7A-80FE-8DFC1597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111">
                <a:extLst>
                  <a:ext uri="{FF2B5EF4-FFF2-40B4-BE49-F238E27FC236}">
                    <a16:creationId xmlns:a16="http://schemas.microsoft.com/office/drawing/2014/main" id="{A424B75C-A96C-74E9-5507-0239C046E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112">
                <a:extLst>
                  <a:ext uri="{FF2B5EF4-FFF2-40B4-BE49-F238E27FC236}">
                    <a16:creationId xmlns:a16="http://schemas.microsoft.com/office/drawing/2014/main" id="{424C29C9-02FE-3139-B899-14EACF653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113">
                <a:extLst>
                  <a:ext uri="{FF2B5EF4-FFF2-40B4-BE49-F238E27FC236}">
                    <a16:creationId xmlns:a16="http://schemas.microsoft.com/office/drawing/2014/main" id="{18179FF2-0B95-AC21-EC59-A06C9968A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114">
                <a:extLst>
                  <a:ext uri="{FF2B5EF4-FFF2-40B4-BE49-F238E27FC236}">
                    <a16:creationId xmlns:a16="http://schemas.microsoft.com/office/drawing/2014/main" id="{807F8107-E148-6EB3-31B3-13489843F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115">
                <a:extLst>
                  <a:ext uri="{FF2B5EF4-FFF2-40B4-BE49-F238E27FC236}">
                    <a16:creationId xmlns:a16="http://schemas.microsoft.com/office/drawing/2014/main" id="{A6BEBFFF-1D2A-6D9D-017D-1F4D7491A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116">
                <a:extLst>
                  <a:ext uri="{FF2B5EF4-FFF2-40B4-BE49-F238E27FC236}">
                    <a16:creationId xmlns:a16="http://schemas.microsoft.com/office/drawing/2014/main" id="{4555B87D-EA7B-6759-AF86-0C45D7FBD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117">
                <a:extLst>
                  <a:ext uri="{FF2B5EF4-FFF2-40B4-BE49-F238E27FC236}">
                    <a16:creationId xmlns:a16="http://schemas.microsoft.com/office/drawing/2014/main" id="{56AD52F3-D7A6-F20B-8615-E9F82FF7F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118">
                <a:extLst>
                  <a:ext uri="{FF2B5EF4-FFF2-40B4-BE49-F238E27FC236}">
                    <a16:creationId xmlns:a16="http://schemas.microsoft.com/office/drawing/2014/main" id="{91618BF4-2F19-2E18-4A3F-C9F225F09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7" name="Grupo 26">
              <a:extLst>
                <a:ext uri="{FF2B5EF4-FFF2-40B4-BE49-F238E27FC236}">
                  <a16:creationId xmlns:a16="http://schemas.microsoft.com/office/drawing/2014/main" id="{9BF6310A-A598-B43F-AD5C-5893E462F090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28" name="Freeform 122">
                <a:extLst>
                  <a:ext uri="{FF2B5EF4-FFF2-40B4-BE49-F238E27FC236}">
                    <a16:creationId xmlns:a16="http://schemas.microsoft.com/office/drawing/2014/main" id="{55C0432E-DD2B-3C5B-6FA1-C74B30975A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" name="Freeform 123">
                <a:extLst>
                  <a:ext uri="{FF2B5EF4-FFF2-40B4-BE49-F238E27FC236}">
                    <a16:creationId xmlns:a16="http://schemas.microsoft.com/office/drawing/2014/main" id="{47F44E00-1AA5-3C18-5C32-4C0FB64EE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124">
                <a:extLst>
                  <a:ext uri="{FF2B5EF4-FFF2-40B4-BE49-F238E27FC236}">
                    <a16:creationId xmlns:a16="http://schemas.microsoft.com/office/drawing/2014/main" id="{5B6A439E-B2BF-A914-CAF4-0448B0297E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125">
                <a:extLst>
                  <a:ext uri="{FF2B5EF4-FFF2-40B4-BE49-F238E27FC236}">
                    <a16:creationId xmlns:a16="http://schemas.microsoft.com/office/drawing/2014/main" id="{96C352A8-2848-1AFB-7D1E-44CFD2217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126">
                <a:extLst>
                  <a:ext uri="{FF2B5EF4-FFF2-40B4-BE49-F238E27FC236}">
                    <a16:creationId xmlns:a16="http://schemas.microsoft.com/office/drawing/2014/main" id="{E49AC5EA-17FC-2CDA-ACC2-8332DDBC8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127">
                <a:extLst>
                  <a:ext uri="{FF2B5EF4-FFF2-40B4-BE49-F238E27FC236}">
                    <a16:creationId xmlns:a16="http://schemas.microsoft.com/office/drawing/2014/main" id="{F71161D5-7655-FD89-3E64-1B51934C68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128">
                <a:extLst>
                  <a:ext uri="{FF2B5EF4-FFF2-40B4-BE49-F238E27FC236}">
                    <a16:creationId xmlns:a16="http://schemas.microsoft.com/office/drawing/2014/main" id="{79B150B8-89F5-ECE6-D578-C3ABC35025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129">
                <a:extLst>
                  <a:ext uri="{FF2B5EF4-FFF2-40B4-BE49-F238E27FC236}">
                    <a16:creationId xmlns:a16="http://schemas.microsoft.com/office/drawing/2014/main" id="{05B17948-3F4A-9269-4034-E7F11A192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130">
                <a:extLst>
                  <a:ext uri="{FF2B5EF4-FFF2-40B4-BE49-F238E27FC236}">
                    <a16:creationId xmlns:a16="http://schemas.microsoft.com/office/drawing/2014/main" id="{94F697EF-4F8E-9016-0661-2495D421F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131">
                <a:extLst>
                  <a:ext uri="{FF2B5EF4-FFF2-40B4-BE49-F238E27FC236}">
                    <a16:creationId xmlns:a16="http://schemas.microsoft.com/office/drawing/2014/main" id="{17ABE49B-7F54-137E-4D1D-2E279BD1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132">
                <a:extLst>
                  <a:ext uri="{FF2B5EF4-FFF2-40B4-BE49-F238E27FC236}">
                    <a16:creationId xmlns:a16="http://schemas.microsoft.com/office/drawing/2014/main" id="{70DBB3E6-BEFD-7FC8-12EC-6E8341082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133">
                <a:extLst>
                  <a:ext uri="{FF2B5EF4-FFF2-40B4-BE49-F238E27FC236}">
                    <a16:creationId xmlns:a16="http://schemas.microsoft.com/office/drawing/2014/main" id="{E31A17C3-41E2-38BD-2BD4-3D6A3D278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134">
                <a:extLst>
                  <a:ext uri="{FF2B5EF4-FFF2-40B4-BE49-F238E27FC236}">
                    <a16:creationId xmlns:a16="http://schemas.microsoft.com/office/drawing/2014/main" id="{83F1D3CE-2AC1-DF82-9370-C6AA71BC4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135">
                <a:extLst>
                  <a:ext uri="{FF2B5EF4-FFF2-40B4-BE49-F238E27FC236}">
                    <a16:creationId xmlns:a16="http://schemas.microsoft.com/office/drawing/2014/main" id="{F49392BF-6764-A2D1-12D4-73C33FADA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136">
                <a:extLst>
                  <a:ext uri="{FF2B5EF4-FFF2-40B4-BE49-F238E27FC236}">
                    <a16:creationId xmlns:a16="http://schemas.microsoft.com/office/drawing/2014/main" id="{E8A929CE-9AA8-F7D6-7247-FE8CE9952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137">
                <a:extLst>
                  <a:ext uri="{FF2B5EF4-FFF2-40B4-BE49-F238E27FC236}">
                    <a16:creationId xmlns:a16="http://schemas.microsoft.com/office/drawing/2014/main" id="{94027213-3692-7C05-1523-9A6DD63A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138">
                <a:extLst>
                  <a:ext uri="{FF2B5EF4-FFF2-40B4-BE49-F238E27FC236}">
                    <a16:creationId xmlns:a16="http://schemas.microsoft.com/office/drawing/2014/main" id="{60DF62A0-6685-33DF-A23A-ABA6F128C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139">
                <a:extLst>
                  <a:ext uri="{FF2B5EF4-FFF2-40B4-BE49-F238E27FC236}">
                    <a16:creationId xmlns:a16="http://schemas.microsoft.com/office/drawing/2014/main" id="{4C1DABB5-34DC-024B-E9CF-8DED359C5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140">
                <a:extLst>
                  <a:ext uri="{FF2B5EF4-FFF2-40B4-BE49-F238E27FC236}">
                    <a16:creationId xmlns:a16="http://schemas.microsoft.com/office/drawing/2014/main" id="{C73C956F-5AE2-642C-9C41-046E2CDFE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141">
                <a:extLst>
                  <a:ext uri="{FF2B5EF4-FFF2-40B4-BE49-F238E27FC236}">
                    <a16:creationId xmlns:a16="http://schemas.microsoft.com/office/drawing/2014/main" id="{83ED1964-08AF-08E0-EC88-C333C1F1C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42">
                <a:extLst>
                  <a:ext uri="{FF2B5EF4-FFF2-40B4-BE49-F238E27FC236}">
                    <a16:creationId xmlns:a16="http://schemas.microsoft.com/office/drawing/2014/main" id="{2F5DA63E-5604-A151-95C5-79A710218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143">
                <a:extLst>
                  <a:ext uri="{FF2B5EF4-FFF2-40B4-BE49-F238E27FC236}">
                    <a16:creationId xmlns:a16="http://schemas.microsoft.com/office/drawing/2014/main" id="{7A3E3A46-FCAB-C74A-3D2F-1543F00B4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44">
                <a:extLst>
                  <a:ext uri="{FF2B5EF4-FFF2-40B4-BE49-F238E27FC236}">
                    <a16:creationId xmlns:a16="http://schemas.microsoft.com/office/drawing/2014/main" id="{81E4DEEF-B4DA-FC9B-8744-483683C06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45">
                <a:extLst>
                  <a:ext uri="{FF2B5EF4-FFF2-40B4-BE49-F238E27FC236}">
                    <a16:creationId xmlns:a16="http://schemas.microsoft.com/office/drawing/2014/main" id="{C446DF19-0FDB-06BE-0A2B-C04D89C05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146">
                <a:extLst>
                  <a:ext uri="{FF2B5EF4-FFF2-40B4-BE49-F238E27FC236}">
                    <a16:creationId xmlns:a16="http://schemas.microsoft.com/office/drawing/2014/main" id="{D6E85B4D-3CAE-C8B8-C2D7-834FE52FE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147">
                <a:extLst>
                  <a:ext uri="{FF2B5EF4-FFF2-40B4-BE49-F238E27FC236}">
                    <a16:creationId xmlns:a16="http://schemas.microsoft.com/office/drawing/2014/main" id="{97079534-33C8-7DE9-3DBA-6734ECA7E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148">
                <a:extLst>
                  <a:ext uri="{FF2B5EF4-FFF2-40B4-BE49-F238E27FC236}">
                    <a16:creationId xmlns:a16="http://schemas.microsoft.com/office/drawing/2014/main" id="{B91B4DBA-0C27-D230-FCA4-D6C74D9DD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49">
                <a:extLst>
                  <a:ext uri="{FF2B5EF4-FFF2-40B4-BE49-F238E27FC236}">
                    <a16:creationId xmlns:a16="http://schemas.microsoft.com/office/drawing/2014/main" id="{781622D1-BD9C-AB15-9358-697D69C0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50">
                <a:extLst>
                  <a:ext uri="{FF2B5EF4-FFF2-40B4-BE49-F238E27FC236}">
                    <a16:creationId xmlns:a16="http://schemas.microsoft.com/office/drawing/2014/main" id="{F64B0BD4-FF14-D41A-61E1-E5A951A65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51">
                <a:extLst>
                  <a:ext uri="{FF2B5EF4-FFF2-40B4-BE49-F238E27FC236}">
                    <a16:creationId xmlns:a16="http://schemas.microsoft.com/office/drawing/2014/main" id="{8239A269-CFB2-FC7D-D89B-C8B04B7C3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152">
                <a:extLst>
                  <a:ext uri="{FF2B5EF4-FFF2-40B4-BE49-F238E27FC236}">
                    <a16:creationId xmlns:a16="http://schemas.microsoft.com/office/drawing/2014/main" id="{5C35F7EE-8402-A018-C957-DF8DF9A20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153">
                <a:extLst>
                  <a:ext uri="{FF2B5EF4-FFF2-40B4-BE49-F238E27FC236}">
                    <a16:creationId xmlns:a16="http://schemas.microsoft.com/office/drawing/2014/main" id="{EB754038-C324-1146-A01D-7A5A45982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154">
                <a:extLst>
                  <a:ext uri="{FF2B5EF4-FFF2-40B4-BE49-F238E27FC236}">
                    <a16:creationId xmlns:a16="http://schemas.microsoft.com/office/drawing/2014/main" id="{03B20040-F8DA-9062-B17E-0F3A2F44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155">
                <a:extLst>
                  <a:ext uri="{FF2B5EF4-FFF2-40B4-BE49-F238E27FC236}">
                    <a16:creationId xmlns:a16="http://schemas.microsoft.com/office/drawing/2014/main" id="{F3C7C6EA-ED73-4F15-4286-9DF085105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156">
                <a:extLst>
                  <a:ext uri="{FF2B5EF4-FFF2-40B4-BE49-F238E27FC236}">
                    <a16:creationId xmlns:a16="http://schemas.microsoft.com/office/drawing/2014/main" id="{CA04DBD2-4452-9FCC-0699-0E982682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157">
                <a:extLst>
                  <a:ext uri="{FF2B5EF4-FFF2-40B4-BE49-F238E27FC236}">
                    <a16:creationId xmlns:a16="http://schemas.microsoft.com/office/drawing/2014/main" id="{6AAA9863-22FF-1776-4CD8-237378C25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158">
                <a:extLst>
                  <a:ext uri="{FF2B5EF4-FFF2-40B4-BE49-F238E27FC236}">
                    <a16:creationId xmlns:a16="http://schemas.microsoft.com/office/drawing/2014/main" id="{7A71C236-3EE2-1C3C-C241-63C1F320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159">
                <a:extLst>
                  <a:ext uri="{FF2B5EF4-FFF2-40B4-BE49-F238E27FC236}">
                    <a16:creationId xmlns:a16="http://schemas.microsoft.com/office/drawing/2014/main" id="{690B4A93-A7B8-1FD3-C2BB-2B78134CE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160">
                <a:extLst>
                  <a:ext uri="{FF2B5EF4-FFF2-40B4-BE49-F238E27FC236}">
                    <a16:creationId xmlns:a16="http://schemas.microsoft.com/office/drawing/2014/main" id="{A50D36CA-C1D0-BB68-7D0C-198F9CACC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161">
                <a:extLst>
                  <a:ext uri="{FF2B5EF4-FFF2-40B4-BE49-F238E27FC236}">
                    <a16:creationId xmlns:a16="http://schemas.microsoft.com/office/drawing/2014/main" id="{11D4AA64-EB0B-4AC2-A7E9-5CEE96A01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162">
                <a:extLst>
                  <a:ext uri="{FF2B5EF4-FFF2-40B4-BE49-F238E27FC236}">
                    <a16:creationId xmlns:a16="http://schemas.microsoft.com/office/drawing/2014/main" id="{9218DF0D-6657-ACF6-F9F1-665D65C80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163">
                <a:extLst>
                  <a:ext uri="{FF2B5EF4-FFF2-40B4-BE49-F238E27FC236}">
                    <a16:creationId xmlns:a16="http://schemas.microsoft.com/office/drawing/2014/main" id="{3F86C25D-6BCC-ABD2-CF11-D4EE8B1DC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164">
                <a:extLst>
                  <a:ext uri="{FF2B5EF4-FFF2-40B4-BE49-F238E27FC236}">
                    <a16:creationId xmlns:a16="http://schemas.microsoft.com/office/drawing/2014/main" id="{9E104574-2813-FEEF-5DBD-FB3C6E031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165">
                <a:extLst>
                  <a:ext uri="{FF2B5EF4-FFF2-40B4-BE49-F238E27FC236}">
                    <a16:creationId xmlns:a16="http://schemas.microsoft.com/office/drawing/2014/main" id="{C4141EE9-18E2-34AC-E877-6B487FD4A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166">
                <a:extLst>
                  <a:ext uri="{FF2B5EF4-FFF2-40B4-BE49-F238E27FC236}">
                    <a16:creationId xmlns:a16="http://schemas.microsoft.com/office/drawing/2014/main" id="{8363BEFA-E9B5-F918-E0DB-615BE99B1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167">
                <a:extLst>
                  <a:ext uri="{FF2B5EF4-FFF2-40B4-BE49-F238E27FC236}">
                    <a16:creationId xmlns:a16="http://schemas.microsoft.com/office/drawing/2014/main" id="{F6AF7454-9473-F46B-1516-0F31B41C9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168">
                <a:extLst>
                  <a:ext uri="{FF2B5EF4-FFF2-40B4-BE49-F238E27FC236}">
                    <a16:creationId xmlns:a16="http://schemas.microsoft.com/office/drawing/2014/main" id="{3CBAFEDA-786A-E57C-7026-22FFEB944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169">
                <a:extLst>
                  <a:ext uri="{FF2B5EF4-FFF2-40B4-BE49-F238E27FC236}">
                    <a16:creationId xmlns:a16="http://schemas.microsoft.com/office/drawing/2014/main" id="{EFFEF55D-FFAA-5777-BD74-C6C3E12C3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170">
                <a:extLst>
                  <a:ext uri="{FF2B5EF4-FFF2-40B4-BE49-F238E27FC236}">
                    <a16:creationId xmlns:a16="http://schemas.microsoft.com/office/drawing/2014/main" id="{2288E8F3-DEF6-B97F-FC48-8C159DECA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171">
                <a:extLst>
                  <a:ext uri="{FF2B5EF4-FFF2-40B4-BE49-F238E27FC236}">
                    <a16:creationId xmlns:a16="http://schemas.microsoft.com/office/drawing/2014/main" id="{5FFDD480-D278-1C6D-A75F-E62BDEBD5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172">
                <a:extLst>
                  <a:ext uri="{FF2B5EF4-FFF2-40B4-BE49-F238E27FC236}">
                    <a16:creationId xmlns:a16="http://schemas.microsoft.com/office/drawing/2014/main" id="{76C94038-4A16-A9A6-B6CA-9C05B206C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173">
                <a:extLst>
                  <a:ext uri="{FF2B5EF4-FFF2-40B4-BE49-F238E27FC236}">
                    <a16:creationId xmlns:a16="http://schemas.microsoft.com/office/drawing/2014/main" id="{C28FB08C-3991-8C9D-83BA-4B55C4E4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174">
                <a:extLst>
                  <a:ext uri="{FF2B5EF4-FFF2-40B4-BE49-F238E27FC236}">
                    <a16:creationId xmlns:a16="http://schemas.microsoft.com/office/drawing/2014/main" id="{6F324510-5676-DE98-4239-260C3AD7C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175">
                <a:extLst>
                  <a:ext uri="{FF2B5EF4-FFF2-40B4-BE49-F238E27FC236}">
                    <a16:creationId xmlns:a16="http://schemas.microsoft.com/office/drawing/2014/main" id="{20297DFC-7826-FEA9-2AB6-9987A9679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176">
                <a:extLst>
                  <a:ext uri="{FF2B5EF4-FFF2-40B4-BE49-F238E27FC236}">
                    <a16:creationId xmlns:a16="http://schemas.microsoft.com/office/drawing/2014/main" id="{0E1E8F8A-CFBC-4540-4FBD-E99BADD40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177">
                <a:extLst>
                  <a:ext uri="{FF2B5EF4-FFF2-40B4-BE49-F238E27FC236}">
                    <a16:creationId xmlns:a16="http://schemas.microsoft.com/office/drawing/2014/main" id="{2E0582C9-AD6E-1CBB-38EB-39A4D98FF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178">
                <a:extLst>
                  <a:ext uri="{FF2B5EF4-FFF2-40B4-BE49-F238E27FC236}">
                    <a16:creationId xmlns:a16="http://schemas.microsoft.com/office/drawing/2014/main" id="{AC59C207-5E28-F269-73DB-83BDF5F2E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179">
                <a:extLst>
                  <a:ext uri="{FF2B5EF4-FFF2-40B4-BE49-F238E27FC236}">
                    <a16:creationId xmlns:a16="http://schemas.microsoft.com/office/drawing/2014/main" id="{B946C3FE-647E-25CF-8905-005CD05ED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180">
                <a:extLst>
                  <a:ext uri="{FF2B5EF4-FFF2-40B4-BE49-F238E27FC236}">
                    <a16:creationId xmlns:a16="http://schemas.microsoft.com/office/drawing/2014/main" id="{B9F9E1FA-1A5C-C9B8-DC3A-2C582678A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181">
                <a:extLst>
                  <a:ext uri="{FF2B5EF4-FFF2-40B4-BE49-F238E27FC236}">
                    <a16:creationId xmlns:a16="http://schemas.microsoft.com/office/drawing/2014/main" id="{73F0D114-86AF-FCE7-6D7B-56DAE9015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82">
                <a:extLst>
                  <a:ext uri="{FF2B5EF4-FFF2-40B4-BE49-F238E27FC236}">
                    <a16:creationId xmlns:a16="http://schemas.microsoft.com/office/drawing/2014/main" id="{8F4DBFD6-D107-4223-AAA2-AD7FC4E95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83">
                <a:extLst>
                  <a:ext uri="{FF2B5EF4-FFF2-40B4-BE49-F238E27FC236}">
                    <a16:creationId xmlns:a16="http://schemas.microsoft.com/office/drawing/2014/main" id="{51718F2B-93E9-D583-3CC2-9CF2E68A4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84">
                <a:extLst>
                  <a:ext uri="{FF2B5EF4-FFF2-40B4-BE49-F238E27FC236}">
                    <a16:creationId xmlns:a16="http://schemas.microsoft.com/office/drawing/2014/main" id="{4E35B75D-94A0-D98D-CDDD-824786ABD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85">
                <a:extLst>
                  <a:ext uri="{FF2B5EF4-FFF2-40B4-BE49-F238E27FC236}">
                    <a16:creationId xmlns:a16="http://schemas.microsoft.com/office/drawing/2014/main" id="{4764CE27-EAC7-347E-7B11-C24C0E231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86">
                <a:extLst>
                  <a:ext uri="{FF2B5EF4-FFF2-40B4-BE49-F238E27FC236}">
                    <a16:creationId xmlns:a16="http://schemas.microsoft.com/office/drawing/2014/main" id="{CDC0C013-BCE8-5A99-6D1D-B531D7FD5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87">
                <a:extLst>
                  <a:ext uri="{FF2B5EF4-FFF2-40B4-BE49-F238E27FC236}">
                    <a16:creationId xmlns:a16="http://schemas.microsoft.com/office/drawing/2014/main" id="{45B3E2F8-CC11-232E-4E88-80E0C4A13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188">
                <a:extLst>
                  <a:ext uri="{FF2B5EF4-FFF2-40B4-BE49-F238E27FC236}">
                    <a16:creationId xmlns:a16="http://schemas.microsoft.com/office/drawing/2014/main" id="{D0F81FE5-366F-57ED-0DA1-41DA3B7A4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189">
                <a:extLst>
                  <a:ext uri="{FF2B5EF4-FFF2-40B4-BE49-F238E27FC236}">
                    <a16:creationId xmlns:a16="http://schemas.microsoft.com/office/drawing/2014/main" id="{8AAAFBA6-3997-ADAF-75D3-B3D94768B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190">
                <a:extLst>
                  <a:ext uri="{FF2B5EF4-FFF2-40B4-BE49-F238E27FC236}">
                    <a16:creationId xmlns:a16="http://schemas.microsoft.com/office/drawing/2014/main" id="{93F1ECF1-57D2-1D68-75DD-FE7620607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191">
                <a:extLst>
                  <a:ext uri="{FF2B5EF4-FFF2-40B4-BE49-F238E27FC236}">
                    <a16:creationId xmlns:a16="http://schemas.microsoft.com/office/drawing/2014/main" id="{1A4B92E6-C8C1-86A7-8222-60E785A22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192">
                <a:extLst>
                  <a:ext uri="{FF2B5EF4-FFF2-40B4-BE49-F238E27FC236}">
                    <a16:creationId xmlns:a16="http://schemas.microsoft.com/office/drawing/2014/main" id="{5F2D4D74-C533-2339-4863-7888460A1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193">
                <a:extLst>
                  <a:ext uri="{FF2B5EF4-FFF2-40B4-BE49-F238E27FC236}">
                    <a16:creationId xmlns:a16="http://schemas.microsoft.com/office/drawing/2014/main" id="{C17FAA40-E442-6E58-BB03-0A4530C0B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194">
                <a:extLst>
                  <a:ext uri="{FF2B5EF4-FFF2-40B4-BE49-F238E27FC236}">
                    <a16:creationId xmlns:a16="http://schemas.microsoft.com/office/drawing/2014/main" id="{C4BEEF68-357B-F16A-1BA1-BAFD7E4CF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195">
                <a:extLst>
                  <a:ext uri="{FF2B5EF4-FFF2-40B4-BE49-F238E27FC236}">
                    <a16:creationId xmlns:a16="http://schemas.microsoft.com/office/drawing/2014/main" id="{159EFFCC-C42D-6E13-3643-8EC1AAC28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196">
                <a:extLst>
                  <a:ext uri="{FF2B5EF4-FFF2-40B4-BE49-F238E27FC236}">
                    <a16:creationId xmlns:a16="http://schemas.microsoft.com/office/drawing/2014/main" id="{5AC4CD4F-C8DD-815C-A568-3E69BAA6B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197">
                <a:extLst>
                  <a:ext uri="{FF2B5EF4-FFF2-40B4-BE49-F238E27FC236}">
                    <a16:creationId xmlns:a16="http://schemas.microsoft.com/office/drawing/2014/main" id="{4576577F-F817-814B-207E-0BFA52D4A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198">
                <a:extLst>
                  <a:ext uri="{FF2B5EF4-FFF2-40B4-BE49-F238E27FC236}">
                    <a16:creationId xmlns:a16="http://schemas.microsoft.com/office/drawing/2014/main" id="{40289B71-558E-F6EA-551F-390ECE5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199">
                <a:extLst>
                  <a:ext uri="{FF2B5EF4-FFF2-40B4-BE49-F238E27FC236}">
                    <a16:creationId xmlns:a16="http://schemas.microsoft.com/office/drawing/2014/main" id="{6D3F99A5-BD82-7FD0-3CA3-A090DB86F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200">
                <a:extLst>
                  <a:ext uri="{FF2B5EF4-FFF2-40B4-BE49-F238E27FC236}">
                    <a16:creationId xmlns:a16="http://schemas.microsoft.com/office/drawing/2014/main" id="{BE59BAEA-BB57-93AB-05AC-E341031E4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201">
                <a:extLst>
                  <a:ext uri="{FF2B5EF4-FFF2-40B4-BE49-F238E27FC236}">
                    <a16:creationId xmlns:a16="http://schemas.microsoft.com/office/drawing/2014/main" id="{54A31032-7CE9-B46D-A1B5-50856E70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202">
                <a:extLst>
                  <a:ext uri="{FF2B5EF4-FFF2-40B4-BE49-F238E27FC236}">
                    <a16:creationId xmlns:a16="http://schemas.microsoft.com/office/drawing/2014/main" id="{BABC1F9F-BDB1-25BA-0413-AF6F4A95A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203">
                <a:extLst>
                  <a:ext uri="{FF2B5EF4-FFF2-40B4-BE49-F238E27FC236}">
                    <a16:creationId xmlns:a16="http://schemas.microsoft.com/office/drawing/2014/main" id="{F623464F-3540-DCC4-2074-136569CCA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204">
                <a:extLst>
                  <a:ext uri="{FF2B5EF4-FFF2-40B4-BE49-F238E27FC236}">
                    <a16:creationId xmlns:a16="http://schemas.microsoft.com/office/drawing/2014/main" id="{6EE3DB03-329D-D642-6D80-827DBB720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205">
                <a:extLst>
                  <a:ext uri="{FF2B5EF4-FFF2-40B4-BE49-F238E27FC236}">
                    <a16:creationId xmlns:a16="http://schemas.microsoft.com/office/drawing/2014/main" id="{5E892A36-85FE-3DE4-E8D3-FD5D03C4E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206">
                <a:extLst>
                  <a:ext uri="{FF2B5EF4-FFF2-40B4-BE49-F238E27FC236}">
                    <a16:creationId xmlns:a16="http://schemas.microsoft.com/office/drawing/2014/main" id="{20A4B7BC-EA09-4D60-B90C-C5980E630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207">
                <a:extLst>
                  <a:ext uri="{FF2B5EF4-FFF2-40B4-BE49-F238E27FC236}">
                    <a16:creationId xmlns:a16="http://schemas.microsoft.com/office/drawing/2014/main" id="{45B69B5C-F85D-AA8D-6E42-264B2B1A3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208">
                <a:extLst>
                  <a:ext uri="{FF2B5EF4-FFF2-40B4-BE49-F238E27FC236}">
                    <a16:creationId xmlns:a16="http://schemas.microsoft.com/office/drawing/2014/main" id="{3DE298C6-4FDC-5353-78E6-1DC8C61D9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209">
                <a:extLst>
                  <a:ext uri="{FF2B5EF4-FFF2-40B4-BE49-F238E27FC236}">
                    <a16:creationId xmlns:a16="http://schemas.microsoft.com/office/drawing/2014/main" id="{3B88B65C-4AC3-5EF2-8BC9-3475764FE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210">
                <a:extLst>
                  <a:ext uri="{FF2B5EF4-FFF2-40B4-BE49-F238E27FC236}">
                    <a16:creationId xmlns:a16="http://schemas.microsoft.com/office/drawing/2014/main" id="{807DA401-78BC-8BD1-76A5-068214663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211">
                <a:extLst>
                  <a:ext uri="{FF2B5EF4-FFF2-40B4-BE49-F238E27FC236}">
                    <a16:creationId xmlns:a16="http://schemas.microsoft.com/office/drawing/2014/main" id="{5425A39C-2657-9630-3757-0046A75E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212">
                <a:extLst>
                  <a:ext uri="{FF2B5EF4-FFF2-40B4-BE49-F238E27FC236}">
                    <a16:creationId xmlns:a16="http://schemas.microsoft.com/office/drawing/2014/main" id="{E7C9BB02-C719-9B14-CAB4-BF3473B9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213">
                <a:extLst>
                  <a:ext uri="{FF2B5EF4-FFF2-40B4-BE49-F238E27FC236}">
                    <a16:creationId xmlns:a16="http://schemas.microsoft.com/office/drawing/2014/main" id="{F024C01A-1F0E-DF80-3107-473BF2F36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214">
                <a:extLst>
                  <a:ext uri="{FF2B5EF4-FFF2-40B4-BE49-F238E27FC236}">
                    <a16:creationId xmlns:a16="http://schemas.microsoft.com/office/drawing/2014/main" id="{808EB551-8792-2F0B-8EC6-D80C715E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215">
                <a:extLst>
                  <a:ext uri="{FF2B5EF4-FFF2-40B4-BE49-F238E27FC236}">
                    <a16:creationId xmlns:a16="http://schemas.microsoft.com/office/drawing/2014/main" id="{2EE47C18-7338-F4F8-124D-95B904DF3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216">
                <a:extLst>
                  <a:ext uri="{FF2B5EF4-FFF2-40B4-BE49-F238E27FC236}">
                    <a16:creationId xmlns:a16="http://schemas.microsoft.com/office/drawing/2014/main" id="{FD43D68A-0E6F-9B38-80FB-590EE81BE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217">
                <a:extLst>
                  <a:ext uri="{FF2B5EF4-FFF2-40B4-BE49-F238E27FC236}">
                    <a16:creationId xmlns:a16="http://schemas.microsoft.com/office/drawing/2014/main" id="{5EC1F001-AC44-753A-F25B-59C7181BD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218">
                <a:extLst>
                  <a:ext uri="{FF2B5EF4-FFF2-40B4-BE49-F238E27FC236}">
                    <a16:creationId xmlns:a16="http://schemas.microsoft.com/office/drawing/2014/main" id="{6684ED99-BEDB-AAFC-4D94-F2318D2FA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219">
                <a:extLst>
                  <a:ext uri="{FF2B5EF4-FFF2-40B4-BE49-F238E27FC236}">
                    <a16:creationId xmlns:a16="http://schemas.microsoft.com/office/drawing/2014/main" id="{CE3B2D7A-F8A8-E3C0-F1C0-C248AED5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220">
                <a:extLst>
                  <a:ext uri="{FF2B5EF4-FFF2-40B4-BE49-F238E27FC236}">
                    <a16:creationId xmlns:a16="http://schemas.microsoft.com/office/drawing/2014/main" id="{1776F1AC-8784-B3F4-3A17-8D9D614AA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221">
                <a:extLst>
                  <a:ext uri="{FF2B5EF4-FFF2-40B4-BE49-F238E27FC236}">
                    <a16:creationId xmlns:a16="http://schemas.microsoft.com/office/drawing/2014/main" id="{902B16D8-5623-4102-2E02-EEA3734C2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222">
                <a:extLst>
                  <a:ext uri="{FF2B5EF4-FFF2-40B4-BE49-F238E27FC236}">
                    <a16:creationId xmlns:a16="http://schemas.microsoft.com/office/drawing/2014/main" id="{2314EB29-B4B5-DF4F-E8E7-3AE9EC980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223">
                <a:extLst>
                  <a:ext uri="{FF2B5EF4-FFF2-40B4-BE49-F238E27FC236}">
                    <a16:creationId xmlns:a16="http://schemas.microsoft.com/office/drawing/2014/main" id="{01371763-B981-3003-0A89-E05CC5B86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224">
                <a:extLst>
                  <a:ext uri="{FF2B5EF4-FFF2-40B4-BE49-F238E27FC236}">
                    <a16:creationId xmlns:a16="http://schemas.microsoft.com/office/drawing/2014/main" id="{BE016454-D50A-8526-1307-85F89F12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225">
                <a:extLst>
                  <a:ext uri="{FF2B5EF4-FFF2-40B4-BE49-F238E27FC236}">
                    <a16:creationId xmlns:a16="http://schemas.microsoft.com/office/drawing/2014/main" id="{552933F9-A451-9D43-616A-D015619A2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226">
                <a:extLst>
                  <a:ext uri="{FF2B5EF4-FFF2-40B4-BE49-F238E27FC236}">
                    <a16:creationId xmlns:a16="http://schemas.microsoft.com/office/drawing/2014/main" id="{AE4DD360-651F-3242-33BF-B055FD298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227">
                <a:extLst>
                  <a:ext uri="{FF2B5EF4-FFF2-40B4-BE49-F238E27FC236}">
                    <a16:creationId xmlns:a16="http://schemas.microsoft.com/office/drawing/2014/main" id="{5219A362-426D-5F11-890D-AA45F0E2C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228">
                <a:extLst>
                  <a:ext uri="{FF2B5EF4-FFF2-40B4-BE49-F238E27FC236}">
                    <a16:creationId xmlns:a16="http://schemas.microsoft.com/office/drawing/2014/main" id="{8F93E69E-7883-CD78-DACA-8713A697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229">
                <a:extLst>
                  <a:ext uri="{FF2B5EF4-FFF2-40B4-BE49-F238E27FC236}">
                    <a16:creationId xmlns:a16="http://schemas.microsoft.com/office/drawing/2014/main" id="{0987B4FB-FFD7-C0C5-AAAB-9FFE48B2E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230">
                <a:extLst>
                  <a:ext uri="{FF2B5EF4-FFF2-40B4-BE49-F238E27FC236}">
                    <a16:creationId xmlns:a16="http://schemas.microsoft.com/office/drawing/2014/main" id="{7FDBE929-6873-E129-3433-7978B626E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231">
                <a:extLst>
                  <a:ext uri="{FF2B5EF4-FFF2-40B4-BE49-F238E27FC236}">
                    <a16:creationId xmlns:a16="http://schemas.microsoft.com/office/drawing/2014/main" id="{8B5EBC3C-EB1A-6019-322A-9719BC904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232">
                <a:extLst>
                  <a:ext uri="{FF2B5EF4-FFF2-40B4-BE49-F238E27FC236}">
                    <a16:creationId xmlns:a16="http://schemas.microsoft.com/office/drawing/2014/main" id="{9FD9144F-9215-E61F-0582-D4EB593B1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233">
                <a:extLst>
                  <a:ext uri="{FF2B5EF4-FFF2-40B4-BE49-F238E27FC236}">
                    <a16:creationId xmlns:a16="http://schemas.microsoft.com/office/drawing/2014/main" id="{26227DB9-A261-811D-E862-0C6A63962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234">
                <a:extLst>
                  <a:ext uri="{FF2B5EF4-FFF2-40B4-BE49-F238E27FC236}">
                    <a16:creationId xmlns:a16="http://schemas.microsoft.com/office/drawing/2014/main" id="{4F6698CF-1997-B042-7296-3DD9BCB60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235">
                <a:extLst>
                  <a:ext uri="{FF2B5EF4-FFF2-40B4-BE49-F238E27FC236}">
                    <a16:creationId xmlns:a16="http://schemas.microsoft.com/office/drawing/2014/main" id="{C884FB3A-B627-920F-3BB8-F60E451C5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7" name="Google Shape;2647;p63"/>
          <p:cNvSpPr txBox="1">
            <a:spLocks noGrp="1"/>
          </p:cNvSpPr>
          <p:nvPr>
            <p:ph type="subTitle" idx="1"/>
          </p:nvPr>
        </p:nvSpPr>
        <p:spPr>
          <a:xfrm>
            <a:off x="1107025" y="1599875"/>
            <a:ext cx="3896100" cy="14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Do you have any questions?</a:t>
            </a:r>
            <a:endParaRPr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smtClean="0"/>
              <a:t>youremail@example.com </a:t>
            </a:r>
            <a:endParaRPr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+91  620 421 838 </a:t>
            </a:r>
            <a:endParaRPr dirty="0"/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yourcompany.com</a:t>
            </a:r>
            <a:endParaRPr dirty="0"/>
          </a:p>
        </p:txBody>
      </p:sp>
      <p:sp>
        <p:nvSpPr>
          <p:cNvPr id="2649" name="Google Shape;2649;p63"/>
          <p:cNvSpPr txBox="1">
            <a:spLocks noGrp="1"/>
          </p:cNvSpPr>
          <p:nvPr>
            <p:ph type="title"/>
          </p:nvPr>
        </p:nvSpPr>
        <p:spPr>
          <a:xfrm>
            <a:off x="515206" y="515304"/>
            <a:ext cx="5134700" cy="9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800" dirty="0">
                <a:solidFill>
                  <a:srgbClr val="FFC000"/>
                </a:solidFill>
              </a:rPr>
              <a:t>Thanks!</a:t>
            </a:r>
            <a:endParaRPr sz="8800" dirty="0">
              <a:solidFill>
                <a:srgbClr val="FFC000"/>
              </a:solidFill>
            </a:endParaRPr>
          </a:p>
        </p:txBody>
      </p:sp>
      <p:grpSp>
        <p:nvGrpSpPr>
          <p:cNvPr id="2" name="Grupo 1">
            <a:extLst>
              <a:ext uri="{FF2B5EF4-FFF2-40B4-BE49-F238E27FC236}">
                <a16:creationId xmlns:a16="http://schemas.microsoft.com/office/drawing/2014/main" id="{E71B4DBC-F2A4-41D8-84B4-BE48B7E78CDC}"/>
              </a:ext>
            </a:extLst>
          </p:cNvPr>
          <p:cNvGrpSpPr/>
          <p:nvPr/>
        </p:nvGrpSpPr>
        <p:grpSpPr>
          <a:xfrm>
            <a:off x="2006946" y="3548160"/>
            <a:ext cx="2096250" cy="596732"/>
            <a:chOff x="2293848" y="3296648"/>
            <a:chExt cx="1477271" cy="420529"/>
          </a:xfrm>
        </p:grpSpPr>
        <p:grpSp>
          <p:nvGrpSpPr>
            <p:cNvPr id="2651" name="Google Shape;2651;p63"/>
            <p:cNvGrpSpPr/>
            <p:nvPr/>
          </p:nvGrpSpPr>
          <p:grpSpPr>
            <a:xfrm>
              <a:off x="2293848" y="3296648"/>
              <a:ext cx="420494" cy="420529"/>
              <a:chOff x="7163817" y="1644982"/>
              <a:chExt cx="356865" cy="356865"/>
            </a:xfrm>
          </p:grpSpPr>
          <p:sp>
            <p:nvSpPr>
              <p:cNvPr id="2652" name="Google Shape;2652;p63"/>
              <p:cNvSpPr/>
              <p:nvPr/>
            </p:nvSpPr>
            <p:spPr>
              <a:xfrm>
                <a:off x="7163817" y="1644982"/>
                <a:ext cx="356865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613" h="13599" extrusionOk="0">
                    <a:moveTo>
                      <a:pt x="6799" y="0"/>
                    </a:moveTo>
                    <a:cubicBezTo>
                      <a:pt x="3046" y="0"/>
                      <a:pt x="0" y="3046"/>
                      <a:pt x="0" y="6799"/>
                    </a:cubicBezTo>
                    <a:cubicBezTo>
                      <a:pt x="0" y="10552"/>
                      <a:pt x="3046" y="13598"/>
                      <a:pt x="6799" y="13598"/>
                    </a:cubicBezTo>
                    <a:cubicBezTo>
                      <a:pt x="10567" y="13598"/>
                      <a:pt x="13613" y="10552"/>
                      <a:pt x="13613" y="6799"/>
                    </a:cubicBezTo>
                    <a:cubicBezTo>
                      <a:pt x="13613" y="3046"/>
                      <a:pt x="10567" y="0"/>
                      <a:pt x="679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63"/>
              <p:cNvSpPr/>
              <p:nvPr/>
            </p:nvSpPr>
            <p:spPr>
              <a:xfrm>
                <a:off x="7225867" y="1722186"/>
                <a:ext cx="194175" cy="279662"/>
              </a:xfrm>
              <a:custGeom>
                <a:avLst/>
                <a:gdLst/>
                <a:ahLst/>
                <a:cxnLst/>
                <a:rect l="l" t="t" r="r" b="b"/>
                <a:pathLst>
                  <a:path w="7407" h="10668" extrusionOk="0">
                    <a:moveTo>
                      <a:pt x="6208" y="0"/>
                    </a:moveTo>
                    <a:cubicBezTo>
                      <a:pt x="4086" y="14"/>
                      <a:pt x="2079" y="1732"/>
                      <a:pt x="2079" y="3854"/>
                    </a:cubicBezTo>
                    <a:lnTo>
                      <a:pt x="2079" y="4114"/>
                    </a:lnTo>
                    <a:cubicBezTo>
                      <a:pt x="2079" y="4129"/>
                      <a:pt x="2051" y="4157"/>
                      <a:pt x="2036" y="4157"/>
                    </a:cubicBezTo>
                    <a:lnTo>
                      <a:pt x="174" y="4157"/>
                    </a:lnTo>
                    <a:cubicBezTo>
                      <a:pt x="73" y="4157"/>
                      <a:pt x="1" y="4230"/>
                      <a:pt x="1" y="4331"/>
                    </a:cubicBezTo>
                    <a:lnTo>
                      <a:pt x="1" y="6048"/>
                    </a:lnTo>
                    <a:cubicBezTo>
                      <a:pt x="1" y="6149"/>
                      <a:pt x="73" y="6236"/>
                      <a:pt x="174" y="6236"/>
                    </a:cubicBezTo>
                    <a:lnTo>
                      <a:pt x="2036" y="6236"/>
                    </a:lnTo>
                    <a:cubicBezTo>
                      <a:pt x="2051" y="6236"/>
                      <a:pt x="2079" y="6251"/>
                      <a:pt x="2079" y="6279"/>
                    </a:cubicBezTo>
                    <a:lnTo>
                      <a:pt x="2079" y="10220"/>
                    </a:lnTo>
                    <a:cubicBezTo>
                      <a:pt x="2079" y="10235"/>
                      <a:pt x="2079" y="10249"/>
                      <a:pt x="2108" y="10264"/>
                    </a:cubicBezTo>
                    <a:cubicBezTo>
                      <a:pt x="2743" y="10495"/>
                      <a:pt x="3422" y="10624"/>
                      <a:pt x="4100" y="10668"/>
                    </a:cubicBezTo>
                    <a:cubicBezTo>
                      <a:pt x="4129" y="10668"/>
                      <a:pt x="4144" y="10639"/>
                      <a:pt x="4144" y="10624"/>
                    </a:cubicBezTo>
                    <a:lnTo>
                      <a:pt x="4144" y="6279"/>
                    </a:lnTo>
                    <a:cubicBezTo>
                      <a:pt x="4144" y="6251"/>
                      <a:pt x="4158" y="6236"/>
                      <a:pt x="4187" y="6236"/>
                    </a:cubicBezTo>
                    <a:lnTo>
                      <a:pt x="7218" y="6236"/>
                    </a:lnTo>
                    <a:cubicBezTo>
                      <a:pt x="7319" y="6236"/>
                      <a:pt x="7406" y="6149"/>
                      <a:pt x="7406" y="6048"/>
                    </a:cubicBezTo>
                    <a:lnTo>
                      <a:pt x="7406" y="4331"/>
                    </a:lnTo>
                    <a:cubicBezTo>
                      <a:pt x="7406" y="4230"/>
                      <a:pt x="7319" y="4143"/>
                      <a:pt x="7218" y="4143"/>
                    </a:cubicBezTo>
                    <a:lnTo>
                      <a:pt x="4187" y="4143"/>
                    </a:lnTo>
                    <a:cubicBezTo>
                      <a:pt x="4158" y="4143"/>
                      <a:pt x="4144" y="4129"/>
                      <a:pt x="4144" y="4100"/>
                    </a:cubicBezTo>
                    <a:lnTo>
                      <a:pt x="4144" y="3854"/>
                    </a:lnTo>
                    <a:cubicBezTo>
                      <a:pt x="4144" y="2714"/>
                      <a:pt x="5068" y="2079"/>
                      <a:pt x="6208" y="2079"/>
                    </a:cubicBezTo>
                    <a:lnTo>
                      <a:pt x="7218" y="2079"/>
                    </a:lnTo>
                    <a:cubicBezTo>
                      <a:pt x="7319" y="2079"/>
                      <a:pt x="7406" y="1992"/>
                      <a:pt x="7406" y="1891"/>
                    </a:cubicBezTo>
                    <a:lnTo>
                      <a:pt x="7406" y="173"/>
                    </a:lnTo>
                    <a:cubicBezTo>
                      <a:pt x="7406" y="72"/>
                      <a:pt x="7319" y="0"/>
                      <a:pt x="721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54" name="Google Shape;2654;p63"/>
            <p:cNvGrpSpPr/>
            <p:nvPr/>
          </p:nvGrpSpPr>
          <p:grpSpPr>
            <a:xfrm>
              <a:off x="2822238" y="3296648"/>
              <a:ext cx="420494" cy="420097"/>
              <a:chOff x="7612250" y="1644982"/>
              <a:chExt cx="356865" cy="356498"/>
            </a:xfrm>
          </p:grpSpPr>
          <p:sp>
            <p:nvSpPr>
              <p:cNvPr id="2655" name="Google Shape;2655;p63"/>
              <p:cNvSpPr/>
              <p:nvPr/>
            </p:nvSpPr>
            <p:spPr>
              <a:xfrm>
                <a:off x="7612250" y="1644982"/>
                <a:ext cx="356865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613" h="13599" extrusionOk="0">
                    <a:moveTo>
                      <a:pt x="6814" y="0"/>
                    </a:moveTo>
                    <a:cubicBezTo>
                      <a:pt x="3046" y="0"/>
                      <a:pt x="0" y="3046"/>
                      <a:pt x="0" y="6799"/>
                    </a:cubicBezTo>
                    <a:cubicBezTo>
                      <a:pt x="0" y="10552"/>
                      <a:pt x="3046" y="13598"/>
                      <a:pt x="6814" y="13598"/>
                    </a:cubicBezTo>
                    <a:cubicBezTo>
                      <a:pt x="10567" y="13598"/>
                      <a:pt x="13613" y="10552"/>
                      <a:pt x="13613" y="6799"/>
                    </a:cubicBezTo>
                    <a:cubicBezTo>
                      <a:pt x="13613" y="3046"/>
                      <a:pt x="10567" y="0"/>
                      <a:pt x="68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6" name="Google Shape;2656;p63"/>
              <p:cNvSpPr/>
              <p:nvPr/>
            </p:nvSpPr>
            <p:spPr>
              <a:xfrm>
                <a:off x="7676582" y="1708921"/>
                <a:ext cx="228595" cy="228595"/>
              </a:xfrm>
              <a:custGeom>
                <a:avLst/>
                <a:gdLst/>
                <a:ahLst/>
                <a:cxnLst/>
                <a:rect l="l" t="t" r="r" b="b"/>
                <a:pathLst>
                  <a:path w="8720" h="8720" extrusionOk="0">
                    <a:moveTo>
                      <a:pt x="6886" y="448"/>
                    </a:moveTo>
                    <a:cubicBezTo>
                      <a:pt x="7651" y="448"/>
                      <a:pt x="8272" y="1069"/>
                      <a:pt x="8272" y="1834"/>
                    </a:cubicBezTo>
                    <a:lnTo>
                      <a:pt x="8272" y="6872"/>
                    </a:lnTo>
                    <a:lnTo>
                      <a:pt x="8272" y="6886"/>
                    </a:lnTo>
                    <a:cubicBezTo>
                      <a:pt x="8272" y="7652"/>
                      <a:pt x="7651" y="8272"/>
                      <a:pt x="6872" y="8272"/>
                    </a:cubicBezTo>
                    <a:lnTo>
                      <a:pt x="1848" y="8272"/>
                    </a:lnTo>
                    <a:cubicBezTo>
                      <a:pt x="1069" y="8272"/>
                      <a:pt x="448" y="7652"/>
                      <a:pt x="448" y="6886"/>
                    </a:cubicBezTo>
                    <a:lnTo>
                      <a:pt x="448" y="1834"/>
                    </a:lnTo>
                    <a:cubicBezTo>
                      <a:pt x="448" y="1069"/>
                      <a:pt x="1069" y="448"/>
                      <a:pt x="1848" y="448"/>
                    </a:cubicBezTo>
                    <a:close/>
                    <a:moveTo>
                      <a:pt x="1848" y="1"/>
                    </a:moveTo>
                    <a:cubicBezTo>
                      <a:pt x="823" y="1"/>
                      <a:pt x="0" y="824"/>
                      <a:pt x="0" y="1834"/>
                    </a:cubicBezTo>
                    <a:lnTo>
                      <a:pt x="0" y="6872"/>
                    </a:lnTo>
                    <a:cubicBezTo>
                      <a:pt x="0" y="7897"/>
                      <a:pt x="823" y="8720"/>
                      <a:pt x="1848" y="8720"/>
                    </a:cubicBezTo>
                    <a:lnTo>
                      <a:pt x="6886" y="8720"/>
                    </a:lnTo>
                    <a:cubicBezTo>
                      <a:pt x="7897" y="8720"/>
                      <a:pt x="8719" y="7897"/>
                      <a:pt x="8719" y="6886"/>
                    </a:cubicBezTo>
                    <a:lnTo>
                      <a:pt x="8719" y="1834"/>
                    </a:lnTo>
                    <a:cubicBezTo>
                      <a:pt x="8719" y="824"/>
                      <a:pt x="7897" y="1"/>
                      <a:pt x="68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7" name="Google Shape;2657;p63"/>
              <p:cNvSpPr/>
              <p:nvPr/>
            </p:nvSpPr>
            <p:spPr>
              <a:xfrm>
                <a:off x="7710268" y="1763055"/>
                <a:ext cx="140408" cy="120274"/>
              </a:xfrm>
              <a:custGeom>
                <a:avLst/>
                <a:gdLst/>
                <a:ahLst/>
                <a:cxnLst/>
                <a:rect l="l" t="t" r="r" b="b"/>
                <a:pathLst>
                  <a:path w="5356" h="4588" extrusionOk="0">
                    <a:moveTo>
                      <a:pt x="3063" y="447"/>
                    </a:moveTo>
                    <a:cubicBezTo>
                      <a:pt x="4013" y="447"/>
                      <a:pt x="4923" y="1183"/>
                      <a:pt x="4923" y="2295"/>
                    </a:cubicBezTo>
                    <a:cubicBezTo>
                      <a:pt x="4908" y="3320"/>
                      <a:pt x="4085" y="4143"/>
                      <a:pt x="3075" y="4143"/>
                    </a:cubicBezTo>
                    <a:cubicBezTo>
                      <a:pt x="1429" y="4143"/>
                      <a:pt x="592" y="2151"/>
                      <a:pt x="1761" y="996"/>
                    </a:cubicBezTo>
                    <a:cubicBezTo>
                      <a:pt x="2140" y="617"/>
                      <a:pt x="2606" y="447"/>
                      <a:pt x="3063" y="447"/>
                    </a:cubicBezTo>
                    <a:close/>
                    <a:moveTo>
                      <a:pt x="3075" y="0"/>
                    </a:moveTo>
                    <a:cubicBezTo>
                      <a:pt x="1025" y="0"/>
                      <a:pt x="0" y="2468"/>
                      <a:pt x="1444" y="3912"/>
                    </a:cubicBezTo>
                    <a:cubicBezTo>
                      <a:pt x="1910" y="4379"/>
                      <a:pt x="2484" y="4587"/>
                      <a:pt x="3047" y="4587"/>
                    </a:cubicBezTo>
                    <a:cubicBezTo>
                      <a:pt x="4225" y="4587"/>
                      <a:pt x="5356" y="3673"/>
                      <a:pt x="5356" y="2295"/>
                    </a:cubicBezTo>
                    <a:cubicBezTo>
                      <a:pt x="5356" y="1025"/>
                      <a:pt x="4331" y="0"/>
                      <a:pt x="307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8" name="Google Shape;2658;p63"/>
              <p:cNvSpPr/>
              <p:nvPr/>
            </p:nvSpPr>
            <p:spPr>
              <a:xfrm>
                <a:off x="7837018" y="1738072"/>
                <a:ext cx="31065" cy="31039"/>
              </a:xfrm>
              <a:custGeom>
                <a:avLst/>
                <a:gdLst/>
                <a:ahLst/>
                <a:cxnLst/>
                <a:rect l="l" t="t" r="r" b="b"/>
                <a:pathLst>
                  <a:path w="1185" h="1184" extrusionOk="0">
                    <a:moveTo>
                      <a:pt x="593" y="0"/>
                    </a:moveTo>
                    <a:cubicBezTo>
                      <a:pt x="275" y="0"/>
                      <a:pt x="1" y="260"/>
                      <a:pt x="1" y="592"/>
                    </a:cubicBezTo>
                    <a:cubicBezTo>
                      <a:pt x="1" y="910"/>
                      <a:pt x="275" y="1184"/>
                      <a:pt x="593" y="1184"/>
                    </a:cubicBezTo>
                    <a:cubicBezTo>
                      <a:pt x="925" y="1184"/>
                      <a:pt x="1185" y="910"/>
                      <a:pt x="1185" y="592"/>
                    </a:cubicBezTo>
                    <a:cubicBezTo>
                      <a:pt x="1185" y="260"/>
                      <a:pt x="925" y="0"/>
                      <a:pt x="5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59" name="Google Shape;2659;p63"/>
            <p:cNvGrpSpPr/>
            <p:nvPr/>
          </p:nvGrpSpPr>
          <p:grpSpPr>
            <a:xfrm>
              <a:off x="3350625" y="3296648"/>
              <a:ext cx="420494" cy="420097"/>
              <a:chOff x="8060684" y="1644982"/>
              <a:chExt cx="356865" cy="356498"/>
            </a:xfrm>
          </p:grpSpPr>
          <p:sp>
            <p:nvSpPr>
              <p:cNvPr id="2660" name="Google Shape;2660;p63"/>
              <p:cNvSpPr/>
              <p:nvPr/>
            </p:nvSpPr>
            <p:spPr>
              <a:xfrm>
                <a:off x="8060684" y="1644982"/>
                <a:ext cx="356865" cy="356498"/>
              </a:xfrm>
              <a:custGeom>
                <a:avLst/>
                <a:gdLst/>
                <a:ahLst/>
                <a:cxnLst/>
                <a:rect l="l" t="t" r="r" b="b"/>
                <a:pathLst>
                  <a:path w="13613" h="13599" extrusionOk="0">
                    <a:moveTo>
                      <a:pt x="6814" y="0"/>
                    </a:moveTo>
                    <a:cubicBezTo>
                      <a:pt x="3046" y="0"/>
                      <a:pt x="0" y="3046"/>
                      <a:pt x="0" y="6799"/>
                    </a:cubicBezTo>
                    <a:cubicBezTo>
                      <a:pt x="0" y="10552"/>
                      <a:pt x="3046" y="13598"/>
                      <a:pt x="6814" y="13598"/>
                    </a:cubicBezTo>
                    <a:cubicBezTo>
                      <a:pt x="10567" y="13598"/>
                      <a:pt x="13613" y="10552"/>
                      <a:pt x="13613" y="6799"/>
                    </a:cubicBezTo>
                    <a:cubicBezTo>
                      <a:pt x="13613" y="3046"/>
                      <a:pt x="10567" y="0"/>
                      <a:pt x="681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1" name="Google Shape;2661;p63"/>
              <p:cNvSpPr/>
              <p:nvPr/>
            </p:nvSpPr>
            <p:spPr>
              <a:xfrm>
                <a:off x="8145830" y="1791813"/>
                <a:ext cx="39375" cy="116945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4461" extrusionOk="0">
                    <a:moveTo>
                      <a:pt x="58" y="0"/>
                    </a:moveTo>
                    <a:cubicBezTo>
                      <a:pt x="29" y="0"/>
                      <a:pt x="0" y="29"/>
                      <a:pt x="0" y="58"/>
                    </a:cubicBezTo>
                    <a:lnTo>
                      <a:pt x="0" y="4403"/>
                    </a:lnTo>
                    <a:cubicBezTo>
                      <a:pt x="0" y="4432"/>
                      <a:pt x="29" y="4461"/>
                      <a:pt x="58" y="4461"/>
                    </a:cubicBezTo>
                    <a:lnTo>
                      <a:pt x="1444" y="4461"/>
                    </a:lnTo>
                    <a:cubicBezTo>
                      <a:pt x="1473" y="4461"/>
                      <a:pt x="1502" y="4446"/>
                      <a:pt x="1502" y="4403"/>
                    </a:cubicBezTo>
                    <a:lnTo>
                      <a:pt x="1502" y="58"/>
                    </a:lnTo>
                    <a:cubicBezTo>
                      <a:pt x="1502" y="29"/>
                      <a:pt x="1473" y="0"/>
                      <a:pt x="144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2" name="Google Shape;2662;p63"/>
              <p:cNvSpPr/>
              <p:nvPr/>
            </p:nvSpPr>
            <p:spPr>
              <a:xfrm>
                <a:off x="8129918" y="1722028"/>
                <a:ext cx="55287" cy="47475"/>
              </a:xfrm>
              <a:custGeom>
                <a:avLst/>
                <a:gdLst/>
                <a:ahLst/>
                <a:cxnLst/>
                <a:rect l="l" t="t" r="r" b="b"/>
                <a:pathLst>
                  <a:path w="2109" h="1811" extrusionOk="0">
                    <a:moveTo>
                      <a:pt x="1208" y="0"/>
                    </a:moveTo>
                    <a:cubicBezTo>
                      <a:pt x="987" y="0"/>
                      <a:pt x="761" y="83"/>
                      <a:pt x="578" y="266"/>
                    </a:cubicBezTo>
                    <a:cubicBezTo>
                      <a:pt x="1" y="829"/>
                      <a:pt x="405" y="1810"/>
                      <a:pt x="1214" y="1810"/>
                    </a:cubicBezTo>
                    <a:cubicBezTo>
                      <a:pt x="1704" y="1810"/>
                      <a:pt x="2109" y="1406"/>
                      <a:pt x="2109" y="901"/>
                    </a:cubicBezTo>
                    <a:cubicBezTo>
                      <a:pt x="2109" y="355"/>
                      <a:pt x="1668" y="0"/>
                      <a:pt x="120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63"/>
              <p:cNvSpPr/>
              <p:nvPr/>
            </p:nvSpPr>
            <p:spPr>
              <a:xfrm>
                <a:off x="8223401" y="1791786"/>
                <a:ext cx="124914" cy="117365"/>
              </a:xfrm>
              <a:custGeom>
                <a:avLst/>
                <a:gdLst/>
                <a:ahLst/>
                <a:cxnLst/>
                <a:rect l="l" t="t" r="r" b="b"/>
                <a:pathLst>
                  <a:path w="4765" h="4477" extrusionOk="0">
                    <a:moveTo>
                      <a:pt x="2716" y="1"/>
                    </a:moveTo>
                    <a:cubicBezTo>
                      <a:pt x="2701" y="1"/>
                      <a:pt x="2686" y="1"/>
                      <a:pt x="2671" y="1"/>
                    </a:cubicBezTo>
                    <a:cubicBezTo>
                      <a:pt x="2180" y="1"/>
                      <a:pt x="1718" y="145"/>
                      <a:pt x="1314" y="434"/>
                    </a:cubicBezTo>
                    <a:cubicBezTo>
                      <a:pt x="1304" y="441"/>
                      <a:pt x="1294" y="444"/>
                      <a:pt x="1284" y="444"/>
                    </a:cubicBezTo>
                    <a:cubicBezTo>
                      <a:pt x="1248" y="444"/>
                      <a:pt x="1213" y="410"/>
                      <a:pt x="1213" y="376"/>
                    </a:cubicBezTo>
                    <a:lnTo>
                      <a:pt x="1213" y="59"/>
                    </a:lnTo>
                    <a:cubicBezTo>
                      <a:pt x="1213" y="30"/>
                      <a:pt x="1170" y="1"/>
                      <a:pt x="1141" y="1"/>
                    </a:cubicBezTo>
                    <a:lnTo>
                      <a:pt x="58" y="1"/>
                    </a:lnTo>
                    <a:cubicBezTo>
                      <a:pt x="29" y="1"/>
                      <a:pt x="1" y="30"/>
                      <a:pt x="1" y="59"/>
                    </a:cubicBezTo>
                    <a:lnTo>
                      <a:pt x="1" y="4389"/>
                    </a:lnTo>
                    <a:cubicBezTo>
                      <a:pt x="1" y="4433"/>
                      <a:pt x="29" y="4462"/>
                      <a:pt x="58" y="4462"/>
                    </a:cubicBezTo>
                    <a:lnTo>
                      <a:pt x="1430" y="4462"/>
                    </a:lnTo>
                    <a:cubicBezTo>
                      <a:pt x="1473" y="4462"/>
                      <a:pt x="1502" y="4433"/>
                      <a:pt x="1502" y="4389"/>
                    </a:cubicBezTo>
                    <a:lnTo>
                      <a:pt x="1502" y="2859"/>
                    </a:lnTo>
                    <a:cubicBezTo>
                      <a:pt x="1502" y="2354"/>
                      <a:pt x="1617" y="1502"/>
                      <a:pt x="2382" y="1502"/>
                    </a:cubicBezTo>
                    <a:cubicBezTo>
                      <a:pt x="3133" y="1502"/>
                      <a:pt x="3249" y="2354"/>
                      <a:pt x="3249" y="2859"/>
                    </a:cubicBezTo>
                    <a:lnTo>
                      <a:pt x="3249" y="4404"/>
                    </a:lnTo>
                    <a:cubicBezTo>
                      <a:pt x="3249" y="4433"/>
                      <a:pt x="3277" y="4462"/>
                      <a:pt x="3321" y="4462"/>
                    </a:cubicBezTo>
                    <a:lnTo>
                      <a:pt x="3321" y="4476"/>
                    </a:lnTo>
                    <a:lnTo>
                      <a:pt x="4692" y="4476"/>
                    </a:lnTo>
                    <a:cubicBezTo>
                      <a:pt x="4721" y="4476"/>
                      <a:pt x="4750" y="4433"/>
                      <a:pt x="4750" y="4404"/>
                    </a:cubicBezTo>
                    <a:lnTo>
                      <a:pt x="4750" y="2383"/>
                    </a:lnTo>
                    <a:cubicBezTo>
                      <a:pt x="4764" y="1806"/>
                      <a:pt x="4591" y="1243"/>
                      <a:pt x="4259" y="766"/>
                    </a:cubicBezTo>
                    <a:cubicBezTo>
                      <a:pt x="3893" y="287"/>
                      <a:pt x="3320" y="1"/>
                      <a:pt x="271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4" name="Grupo 23">
            <a:extLst>
              <a:ext uri="{FF2B5EF4-FFF2-40B4-BE49-F238E27FC236}">
                <a16:creationId xmlns:a16="http://schemas.microsoft.com/office/drawing/2014/main" id="{41716BD1-EDED-A9A3-AC46-6DB609011399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25" name="Grupo 24">
              <a:extLst>
                <a:ext uri="{FF2B5EF4-FFF2-40B4-BE49-F238E27FC236}">
                  <a16:creationId xmlns:a16="http://schemas.microsoft.com/office/drawing/2014/main" id="{BBAF42AB-7D00-A064-05A1-13CC4A383CAA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141" name="Freeform 5">
                <a:extLst>
                  <a:ext uri="{FF2B5EF4-FFF2-40B4-BE49-F238E27FC236}">
                    <a16:creationId xmlns:a16="http://schemas.microsoft.com/office/drawing/2014/main" id="{1E02F0A4-B996-4205-1022-E5894B747F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6">
                <a:extLst>
                  <a:ext uri="{FF2B5EF4-FFF2-40B4-BE49-F238E27FC236}">
                    <a16:creationId xmlns:a16="http://schemas.microsoft.com/office/drawing/2014/main" id="{7EBD38AA-2773-F9E8-9847-D6C014B7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7">
                <a:extLst>
                  <a:ext uri="{FF2B5EF4-FFF2-40B4-BE49-F238E27FC236}">
                    <a16:creationId xmlns:a16="http://schemas.microsoft.com/office/drawing/2014/main" id="{9A1E83BF-4F9F-B4AF-1EDD-3FD23582DF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8">
                <a:extLst>
                  <a:ext uri="{FF2B5EF4-FFF2-40B4-BE49-F238E27FC236}">
                    <a16:creationId xmlns:a16="http://schemas.microsoft.com/office/drawing/2014/main" id="{1FED26FD-2E0F-49A6-6F03-9AAB969F6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9">
                <a:extLst>
                  <a:ext uri="{FF2B5EF4-FFF2-40B4-BE49-F238E27FC236}">
                    <a16:creationId xmlns:a16="http://schemas.microsoft.com/office/drawing/2014/main" id="{6A672C03-5003-620F-53BE-AAADF606F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10">
                <a:extLst>
                  <a:ext uri="{FF2B5EF4-FFF2-40B4-BE49-F238E27FC236}">
                    <a16:creationId xmlns:a16="http://schemas.microsoft.com/office/drawing/2014/main" id="{C66AC793-F55D-8788-3DE3-999440664D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11">
                <a:extLst>
                  <a:ext uri="{FF2B5EF4-FFF2-40B4-BE49-F238E27FC236}">
                    <a16:creationId xmlns:a16="http://schemas.microsoft.com/office/drawing/2014/main" id="{8F95AAF1-4812-1355-EAE8-A3B665F2AF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12">
                <a:extLst>
                  <a:ext uri="{FF2B5EF4-FFF2-40B4-BE49-F238E27FC236}">
                    <a16:creationId xmlns:a16="http://schemas.microsoft.com/office/drawing/2014/main" id="{62BC02A2-56EC-0447-477F-19B4F7AAB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13">
                <a:extLst>
                  <a:ext uri="{FF2B5EF4-FFF2-40B4-BE49-F238E27FC236}">
                    <a16:creationId xmlns:a16="http://schemas.microsoft.com/office/drawing/2014/main" id="{9314390A-B486-7D3B-FB54-0A5DD8E9E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14">
                <a:extLst>
                  <a:ext uri="{FF2B5EF4-FFF2-40B4-BE49-F238E27FC236}">
                    <a16:creationId xmlns:a16="http://schemas.microsoft.com/office/drawing/2014/main" id="{A00A4BC5-A373-5F23-28E7-C14D8C1F1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15">
                <a:extLst>
                  <a:ext uri="{FF2B5EF4-FFF2-40B4-BE49-F238E27FC236}">
                    <a16:creationId xmlns:a16="http://schemas.microsoft.com/office/drawing/2014/main" id="{B9849E85-9893-259E-4FDF-21A876AAF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16">
                <a:extLst>
                  <a:ext uri="{FF2B5EF4-FFF2-40B4-BE49-F238E27FC236}">
                    <a16:creationId xmlns:a16="http://schemas.microsoft.com/office/drawing/2014/main" id="{8A8E12D6-6AA2-0342-1639-A33DFB315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17">
                <a:extLst>
                  <a:ext uri="{FF2B5EF4-FFF2-40B4-BE49-F238E27FC236}">
                    <a16:creationId xmlns:a16="http://schemas.microsoft.com/office/drawing/2014/main" id="{6DD8241B-FD47-3EA8-5EE8-5F95F154A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18">
                <a:extLst>
                  <a:ext uri="{FF2B5EF4-FFF2-40B4-BE49-F238E27FC236}">
                    <a16:creationId xmlns:a16="http://schemas.microsoft.com/office/drawing/2014/main" id="{D8EA06B2-BEFF-CDB2-3CC7-4C111DA2D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19">
                <a:extLst>
                  <a:ext uri="{FF2B5EF4-FFF2-40B4-BE49-F238E27FC236}">
                    <a16:creationId xmlns:a16="http://schemas.microsoft.com/office/drawing/2014/main" id="{8E39CDDE-8775-A862-8C6A-E0FADD0D2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20">
                <a:extLst>
                  <a:ext uri="{FF2B5EF4-FFF2-40B4-BE49-F238E27FC236}">
                    <a16:creationId xmlns:a16="http://schemas.microsoft.com/office/drawing/2014/main" id="{F9775824-59D8-769B-F54E-72E6A4207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21">
                <a:extLst>
                  <a:ext uri="{FF2B5EF4-FFF2-40B4-BE49-F238E27FC236}">
                    <a16:creationId xmlns:a16="http://schemas.microsoft.com/office/drawing/2014/main" id="{6E796D94-A2AC-8B69-89C2-654CAF053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22">
                <a:extLst>
                  <a:ext uri="{FF2B5EF4-FFF2-40B4-BE49-F238E27FC236}">
                    <a16:creationId xmlns:a16="http://schemas.microsoft.com/office/drawing/2014/main" id="{8C38FAEA-6C98-FA8E-70DA-6E5A20EB4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23">
                <a:extLst>
                  <a:ext uri="{FF2B5EF4-FFF2-40B4-BE49-F238E27FC236}">
                    <a16:creationId xmlns:a16="http://schemas.microsoft.com/office/drawing/2014/main" id="{46EBE769-B44E-1756-9B7B-C158AB32D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24">
                <a:extLst>
                  <a:ext uri="{FF2B5EF4-FFF2-40B4-BE49-F238E27FC236}">
                    <a16:creationId xmlns:a16="http://schemas.microsoft.com/office/drawing/2014/main" id="{90D22466-1420-2D9C-367D-941AD65E8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25">
                <a:extLst>
                  <a:ext uri="{FF2B5EF4-FFF2-40B4-BE49-F238E27FC236}">
                    <a16:creationId xmlns:a16="http://schemas.microsoft.com/office/drawing/2014/main" id="{205D663A-ABBB-107A-7564-EEB2FBBA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26">
                <a:extLst>
                  <a:ext uri="{FF2B5EF4-FFF2-40B4-BE49-F238E27FC236}">
                    <a16:creationId xmlns:a16="http://schemas.microsoft.com/office/drawing/2014/main" id="{CBC5384F-67BA-E60E-B110-44F5E99CB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27">
                <a:extLst>
                  <a:ext uri="{FF2B5EF4-FFF2-40B4-BE49-F238E27FC236}">
                    <a16:creationId xmlns:a16="http://schemas.microsoft.com/office/drawing/2014/main" id="{5917D6D1-E68D-935F-ADDC-569AA2189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28">
                <a:extLst>
                  <a:ext uri="{FF2B5EF4-FFF2-40B4-BE49-F238E27FC236}">
                    <a16:creationId xmlns:a16="http://schemas.microsoft.com/office/drawing/2014/main" id="{AABC5305-49BC-628C-4E41-5EE89BC77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29">
                <a:extLst>
                  <a:ext uri="{FF2B5EF4-FFF2-40B4-BE49-F238E27FC236}">
                    <a16:creationId xmlns:a16="http://schemas.microsoft.com/office/drawing/2014/main" id="{394348C9-5865-4EFE-71DF-7F1AC5870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30">
                <a:extLst>
                  <a:ext uri="{FF2B5EF4-FFF2-40B4-BE49-F238E27FC236}">
                    <a16:creationId xmlns:a16="http://schemas.microsoft.com/office/drawing/2014/main" id="{EFB34252-E21C-1BC9-2664-13682D276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31">
                <a:extLst>
                  <a:ext uri="{FF2B5EF4-FFF2-40B4-BE49-F238E27FC236}">
                    <a16:creationId xmlns:a16="http://schemas.microsoft.com/office/drawing/2014/main" id="{4FF0192B-8BE3-4EE9-7F02-E5D9C5528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32">
                <a:extLst>
                  <a:ext uri="{FF2B5EF4-FFF2-40B4-BE49-F238E27FC236}">
                    <a16:creationId xmlns:a16="http://schemas.microsoft.com/office/drawing/2014/main" id="{966FBA9C-FEA9-4E6B-6427-632165295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33">
                <a:extLst>
                  <a:ext uri="{FF2B5EF4-FFF2-40B4-BE49-F238E27FC236}">
                    <a16:creationId xmlns:a16="http://schemas.microsoft.com/office/drawing/2014/main" id="{C1415EBC-03E0-E03C-0468-6791D9C9C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34">
                <a:extLst>
                  <a:ext uri="{FF2B5EF4-FFF2-40B4-BE49-F238E27FC236}">
                    <a16:creationId xmlns:a16="http://schemas.microsoft.com/office/drawing/2014/main" id="{013AF16F-B254-1705-C62F-399478901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35">
                <a:extLst>
                  <a:ext uri="{FF2B5EF4-FFF2-40B4-BE49-F238E27FC236}">
                    <a16:creationId xmlns:a16="http://schemas.microsoft.com/office/drawing/2014/main" id="{8CFF5EB9-508A-6B7D-076B-C3AFAC5D9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36">
                <a:extLst>
                  <a:ext uri="{FF2B5EF4-FFF2-40B4-BE49-F238E27FC236}">
                    <a16:creationId xmlns:a16="http://schemas.microsoft.com/office/drawing/2014/main" id="{FABE8E72-3552-81F8-3AC8-8BE06A48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37">
                <a:extLst>
                  <a:ext uri="{FF2B5EF4-FFF2-40B4-BE49-F238E27FC236}">
                    <a16:creationId xmlns:a16="http://schemas.microsoft.com/office/drawing/2014/main" id="{DF1E0C2F-22BC-EFF2-1B73-50B88E16A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38">
                <a:extLst>
                  <a:ext uri="{FF2B5EF4-FFF2-40B4-BE49-F238E27FC236}">
                    <a16:creationId xmlns:a16="http://schemas.microsoft.com/office/drawing/2014/main" id="{296FAA6D-BECF-40B0-2D2A-92405BEDF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39">
                <a:extLst>
                  <a:ext uri="{FF2B5EF4-FFF2-40B4-BE49-F238E27FC236}">
                    <a16:creationId xmlns:a16="http://schemas.microsoft.com/office/drawing/2014/main" id="{B2FBB8C0-8E0E-ED0B-DA63-C84728958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40">
                <a:extLst>
                  <a:ext uri="{FF2B5EF4-FFF2-40B4-BE49-F238E27FC236}">
                    <a16:creationId xmlns:a16="http://schemas.microsoft.com/office/drawing/2014/main" id="{3DBC715B-FCAE-519A-C1E9-CEB37CEF1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41">
                <a:extLst>
                  <a:ext uri="{FF2B5EF4-FFF2-40B4-BE49-F238E27FC236}">
                    <a16:creationId xmlns:a16="http://schemas.microsoft.com/office/drawing/2014/main" id="{032A333E-5A40-24BD-872E-73AF43616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42">
                <a:extLst>
                  <a:ext uri="{FF2B5EF4-FFF2-40B4-BE49-F238E27FC236}">
                    <a16:creationId xmlns:a16="http://schemas.microsoft.com/office/drawing/2014/main" id="{599A6067-6E98-8110-15BE-7260C684B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43">
                <a:extLst>
                  <a:ext uri="{FF2B5EF4-FFF2-40B4-BE49-F238E27FC236}">
                    <a16:creationId xmlns:a16="http://schemas.microsoft.com/office/drawing/2014/main" id="{D93B4597-0221-CE51-7127-4EAF8C397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44">
                <a:extLst>
                  <a:ext uri="{FF2B5EF4-FFF2-40B4-BE49-F238E27FC236}">
                    <a16:creationId xmlns:a16="http://schemas.microsoft.com/office/drawing/2014/main" id="{CB6E88BB-09B5-5979-DD27-40BCF2E40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45">
                <a:extLst>
                  <a:ext uri="{FF2B5EF4-FFF2-40B4-BE49-F238E27FC236}">
                    <a16:creationId xmlns:a16="http://schemas.microsoft.com/office/drawing/2014/main" id="{FBD12816-3EDE-0765-1856-48E36F10C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46">
                <a:extLst>
                  <a:ext uri="{FF2B5EF4-FFF2-40B4-BE49-F238E27FC236}">
                    <a16:creationId xmlns:a16="http://schemas.microsoft.com/office/drawing/2014/main" id="{B98274DA-F5F0-ADBD-177C-BC965350D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47">
                <a:extLst>
                  <a:ext uri="{FF2B5EF4-FFF2-40B4-BE49-F238E27FC236}">
                    <a16:creationId xmlns:a16="http://schemas.microsoft.com/office/drawing/2014/main" id="{8F0D8D3E-7C7D-53DB-3479-3E0B6C55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48">
                <a:extLst>
                  <a:ext uri="{FF2B5EF4-FFF2-40B4-BE49-F238E27FC236}">
                    <a16:creationId xmlns:a16="http://schemas.microsoft.com/office/drawing/2014/main" id="{E0D353D1-87D9-2315-CCEB-AB0683101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49">
                <a:extLst>
                  <a:ext uri="{FF2B5EF4-FFF2-40B4-BE49-F238E27FC236}">
                    <a16:creationId xmlns:a16="http://schemas.microsoft.com/office/drawing/2014/main" id="{F311658F-0629-ADAE-D383-87012B8C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50">
                <a:extLst>
                  <a:ext uri="{FF2B5EF4-FFF2-40B4-BE49-F238E27FC236}">
                    <a16:creationId xmlns:a16="http://schemas.microsoft.com/office/drawing/2014/main" id="{F00E4FBC-696C-702D-475D-E6BAEDC4F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51">
                <a:extLst>
                  <a:ext uri="{FF2B5EF4-FFF2-40B4-BE49-F238E27FC236}">
                    <a16:creationId xmlns:a16="http://schemas.microsoft.com/office/drawing/2014/main" id="{331039FA-44D2-007F-F195-54915E663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52">
                <a:extLst>
                  <a:ext uri="{FF2B5EF4-FFF2-40B4-BE49-F238E27FC236}">
                    <a16:creationId xmlns:a16="http://schemas.microsoft.com/office/drawing/2014/main" id="{1D11BE97-254E-B754-D27E-1D55C12BB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53">
                <a:extLst>
                  <a:ext uri="{FF2B5EF4-FFF2-40B4-BE49-F238E27FC236}">
                    <a16:creationId xmlns:a16="http://schemas.microsoft.com/office/drawing/2014/main" id="{B3B1AA39-8A99-B716-8FEC-813FFBC82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54">
                <a:extLst>
                  <a:ext uri="{FF2B5EF4-FFF2-40B4-BE49-F238E27FC236}">
                    <a16:creationId xmlns:a16="http://schemas.microsoft.com/office/drawing/2014/main" id="{581AD5DD-8A00-053E-09C7-76FE94EC3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55">
                <a:extLst>
                  <a:ext uri="{FF2B5EF4-FFF2-40B4-BE49-F238E27FC236}">
                    <a16:creationId xmlns:a16="http://schemas.microsoft.com/office/drawing/2014/main" id="{C78774AB-07EA-347C-F274-D51C58AD3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56">
                <a:extLst>
                  <a:ext uri="{FF2B5EF4-FFF2-40B4-BE49-F238E27FC236}">
                    <a16:creationId xmlns:a16="http://schemas.microsoft.com/office/drawing/2014/main" id="{4538634B-805B-AEF4-FC40-87DED024B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57">
                <a:extLst>
                  <a:ext uri="{FF2B5EF4-FFF2-40B4-BE49-F238E27FC236}">
                    <a16:creationId xmlns:a16="http://schemas.microsoft.com/office/drawing/2014/main" id="{4A5D2986-DF9B-C78D-9000-111FCA24D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58">
                <a:extLst>
                  <a:ext uri="{FF2B5EF4-FFF2-40B4-BE49-F238E27FC236}">
                    <a16:creationId xmlns:a16="http://schemas.microsoft.com/office/drawing/2014/main" id="{D256686E-D6B0-9D0A-3D8C-3E062C274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59">
                <a:extLst>
                  <a:ext uri="{FF2B5EF4-FFF2-40B4-BE49-F238E27FC236}">
                    <a16:creationId xmlns:a16="http://schemas.microsoft.com/office/drawing/2014/main" id="{C8F02EC8-BB7E-90D9-FDA0-8F72A8C0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60">
                <a:extLst>
                  <a:ext uri="{FF2B5EF4-FFF2-40B4-BE49-F238E27FC236}">
                    <a16:creationId xmlns:a16="http://schemas.microsoft.com/office/drawing/2014/main" id="{17116E5D-C77B-88D7-7FA2-F89D11472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61">
                <a:extLst>
                  <a:ext uri="{FF2B5EF4-FFF2-40B4-BE49-F238E27FC236}">
                    <a16:creationId xmlns:a16="http://schemas.microsoft.com/office/drawing/2014/main" id="{DF5EF7C0-FB0E-79B9-1855-FCAC059D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62">
                <a:extLst>
                  <a:ext uri="{FF2B5EF4-FFF2-40B4-BE49-F238E27FC236}">
                    <a16:creationId xmlns:a16="http://schemas.microsoft.com/office/drawing/2014/main" id="{BB93BE31-6D14-071C-F151-9D058E29F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63">
                <a:extLst>
                  <a:ext uri="{FF2B5EF4-FFF2-40B4-BE49-F238E27FC236}">
                    <a16:creationId xmlns:a16="http://schemas.microsoft.com/office/drawing/2014/main" id="{D178B660-290C-C7A2-8D80-916AD9EAD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64">
                <a:extLst>
                  <a:ext uri="{FF2B5EF4-FFF2-40B4-BE49-F238E27FC236}">
                    <a16:creationId xmlns:a16="http://schemas.microsoft.com/office/drawing/2014/main" id="{AB691DD2-1D99-D05B-59D1-A47B4EB6B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65">
                <a:extLst>
                  <a:ext uri="{FF2B5EF4-FFF2-40B4-BE49-F238E27FC236}">
                    <a16:creationId xmlns:a16="http://schemas.microsoft.com/office/drawing/2014/main" id="{9045EDA6-A85A-CDC7-6397-398E89C13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66">
                <a:extLst>
                  <a:ext uri="{FF2B5EF4-FFF2-40B4-BE49-F238E27FC236}">
                    <a16:creationId xmlns:a16="http://schemas.microsoft.com/office/drawing/2014/main" id="{AAF15E90-EC86-5ACB-5C64-3EA457997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67">
                <a:extLst>
                  <a:ext uri="{FF2B5EF4-FFF2-40B4-BE49-F238E27FC236}">
                    <a16:creationId xmlns:a16="http://schemas.microsoft.com/office/drawing/2014/main" id="{80CD95E6-B0A5-C61A-59D9-7564A8406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68">
                <a:extLst>
                  <a:ext uri="{FF2B5EF4-FFF2-40B4-BE49-F238E27FC236}">
                    <a16:creationId xmlns:a16="http://schemas.microsoft.com/office/drawing/2014/main" id="{57347FE6-3008-3617-2420-6007A9906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69">
                <a:extLst>
                  <a:ext uri="{FF2B5EF4-FFF2-40B4-BE49-F238E27FC236}">
                    <a16:creationId xmlns:a16="http://schemas.microsoft.com/office/drawing/2014/main" id="{248BFF54-9810-CA63-D6EC-5FD110FEA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70">
                <a:extLst>
                  <a:ext uri="{FF2B5EF4-FFF2-40B4-BE49-F238E27FC236}">
                    <a16:creationId xmlns:a16="http://schemas.microsoft.com/office/drawing/2014/main" id="{C98581BB-559A-4E07-B9D5-B1680ED91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71">
                <a:extLst>
                  <a:ext uri="{FF2B5EF4-FFF2-40B4-BE49-F238E27FC236}">
                    <a16:creationId xmlns:a16="http://schemas.microsoft.com/office/drawing/2014/main" id="{CA3A7217-432A-D15F-C032-FDE8D3BB5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72">
                <a:extLst>
                  <a:ext uri="{FF2B5EF4-FFF2-40B4-BE49-F238E27FC236}">
                    <a16:creationId xmlns:a16="http://schemas.microsoft.com/office/drawing/2014/main" id="{44F8BB1E-215B-DA9A-2237-19ED047A0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73">
                <a:extLst>
                  <a:ext uri="{FF2B5EF4-FFF2-40B4-BE49-F238E27FC236}">
                    <a16:creationId xmlns:a16="http://schemas.microsoft.com/office/drawing/2014/main" id="{D51C17EF-B966-F4F6-5608-0DFDFC395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74">
                <a:extLst>
                  <a:ext uri="{FF2B5EF4-FFF2-40B4-BE49-F238E27FC236}">
                    <a16:creationId xmlns:a16="http://schemas.microsoft.com/office/drawing/2014/main" id="{33311674-6606-3B9F-578B-88E485616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75">
                <a:extLst>
                  <a:ext uri="{FF2B5EF4-FFF2-40B4-BE49-F238E27FC236}">
                    <a16:creationId xmlns:a16="http://schemas.microsoft.com/office/drawing/2014/main" id="{72E13ED0-770B-CE68-B505-73EDC0879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76">
                <a:extLst>
                  <a:ext uri="{FF2B5EF4-FFF2-40B4-BE49-F238E27FC236}">
                    <a16:creationId xmlns:a16="http://schemas.microsoft.com/office/drawing/2014/main" id="{1655D5AA-75F9-6208-B4EA-2B3B61964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77">
                <a:extLst>
                  <a:ext uri="{FF2B5EF4-FFF2-40B4-BE49-F238E27FC236}">
                    <a16:creationId xmlns:a16="http://schemas.microsoft.com/office/drawing/2014/main" id="{6062D8DB-964D-8121-2079-6C70A9C49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78">
                <a:extLst>
                  <a:ext uri="{FF2B5EF4-FFF2-40B4-BE49-F238E27FC236}">
                    <a16:creationId xmlns:a16="http://schemas.microsoft.com/office/drawing/2014/main" id="{C2D97352-ECA2-A61B-4F59-212754D22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79">
                <a:extLst>
                  <a:ext uri="{FF2B5EF4-FFF2-40B4-BE49-F238E27FC236}">
                    <a16:creationId xmlns:a16="http://schemas.microsoft.com/office/drawing/2014/main" id="{979358C0-7E31-E61D-70DC-38510C1E1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80">
                <a:extLst>
                  <a:ext uri="{FF2B5EF4-FFF2-40B4-BE49-F238E27FC236}">
                    <a16:creationId xmlns:a16="http://schemas.microsoft.com/office/drawing/2014/main" id="{611EF376-28DF-3428-96C9-BBB193AF4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81">
                <a:extLst>
                  <a:ext uri="{FF2B5EF4-FFF2-40B4-BE49-F238E27FC236}">
                    <a16:creationId xmlns:a16="http://schemas.microsoft.com/office/drawing/2014/main" id="{05E8782A-5CF9-4AB2-0457-89CE2AC43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82">
                <a:extLst>
                  <a:ext uri="{FF2B5EF4-FFF2-40B4-BE49-F238E27FC236}">
                    <a16:creationId xmlns:a16="http://schemas.microsoft.com/office/drawing/2014/main" id="{93B4E8D5-26D8-8AC2-A26D-11957C9DE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83">
                <a:extLst>
                  <a:ext uri="{FF2B5EF4-FFF2-40B4-BE49-F238E27FC236}">
                    <a16:creationId xmlns:a16="http://schemas.microsoft.com/office/drawing/2014/main" id="{ACEEC704-22D4-EEB1-5010-655ED666E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84">
                <a:extLst>
                  <a:ext uri="{FF2B5EF4-FFF2-40B4-BE49-F238E27FC236}">
                    <a16:creationId xmlns:a16="http://schemas.microsoft.com/office/drawing/2014/main" id="{94FEB95E-112B-B2A9-E4A2-353083D63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85">
                <a:extLst>
                  <a:ext uri="{FF2B5EF4-FFF2-40B4-BE49-F238E27FC236}">
                    <a16:creationId xmlns:a16="http://schemas.microsoft.com/office/drawing/2014/main" id="{59B805E9-D268-D077-B0EA-6F1FBCA57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86">
                <a:extLst>
                  <a:ext uri="{FF2B5EF4-FFF2-40B4-BE49-F238E27FC236}">
                    <a16:creationId xmlns:a16="http://schemas.microsoft.com/office/drawing/2014/main" id="{70F7D8D0-5A9F-E2E4-B727-8C7EFE707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87">
                <a:extLst>
                  <a:ext uri="{FF2B5EF4-FFF2-40B4-BE49-F238E27FC236}">
                    <a16:creationId xmlns:a16="http://schemas.microsoft.com/office/drawing/2014/main" id="{B80AC101-4A25-7BE3-7DB3-CCAA925B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88">
                <a:extLst>
                  <a:ext uri="{FF2B5EF4-FFF2-40B4-BE49-F238E27FC236}">
                    <a16:creationId xmlns:a16="http://schemas.microsoft.com/office/drawing/2014/main" id="{9B0BD70A-02A2-506D-14B9-0BD57D1BD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89">
                <a:extLst>
                  <a:ext uri="{FF2B5EF4-FFF2-40B4-BE49-F238E27FC236}">
                    <a16:creationId xmlns:a16="http://schemas.microsoft.com/office/drawing/2014/main" id="{A323D180-9ACE-A590-61ED-24A52B74B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90">
                <a:extLst>
                  <a:ext uri="{FF2B5EF4-FFF2-40B4-BE49-F238E27FC236}">
                    <a16:creationId xmlns:a16="http://schemas.microsoft.com/office/drawing/2014/main" id="{15DAE220-6EF8-2632-9212-EE877F420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91">
                <a:extLst>
                  <a:ext uri="{FF2B5EF4-FFF2-40B4-BE49-F238E27FC236}">
                    <a16:creationId xmlns:a16="http://schemas.microsoft.com/office/drawing/2014/main" id="{66318A31-D766-6833-61A9-8D4E202C9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92">
                <a:extLst>
                  <a:ext uri="{FF2B5EF4-FFF2-40B4-BE49-F238E27FC236}">
                    <a16:creationId xmlns:a16="http://schemas.microsoft.com/office/drawing/2014/main" id="{1207394E-79F5-6630-5273-17149BA68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93">
                <a:extLst>
                  <a:ext uri="{FF2B5EF4-FFF2-40B4-BE49-F238E27FC236}">
                    <a16:creationId xmlns:a16="http://schemas.microsoft.com/office/drawing/2014/main" id="{93A1CDC9-0144-EBA6-C338-E380B5670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94">
                <a:extLst>
                  <a:ext uri="{FF2B5EF4-FFF2-40B4-BE49-F238E27FC236}">
                    <a16:creationId xmlns:a16="http://schemas.microsoft.com/office/drawing/2014/main" id="{A3E82F4D-C4D5-A13A-8CE9-1F4C31144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95">
                <a:extLst>
                  <a:ext uri="{FF2B5EF4-FFF2-40B4-BE49-F238E27FC236}">
                    <a16:creationId xmlns:a16="http://schemas.microsoft.com/office/drawing/2014/main" id="{CEAD9E95-9963-1064-3E5C-1652E0D1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96">
                <a:extLst>
                  <a:ext uri="{FF2B5EF4-FFF2-40B4-BE49-F238E27FC236}">
                    <a16:creationId xmlns:a16="http://schemas.microsoft.com/office/drawing/2014/main" id="{7019A861-75C2-77FC-27BD-5C05ACA87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97">
                <a:extLst>
                  <a:ext uri="{FF2B5EF4-FFF2-40B4-BE49-F238E27FC236}">
                    <a16:creationId xmlns:a16="http://schemas.microsoft.com/office/drawing/2014/main" id="{3D42485C-B4CB-986D-871C-0CA242231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98">
                <a:extLst>
                  <a:ext uri="{FF2B5EF4-FFF2-40B4-BE49-F238E27FC236}">
                    <a16:creationId xmlns:a16="http://schemas.microsoft.com/office/drawing/2014/main" id="{7F3DE50D-CFF5-0096-8E28-1AFE4055F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99">
                <a:extLst>
                  <a:ext uri="{FF2B5EF4-FFF2-40B4-BE49-F238E27FC236}">
                    <a16:creationId xmlns:a16="http://schemas.microsoft.com/office/drawing/2014/main" id="{BC9F7B89-3AD9-EFE6-1B9D-B4BF8141B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100">
                <a:extLst>
                  <a:ext uri="{FF2B5EF4-FFF2-40B4-BE49-F238E27FC236}">
                    <a16:creationId xmlns:a16="http://schemas.microsoft.com/office/drawing/2014/main" id="{C21DA057-4A92-ABB9-BC29-CE3366A4C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101">
                <a:extLst>
                  <a:ext uri="{FF2B5EF4-FFF2-40B4-BE49-F238E27FC236}">
                    <a16:creationId xmlns:a16="http://schemas.microsoft.com/office/drawing/2014/main" id="{2D10104B-1B7C-10A2-4ED3-DDAC05AF3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102">
                <a:extLst>
                  <a:ext uri="{FF2B5EF4-FFF2-40B4-BE49-F238E27FC236}">
                    <a16:creationId xmlns:a16="http://schemas.microsoft.com/office/drawing/2014/main" id="{E04FD718-5FDA-2C58-D25B-DF1864DAB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103">
                <a:extLst>
                  <a:ext uri="{FF2B5EF4-FFF2-40B4-BE49-F238E27FC236}">
                    <a16:creationId xmlns:a16="http://schemas.microsoft.com/office/drawing/2014/main" id="{2340B9DB-A694-A0AE-34BD-77595764D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104">
                <a:extLst>
                  <a:ext uri="{FF2B5EF4-FFF2-40B4-BE49-F238E27FC236}">
                    <a16:creationId xmlns:a16="http://schemas.microsoft.com/office/drawing/2014/main" id="{F77A5F49-766C-D3CF-79D9-F4E9068BC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105">
                <a:extLst>
                  <a:ext uri="{FF2B5EF4-FFF2-40B4-BE49-F238E27FC236}">
                    <a16:creationId xmlns:a16="http://schemas.microsoft.com/office/drawing/2014/main" id="{2CE22064-0252-D13D-CBFB-30476CB94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106">
                <a:extLst>
                  <a:ext uri="{FF2B5EF4-FFF2-40B4-BE49-F238E27FC236}">
                    <a16:creationId xmlns:a16="http://schemas.microsoft.com/office/drawing/2014/main" id="{AF81099B-C4B3-B6B8-D7B6-DDF42A661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107">
                <a:extLst>
                  <a:ext uri="{FF2B5EF4-FFF2-40B4-BE49-F238E27FC236}">
                    <a16:creationId xmlns:a16="http://schemas.microsoft.com/office/drawing/2014/main" id="{848FEE68-5F7F-0046-CD65-76B2D998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108">
                <a:extLst>
                  <a:ext uri="{FF2B5EF4-FFF2-40B4-BE49-F238E27FC236}">
                    <a16:creationId xmlns:a16="http://schemas.microsoft.com/office/drawing/2014/main" id="{03E6A571-C6F7-7F09-E131-B582D1A8B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109">
                <a:extLst>
                  <a:ext uri="{FF2B5EF4-FFF2-40B4-BE49-F238E27FC236}">
                    <a16:creationId xmlns:a16="http://schemas.microsoft.com/office/drawing/2014/main" id="{D62F1906-80F4-9438-68E9-DB90E9AC7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110">
                <a:extLst>
                  <a:ext uri="{FF2B5EF4-FFF2-40B4-BE49-F238E27FC236}">
                    <a16:creationId xmlns:a16="http://schemas.microsoft.com/office/drawing/2014/main" id="{5FDC4482-7D43-2B7E-E46E-FC6A17FCD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111">
                <a:extLst>
                  <a:ext uri="{FF2B5EF4-FFF2-40B4-BE49-F238E27FC236}">
                    <a16:creationId xmlns:a16="http://schemas.microsoft.com/office/drawing/2014/main" id="{65AA422A-064B-DC4E-006B-690B95977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112">
                <a:extLst>
                  <a:ext uri="{FF2B5EF4-FFF2-40B4-BE49-F238E27FC236}">
                    <a16:creationId xmlns:a16="http://schemas.microsoft.com/office/drawing/2014/main" id="{A65219B5-F027-F42C-57DC-0E37634E3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113">
                <a:extLst>
                  <a:ext uri="{FF2B5EF4-FFF2-40B4-BE49-F238E27FC236}">
                    <a16:creationId xmlns:a16="http://schemas.microsoft.com/office/drawing/2014/main" id="{27D58E72-5201-224F-3D5A-13FB7624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114">
                <a:extLst>
                  <a:ext uri="{FF2B5EF4-FFF2-40B4-BE49-F238E27FC236}">
                    <a16:creationId xmlns:a16="http://schemas.microsoft.com/office/drawing/2014/main" id="{E13CBF73-E87D-D1E9-DED2-A64434CB1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115">
                <a:extLst>
                  <a:ext uri="{FF2B5EF4-FFF2-40B4-BE49-F238E27FC236}">
                    <a16:creationId xmlns:a16="http://schemas.microsoft.com/office/drawing/2014/main" id="{1462AA5F-C9FD-6021-5445-D3D4F7A08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116">
                <a:extLst>
                  <a:ext uri="{FF2B5EF4-FFF2-40B4-BE49-F238E27FC236}">
                    <a16:creationId xmlns:a16="http://schemas.microsoft.com/office/drawing/2014/main" id="{76C568DF-6BE3-5821-C0AB-11B7F3C91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117">
                <a:extLst>
                  <a:ext uri="{FF2B5EF4-FFF2-40B4-BE49-F238E27FC236}">
                    <a16:creationId xmlns:a16="http://schemas.microsoft.com/office/drawing/2014/main" id="{6FF6C506-3032-8456-06F4-758B8E044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118">
                <a:extLst>
                  <a:ext uri="{FF2B5EF4-FFF2-40B4-BE49-F238E27FC236}">
                    <a16:creationId xmlns:a16="http://schemas.microsoft.com/office/drawing/2014/main" id="{4F39CE24-A983-5BBF-EC16-656F3686D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6" name="Grupo 25">
              <a:extLst>
                <a:ext uri="{FF2B5EF4-FFF2-40B4-BE49-F238E27FC236}">
                  <a16:creationId xmlns:a16="http://schemas.microsoft.com/office/drawing/2014/main" id="{C7A9540E-986E-3674-3E0F-6B35FDED2255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27" name="Freeform 122">
                <a:extLst>
                  <a:ext uri="{FF2B5EF4-FFF2-40B4-BE49-F238E27FC236}">
                    <a16:creationId xmlns:a16="http://schemas.microsoft.com/office/drawing/2014/main" id="{7BF6C49F-ACC4-1D1B-372C-CF9093881F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" name="Freeform 123">
                <a:extLst>
                  <a:ext uri="{FF2B5EF4-FFF2-40B4-BE49-F238E27FC236}">
                    <a16:creationId xmlns:a16="http://schemas.microsoft.com/office/drawing/2014/main" id="{F0397697-1F34-122D-D347-8E3C16296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" name="Freeform 124">
                <a:extLst>
                  <a:ext uri="{FF2B5EF4-FFF2-40B4-BE49-F238E27FC236}">
                    <a16:creationId xmlns:a16="http://schemas.microsoft.com/office/drawing/2014/main" id="{E3366F21-4A7D-43CE-7D41-5502997A12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" name="Freeform 125">
                <a:extLst>
                  <a:ext uri="{FF2B5EF4-FFF2-40B4-BE49-F238E27FC236}">
                    <a16:creationId xmlns:a16="http://schemas.microsoft.com/office/drawing/2014/main" id="{B63BF3EF-855B-0EE1-FE61-5B9F3B00A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" name="Freeform 126">
                <a:extLst>
                  <a:ext uri="{FF2B5EF4-FFF2-40B4-BE49-F238E27FC236}">
                    <a16:creationId xmlns:a16="http://schemas.microsoft.com/office/drawing/2014/main" id="{565351A5-BDF7-B7B8-847D-F54591CBA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" name="Freeform 127">
                <a:extLst>
                  <a:ext uri="{FF2B5EF4-FFF2-40B4-BE49-F238E27FC236}">
                    <a16:creationId xmlns:a16="http://schemas.microsoft.com/office/drawing/2014/main" id="{4FC214B5-AECE-A322-A4A7-F91810AD4D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" name="Freeform 128">
                <a:extLst>
                  <a:ext uri="{FF2B5EF4-FFF2-40B4-BE49-F238E27FC236}">
                    <a16:creationId xmlns:a16="http://schemas.microsoft.com/office/drawing/2014/main" id="{AC66BA11-0FEF-14F3-D097-24FD688B9A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4" name="Freeform 129">
                <a:extLst>
                  <a:ext uri="{FF2B5EF4-FFF2-40B4-BE49-F238E27FC236}">
                    <a16:creationId xmlns:a16="http://schemas.microsoft.com/office/drawing/2014/main" id="{B8E82754-6F5E-2727-4844-6428983E6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5" name="Freeform 130">
                <a:extLst>
                  <a:ext uri="{FF2B5EF4-FFF2-40B4-BE49-F238E27FC236}">
                    <a16:creationId xmlns:a16="http://schemas.microsoft.com/office/drawing/2014/main" id="{F689F5A4-99F7-CEE3-B6D2-D0BCBE9A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6" name="Freeform 131">
                <a:extLst>
                  <a:ext uri="{FF2B5EF4-FFF2-40B4-BE49-F238E27FC236}">
                    <a16:creationId xmlns:a16="http://schemas.microsoft.com/office/drawing/2014/main" id="{9E9C0730-B45A-B958-0673-43470BFC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7" name="Freeform 132">
                <a:extLst>
                  <a:ext uri="{FF2B5EF4-FFF2-40B4-BE49-F238E27FC236}">
                    <a16:creationId xmlns:a16="http://schemas.microsoft.com/office/drawing/2014/main" id="{1B86ACD2-45A5-B4A9-C446-759EC0986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133">
                <a:extLst>
                  <a:ext uri="{FF2B5EF4-FFF2-40B4-BE49-F238E27FC236}">
                    <a16:creationId xmlns:a16="http://schemas.microsoft.com/office/drawing/2014/main" id="{A93E9C0C-C402-4ACC-61B2-C3EF9E9CD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134">
                <a:extLst>
                  <a:ext uri="{FF2B5EF4-FFF2-40B4-BE49-F238E27FC236}">
                    <a16:creationId xmlns:a16="http://schemas.microsoft.com/office/drawing/2014/main" id="{6FAABF9A-F6D1-A7CE-710E-48F94B70D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135">
                <a:extLst>
                  <a:ext uri="{FF2B5EF4-FFF2-40B4-BE49-F238E27FC236}">
                    <a16:creationId xmlns:a16="http://schemas.microsoft.com/office/drawing/2014/main" id="{FDE3A15F-5D59-FFE6-B67E-EEE699E5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136">
                <a:extLst>
                  <a:ext uri="{FF2B5EF4-FFF2-40B4-BE49-F238E27FC236}">
                    <a16:creationId xmlns:a16="http://schemas.microsoft.com/office/drawing/2014/main" id="{65585E30-FB91-4FED-E0CB-BFF400C46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137">
                <a:extLst>
                  <a:ext uri="{FF2B5EF4-FFF2-40B4-BE49-F238E27FC236}">
                    <a16:creationId xmlns:a16="http://schemas.microsoft.com/office/drawing/2014/main" id="{B914C966-9F91-9A79-436D-2FC217C9B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138">
                <a:extLst>
                  <a:ext uri="{FF2B5EF4-FFF2-40B4-BE49-F238E27FC236}">
                    <a16:creationId xmlns:a16="http://schemas.microsoft.com/office/drawing/2014/main" id="{E4C0B130-0D25-6AE6-822F-125EC3617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139">
                <a:extLst>
                  <a:ext uri="{FF2B5EF4-FFF2-40B4-BE49-F238E27FC236}">
                    <a16:creationId xmlns:a16="http://schemas.microsoft.com/office/drawing/2014/main" id="{191B584F-1287-C7D6-E246-9E2CC7B48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140">
                <a:extLst>
                  <a:ext uri="{FF2B5EF4-FFF2-40B4-BE49-F238E27FC236}">
                    <a16:creationId xmlns:a16="http://schemas.microsoft.com/office/drawing/2014/main" id="{7DA4BF41-B7B0-C31B-F04E-2B3617026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141">
                <a:extLst>
                  <a:ext uri="{FF2B5EF4-FFF2-40B4-BE49-F238E27FC236}">
                    <a16:creationId xmlns:a16="http://schemas.microsoft.com/office/drawing/2014/main" id="{5EB17530-8337-E0A7-40F3-1E6612383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142">
                <a:extLst>
                  <a:ext uri="{FF2B5EF4-FFF2-40B4-BE49-F238E27FC236}">
                    <a16:creationId xmlns:a16="http://schemas.microsoft.com/office/drawing/2014/main" id="{8E52DCA3-E6F9-275E-5CEC-52218087E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43">
                <a:extLst>
                  <a:ext uri="{FF2B5EF4-FFF2-40B4-BE49-F238E27FC236}">
                    <a16:creationId xmlns:a16="http://schemas.microsoft.com/office/drawing/2014/main" id="{70FBED10-C016-F51C-7ACA-403BB5893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144">
                <a:extLst>
                  <a:ext uri="{FF2B5EF4-FFF2-40B4-BE49-F238E27FC236}">
                    <a16:creationId xmlns:a16="http://schemas.microsoft.com/office/drawing/2014/main" id="{A6C41FB5-5F6C-7F97-B151-A531FD09D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45">
                <a:extLst>
                  <a:ext uri="{FF2B5EF4-FFF2-40B4-BE49-F238E27FC236}">
                    <a16:creationId xmlns:a16="http://schemas.microsoft.com/office/drawing/2014/main" id="{65F1E75D-3A44-2B7B-CF1A-2C3FD2C3B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46">
                <a:extLst>
                  <a:ext uri="{FF2B5EF4-FFF2-40B4-BE49-F238E27FC236}">
                    <a16:creationId xmlns:a16="http://schemas.microsoft.com/office/drawing/2014/main" id="{EB530FC7-8773-3F2F-E89B-9690F1DC6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147">
                <a:extLst>
                  <a:ext uri="{FF2B5EF4-FFF2-40B4-BE49-F238E27FC236}">
                    <a16:creationId xmlns:a16="http://schemas.microsoft.com/office/drawing/2014/main" id="{E6D4BC9D-705F-BC4B-64DD-86096C134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148">
                <a:extLst>
                  <a:ext uri="{FF2B5EF4-FFF2-40B4-BE49-F238E27FC236}">
                    <a16:creationId xmlns:a16="http://schemas.microsoft.com/office/drawing/2014/main" id="{B2E7CEB0-04D7-920F-D713-D0A11FBBA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149">
                <a:extLst>
                  <a:ext uri="{FF2B5EF4-FFF2-40B4-BE49-F238E27FC236}">
                    <a16:creationId xmlns:a16="http://schemas.microsoft.com/office/drawing/2014/main" id="{A2DB025B-57A6-0DF0-64AD-EF82A06AE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50">
                <a:extLst>
                  <a:ext uri="{FF2B5EF4-FFF2-40B4-BE49-F238E27FC236}">
                    <a16:creationId xmlns:a16="http://schemas.microsoft.com/office/drawing/2014/main" id="{EF9B010B-952F-8869-0EA0-AAB6EF514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51">
                <a:extLst>
                  <a:ext uri="{FF2B5EF4-FFF2-40B4-BE49-F238E27FC236}">
                    <a16:creationId xmlns:a16="http://schemas.microsoft.com/office/drawing/2014/main" id="{ADB46CDE-C7B2-EAC8-1713-848C2B074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52">
                <a:extLst>
                  <a:ext uri="{FF2B5EF4-FFF2-40B4-BE49-F238E27FC236}">
                    <a16:creationId xmlns:a16="http://schemas.microsoft.com/office/drawing/2014/main" id="{BA14C307-6A4E-F221-0FA1-DBD3A199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153">
                <a:extLst>
                  <a:ext uri="{FF2B5EF4-FFF2-40B4-BE49-F238E27FC236}">
                    <a16:creationId xmlns:a16="http://schemas.microsoft.com/office/drawing/2014/main" id="{7BD79D82-6FEA-6D81-8F55-C6D9F273C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154">
                <a:extLst>
                  <a:ext uri="{FF2B5EF4-FFF2-40B4-BE49-F238E27FC236}">
                    <a16:creationId xmlns:a16="http://schemas.microsoft.com/office/drawing/2014/main" id="{1902CE00-C5A5-CBA1-8D06-9DC4F4014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155">
                <a:extLst>
                  <a:ext uri="{FF2B5EF4-FFF2-40B4-BE49-F238E27FC236}">
                    <a16:creationId xmlns:a16="http://schemas.microsoft.com/office/drawing/2014/main" id="{B9C7B187-08F6-C9EF-16F9-24EC50C4D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156">
                <a:extLst>
                  <a:ext uri="{FF2B5EF4-FFF2-40B4-BE49-F238E27FC236}">
                    <a16:creationId xmlns:a16="http://schemas.microsoft.com/office/drawing/2014/main" id="{0E4234AA-7304-B5F9-C316-E1D83D82A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157">
                <a:extLst>
                  <a:ext uri="{FF2B5EF4-FFF2-40B4-BE49-F238E27FC236}">
                    <a16:creationId xmlns:a16="http://schemas.microsoft.com/office/drawing/2014/main" id="{B046BE24-9585-A2D8-8EBC-D1C591DE1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158">
                <a:extLst>
                  <a:ext uri="{FF2B5EF4-FFF2-40B4-BE49-F238E27FC236}">
                    <a16:creationId xmlns:a16="http://schemas.microsoft.com/office/drawing/2014/main" id="{44C7B149-6529-A20F-2140-B274DC252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159">
                <a:extLst>
                  <a:ext uri="{FF2B5EF4-FFF2-40B4-BE49-F238E27FC236}">
                    <a16:creationId xmlns:a16="http://schemas.microsoft.com/office/drawing/2014/main" id="{5122BEA9-C616-FA9D-9DBE-7ECB54758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160">
                <a:extLst>
                  <a:ext uri="{FF2B5EF4-FFF2-40B4-BE49-F238E27FC236}">
                    <a16:creationId xmlns:a16="http://schemas.microsoft.com/office/drawing/2014/main" id="{2212B94D-CF92-C718-24A8-FE24EE67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161">
                <a:extLst>
                  <a:ext uri="{FF2B5EF4-FFF2-40B4-BE49-F238E27FC236}">
                    <a16:creationId xmlns:a16="http://schemas.microsoft.com/office/drawing/2014/main" id="{D10C22D2-9336-4CC1-F020-AA4BA015B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162">
                <a:extLst>
                  <a:ext uri="{FF2B5EF4-FFF2-40B4-BE49-F238E27FC236}">
                    <a16:creationId xmlns:a16="http://schemas.microsoft.com/office/drawing/2014/main" id="{CF05B825-D59C-ADB2-1D56-2C9847E5B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163">
                <a:extLst>
                  <a:ext uri="{FF2B5EF4-FFF2-40B4-BE49-F238E27FC236}">
                    <a16:creationId xmlns:a16="http://schemas.microsoft.com/office/drawing/2014/main" id="{EECC2732-476E-B24B-9573-F3ECEA2F0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164">
                <a:extLst>
                  <a:ext uri="{FF2B5EF4-FFF2-40B4-BE49-F238E27FC236}">
                    <a16:creationId xmlns:a16="http://schemas.microsoft.com/office/drawing/2014/main" id="{3B9E66F2-9FC4-AEC2-95ED-BDB331F9C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165">
                <a:extLst>
                  <a:ext uri="{FF2B5EF4-FFF2-40B4-BE49-F238E27FC236}">
                    <a16:creationId xmlns:a16="http://schemas.microsoft.com/office/drawing/2014/main" id="{797A65B6-5B51-6F46-C6A0-4A9A04AA4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166">
                <a:extLst>
                  <a:ext uri="{FF2B5EF4-FFF2-40B4-BE49-F238E27FC236}">
                    <a16:creationId xmlns:a16="http://schemas.microsoft.com/office/drawing/2014/main" id="{C04FA914-2C05-E2C0-6D8F-8A894E4B2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167">
                <a:extLst>
                  <a:ext uri="{FF2B5EF4-FFF2-40B4-BE49-F238E27FC236}">
                    <a16:creationId xmlns:a16="http://schemas.microsoft.com/office/drawing/2014/main" id="{060D8AFC-52DF-6ABA-5AD6-5DF4A7D22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168">
                <a:extLst>
                  <a:ext uri="{FF2B5EF4-FFF2-40B4-BE49-F238E27FC236}">
                    <a16:creationId xmlns:a16="http://schemas.microsoft.com/office/drawing/2014/main" id="{05F50651-FBB8-64B8-FF33-B838DE8F3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169">
                <a:extLst>
                  <a:ext uri="{FF2B5EF4-FFF2-40B4-BE49-F238E27FC236}">
                    <a16:creationId xmlns:a16="http://schemas.microsoft.com/office/drawing/2014/main" id="{06DCDCBA-DE20-5072-C8F1-A2FAF5EAB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170">
                <a:extLst>
                  <a:ext uri="{FF2B5EF4-FFF2-40B4-BE49-F238E27FC236}">
                    <a16:creationId xmlns:a16="http://schemas.microsoft.com/office/drawing/2014/main" id="{367E128F-DBD6-00AF-96E8-2948F228E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171">
                <a:extLst>
                  <a:ext uri="{FF2B5EF4-FFF2-40B4-BE49-F238E27FC236}">
                    <a16:creationId xmlns:a16="http://schemas.microsoft.com/office/drawing/2014/main" id="{EE46B0FD-87BC-CEE1-AEDB-BBE96DDB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172">
                <a:extLst>
                  <a:ext uri="{FF2B5EF4-FFF2-40B4-BE49-F238E27FC236}">
                    <a16:creationId xmlns:a16="http://schemas.microsoft.com/office/drawing/2014/main" id="{741C954B-AAB5-ADD2-DD3B-BEE89B75A6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173">
                <a:extLst>
                  <a:ext uri="{FF2B5EF4-FFF2-40B4-BE49-F238E27FC236}">
                    <a16:creationId xmlns:a16="http://schemas.microsoft.com/office/drawing/2014/main" id="{8B070CC5-D521-B21C-9A52-9E5835B3F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174">
                <a:extLst>
                  <a:ext uri="{FF2B5EF4-FFF2-40B4-BE49-F238E27FC236}">
                    <a16:creationId xmlns:a16="http://schemas.microsoft.com/office/drawing/2014/main" id="{85649BF7-4C3F-1224-6EAD-57528EA5D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175">
                <a:extLst>
                  <a:ext uri="{FF2B5EF4-FFF2-40B4-BE49-F238E27FC236}">
                    <a16:creationId xmlns:a16="http://schemas.microsoft.com/office/drawing/2014/main" id="{949BDEF7-E356-91CF-1925-76D3700A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176">
                <a:extLst>
                  <a:ext uri="{FF2B5EF4-FFF2-40B4-BE49-F238E27FC236}">
                    <a16:creationId xmlns:a16="http://schemas.microsoft.com/office/drawing/2014/main" id="{CBC72B8F-4824-08BB-15BB-C9D5B8175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177">
                <a:extLst>
                  <a:ext uri="{FF2B5EF4-FFF2-40B4-BE49-F238E27FC236}">
                    <a16:creationId xmlns:a16="http://schemas.microsoft.com/office/drawing/2014/main" id="{829462D4-989D-F39C-3FC3-F0D51FE30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178">
                <a:extLst>
                  <a:ext uri="{FF2B5EF4-FFF2-40B4-BE49-F238E27FC236}">
                    <a16:creationId xmlns:a16="http://schemas.microsoft.com/office/drawing/2014/main" id="{4FD7AF79-B356-EDD4-EA1B-09CB9703E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179">
                <a:extLst>
                  <a:ext uri="{FF2B5EF4-FFF2-40B4-BE49-F238E27FC236}">
                    <a16:creationId xmlns:a16="http://schemas.microsoft.com/office/drawing/2014/main" id="{8BEB64D8-7B29-6E24-E7A9-0C0225DC7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180">
                <a:extLst>
                  <a:ext uri="{FF2B5EF4-FFF2-40B4-BE49-F238E27FC236}">
                    <a16:creationId xmlns:a16="http://schemas.microsoft.com/office/drawing/2014/main" id="{4467A34D-CBA5-F000-3B19-CD693E7E3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181">
                <a:extLst>
                  <a:ext uri="{FF2B5EF4-FFF2-40B4-BE49-F238E27FC236}">
                    <a16:creationId xmlns:a16="http://schemas.microsoft.com/office/drawing/2014/main" id="{1A2B012A-DBA3-8C7E-CA68-7C80D6E7D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182">
                <a:extLst>
                  <a:ext uri="{FF2B5EF4-FFF2-40B4-BE49-F238E27FC236}">
                    <a16:creationId xmlns:a16="http://schemas.microsoft.com/office/drawing/2014/main" id="{2A630E67-4252-0307-0F06-9C012B27F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83">
                <a:extLst>
                  <a:ext uri="{FF2B5EF4-FFF2-40B4-BE49-F238E27FC236}">
                    <a16:creationId xmlns:a16="http://schemas.microsoft.com/office/drawing/2014/main" id="{5CEC5519-0240-0ECE-0A0C-1D1D1D87A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84">
                <a:extLst>
                  <a:ext uri="{FF2B5EF4-FFF2-40B4-BE49-F238E27FC236}">
                    <a16:creationId xmlns:a16="http://schemas.microsoft.com/office/drawing/2014/main" id="{5FC9CCD1-4244-2008-2E3B-63A0EFD98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85">
                <a:extLst>
                  <a:ext uri="{FF2B5EF4-FFF2-40B4-BE49-F238E27FC236}">
                    <a16:creationId xmlns:a16="http://schemas.microsoft.com/office/drawing/2014/main" id="{57BA0784-A8A9-534D-A1A3-2FE7BC14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86">
                <a:extLst>
                  <a:ext uri="{FF2B5EF4-FFF2-40B4-BE49-F238E27FC236}">
                    <a16:creationId xmlns:a16="http://schemas.microsoft.com/office/drawing/2014/main" id="{4654AD6E-5355-51A9-A95B-A42E2B2D7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87">
                <a:extLst>
                  <a:ext uri="{FF2B5EF4-FFF2-40B4-BE49-F238E27FC236}">
                    <a16:creationId xmlns:a16="http://schemas.microsoft.com/office/drawing/2014/main" id="{FD5C4F19-463A-DC80-AF3C-4C54B0DDE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88">
                <a:extLst>
                  <a:ext uri="{FF2B5EF4-FFF2-40B4-BE49-F238E27FC236}">
                    <a16:creationId xmlns:a16="http://schemas.microsoft.com/office/drawing/2014/main" id="{4B7F3FF5-4B70-EA92-3669-1234ACD37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189">
                <a:extLst>
                  <a:ext uri="{FF2B5EF4-FFF2-40B4-BE49-F238E27FC236}">
                    <a16:creationId xmlns:a16="http://schemas.microsoft.com/office/drawing/2014/main" id="{94D86573-872A-01DE-A9AD-C89C07EA3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190">
                <a:extLst>
                  <a:ext uri="{FF2B5EF4-FFF2-40B4-BE49-F238E27FC236}">
                    <a16:creationId xmlns:a16="http://schemas.microsoft.com/office/drawing/2014/main" id="{6C1667F0-C1CA-B0D5-FE1B-5015900F4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191">
                <a:extLst>
                  <a:ext uri="{FF2B5EF4-FFF2-40B4-BE49-F238E27FC236}">
                    <a16:creationId xmlns:a16="http://schemas.microsoft.com/office/drawing/2014/main" id="{A8502211-380B-3E66-1A93-114B6FF51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192">
                <a:extLst>
                  <a:ext uri="{FF2B5EF4-FFF2-40B4-BE49-F238E27FC236}">
                    <a16:creationId xmlns:a16="http://schemas.microsoft.com/office/drawing/2014/main" id="{35F5578F-C8D5-AB4E-3F22-FBAC36B6C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193">
                <a:extLst>
                  <a:ext uri="{FF2B5EF4-FFF2-40B4-BE49-F238E27FC236}">
                    <a16:creationId xmlns:a16="http://schemas.microsoft.com/office/drawing/2014/main" id="{65F2E6AE-DDF2-47C8-B537-4C2B386CF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194">
                <a:extLst>
                  <a:ext uri="{FF2B5EF4-FFF2-40B4-BE49-F238E27FC236}">
                    <a16:creationId xmlns:a16="http://schemas.microsoft.com/office/drawing/2014/main" id="{312638B8-F172-F3D8-B7D1-D0779A2B1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195">
                <a:extLst>
                  <a:ext uri="{FF2B5EF4-FFF2-40B4-BE49-F238E27FC236}">
                    <a16:creationId xmlns:a16="http://schemas.microsoft.com/office/drawing/2014/main" id="{7B4A1C02-D72B-E242-AE2D-EDD044F16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196">
                <a:extLst>
                  <a:ext uri="{FF2B5EF4-FFF2-40B4-BE49-F238E27FC236}">
                    <a16:creationId xmlns:a16="http://schemas.microsoft.com/office/drawing/2014/main" id="{2E295DA7-2725-1820-F196-DCB478322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197">
                <a:extLst>
                  <a:ext uri="{FF2B5EF4-FFF2-40B4-BE49-F238E27FC236}">
                    <a16:creationId xmlns:a16="http://schemas.microsoft.com/office/drawing/2014/main" id="{A4826608-2A9A-5A55-296D-D7BD3119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198">
                <a:extLst>
                  <a:ext uri="{FF2B5EF4-FFF2-40B4-BE49-F238E27FC236}">
                    <a16:creationId xmlns:a16="http://schemas.microsoft.com/office/drawing/2014/main" id="{9F85A817-4491-F6CC-D353-A7437CF18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199">
                <a:extLst>
                  <a:ext uri="{FF2B5EF4-FFF2-40B4-BE49-F238E27FC236}">
                    <a16:creationId xmlns:a16="http://schemas.microsoft.com/office/drawing/2014/main" id="{C0EB4039-5719-9BFB-C9A3-084853F19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200">
                <a:extLst>
                  <a:ext uri="{FF2B5EF4-FFF2-40B4-BE49-F238E27FC236}">
                    <a16:creationId xmlns:a16="http://schemas.microsoft.com/office/drawing/2014/main" id="{14A388EE-63BC-CDB1-B2EC-D8EF34A3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201">
                <a:extLst>
                  <a:ext uri="{FF2B5EF4-FFF2-40B4-BE49-F238E27FC236}">
                    <a16:creationId xmlns:a16="http://schemas.microsoft.com/office/drawing/2014/main" id="{57423B67-8953-1431-B3B6-43803A379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202">
                <a:extLst>
                  <a:ext uri="{FF2B5EF4-FFF2-40B4-BE49-F238E27FC236}">
                    <a16:creationId xmlns:a16="http://schemas.microsoft.com/office/drawing/2014/main" id="{C1B22BA0-551B-B63B-8C14-67CCEC9E1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203">
                <a:extLst>
                  <a:ext uri="{FF2B5EF4-FFF2-40B4-BE49-F238E27FC236}">
                    <a16:creationId xmlns:a16="http://schemas.microsoft.com/office/drawing/2014/main" id="{AD759042-64C2-ED50-335C-15C08EF39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204">
                <a:extLst>
                  <a:ext uri="{FF2B5EF4-FFF2-40B4-BE49-F238E27FC236}">
                    <a16:creationId xmlns:a16="http://schemas.microsoft.com/office/drawing/2014/main" id="{CD284549-4754-8492-B2BA-525CE2508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205">
                <a:extLst>
                  <a:ext uri="{FF2B5EF4-FFF2-40B4-BE49-F238E27FC236}">
                    <a16:creationId xmlns:a16="http://schemas.microsoft.com/office/drawing/2014/main" id="{66955159-CD97-4350-9595-452477D3E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206">
                <a:extLst>
                  <a:ext uri="{FF2B5EF4-FFF2-40B4-BE49-F238E27FC236}">
                    <a16:creationId xmlns:a16="http://schemas.microsoft.com/office/drawing/2014/main" id="{5D3CB60A-12B1-91D9-28F6-D3C6834F7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207">
                <a:extLst>
                  <a:ext uri="{FF2B5EF4-FFF2-40B4-BE49-F238E27FC236}">
                    <a16:creationId xmlns:a16="http://schemas.microsoft.com/office/drawing/2014/main" id="{D0C5AE1B-0261-3A47-3494-5F4B2ECFD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208">
                <a:extLst>
                  <a:ext uri="{FF2B5EF4-FFF2-40B4-BE49-F238E27FC236}">
                    <a16:creationId xmlns:a16="http://schemas.microsoft.com/office/drawing/2014/main" id="{B1CFCB19-05AF-65EC-5433-1CD1B0A34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209">
                <a:extLst>
                  <a:ext uri="{FF2B5EF4-FFF2-40B4-BE49-F238E27FC236}">
                    <a16:creationId xmlns:a16="http://schemas.microsoft.com/office/drawing/2014/main" id="{55DD337D-A2D9-679F-4C79-DE2E00768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210">
                <a:extLst>
                  <a:ext uri="{FF2B5EF4-FFF2-40B4-BE49-F238E27FC236}">
                    <a16:creationId xmlns:a16="http://schemas.microsoft.com/office/drawing/2014/main" id="{F9BBB66E-E631-6E25-5B30-B2476E05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211">
                <a:extLst>
                  <a:ext uri="{FF2B5EF4-FFF2-40B4-BE49-F238E27FC236}">
                    <a16:creationId xmlns:a16="http://schemas.microsoft.com/office/drawing/2014/main" id="{41D4C1EF-F457-7DE1-902F-DA40F3AEE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212">
                <a:extLst>
                  <a:ext uri="{FF2B5EF4-FFF2-40B4-BE49-F238E27FC236}">
                    <a16:creationId xmlns:a16="http://schemas.microsoft.com/office/drawing/2014/main" id="{C43EA0B7-910C-4115-402D-BF24C8485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213">
                <a:extLst>
                  <a:ext uri="{FF2B5EF4-FFF2-40B4-BE49-F238E27FC236}">
                    <a16:creationId xmlns:a16="http://schemas.microsoft.com/office/drawing/2014/main" id="{03433D64-6D46-55B4-B438-338E1A914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214">
                <a:extLst>
                  <a:ext uri="{FF2B5EF4-FFF2-40B4-BE49-F238E27FC236}">
                    <a16:creationId xmlns:a16="http://schemas.microsoft.com/office/drawing/2014/main" id="{691BC77F-2617-EC62-AFCE-4AAB06C89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215">
                <a:extLst>
                  <a:ext uri="{FF2B5EF4-FFF2-40B4-BE49-F238E27FC236}">
                    <a16:creationId xmlns:a16="http://schemas.microsoft.com/office/drawing/2014/main" id="{A70D3CE8-05A1-14C3-0C7C-3A863EFFA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216">
                <a:extLst>
                  <a:ext uri="{FF2B5EF4-FFF2-40B4-BE49-F238E27FC236}">
                    <a16:creationId xmlns:a16="http://schemas.microsoft.com/office/drawing/2014/main" id="{6896042F-F07F-CCCE-28D3-2423B637F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217">
                <a:extLst>
                  <a:ext uri="{FF2B5EF4-FFF2-40B4-BE49-F238E27FC236}">
                    <a16:creationId xmlns:a16="http://schemas.microsoft.com/office/drawing/2014/main" id="{F2A373D5-A532-82E9-E22F-2C3AEB0C0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218">
                <a:extLst>
                  <a:ext uri="{FF2B5EF4-FFF2-40B4-BE49-F238E27FC236}">
                    <a16:creationId xmlns:a16="http://schemas.microsoft.com/office/drawing/2014/main" id="{0D6C4DFE-2B39-0B56-A141-D928811D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219">
                <a:extLst>
                  <a:ext uri="{FF2B5EF4-FFF2-40B4-BE49-F238E27FC236}">
                    <a16:creationId xmlns:a16="http://schemas.microsoft.com/office/drawing/2014/main" id="{4ED46AF8-30AB-E783-FEE8-518DBA23A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220">
                <a:extLst>
                  <a:ext uri="{FF2B5EF4-FFF2-40B4-BE49-F238E27FC236}">
                    <a16:creationId xmlns:a16="http://schemas.microsoft.com/office/drawing/2014/main" id="{AB23FD91-91AF-BD50-1562-973559AD6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221">
                <a:extLst>
                  <a:ext uri="{FF2B5EF4-FFF2-40B4-BE49-F238E27FC236}">
                    <a16:creationId xmlns:a16="http://schemas.microsoft.com/office/drawing/2014/main" id="{80429B4C-94A5-C659-3B1A-9579F49FC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222">
                <a:extLst>
                  <a:ext uri="{FF2B5EF4-FFF2-40B4-BE49-F238E27FC236}">
                    <a16:creationId xmlns:a16="http://schemas.microsoft.com/office/drawing/2014/main" id="{D2468F0F-9F64-7929-B908-46BF8BD09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223">
                <a:extLst>
                  <a:ext uri="{FF2B5EF4-FFF2-40B4-BE49-F238E27FC236}">
                    <a16:creationId xmlns:a16="http://schemas.microsoft.com/office/drawing/2014/main" id="{03CBAA24-9C5B-6CEA-722B-E23740888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224">
                <a:extLst>
                  <a:ext uri="{FF2B5EF4-FFF2-40B4-BE49-F238E27FC236}">
                    <a16:creationId xmlns:a16="http://schemas.microsoft.com/office/drawing/2014/main" id="{F7C43F62-9910-DF31-1E5A-29121881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225">
                <a:extLst>
                  <a:ext uri="{FF2B5EF4-FFF2-40B4-BE49-F238E27FC236}">
                    <a16:creationId xmlns:a16="http://schemas.microsoft.com/office/drawing/2014/main" id="{D002643C-4556-135B-F4C6-30EFA7930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226">
                <a:extLst>
                  <a:ext uri="{FF2B5EF4-FFF2-40B4-BE49-F238E27FC236}">
                    <a16:creationId xmlns:a16="http://schemas.microsoft.com/office/drawing/2014/main" id="{2E31BAAE-7781-3E8C-490E-B3DCF4DD5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227">
                <a:extLst>
                  <a:ext uri="{FF2B5EF4-FFF2-40B4-BE49-F238E27FC236}">
                    <a16:creationId xmlns:a16="http://schemas.microsoft.com/office/drawing/2014/main" id="{EC7953BC-8927-2F21-A5A4-071370D88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228">
                <a:extLst>
                  <a:ext uri="{FF2B5EF4-FFF2-40B4-BE49-F238E27FC236}">
                    <a16:creationId xmlns:a16="http://schemas.microsoft.com/office/drawing/2014/main" id="{F593231A-FFE0-D435-E579-902989D8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229">
                <a:extLst>
                  <a:ext uri="{FF2B5EF4-FFF2-40B4-BE49-F238E27FC236}">
                    <a16:creationId xmlns:a16="http://schemas.microsoft.com/office/drawing/2014/main" id="{96B4C072-B2ED-1AE9-84D9-D7C1567F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230">
                <a:extLst>
                  <a:ext uri="{FF2B5EF4-FFF2-40B4-BE49-F238E27FC236}">
                    <a16:creationId xmlns:a16="http://schemas.microsoft.com/office/drawing/2014/main" id="{60B3A5B5-3D6D-A13B-C9F9-B203E3215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231">
                <a:extLst>
                  <a:ext uri="{FF2B5EF4-FFF2-40B4-BE49-F238E27FC236}">
                    <a16:creationId xmlns:a16="http://schemas.microsoft.com/office/drawing/2014/main" id="{8CCD2596-074D-3FE3-72D0-FE8BD4DFC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232">
                <a:extLst>
                  <a:ext uri="{FF2B5EF4-FFF2-40B4-BE49-F238E27FC236}">
                    <a16:creationId xmlns:a16="http://schemas.microsoft.com/office/drawing/2014/main" id="{C1DA1282-5A4B-FA7B-7BEC-11A1234A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233">
                <a:extLst>
                  <a:ext uri="{FF2B5EF4-FFF2-40B4-BE49-F238E27FC236}">
                    <a16:creationId xmlns:a16="http://schemas.microsoft.com/office/drawing/2014/main" id="{4C41C0D2-E445-4161-88C8-0F0A01953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234">
                <a:extLst>
                  <a:ext uri="{FF2B5EF4-FFF2-40B4-BE49-F238E27FC236}">
                    <a16:creationId xmlns:a16="http://schemas.microsoft.com/office/drawing/2014/main" id="{112F2A38-4154-2DCB-8DB9-202BD6E4F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235">
                <a:extLst>
                  <a:ext uri="{FF2B5EF4-FFF2-40B4-BE49-F238E27FC236}">
                    <a16:creationId xmlns:a16="http://schemas.microsoft.com/office/drawing/2014/main" id="{38BBCA1B-E3B1-2868-50AB-C93358128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grpSp>
        <p:nvGrpSpPr>
          <p:cNvPr id="19" name="Grupo 18">
            <a:extLst>
              <a:ext uri="{FF2B5EF4-FFF2-40B4-BE49-F238E27FC236}">
                <a16:creationId xmlns:a16="http://schemas.microsoft.com/office/drawing/2014/main" id="{6DBE9DD9-231A-5D7D-F460-F22AE603C5ED}"/>
              </a:ext>
            </a:extLst>
          </p:cNvPr>
          <p:cNvGrpSpPr/>
          <p:nvPr/>
        </p:nvGrpSpPr>
        <p:grpSpPr>
          <a:xfrm>
            <a:off x="5118100" y="1098551"/>
            <a:ext cx="1773238" cy="3054350"/>
            <a:chOff x="5118100" y="1098551"/>
            <a:chExt cx="1773238" cy="3054350"/>
          </a:xfrm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2D0A7E65-EB94-A53F-04B9-CBB49EE15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3" y="2279651"/>
              <a:ext cx="842963" cy="1873250"/>
            </a:xfrm>
            <a:custGeom>
              <a:avLst/>
              <a:gdLst>
                <a:gd name="T0" fmla="*/ 101 w 115"/>
                <a:gd name="T1" fmla="*/ 233 h 257"/>
                <a:gd name="T2" fmla="*/ 81 w 115"/>
                <a:gd name="T3" fmla="*/ 195 h 257"/>
                <a:gd name="T4" fmla="*/ 60 w 115"/>
                <a:gd name="T5" fmla="*/ 192 h 257"/>
                <a:gd name="T6" fmla="*/ 6 w 115"/>
                <a:gd name="T7" fmla="*/ 204 h 257"/>
                <a:gd name="T8" fmla="*/ 3 w 115"/>
                <a:gd name="T9" fmla="*/ 205 h 257"/>
                <a:gd name="T10" fmla="*/ 1 w 115"/>
                <a:gd name="T11" fmla="*/ 205 h 257"/>
                <a:gd name="T12" fmla="*/ 1 w 115"/>
                <a:gd name="T13" fmla="*/ 202 h 257"/>
                <a:gd name="T14" fmla="*/ 5 w 115"/>
                <a:gd name="T15" fmla="*/ 199 h 257"/>
                <a:gd name="T16" fmla="*/ 52 w 115"/>
                <a:gd name="T17" fmla="*/ 181 h 257"/>
                <a:gd name="T18" fmla="*/ 62 w 115"/>
                <a:gd name="T19" fmla="*/ 180 h 257"/>
                <a:gd name="T20" fmla="*/ 71 w 115"/>
                <a:gd name="T21" fmla="*/ 172 h 257"/>
                <a:gd name="T22" fmla="*/ 67 w 115"/>
                <a:gd name="T23" fmla="*/ 107 h 257"/>
                <a:gd name="T24" fmla="*/ 71 w 115"/>
                <a:gd name="T25" fmla="*/ 77 h 257"/>
                <a:gd name="T26" fmla="*/ 69 w 115"/>
                <a:gd name="T27" fmla="*/ 67 h 257"/>
                <a:gd name="T28" fmla="*/ 52 w 115"/>
                <a:gd name="T29" fmla="*/ 40 h 257"/>
                <a:gd name="T30" fmla="*/ 50 w 115"/>
                <a:gd name="T31" fmla="*/ 37 h 257"/>
                <a:gd name="T32" fmla="*/ 50 w 115"/>
                <a:gd name="T33" fmla="*/ 34 h 257"/>
                <a:gd name="T34" fmla="*/ 52 w 115"/>
                <a:gd name="T35" fmla="*/ 34 h 257"/>
                <a:gd name="T36" fmla="*/ 56 w 115"/>
                <a:gd name="T37" fmla="*/ 37 h 257"/>
                <a:gd name="T38" fmla="*/ 73 w 115"/>
                <a:gd name="T39" fmla="*/ 58 h 257"/>
                <a:gd name="T40" fmla="*/ 76 w 115"/>
                <a:gd name="T41" fmla="*/ 55 h 257"/>
                <a:gd name="T42" fmla="*/ 86 w 115"/>
                <a:gd name="T43" fmla="*/ 26 h 257"/>
                <a:gd name="T44" fmla="*/ 93 w 115"/>
                <a:gd name="T45" fmla="*/ 11 h 257"/>
                <a:gd name="T46" fmla="*/ 93 w 115"/>
                <a:gd name="T47" fmla="*/ 7 h 257"/>
                <a:gd name="T48" fmla="*/ 104 w 115"/>
                <a:gd name="T49" fmla="*/ 2 h 257"/>
                <a:gd name="T50" fmla="*/ 106 w 115"/>
                <a:gd name="T51" fmla="*/ 12 h 257"/>
                <a:gd name="T52" fmla="*/ 104 w 115"/>
                <a:gd name="T53" fmla="*/ 15 h 257"/>
                <a:gd name="T54" fmla="*/ 93 w 115"/>
                <a:gd name="T55" fmla="*/ 32 h 257"/>
                <a:gd name="T56" fmla="*/ 85 w 115"/>
                <a:gd name="T57" fmla="*/ 59 h 257"/>
                <a:gd name="T58" fmla="*/ 79 w 115"/>
                <a:gd name="T59" fmla="*/ 90 h 257"/>
                <a:gd name="T60" fmla="*/ 84 w 115"/>
                <a:gd name="T61" fmla="*/ 172 h 257"/>
                <a:gd name="T62" fmla="*/ 88 w 115"/>
                <a:gd name="T63" fmla="*/ 175 h 257"/>
                <a:gd name="T64" fmla="*/ 108 w 115"/>
                <a:gd name="T65" fmla="*/ 156 h 257"/>
                <a:gd name="T66" fmla="*/ 113 w 115"/>
                <a:gd name="T67" fmla="*/ 155 h 257"/>
                <a:gd name="T68" fmla="*/ 111 w 115"/>
                <a:gd name="T69" fmla="*/ 161 h 257"/>
                <a:gd name="T70" fmla="*/ 92 w 115"/>
                <a:gd name="T71" fmla="*/ 183 h 257"/>
                <a:gd name="T72" fmla="*/ 93 w 115"/>
                <a:gd name="T73" fmla="*/ 192 h 257"/>
                <a:gd name="T74" fmla="*/ 103 w 115"/>
                <a:gd name="T75" fmla="*/ 214 h 257"/>
                <a:gd name="T76" fmla="*/ 110 w 115"/>
                <a:gd name="T77" fmla="*/ 235 h 257"/>
                <a:gd name="T78" fmla="*/ 111 w 115"/>
                <a:gd name="T79" fmla="*/ 242 h 257"/>
                <a:gd name="T80" fmla="*/ 111 w 115"/>
                <a:gd name="T81" fmla="*/ 253 h 257"/>
                <a:gd name="T82" fmla="*/ 108 w 115"/>
                <a:gd name="T83" fmla="*/ 257 h 257"/>
                <a:gd name="T84" fmla="*/ 105 w 115"/>
                <a:gd name="T85" fmla="*/ 253 h 257"/>
                <a:gd name="T86" fmla="*/ 101 w 115"/>
                <a:gd name="T87" fmla="*/ 233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5" h="257">
                  <a:moveTo>
                    <a:pt x="101" y="233"/>
                  </a:moveTo>
                  <a:cubicBezTo>
                    <a:pt x="97" y="218"/>
                    <a:pt x="90" y="206"/>
                    <a:pt x="81" y="195"/>
                  </a:cubicBezTo>
                  <a:cubicBezTo>
                    <a:pt x="74" y="194"/>
                    <a:pt x="67" y="192"/>
                    <a:pt x="60" y="192"/>
                  </a:cubicBezTo>
                  <a:cubicBezTo>
                    <a:pt x="41" y="191"/>
                    <a:pt x="22" y="195"/>
                    <a:pt x="6" y="204"/>
                  </a:cubicBezTo>
                  <a:cubicBezTo>
                    <a:pt x="5" y="205"/>
                    <a:pt x="4" y="205"/>
                    <a:pt x="3" y="205"/>
                  </a:cubicBezTo>
                  <a:cubicBezTo>
                    <a:pt x="2" y="206"/>
                    <a:pt x="1" y="206"/>
                    <a:pt x="1" y="205"/>
                  </a:cubicBezTo>
                  <a:cubicBezTo>
                    <a:pt x="0" y="204"/>
                    <a:pt x="1" y="203"/>
                    <a:pt x="1" y="202"/>
                  </a:cubicBezTo>
                  <a:cubicBezTo>
                    <a:pt x="2" y="201"/>
                    <a:pt x="3" y="200"/>
                    <a:pt x="5" y="199"/>
                  </a:cubicBezTo>
                  <a:cubicBezTo>
                    <a:pt x="19" y="189"/>
                    <a:pt x="34" y="183"/>
                    <a:pt x="52" y="181"/>
                  </a:cubicBezTo>
                  <a:cubicBezTo>
                    <a:pt x="55" y="181"/>
                    <a:pt x="59" y="180"/>
                    <a:pt x="62" y="180"/>
                  </a:cubicBezTo>
                  <a:cubicBezTo>
                    <a:pt x="73" y="182"/>
                    <a:pt x="73" y="182"/>
                    <a:pt x="71" y="172"/>
                  </a:cubicBezTo>
                  <a:cubicBezTo>
                    <a:pt x="65" y="150"/>
                    <a:pt x="65" y="129"/>
                    <a:pt x="67" y="107"/>
                  </a:cubicBezTo>
                  <a:cubicBezTo>
                    <a:pt x="67" y="97"/>
                    <a:pt x="69" y="87"/>
                    <a:pt x="71" y="77"/>
                  </a:cubicBezTo>
                  <a:cubicBezTo>
                    <a:pt x="71" y="73"/>
                    <a:pt x="70" y="70"/>
                    <a:pt x="69" y="67"/>
                  </a:cubicBezTo>
                  <a:cubicBezTo>
                    <a:pt x="64" y="57"/>
                    <a:pt x="58" y="48"/>
                    <a:pt x="52" y="40"/>
                  </a:cubicBezTo>
                  <a:cubicBezTo>
                    <a:pt x="51" y="39"/>
                    <a:pt x="50" y="38"/>
                    <a:pt x="50" y="37"/>
                  </a:cubicBezTo>
                  <a:cubicBezTo>
                    <a:pt x="49" y="36"/>
                    <a:pt x="49" y="35"/>
                    <a:pt x="50" y="34"/>
                  </a:cubicBezTo>
                  <a:cubicBezTo>
                    <a:pt x="50" y="34"/>
                    <a:pt x="51" y="34"/>
                    <a:pt x="52" y="34"/>
                  </a:cubicBezTo>
                  <a:cubicBezTo>
                    <a:pt x="54" y="35"/>
                    <a:pt x="55" y="36"/>
                    <a:pt x="56" y="37"/>
                  </a:cubicBezTo>
                  <a:cubicBezTo>
                    <a:pt x="62" y="44"/>
                    <a:pt x="68" y="50"/>
                    <a:pt x="73" y="58"/>
                  </a:cubicBezTo>
                  <a:cubicBezTo>
                    <a:pt x="76" y="58"/>
                    <a:pt x="75" y="56"/>
                    <a:pt x="76" y="55"/>
                  </a:cubicBezTo>
                  <a:cubicBezTo>
                    <a:pt x="78" y="45"/>
                    <a:pt x="82" y="35"/>
                    <a:pt x="86" y="26"/>
                  </a:cubicBezTo>
                  <a:cubicBezTo>
                    <a:pt x="88" y="21"/>
                    <a:pt x="92" y="16"/>
                    <a:pt x="93" y="11"/>
                  </a:cubicBezTo>
                  <a:cubicBezTo>
                    <a:pt x="93" y="9"/>
                    <a:pt x="93" y="8"/>
                    <a:pt x="93" y="7"/>
                  </a:cubicBezTo>
                  <a:cubicBezTo>
                    <a:pt x="95" y="2"/>
                    <a:pt x="100" y="0"/>
                    <a:pt x="104" y="2"/>
                  </a:cubicBezTo>
                  <a:cubicBezTo>
                    <a:pt x="107" y="4"/>
                    <a:pt x="108" y="8"/>
                    <a:pt x="106" y="12"/>
                  </a:cubicBezTo>
                  <a:cubicBezTo>
                    <a:pt x="106" y="13"/>
                    <a:pt x="105" y="14"/>
                    <a:pt x="104" y="15"/>
                  </a:cubicBezTo>
                  <a:cubicBezTo>
                    <a:pt x="99" y="19"/>
                    <a:pt x="95" y="25"/>
                    <a:pt x="93" y="32"/>
                  </a:cubicBezTo>
                  <a:cubicBezTo>
                    <a:pt x="90" y="41"/>
                    <a:pt x="86" y="50"/>
                    <a:pt x="85" y="59"/>
                  </a:cubicBezTo>
                  <a:cubicBezTo>
                    <a:pt x="82" y="69"/>
                    <a:pt x="80" y="80"/>
                    <a:pt x="79" y="90"/>
                  </a:cubicBezTo>
                  <a:cubicBezTo>
                    <a:pt x="73" y="118"/>
                    <a:pt x="73" y="145"/>
                    <a:pt x="84" y="172"/>
                  </a:cubicBezTo>
                  <a:cubicBezTo>
                    <a:pt x="85" y="174"/>
                    <a:pt x="84" y="177"/>
                    <a:pt x="88" y="175"/>
                  </a:cubicBezTo>
                  <a:cubicBezTo>
                    <a:pt x="93" y="167"/>
                    <a:pt x="100" y="161"/>
                    <a:pt x="108" y="156"/>
                  </a:cubicBezTo>
                  <a:cubicBezTo>
                    <a:pt x="109" y="155"/>
                    <a:pt x="112" y="152"/>
                    <a:pt x="113" y="155"/>
                  </a:cubicBezTo>
                  <a:cubicBezTo>
                    <a:pt x="115" y="157"/>
                    <a:pt x="113" y="159"/>
                    <a:pt x="111" y="161"/>
                  </a:cubicBezTo>
                  <a:cubicBezTo>
                    <a:pt x="104" y="167"/>
                    <a:pt x="97" y="174"/>
                    <a:pt x="92" y="183"/>
                  </a:cubicBezTo>
                  <a:cubicBezTo>
                    <a:pt x="91" y="186"/>
                    <a:pt x="91" y="189"/>
                    <a:pt x="93" y="192"/>
                  </a:cubicBezTo>
                  <a:cubicBezTo>
                    <a:pt x="96" y="200"/>
                    <a:pt x="100" y="207"/>
                    <a:pt x="103" y="214"/>
                  </a:cubicBezTo>
                  <a:cubicBezTo>
                    <a:pt x="106" y="221"/>
                    <a:pt x="109" y="228"/>
                    <a:pt x="110" y="235"/>
                  </a:cubicBezTo>
                  <a:cubicBezTo>
                    <a:pt x="111" y="238"/>
                    <a:pt x="111" y="240"/>
                    <a:pt x="111" y="242"/>
                  </a:cubicBezTo>
                  <a:cubicBezTo>
                    <a:pt x="111" y="246"/>
                    <a:pt x="112" y="249"/>
                    <a:pt x="111" y="253"/>
                  </a:cubicBezTo>
                  <a:cubicBezTo>
                    <a:pt x="111" y="255"/>
                    <a:pt x="110" y="257"/>
                    <a:pt x="108" y="257"/>
                  </a:cubicBezTo>
                  <a:cubicBezTo>
                    <a:pt x="106" y="257"/>
                    <a:pt x="105" y="255"/>
                    <a:pt x="105" y="253"/>
                  </a:cubicBezTo>
                  <a:cubicBezTo>
                    <a:pt x="104" y="246"/>
                    <a:pt x="101" y="240"/>
                    <a:pt x="101" y="233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6">
              <a:extLst>
                <a:ext uri="{FF2B5EF4-FFF2-40B4-BE49-F238E27FC236}">
                  <a16:creationId xmlns:a16="http://schemas.microsoft.com/office/drawing/2014/main" id="{2DEB45E3-76D5-D2CF-C084-81B563E1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100" y="3533776"/>
              <a:ext cx="630238" cy="414338"/>
            </a:xfrm>
            <a:custGeom>
              <a:avLst/>
              <a:gdLst>
                <a:gd name="T0" fmla="*/ 86 w 86"/>
                <a:gd name="T1" fmla="*/ 10 h 57"/>
                <a:gd name="T2" fmla="*/ 25 w 86"/>
                <a:gd name="T3" fmla="*/ 33 h 57"/>
                <a:gd name="T4" fmla="*/ 84 w 86"/>
                <a:gd name="T5" fmla="*/ 19 h 57"/>
                <a:gd name="T6" fmla="*/ 83 w 86"/>
                <a:gd name="T7" fmla="*/ 21 h 57"/>
                <a:gd name="T8" fmla="*/ 52 w 86"/>
                <a:gd name="T9" fmla="*/ 48 h 57"/>
                <a:gd name="T10" fmla="*/ 46 w 86"/>
                <a:gd name="T11" fmla="*/ 50 h 57"/>
                <a:gd name="T12" fmla="*/ 27 w 86"/>
                <a:gd name="T13" fmla="*/ 56 h 57"/>
                <a:gd name="T14" fmla="*/ 5 w 86"/>
                <a:gd name="T15" fmla="*/ 55 h 57"/>
                <a:gd name="T16" fmla="*/ 1 w 86"/>
                <a:gd name="T17" fmla="*/ 49 h 57"/>
                <a:gd name="T18" fmla="*/ 18 w 86"/>
                <a:gd name="T19" fmla="*/ 16 h 57"/>
                <a:gd name="T20" fmla="*/ 29 w 86"/>
                <a:gd name="T21" fmla="*/ 8 h 57"/>
                <a:gd name="T22" fmla="*/ 39 w 86"/>
                <a:gd name="T23" fmla="*/ 3 h 57"/>
                <a:gd name="T24" fmla="*/ 47 w 86"/>
                <a:gd name="T25" fmla="*/ 1 h 57"/>
                <a:gd name="T26" fmla="*/ 50 w 86"/>
                <a:gd name="T27" fmla="*/ 0 h 57"/>
                <a:gd name="T28" fmla="*/ 64 w 86"/>
                <a:gd name="T29" fmla="*/ 0 h 57"/>
                <a:gd name="T30" fmla="*/ 67 w 86"/>
                <a:gd name="T31" fmla="*/ 1 h 57"/>
                <a:gd name="T32" fmla="*/ 82 w 86"/>
                <a:gd name="T33" fmla="*/ 6 h 57"/>
                <a:gd name="T34" fmla="*/ 86 w 86"/>
                <a:gd name="T35" fmla="*/ 1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" h="57">
                  <a:moveTo>
                    <a:pt x="86" y="10"/>
                  </a:moveTo>
                  <a:cubicBezTo>
                    <a:pt x="63" y="11"/>
                    <a:pt x="42" y="16"/>
                    <a:pt x="25" y="33"/>
                  </a:cubicBezTo>
                  <a:cubicBezTo>
                    <a:pt x="43" y="23"/>
                    <a:pt x="63" y="17"/>
                    <a:pt x="84" y="19"/>
                  </a:cubicBezTo>
                  <a:cubicBezTo>
                    <a:pt x="84" y="20"/>
                    <a:pt x="84" y="20"/>
                    <a:pt x="83" y="21"/>
                  </a:cubicBezTo>
                  <a:cubicBezTo>
                    <a:pt x="74" y="32"/>
                    <a:pt x="64" y="42"/>
                    <a:pt x="52" y="48"/>
                  </a:cubicBezTo>
                  <a:cubicBezTo>
                    <a:pt x="50" y="49"/>
                    <a:pt x="48" y="50"/>
                    <a:pt x="46" y="50"/>
                  </a:cubicBezTo>
                  <a:cubicBezTo>
                    <a:pt x="40" y="52"/>
                    <a:pt x="33" y="54"/>
                    <a:pt x="27" y="56"/>
                  </a:cubicBezTo>
                  <a:cubicBezTo>
                    <a:pt x="20" y="56"/>
                    <a:pt x="12" y="57"/>
                    <a:pt x="5" y="55"/>
                  </a:cubicBezTo>
                  <a:cubicBezTo>
                    <a:pt x="1" y="54"/>
                    <a:pt x="0" y="52"/>
                    <a:pt x="1" y="49"/>
                  </a:cubicBezTo>
                  <a:cubicBezTo>
                    <a:pt x="1" y="36"/>
                    <a:pt x="8" y="25"/>
                    <a:pt x="18" y="16"/>
                  </a:cubicBezTo>
                  <a:cubicBezTo>
                    <a:pt x="21" y="13"/>
                    <a:pt x="25" y="11"/>
                    <a:pt x="29" y="8"/>
                  </a:cubicBezTo>
                  <a:cubicBezTo>
                    <a:pt x="32" y="5"/>
                    <a:pt x="36" y="4"/>
                    <a:pt x="39" y="3"/>
                  </a:cubicBezTo>
                  <a:cubicBezTo>
                    <a:pt x="42" y="2"/>
                    <a:pt x="45" y="1"/>
                    <a:pt x="47" y="1"/>
                  </a:cubicBezTo>
                  <a:cubicBezTo>
                    <a:pt x="48" y="0"/>
                    <a:pt x="49" y="0"/>
                    <a:pt x="50" y="0"/>
                  </a:cubicBezTo>
                  <a:cubicBezTo>
                    <a:pt x="55" y="0"/>
                    <a:pt x="59" y="0"/>
                    <a:pt x="64" y="0"/>
                  </a:cubicBezTo>
                  <a:cubicBezTo>
                    <a:pt x="65" y="0"/>
                    <a:pt x="66" y="1"/>
                    <a:pt x="67" y="1"/>
                  </a:cubicBezTo>
                  <a:cubicBezTo>
                    <a:pt x="72" y="2"/>
                    <a:pt x="77" y="3"/>
                    <a:pt x="82" y="6"/>
                  </a:cubicBezTo>
                  <a:cubicBezTo>
                    <a:pt x="84" y="7"/>
                    <a:pt x="86" y="7"/>
                    <a:pt x="86" y="10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98FA0E00-32A9-94CD-6F4B-35C35E6A0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6813" y="1098551"/>
              <a:ext cx="644525" cy="736600"/>
            </a:xfrm>
            <a:custGeom>
              <a:avLst/>
              <a:gdLst>
                <a:gd name="T0" fmla="*/ 17 w 88"/>
                <a:gd name="T1" fmla="*/ 0 h 101"/>
                <a:gd name="T2" fmla="*/ 33 w 88"/>
                <a:gd name="T3" fmla="*/ 26 h 101"/>
                <a:gd name="T4" fmla="*/ 36 w 88"/>
                <a:gd name="T5" fmla="*/ 40 h 101"/>
                <a:gd name="T6" fmla="*/ 38 w 88"/>
                <a:gd name="T7" fmla="*/ 49 h 101"/>
                <a:gd name="T8" fmla="*/ 36 w 88"/>
                <a:gd name="T9" fmla="*/ 60 h 101"/>
                <a:gd name="T10" fmla="*/ 33 w 88"/>
                <a:gd name="T11" fmla="*/ 69 h 101"/>
                <a:gd name="T12" fmla="*/ 66 w 88"/>
                <a:gd name="T13" fmla="*/ 57 h 101"/>
                <a:gd name="T14" fmla="*/ 71 w 88"/>
                <a:gd name="T15" fmla="*/ 57 h 101"/>
                <a:gd name="T16" fmla="*/ 84 w 88"/>
                <a:gd name="T17" fmla="*/ 57 h 101"/>
                <a:gd name="T18" fmla="*/ 86 w 88"/>
                <a:gd name="T19" fmla="*/ 60 h 101"/>
                <a:gd name="T20" fmla="*/ 70 w 88"/>
                <a:gd name="T21" fmla="*/ 83 h 101"/>
                <a:gd name="T22" fmla="*/ 69 w 88"/>
                <a:gd name="T23" fmla="*/ 85 h 101"/>
                <a:gd name="T24" fmla="*/ 36 w 88"/>
                <a:gd name="T25" fmla="*/ 100 h 101"/>
                <a:gd name="T26" fmla="*/ 32 w 88"/>
                <a:gd name="T27" fmla="*/ 99 h 101"/>
                <a:gd name="T28" fmla="*/ 21 w 88"/>
                <a:gd name="T29" fmla="*/ 69 h 101"/>
                <a:gd name="T30" fmla="*/ 24 w 88"/>
                <a:gd name="T31" fmla="*/ 46 h 101"/>
                <a:gd name="T32" fmla="*/ 21 w 88"/>
                <a:gd name="T33" fmla="*/ 21 h 101"/>
                <a:gd name="T34" fmla="*/ 20 w 88"/>
                <a:gd name="T35" fmla="*/ 67 h 101"/>
                <a:gd name="T36" fmla="*/ 18 w 88"/>
                <a:gd name="T37" fmla="*/ 68 h 101"/>
                <a:gd name="T38" fmla="*/ 2 w 88"/>
                <a:gd name="T39" fmla="*/ 60 h 101"/>
                <a:gd name="T40" fmla="*/ 4 w 88"/>
                <a:gd name="T41" fmla="*/ 39 h 101"/>
                <a:gd name="T42" fmla="*/ 8 w 88"/>
                <a:gd name="T43" fmla="*/ 21 h 101"/>
                <a:gd name="T44" fmla="*/ 11 w 88"/>
                <a:gd name="T45" fmla="*/ 9 h 101"/>
                <a:gd name="T46" fmla="*/ 15 w 88"/>
                <a:gd name="T47" fmla="*/ 0 h 101"/>
                <a:gd name="T48" fmla="*/ 17 w 88"/>
                <a:gd name="T4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8" h="101">
                  <a:moveTo>
                    <a:pt x="17" y="0"/>
                  </a:moveTo>
                  <a:cubicBezTo>
                    <a:pt x="23" y="8"/>
                    <a:pt x="29" y="16"/>
                    <a:pt x="33" y="26"/>
                  </a:cubicBezTo>
                  <a:cubicBezTo>
                    <a:pt x="34" y="30"/>
                    <a:pt x="35" y="35"/>
                    <a:pt x="36" y="40"/>
                  </a:cubicBezTo>
                  <a:cubicBezTo>
                    <a:pt x="39" y="42"/>
                    <a:pt x="38" y="46"/>
                    <a:pt x="38" y="49"/>
                  </a:cubicBezTo>
                  <a:cubicBezTo>
                    <a:pt x="38" y="52"/>
                    <a:pt x="37" y="56"/>
                    <a:pt x="36" y="60"/>
                  </a:cubicBezTo>
                  <a:cubicBezTo>
                    <a:pt x="35" y="63"/>
                    <a:pt x="34" y="66"/>
                    <a:pt x="33" y="69"/>
                  </a:cubicBezTo>
                  <a:cubicBezTo>
                    <a:pt x="43" y="63"/>
                    <a:pt x="54" y="59"/>
                    <a:pt x="66" y="57"/>
                  </a:cubicBezTo>
                  <a:cubicBezTo>
                    <a:pt x="67" y="57"/>
                    <a:pt x="69" y="56"/>
                    <a:pt x="71" y="57"/>
                  </a:cubicBezTo>
                  <a:cubicBezTo>
                    <a:pt x="76" y="58"/>
                    <a:pt x="80" y="56"/>
                    <a:pt x="84" y="57"/>
                  </a:cubicBezTo>
                  <a:cubicBezTo>
                    <a:pt x="87" y="57"/>
                    <a:pt x="88" y="58"/>
                    <a:pt x="86" y="60"/>
                  </a:cubicBezTo>
                  <a:cubicBezTo>
                    <a:pt x="82" y="69"/>
                    <a:pt x="76" y="76"/>
                    <a:pt x="70" y="83"/>
                  </a:cubicBezTo>
                  <a:cubicBezTo>
                    <a:pt x="70" y="84"/>
                    <a:pt x="70" y="85"/>
                    <a:pt x="69" y="85"/>
                  </a:cubicBezTo>
                  <a:cubicBezTo>
                    <a:pt x="60" y="95"/>
                    <a:pt x="49" y="101"/>
                    <a:pt x="36" y="100"/>
                  </a:cubicBezTo>
                  <a:cubicBezTo>
                    <a:pt x="35" y="100"/>
                    <a:pt x="33" y="100"/>
                    <a:pt x="32" y="99"/>
                  </a:cubicBezTo>
                  <a:cubicBezTo>
                    <a:pt x="32" y="88"/>
                    <a:pt x="27" y="78"/>
                    <a:pt x="21" y="69"/>
                  </a:cubicBezTo>
                  <a:cubicBezTo>
                    <a:pt x="23" y="61"/>
                    <a:pt x="25" y="54"/>
                    <a:pt x="24" y="46"/>
                  </a:cubicBezTo>
                  <a:cubicBezTo>
                    <a:pt x="24" y="37"/>
                    <a:pt x="24" y="29"/>
                    <a:pt x="21" y="21"/>
                  </a:cubicBezTo>
                  <a:cubicBezTo>
                    <a:pt x="21" y="37"/>
                    <a:pt x="21" y="52"/>
                    <a:pt x="20" y="67"/>
                  </a:cubicBezTo>
                  <a:cubicBezTo>
                    <a:pt x="20" y="68"/>
                    <a:pt x="19" y="68"/>
                    <a:pt x="18" y="68"/>
                  </a:cubicBezTo>
                  <a:cubicBezTo>
                    <a:pt x="13" y="64"/>
                    <a:pt x="7" y="64"/>
                    <a:pt x="2" y="60"/>
                  </a:cubicBezTo>
                  <a:cubicBezTo>
                    <a:pt x="0" y="53"/>
                    <a:pt x="3" y="46"/>
                    <a:pt x="4" y="39"/>
                  </a:cubicBezTo>
                  <a:cubicBezTo>
                    <a:pt x="5" y="33"/>
                    <a:pt x="6" y="27"/>
                    <a:pt x="8" y="21"/>
                  </a:cubicBezTo>
                  <a:cubicBezTo>
                    <a:pt x="9" y="17"/>
                    <a:pt x="10" y="13"/>
                    <a:pt x="11" y="9"/>
                  </a:cubicBezTo>
                  <a:cubicBezTo>
                    <a:pt x="12" y="6"/>
                    <a:pt x="14" y="3"/>
                    <a:pt x="15" y="0"/>
                  </a:cubicBezTo>
                  <a:cubicBezTo>
                    <a:pt x="16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F0AC2EFD-73C4-0C9E-4EB2-1E7B06924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9900" y="1522413"/>
              <a:ext cx="1019175" cy="1041400"/>
            </a:xfrm>
            <a:custGeom>
              <a:avLst/>
              <a:gdLst>
                <a:gd name="T0" fmla="*/ 7 w 139"/>
                <a:gd name="T1" fmla="*/ 81 h 143"/>
                <a:gd name="T2" fmla="*/ 3 w 139"/>
                <a:gd name="T3" fmla="*/ 65 h 143"/>
                <a:gd name="T4" fmla="*/ 6 w 139"/>
                <a:gd name="T5" fmla="*/ 41 h 143"/>
                <a:gd name="T6" fmla="*/ 27 w 139"/>
                <a:gd name="T7" fmla="*/ 19 h 143"/>
                <a:gd name="T8" fmla="*/ 48 w 139"/>
                <a:gd name="T9" fmla="*/ 25 h 143"/>
                <a:gd name="T10" fmla="*/ 52 w 139"/>
                <a:gd name="T11" fmla="*/ 30 h 143"/>
                <a:gd name="T12" fmla="*/ 60 w 139"/>
                <a:gd name="T13" fmla="*/ 29 h 143"/>
                <a:gd name="T14" fmla="*/ 65 w 139"/>
                <a:gd name="T15" fmla="*/ 21 h 143"/>
                <a:gd name="T16" fmla="*/ 67 w 139"/>
                <a:gd name="T17" fmla="*/ 19 h 143"/>
                <a:gd name="T18" fmla="*/ 85 w 139"/>
                <a:gd name="T19" fmla="*/ 4 h 143"/>
                <a:gd name="T20" fmla="*/ 98 w 139"/>
                <a:gd name="T21" fmla="*/ 2 h 143"/>
                <a:gd name="T22" fmla="*/ 115 w 139"/>
                <a:gd name="T23" fmla="*/ 10 h 143"/>
                <a:gd name="T24" fmla="*/ 117 w 139"/>
                <a:gd name="T25" fmla="*/ 12 h 143"/>
                <a:gd name="T26" fmla="*/ 128 w 139"/>
                <a:gd name="T27" fmla="*/ 41 h 143"/>
                <a:gd name="T28" fmla="*/ 123 w 139"/>
                <a:gd name="T29" fmla="*/ 58 h 143"/>
                <a:gd name="T30" fmla="*/ 124 w 139"/>
                <a:gd name="T31" fmla="*/ 81 h 143"/>
                <a:gd name="T32" fmla="*/ 135 w 139"/>
                <a:gd name="T33" fmla="*/ 100 h 143"/>
                <a:gd name="T34" fmla="*/ 136 w 139"/>
                <a:gd name="T35" fmla="*/ 120 h 143"/>
                <a:gd name="T36" fmla="*/ 127 w 139"/>
                <a:gd name="T37" fmla="*/ 136 h 143"/>
                <a:gd name="T38" fmla="*/ 107 w 139"/>
                <a:gd name="T39" fmla="*/ 142 h 143"/>
                <a:gd name="T40" fmla="*/ 101 w 139"/>
                <a:gd name="T41" fmla="*/ 141 h 143"/>
                <a:gd name="T42" fmla="*/ 72 w 139"/>
                <a:gd name="T43" fmla="*/ 125 h 143"/>
                <a:gd name="T44" fmla="*/ 68 w 139"/>
                <a:gd name="T45" fmla="*/ 118 h 143"/>
                <a:gd name="T46" fmla="*/ 69 w 139"/>
                <a:gd name="T47" fmla="*/ 117 h 143"/>
                <a:gd name="T48" fmla="*/ 71 w 139"/>
                <a:gd name="T49" fmla="*/ 109 h 143"/>
                <a:gd name="T50" fmla="*/ 65 w 139"/>
                <a:gd name="T51" fmla="*/ 106 h 143"/>
                <a:gd name="T52" fmla="*/ 59 w 139"/>
                <a:gd name="T53" fmla="*/ 112 h 143"/>
                <a:gd name="T54" fmla="*/ 59 w 139"/>
                <a:gd name="T55" fmla="*/ 115 h 143"/>
                <a:gd name="T56" fmla="*/ 25 w 139"/>
                <a:gd name="T57" fmla="*/ 103 h 143"/>
                <a:gd name="T58" fmla="*/ 8 w 139"/>
                <a:gd name="T59" fmla="*/ 85 h 143"/>
                <a:gd name="T60" fmla="*/ 7 w 139"/>
                <a:gd name="T61" fmla="*/ 8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9" h="143">
                  <a:moveTo>
                    <a:pt x="7" y="81"/>
                  </a:moveTo>
                  <a:cubicBezTo>
                    <a:pt x="5" y="75"/>
                    <a:pt x="3" y="70"/>
                    <a:pt x="3" y="65"/>
                  </a:cubicBezTo>
                  <a:cubicBezTo>
                    <a:pt x="0" y="56"/>
                    <a:pt x="2" y="49"/>
                    <a:pt x="6" y="41"/>
                  </a:cubicBezTo>
                  <a:cubicBezTo>
                    <a:pt x="11" y="32"/>
                    <a:pt x="18" y="24"/>
                    <a:pt x="27" y="19"/>
                  </a:cubicBezTo>
                  <a:cubicBezTo>
                    <a:pt x="36" y="16"/>
                    <a:pt x="42" y="18"/>
                    <a:pt x="48" y="25"/>
                  </a:cubicBezTo>
                  <a:cubicBezTo>
                    <a:pt x="49" y="27"/>
                    <a:pt x="51" y="28"/>
                    <a:pt x="52" y="30"/>
                  </a:cubicBezTo>
                  <a:cubicBezTo>
                    <a:pt x="56" y="35"/>
                    <a:pt x="57" y="35"/>
                    <a:pt x="60" y="29"/>
                  </a:cubicBezTo>
                  <a:cubicBezTo>
                    <a:pt x="62" y="26"/>
                    <a:pt x="64" y="24"/>
                    <a:pt x="65" y="21"/>
                  </a:cubicBezTo>
                  <a:cubicBezTo>
                    <a:pt x="66" y="20"/>
                    <a:pt x="66" y="20"/>
                    <a:pt x="67" y="19"/>
                  </a:cubicBezTo>
                  <a:cubicBezTo>
                    <a:pt x="72" y="13"/>
                    <a:pt x="77" y="7"/>
                    <a:pt x="85" y="4"/>
                  </a:cubicBezTo>
                  <a:cubicBezTo>
                    <a:pt x="89" y="2"/>
                    <a:pt x="93" y="0"/>
                    <a:pt x="98" y="2"/>
                  </a:cubicBezTo>
                  <a:cubicBezTo>
                    <a:pt x="104" y="3"/>
                    <a:pt x="109" y="6"/>
                    <a:pt x="115" y="10"/>
                  </a:cubicBezTo>
                  <a:cubicBezTo>
                    <a:pt x="116" y="10"/>
                    <a:pt x="116" y="10"/>
                    <a:pt x="117" y="12"/>
                  </a:cubicBezTo>
                  <a:cubicBezTo>
                    <a:pt x="125" y="20"/>
                    <a:pt x="128" y="30"/>
                    <a:pt x="128" y="41"/>
                  </a:cubicBezTo>
                  <a:cubicBezTo>
                    <a:pt x="128" y="47"/>
                    <a:pt x="126" y="52"/>
                    <a:pt x="123" y="58"/>
                  </a:cubicBezTo>
                  <a:cubicBezTo>
                    <a:pt x="118" y="66"/>
                    <a:pt x="120" y="73"/>
                    <a:pt x="124" y="81"/>
                  </a:cubicBezTo>
                  <a:cubicBezTo>
                    <a:pt x="128" y="87"/>
                    <a:pt x="132" y="93"/>
                    <a:pt x="135" y="100"/>
                  </a:cubicBezTo>
                  <a:cubicBezTo>
                    <a:pt x="138" y="107"/>
                    <a:pt x="139" y="114"/>
                    <a:pt x="136" y="120"/>
                  </a:cubicBezTo>
                  <a:cubicBezTo>
                    <a:pt x="134" y="126"/>
                    <a:pt x="132" y="132"/>
                    <a:pt x="127" y="136"/>
                  </a:cubicBezTo>
                  <a:cubicBezTo>
                    <a:pt x="121" y="142"/>
                    <a:pt x="114" y="142"/>
                    <a:pt x="107" y="142"/>
                  </a:cubicBezTo>
                  <a:cubicBezTo>
                    <a:pt x="105" y="143"/>
                    <a:pt x="103" y="142"/>
                    <a:pt x="101" y="141"/>
                  </a:cubicBezTo>
                  <a:cubicBezTo>
                    <a:pt x="90" y="138"/>
                    <a:pt x="80" y="132"/>
                    <a:pt x="72" y="125"/>
                  </a:cubicBezTo>
                  <a:cubicBezTo>
                    <a:pt x="70" y="123"/>
                    <a:pt x="68" y="121"/>
                    <a:pt x="68" y="118"/>
                  </a:cubicBezTo>
                  <a:cubicBezTo>
                    <a:pt x="68" y="118"/>
                    <a:pt x="69" y="117"/>
                    <a:pt x="69" y="117"/>
                  </a:cubicBezTo>
                  <a:cubicBezTo>
                    <a:pt x="71" y="114"/>
                    <a:pt x="72" y="112"/>
                    <a:pt x="71" y="109"/>
                  </a:cubicBezTo>
                  <a:cubicBezTo>
                    <a:pt x="69" y="107"/>
                    <a:pt x="67" y="106"/>
                    <a:pt x="65" y="106"/>
                  </a:cubicBezTo>
                  <a:cubicBezTo>
                    <a:pt x="62" y="107"/>
                    <a:pt x="60" y="109"/>
                    <a:pt x="59" y="112"/>
                  </a:cubicBezTo>
                  <a:cubicBezTo>
                    <a:pt x="59" y="113"/>
                    <a:pt x="59" y="114"/>
                    <a:pt x="59" y="115"/>
                  </a:cubicBezTo>
                  <a:cubicBezTo>
                    <a:pt x="47" y="114"/>
                    <a:pt x="35" y="111"/>
                    <a:pt x="25" y="103"/>
                  </a:cubicBezTo>
                  <a:cubicBezTo>
                    <a:pt x="18" y="98"/>
                    <a:pt x="13" y="92"/>
                    <a:pt x="8" y="85"/>
                  </a:cubicBezTo>
                  <a:cubicBezTo>
                    <a:pt x="8" y="83"/>
                    <a:pt x="7" y="82"/>
                    <a:pt x="7" y="81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DBCC3A5E-0EF8-4642-9EE3-676A2F572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8838" y="3227388"/>
              <a:ext cx="542925" cy="400050"/>
            </a:xfrm>
            <a:custGeom>
              <a:avLst/>
              <a:gdLst>
                <a:gd name="T0" fmla="*/ 1 w 74"/>
                <a:gd name="T1" fmla="*/ 46 h 55"/>
                <a:gd name="T2" fmla="*/ 27 w 74"/>
                <a:gd name="T3" fmla="*/ 6 h 55"/>
                <a:gd name="T4" fmla="*/ 63 w 74"/>
                <a:gd name="T5" fmla="*/ 1 h 55"/>
                <a:gd name="T6" fmla="*/ 72 w 74"/>
                <a:gd name="T7" fmla="*/ 3 h 55"/>
                <a:gd name="T8" fmla="*/ 74 w 74"/>
                <a:gd name="T9" fmla="*/ 5 h 55"/>
                <a:gd name="T10" fmla="*/ 74 w 74"/>
                <a:gd name="T11" fmla="*/ 6 h 55"/>
                <a:gd name="T12" fmla="*/ 66 w 74"/>
                <a:gd name="T13" fmla="*/ 25 h 55"/>
                <a:gd name="T14" fmla="*/ 33 w 74"/>
                <a:gd name="T15" fmla="*/ 51 h 55"/>
                <a:gd name="T16" fmla="*/ 9 w 74"/>
                <a:gd name="T17" fmla="*/ 55 h 55"/>
                <a:gd name="T18" fmla="*/ 3 w 74"/>
                <a:gd name="T19" fmla="*/ 53 h 55"/>
                <a:gd name="T20" fmla="*/ 25 w 74"/>
                <a:gd name="T21" fmla="*/ 25 h 55"/>
                <a:gd name="T22" fmla="*/ 1 w 74"/>
                <a:gd name="T23" fmla="*/ 4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55">
                  <a:moveTo>
                    <a:pt x="1" y="46"/>
                  </a:moveTo>
                  <a:cubicBezTo>
                    <a:pt x="0" y="26"/>
                    <a:pt x="9" y="13"/>
                    <a:pt x="27" y="6"/>
                  </a:cubicBezTo>
                  <a:cubicBezTo>
                    <a:pt x="39" y="2"/>
                    <a:pt x="51" y="0"/>
                    <a:pt x="63" y="1"/>
                  </a:cubicBezTo>
                  <a:cubicBezTo>
                    <a:pt x="66" y="0"/>
                    <a:pt x="69" y="2"/>
                    <a:pt x="72" y="3"/>
                  </a:cubicBezTo>
                  <a:cubicBezTo>
                    <a:pt x="73" y="4"/>
                    <a:pt x="73" y="4"/>
                    <a:pt x="74" y="5"/>
                  </a:cubicBezTo>
                  <a:cubicBezTo>
                    <a:pt x="73" y="5"/>
                    <a:pt x="73" y="6"/>
                    <a:pt x="74" y="6"/>
                  </a:cubicBezTo>
                  <a:cubicBezTo>
                    <a:pt x="73" y="13"/>
                    <a:pt x="69" y="19"/>
                    <a:pt x="66" y="25"/>
                  </a:cubicBezTo>
                  <a:cubicBezTo>
                    <a:pt x="58" y="38"/>
                    <a:pt x="47" y="46"/>
                    <a:pt x="33" y="51"/>
                  </a:cubicBezTo>
                  <a:cubicBezTo>
                    <a:pt x="25" y="54"/>
                    <a:pt x="18" y="55"/>
                    <a:pt x="9" y="55"/>
                  </a:cubicBezTo>
                  <a:cubicBezTo>
                    <a:pt x="7" y="55"/>
                    <a:pt x="5" y="55"/>
                    <a:pt x="3" y="53"/>
                  </a:cubicBezTo>
                  <a:cubicBezTo>
                    <a:pt x="8" y="42"/>
                    <a:pt x="18" y="34"/>
                    <a:pt x="25" y="25"/>
                  </a:cubicBezTo>
                  <a:cubicBezTo>
                    <a:pt x="14" y="29"/>
                    <a:pt x="7" y="37"/>
                    <a:pt x="1" y="46"/>
                  </a:cubicBezTo>
                  <a:close/>
                </a:path>
              </a:pathLst>
            </a:custGeom>
            <a:solidFill>
              <a:srgbClr val="6683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34094557-82D0-1A4F-956B-2D274E450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6075" y="2374901"/>
              <a:ext cx="395288" cy="377825"/>
            </a:xfrm>
            <a:custGeom>
              <a:avLst/>
              <a:gdLst>
                <a:gd name="T0" fmla="*/ 44 w 54"/>
                <a:gd name="T1" fmla="*/ 21 h 52"/>
                <a:gd name="T2" fmla="*/ 54 w 54"/>
                <a:gd name="T3" fmla="*/ 46 h 52"/>
                <a:gd name="T4" fmla="*/ 32 w 54"/>
                <a:gd name="T5" fmla="*/ 22 h 52"/>
                <a:gd name="T6" fmla="*/ 51 w 54"/>
                <a:gd name="T7" fmla="*/ 52 h 52"/>
                <a:gd name="T8" fmla="*/ 45 w 54"/>
                <a:gd name="T9" fmla="*/ 49 h 52"/>
                <a:gd name="T10" fmla="*/ 33 w 54"/>
                <a:gd name="T11" fmla="*/ 44 h 52"/>
                <a:gd name="T12" fmla="*/ 9 w 54"/>
                <a:gd name="T13" fmla="*/ 22 h 52"/>
                <a:gd name="T14" fmla="*/ 5 w 54"/>
                <a:gd name="T15" fmla="*/ 16 h 52"/>
                <a:gd name="T16" fmla="*/ 1 w 54"/>
                <a:gd name="T17" fmla="*/ 4 h 52"/>
                <a:gd name="T18" fmla="*/ 4 w 54"/>
                <a:gd name="T19" fmla="*/ 0 h 52"/>
                <a:gd name="T20" fmla="*/ 33 w 54"/>
                <a:gd name="T21" fmla="*/ 11 h 52"/>
                <a:gd name="T22" fmla="*/ 44 w 54"/>
                <a:gd name="T23" fmla="*/ 2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52">
                  <a:moveTo>
                    <a:pt x="44" y="21"/>
                  </a:moveTo>
                  <a:cubicBezTo>
                    <a:pt x="49" y="29"/>
                    <a:pt x="54" y="36"/>
                    <a:pt x="54" y="46"/>
                  </a:cubicBezTo>
                  <a:cubicBezTo>
                    <a:pt x="48" y="37"/>
                    <a:pt x="41" y="29"/>
                    <a:pt x="32" y="22"/>
                  </a:cubicBezTo>
                  <a:cubicBezTo>
                    <a:pt x="40" y="31"/>
                    <a:pt x="46" y="42"/>
                    <a:pt x="51" y="52"/>
                  </a:cubicBezTo>
                  <a:cubicBezTo>
                    <a:pt x="49" y="51"/>
                    <a:pt x="47" y="50"/>
                    <a:pt x="45" y="49"/>
                  </a:cubicBezTo>
                  <a:cubicBezTo>
                    <a:pt x="40" y="49"/>
                    <a:pt x="37" y="45"/>
                    <a:pt x="33" y="44"/>
                  </a:cubicBezTo>
                  <a:cubicBezTo>
                    <a:pt x="24" y="38"/>
                    <a:pt x="15" y="31"/>
                    <a:pt x="9" y="22"/>
                  </a:cubicBezTo>
                  <a:cubicBezTo>
                    <a:pt x="7" y="20"/>
                    <a:pt x="6" y="18"/>
                    <a:pt x="5" y="16"/>
                  </a:cubicBezTo>
                  <a:cubicBezTo>
                    <a:pt x="4" y="12"/>
                    <a:pt x="2" y="8"/>
                    <a:pt x="1" y="4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15" y="1"/>
                    <a:pt x="24" y="5"/>
                    <a:pt x="33" y="11"/>
                  </a:cubicBezTo>
                  <a:cubicBezTo>
                    <a:pt x="37" y="14"/>
                    <a:pt x="40" y="18"/>
                    <a:pt x="44" y="21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D7D57C0A-7C0C-C086-CAAA-23C2B1E3A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6513" y="1216026"/>
              <a:ext cx="50800" cy="393700"/>
            </a:xfrm>
            <a:custGeom>
              <a:avLst/>
              <a:gdLst>
                <a:gd name="T0" fmla="*/ 3 w 7"/>
                <a:gd name="T1" fmla="*/ 54 h 54"/>
                <a:gd name="T2" fmla="*/ 1 w 7"/>
                <a:gd name="T3" fmla="*/ 52 h 54"/>
                <a:gd name="T4" fmla="*/ 0 w 7"/>
                <a:gd name="T5" fmla="*/ 44 h 54"/>
                <a:gd name="T6" fmla="*/ 1 w 7"/>
                <a:gd name="T7" fmla="*/ 3 h 54"/>
                <a:gd name="T8" fmla="*/ 1 w 7"/>
                <a:gd name="T9" fmla="*/ 0 h 54"/>
                <a:gd name="T10" fmla="*/ 7 w 7"/>
                <a:gd name="T11" fmla="*/ 19 h 54"/>
                <a:gd name="T12" fmla="*/ 4 w 7"/>
                <a:gd name="T13" fmla="*/ 51 h 54"/>
                <a:gd name="T14" fmla="*/ 3 w 7"/>
                <a:gd name="T1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54">
                  <a:moveTo>
                    <a:pt x="3" y="54"/>
                  </a:moveTo>
                  <a:cubicBezTo>
                    <a:pt x="2" y="53"/>
                    <a:pt x="1" y="52"/>
                    <a:pt x="1" y="52"/>
                  </a:cubicBezTo>
                  <a:cubicBezTo>
                    <a:pt x="0" y="49"/>
                    <a:pt x="0" y="46"/>
                    <a:pt x="0" y="44"/>
                  </a:cubicBezTo>
                  <a:cubicBezTo>
                    <a:pt x="2" y="30"/>
                    <a:pt x="0" y="17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5" y="6"/>
                    <a:pt x="6" y="13"/>
                    <a:pt x="7" y="19"/>
                  </a:cubicBezTo>
                  <a:cubicBezTo>
                    <a:pt x="7" y="30"/>
                    <a:pt x="7" y="41"/>
                    <a:pt x="4" y="51"/>
                  </a:cubicBezTo>
                  <a:cubicBezTo>
                    <a:pt x="3" y="52"/>
                    <a:pt x="3" y="53"/>
                    <a:pt x="3" y="54"/>
                  </a:cubicBezTo>
                  <a:close/>
                </a:path>
              </a:pathLst>
            </a:custGeom>
            <a:solidFill>
              <a:srgbClr val="5868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7BA15339-BADA-815F-96B3-8F0D95440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6150" y="1609726"/>
              <a:ext cx="360363" cy="357188"/>
            </a:xfrm>
            <a:custGeom>
              <a:avLst/>
              <a:gdLst>
                <a:gd name="T0" fmla="*/ 36 w 49"/>
                <a:gd name="T1" fmla="*/ 49 h 49"/>
                <a:gd name="T2" fmla="*/ 38 w 49"/>
                <a:gd name="T3" fmla="*/ 19 h 49"/>
                <a:gd name="T4" fmla="*/ 31 w 49"/>
                <a:gd name="T5" fmla="*/ 30 h 49"/>
                <a:gd name="T6" fmla="*/ 20 w 49"/>
                <a:gd name="T7" fmla="*/ 37 h 49"/>
                <a:gd name="T8" fmla="*/ 31 w 49"/>
                <a:gd name="T9" fmla="*/ 21 h 49"/>
                <a:gd name="T10" fmla="*/ 32 w 49"/>
                <a:gd name="T11" fmla="*/ 14 h 49"/>
                <a:gd name="T12" fmla="*/ 22 w 49"/>
                <a:gd name="T13" fmla="*/ 12 h 49"/>
                <a:gd name="T14" fmla="*/ 11 w 49"/>
                <a:gd name="T15" fmla="*/ 20 h 49"/>
                <a:gd name="T16" fmla="*/ 0 w 49"/>
                <a:gd name="T17" fmla="*/ 32 h 49"/>
                <a:gd name="T18" fmla="*/ 14 w 49"/>
                <a:gd name="T19" fmla="*/ 6 h 49"/>
                <a:gd name="T20" fmla="*/ 26 w 49"/>
                <a:gd name="T21" fmla="*/ 0 h 49"/>
                <a:gd name="T22" fmla="*/ 49 w 49"/>
                <a:gd name="T23" fmla="*/ 22 h 49"/>
                <a:gd name="T24" fmla="*/ 36 w 49"/>
                <a:gd name="T2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9" h="49">
                  <a:moveTo>
                    <a:pt x="36" y="49"/>
                  </a:moveTo>
                  <a:cubicBezTo>
                    <a:pt x="40" y="40"/>
                    <a:pt x="43" y="30"/>
                    <a:pt x="38" y="19"/>
                  </a:cubicBezTo>
                  <a:cubicBezTo>
                    <a:pt x="37" y="24"/>
                    <a:pt x="34" y="27"/>
                    <a:pt x="31" y="30"/>
                  </a:cubicBezTo>
                  <a:cubicBezTo>
                    <a:pt x="28" y="33"/>
                    <a:pt x="25" y="36"/>
                    <a:pt x="20" y="37"/>
                  </a:cubicBezTo>
                  <a:cubicBezTo>
                    <a:pt x="25" y="32"/>
                    <a:pt x="28" y="27"/>
                    <a:pt x="31" y="21"/>
                  </a:cubicBezTo>
                  <a:cubicBezTo>
                    <a:pt x="31" y="19"/>
                    <a:pt x="34" y="17"/>
                    <a:pt x="32" y="14"/>
                  </a:cubicBezTo>
                  <a:cubicBezTo>
                    <a:pt x="29" y="12"/>
                    <a:pt x="26" y="10"/>
                    <a:pt x="22" y="12"/>
                  </a:cubicBezTo>
                  <a:cubicBezTo>
                    <a:pt x="18" y="14"/>
                    <a:pt x="14" y="16"/>
                    <a:pt x="11" y="20"/>
                  </a:cubicBezTo>
                  <a:cubicBezTo>
                    <a:pt x="8" y="24"/>
                    <a:pt x="4" y="28"/>
                    <a:pt x="0" y="32"/>
                  </a:cubicBezTo>
                  <a:cubicBezTo>
                    <a:pt x="3" y="22"/>
                    <a:pt x="6" y="13"/>
                    <a:pt x="14" y="6"/>
                  </a:cubicBezTo>
                  <a:cubicBezTo>
                    <a:pt x="18" y="4"/>
                    <a:pt x="21" y="1"/>
                    <a:pt x="26" y="0"/>
                  </a:cubicBezTo>
                  <a:cubicBezTo>
                    <a:pt x="41" y="0"/>
                    <a:pt x="48" y="9"/>
                    <a:pt x="49" y="22"/>
                  </a:cubicBezTo>
                  <a:cubicBezTo>
                    <a:pt x="49" y="33"/>
                    <a:pt x="44" y="42"/>
                    <a:pt x="36" y="49"/>
                  </a:cubicBezTo>
                  <a:close/>
                </a:path>
              </a:pathLst>
            </a:custGeom>
            <a:solidFill>
              <a:srgbClr val="F6B0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25FCFE1D-402C-8785-B233-BAC76D87F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5" y="1770063"/>
              <a:ext cx="344488" cy="357188"/>
            </a:xfrm>
            <a:custGeom>
              <a:avLst/>
              <a:gdLst>
                <a:gd name="T0" fmla="*/ 33 w 47"/>
                <a:gd name="T1" fmla="*/ 33 h 49"/>
                <a:gd name="T2" fmla="*/ 8 w 47"/>
                <a:gd name="T3" fmla="*/ 20 h 49"/>
                <a:gd name="T4" fmla="*/ 11 w 47"/>
                <a:gd name="T5" fmla="*/ 49 h 49"/>
                <a:gd name="T6" fmla="*/ 1 w 47"/>
                <a:gd name="T7" fmla="*/ 27 h 49"/>
                <a:gd name="T8" fmla="*/ 0 w 47"/>
                <a:gd name="T9" fmla="*/ 18 h 49"/>
                <a:gd name="T10" fmla="*/ 20 w 47"/>
                <a:gd name="T11" fmla="*/ 3 h 49"/>
                <a:gd name="T12" fmla="*/ 34 w 47"/>
                <a:gd name="T13" fmla="*/ 10 h 49"/>
                <a:gd name="T14" fmla="*/ 47 w 47"/>
                <a:gd name="T15" fmla="*/ 24 h 49"/>
                <a:gd name="T16" fmla="*/ 39 w 47"/>
                <a:gd name="T17" fmla="*/ 18 h 49"/>
                <a:gd name="T18" fmla="*/ 20 w 47"/>
                <a:gd name="T19" fmla="*/ 10 h 49"/>
                <a:gd name="T20" fmla="*/ 12 w 47"/>
                <a:gd name="T21" fmla="*/ 13 h 49"/>
                <a:gd name="T22" fmla="*/ 15 w 47"/>
                <a:gd name="T23" fmla="*/ 19 h 49"/>
                <a:gd name="T24" fmla="*/ 33 w 47"/>
                <a:gd name="T25" fmla="*/ 3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9">
                  <a:moveTo>
                    <a:pt x="33" y="33"/>
                  </a:moveTo>
                  <a:cubicBezTo>
                    <a:pt x="26" y="34"/>
                    <a:pt x="23" y="32"/>
                    <a:pt x="8" y="20"/>
                  </a:cubicBezTo>
                  <a:cubicBezTo>
                    <a:pt x="7" y="30"/>
                    <a:pt x="9" y="40"/>
                    <a:pt x="11" y="49"/>
                  </a:cubicBezTo>
                  <a:cubicBezTo>
                    <a:pt x="5" y="43"/>
                    <a:pt x="2" y="35"/>
                    <a:pt x="1" y="27"/>
                  </a:cubicBezTo>
                  <a:cubicBezTo>
                    <a:pt x="0" y="24"/>
                    <a:pt x="0" y="21"/>
                    <a:pt x="0" y="18"/>
                  </a:cubicBezTo>
                  <a:cubicBezTo>
                    <a:pt x="0" y="7"/>
                    <a:pt x="9" y="0"/>
                    <a:pt x="20" y="3"/>
                  </a:cubicBezTo>
                  <a:cubicBezTo>
                    <a:pt x="26" y="4"/>
                    <a:pt x="30" y="7"/>
                    <a:pt x="34" y="10"/>
                  </a:cubicBezTo>
                  <a:cubicBezTo>
                    <a:pt x="39" y="14"/>
                    <a:pt x="45" y="17"/>
                    <a:pt x="47" y="24"/>
                  </a:cubicBezTo>
                  <a:cubicBezTo>
                    <a:pt x="44" y="22"/>
                    <a:pt x="42" y="20"/>
                    <a:pt x="39" y="18"/>
                  </a:cubicBezTo>
                  <a:cubicBezTo>
                    <a:pt x="33" y="14"/>
                    <a:pt x="27" y="11"/>
                    <a:pt x="20" y="10"/>
                  </a:cubicBezTo>
                  <a:cubicBezTo>
                    <a:pt x="17" y="10"/>
                    <a:pt x="14" y="10"/>
                    <a:pt x="12" y="13"/>
                  </a:cubicBezTo>
                  <a:cubicBezTo>
                    <a:pt x="11" y="15"/>
                    <a:pt x="14" y="17"/>
                    <a:pt x="15" y="19"/>
                  </a:cubicBezTo>
                  <a:cubicBezTo>
                    <a:pt x="20" y="24"/>
                    <a:pt x="25" y="30"/>
                    <a:pt x="33" y="33"/>
                  </a:cubicBezTo>
                  <a:close/>
                </a:path>
              </a:pathLst>
            </a:custGeom>
            <a:solidFill>
              <a:srgbClr val="F7A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2D919D54-2918-5161-3A90-62A55D16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9038" y="2155826"/>
              <a:ext cx="212725" cy="276225"/>
            </a:xfrm>
            <a:custGeom>
              <a:avLst/>
              <a:gdLst>
                <a:gd name="T0" fmla="*/ 0 w 29"/>
                <a:gd name="T1" fmla="*/ 35 h 38"/>
                <a:gd name="T2" fmla="*/ 12 w 29"/>
                <a:gd name="T3" fmla="*/ 33 h 38"/>
                <a:gd name="T4" fmla="*/ 13 w 29"/>
                <a:gd name="T5" fmla="*/ 28 h 38"/>
                <a:gd name="T6" fmla="*/ 4 w 29"/>
                <a:gd name="T7" fmla="*/ 6 h 38"/>
                <a:gd name="T8" fmla="*/ 9 w 29"/>
                <a:gd name="T9" fmla="*/ 18 h 38"/>
                <a:gd name="T10" fmla="*/ 15 w 29"/>
                <a:gd name="T11" fmla="*/ 25 h 38"/>
                <a:gd name="T12" fmla="*/ 21 w 29"/>
                <a:gd name="T13" fmla="*/ 26 h 38"/>
                <a:gd name="T14" fmla="*/ 22 w 29"/>
                <a:gd name="T15" fmla="*/ 21 h 38"/>
                <a:gd name="T16" fmla="*/ 12 w 29"/>
                <a:gd name="T17" fmla="*/ 0 h 38"/>
                <a:gd name="T18" fmla="*/ 28 w 29"/>
                <a:gd name="T19" fmla="*/ 27 h 38"/>
                <a:gd name="T20" fmla="*/ 18 w 29"/>
                <a:gd name="T21" fmla="*/ 37 h 38"/>
                <a:gd name="T22" fmla="*/ 0 w 29"/>
                <a:gd name="T23" fmla="*/ 3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38">
                  <a:moveTo>
                    <a:pt x="0" y="35"/>
                  </a:moveTo>
                  <a:cubicBezTo>
                    <a:pt x="4" y="34"/>
                    <a:pt x="8" y="35"/>
                    <a:pt x="12" y="33"/>
                  </a:cubicBezTo>
                  <a:cubicBezTo>
                    <a:pt x="15" y="31"/>
                    <a:pt x="17" y="30"/>
                    <a:pt x="13" y="28"/>
                  </a:cubicBezTo>
                  <a:cubicBezTo>
                    <a:pt x="6" y="22"/>
                    <a:pt x="0" y="16"/>
                    <a:pt x="4" y="6"/>
                  </a:cubicBezTo>
                  <a:cubicBezTo>
                    <a:pt x="5" y="10"/>
                    <a:pt x="7" y="14"/>
                    <a:pt x="9" y="18"/>
                  </a:cubicBezTo>
                  <a:cubicBezTo>
                    <a:pt x="10" y="21"/>
                    <a:pt x="13" y="23"/>
                    <a:pt x="15" y="25"/>
                  </a:cubicBezTo>
                  <a:cubicBezTo>
                    <a:pt x="17" y="27"/>
                    <a:pt x="19" y="27"/>
                    <a:pt x="21" y="26"/>
                  </a:cubicBezTo>
                  <a:cubicBezTo>
                    <a:pt x="23" y="25"/>
                    <a:pt x="23" y="23"/>
                    <a:pt x="22" y="21"/>
                  </a:cubicBezTo>
                  <a:cubicBezTo>
                    <a:pt x="21" y="13"/>
                    <a:pt x="17" y="6"/>
                    <a:pt x="12" y="0"/>
                  </a:cubicBezTo>
                  <a:cubicBezTo>
                    <a:pt x="20" y="3"/>
                    <a:pt x="29" y="19"/>
                    <a:pt x="28" y="27"/>
                  </a:cubicBezTo>
                  <a:cubicBezTo>
                    <a:pt x="27" y="33"/>
                    <a:pt x="23" y="36"/>
                    <a:pt x="18" y="37"/>
                  </a:cubicBezTo>
                  <a:cubicBezTo>
                    <a:pt x="12" y="38"/>
                    <a:pt x="6" y="38"/>
                    <a:pt x="0" y="35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4E78D13D-4F60-E07D-32A9-6E3FAF2F7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8375" y="2003426"/>
              <a:ext cx="111125" cy="166688"/>
            </a:xfrm>
            <a:custGeom>
              <a:avLst/>
              <a:gdLst>
                <a:gd name="T0" fmla="*/ 0 w 15"/>
                <a:gd name="T1" fmla="*/ 13 h 23"/>
                <a:gd name="T2" fmla="*/ 3 w 15"/>
                <a:gd name="T3" fmla="*/ 3 h 23"/>
                <a:gd name="T4" fmla="*/ 9 w 15"/>
                <a:gd name="T5" fmla="*/ 1 h 23"/>
                <a:gd name="T6" fmla="*/ 14 w 15"/>
                <a:gd name="T7" fmla="*/ 5 h 23"/>
                <a:gd name="T8" fmla="*/ 12 w 15"/>
                <a:gd name="T9" fmla="*/ 16 h 23"/>
                <a:gd name="T10" fmla="*/ 4 w 15"/>
                <a:gd name="T11" fmla="*/ 21 h 23"/>
                <a:gd name="T12" fmla="*/ 0 w 15"/>
                <a:gd name="T13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23">
                  <a:moveTo>
                    <a:pt x="0" y="13"/>
                  </a:moveTo>
                  <a:cubicBezTo>
                    <a:pt x="0" y="10"/>
                    <a:pt x="1" y="6"/>
                    <a:pt x="3" y="3"/>
                  </a:cubicBezTo>
                  <a:cubicBezTo>
                    <a:pt x="4" y="1"/>
                    <a:pt x="7" y="0"/>
                    <a:pt x="9" y="1"/>
                  </a:cubicBezTo>
                  <a:cubicBezTo>
                    <a:pt x="12" y="1"/>
                    <a:pt x="14" y="3"/>
                    <a:pt x="14" y="5"/>
                  </a:cubicBezTo>
                  <a:cubicBezTo>
                    <a:pt x="14" y="9"/>
                    <a:pt x="15" y="13"/>
                    <a:pt x="12" y="16"/>
                  </a:cubicBezTo>
                  <a:cubicBezTo>
                    <a:pt x="10" y="19"/>
                    <a:pt x="8" y="23"/>
                    <a:pt x="4" y="21"/>
                  </a:cubicBezTo>
                  <a:cubicBezTo>
                    <a:pt x="0" y="20"/>
                    <a:pt x="0" y="17"/>
                    <a:pt x="0" y="13"/>
                  </a:cubicBezTo>
                  <a:close/>
                </a:path>
              </a:pathLst>
            </a:custGeom>
            <a:solidFill>
              <a:srgbClr val="F28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58" name="Grupo 257">
            <a:extLst>
              <a:ext uri="{FF2B5EF4-FFF2-40B4-BE49-F238E27FC236}">
                <a16:creationId xmlns:a16="http://schemas.microsoft.com/office/drawing/2014/main" id="{637B32F2-27A6-5952-6685-D5537BECFCF6}"/>
              </a:ext>
            </a:extLst>
          </p:cNvPr>
          <p:cNvGrpSpPr/>
          <p:nvPr/>
        </p:nvGrpSpPr>
        <p:grpSpPr>
          <a:xfrm>
            <a:off x="6561138" y="2452688"/>
            <a:ext cx="1112838" cy="1042987"/>
            <a:chOff x="6561138" y="2452688"/>
            <a:chExt cx="1112838" cy="1042987"/>
          </a:xfrm>
        </p:grpSpPr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47FC4263-7D74-35D0-266C-98CA950C4D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61138" y="2452688"/>
              <a:ext cx="1112838" cy="1042987"/>
            </a:xfrm>
            <a:custGeom>
              <a:avLst/>
              <a:gdLst>
                <a:gd name="T0" fmla="*/ 126 w 293"/>
                <a:gd name="T1" fmla="*/ 12 h 274"/>
                <a:gd name="T2" fmla="*/ 181 w 293"/>
                <a:gd name="T3" fmla="*/ 7 h 274"/>
                <a:gd name="T4" fmla="*/ 250 w 293"/>
                <a:gd name="T5" fmla="*/ 33 h 274"/>
                <a:gd name="T6" fmla="*/ 283 w 293"/>
                <a:gd name="T7" fmla="*/ 95 h 274"/>
                <a:gd name="T8" fmla="*/ 277 w 293"/>
                <a:gd name="T9" fmla="*/ 133 h 274"/>
                <a:gd name="T10" fmla="*/ 275 w 293"/>
                <a:gd name="T11" fmla="*/ 159 h 274"/>
                <a:gd name="T12" fmla="*/ 277 w 293"/>
                <a:gd name="T13" fmla="*/ 192 h 274"/>
                <a:gd name="T14" fmla="*/ 178 w 293"/>
                <a:gd name="T15" fmla="*/ 244 h 274"/>
                <a:gd name="T16" fmla="*/ 160 w 293"/>
                <a:gd name="T17" fmla="*/ 249 h 274"/>
                <a:gd name="T18" fmla="*/ 68 w 293"/>
                <a:gd name="T19" fmla="*/ 209 h 274"/>
                <a:gd name="T20" fmla="*/ 54 w 293"/>
                <a:gd name="T21" fmla="*/ 197 h 274"/>
                <a:gd name="T22" fmla="*/ 13 w 293"/>
                <a:gd name="T23" fmla="*/ 135 h 274"/>
                <a:gd name="T24" fmla="*/ 22 w 293"/>
                <a:gd name="T25" fmla="*/ 118 h 274"/>
                <a:gd name="T26" fmla="*/ 48 w 293"/>
                <a:gd name="T27" fmla="*/ 65 h 274"/>
                <a:gd name="T28" fmla="*/ 126 w 293"/>
                <a:gd name="T29" fmla="*/ 12 h 274"/>
                <a:gd name="T30" fmla="*/ 182 w 293"/>
                <a:gd name="T31" fmla="*/ 139 h 274"/>
                <a:gd name="T32" fmla="*/ 165 w 293"/>
                <a:gd name="T33" fmla="*/ 121 h 274"/>
                <a:gd name="T34" fmla="*/ 147 w 293"/>
                <a:gd name="T35" fmla="*/ 135 h 274"/>
                <a:gd name="T36" fmla="*/ 159 w 293"/>
                <a:gd name="T37" fmla="*/ 152 h 274"/>
                <a:gd name="T38" fmla="*/ 182 w 293"/>
                <a:gd name="T39" fmla="*/ 139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3" h="274">
                  <a:moveTo>
                    <a:pt x="126" y="12"/>
                  </a:moveTo>
                  <a:cubicBezTo>
                    <a:pt x="142" y="18"/>
                    <a:pt x="161" y="11"/>
                    <a:pt x="181" y="7"/>
                  </a:cubicBezTo>
                  <a:cubicBezTo>
                    <a:pt x="211" y="0"/>
                    <a:pt x="244" y="11"/>
                    <a:pt x="250" y="33"/>
                  </a:cubicBezTo>
                  <a:cubicBezTo>
                    <a:pt x="256" y="57"/>
                    <a:pt x="261" y="78"/>
                    <a:pt x="283" y="95"/>
                  </a:cubicBezTo>
                  <a:cubicBezTo>
                    <a:pt x="293" y="103"/>
                    <a:pt x="288" y="122"/>
                    <a:pt x="277" y="133"/>
                  </a:cubicBezTo>
                  <a:cubicBezTo>
                    <a:pt x="269" y="142"/>
                    <a:pt x="268" y="149"/>
                    <a:pt x="275" y="159"/>
                  </a:cubicBezTo>
                  <a:cubicBezTo>
                    <a:pt x="282" y="168"/>
                    <a:pt x="281" y="180"/>
                    <a:pt x="277" y="192"/>
                  </a:cubicBezTo>
                  <a:cubicBezTo>
                    <a:pt x="264" y="234"/>
                    <a:pt x="221" y="257"/>
                    <a:pt x="178" y="244"/>
                  </a:cubicBezTo>
                  <a:cubicBezTo>
                    <a:pt x="170" y="241"/>
                    <a:pt x="166" y="245"/>
                    <a:pt x="160" y="249"/>
                  </a:cubicBezTo>
                  <a:cubicBezTo>
                    <a:pt x="118" y="274"/>
                    <a:pt x="79" y="257"/>
                    <a:pt x="68" y="209"/>
                  </a:cubicBezTo>
                  <a:cubicBezTo>
                    <a:pt x="66" y="201"/>
                    <a:pt x="63" y="197"/>
                    <a:pt x="54" y="197"/>
                  </a:cubicBezTo>
                  <a:cubicBezTo>
                    <a:pt x="14" y="196"/>
                    <a:pt x="0" y="173"/>
                    <a:pt x="13" y="135"/>
                  </a:cubicBezTo>
                  <a:cubicBezTo>
                    <a:pt x="15" y="129"/>
                    <a:pt x="18" y="122"/>
                    <a:pt x="22" y="118"/>
                  </a:cubicBezTo>
                  <a:cubicBezTo>
                    <a:pt x="36" y="103"/>
                    <a:pt x="48" y="90"/>
                    <a:pt x="48" y="65"/>
                  </a:cubicBezTo>
                  <a:cubicBezTo>
                    <a:pt x="47" y="40"/>
                    <a:pt x="91" y="13"/>
                    <a:pt x="126" y="12"/>
                  </a:cubicBezTo>
                  <a:close/>
                  <a:moveTo>
                    <a:pt x="182" y="139"/>
                  </a:moveTo>
                  <a:cubicBezTo>
                    <a:pt x="180" y="128"/>
                    <a:pt x="175" y="121"/>
                    <a:pt x="165" y="121"/>
                  </a:cubicBezTo>
                  <a:cubicBezTo>
                    <a:pt x="156" y="121"/>
                    <a:pt x="147" y="124"/>
                    <a:pt x="147" y="135"/>
                  </a:cubicBezTo>
                  <a:cubicBezTo>
                    <a:pt x="147" y="142"/>
                    <a:pt x="149" y="152"/>
                    <a:pt x="159" y="152"/>
                  </a:cubicBezTo>
                  <a:cubicBezTo>
                    <a:pt x="169" y="153"/>
                    <a:pt x="174" y="143"/>
                    <a:pt x="182" y="13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D76C9EC3-0728-3FFB-CD2A-9B1C7B778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9938" y="2913063"/>
              <a:ext cx="133350" cy="122237"/>
            </a:xfrm>
            <a:custGeom>
              <a:avLst/>
              <a:gdLst>
                <a:gd name="T0" fmla="*/ 35 w 35"/>
                <a:gd name="T1" fmla="*/ 18 h 32"/>
                <a:gd name="T2" fmla="*/ 12 w 35"/>
                <a:gd name="T3" fmla="*/ 31 h 32"/>
                <a:gd name="T4" fmla="*/ 0 w 35"/>
                <a:gd name="T5" fmla="*/ 14 h 32"/>
                <a:gd name="T6" fmla="*/ 18 w 35"/>
                <a:gd name="T7" fmla="*/ 0 h 32"/>
                <a:gd name="T8" fmla="*/ 35 w 35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2">
                  <a:moveTo>
                    <a:pt x="35" y="18"/>
                  </a:moveTo>
                  <a:cubicBezTo>
                    <a:pt x="27" y="22"/>
                    <a:pt x="22" y="32"/>
                    <a:pt x="12" y="31"/>
                  </a:cubicBezTo>
                  <a:cubicBezTo>
                    <a:pt x="2" y="31"/>
                    <a:pt x="0" y="21"/>
                    <a:pt x="0" y="14"/>
                  </a:cubicBezTo>
                  <a:cubicBezTo>
                    <a:pt x="0" y="3"/>
                    <a:pt x="9" y="0"/>
                    <a:pt x="18" y="0"/>
                  </a:cubicBezTo>
                  <a:cubicBezTo>
                    <a:pt x="28" y="0"/>
                    <a:pt x="33" y="7"/>
                    <a:pt x="35" y="18"/>
                  </a:cubicBezTo>
                  <a:close/>
                </a:path>
              </a:pathLst>
            </a:custGeom>
            <a:solidFill>
              <a:srgbClr val="9C7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74" name="Grupo 273">
            <a:extLst>
              <a:ext uri="{FF2B5EF4-FFF2-40B4-BE49-F238E27FC236}">
                <a16:creationId xmlns:a16="http://schemas.microsoft.com/office/drawing/2014/main" id="{A2EEA107-D9F7-8685-E00C-D3EF727E1189}"/>
              </a:ext>
            </a:extLst>
          </p:cNvPr>
          <p:cNvGrpSpPr/>
          <p:nvPr/>
        </p:nvGrpSpPr>
        <p:grpSpPr>
          <a:xfrm>
            <a:off x="7720013" y="1549400"/>
            <a:ext cx="966787" cy="2608263"/>
            <a:chOff x="7720013" y="1549400"/>
            <a:chExt cx="966787" cy="2608263"/>
          </a:xfrm>
        </p:grpSpPr>
        <p:sp>
          <p:nvSpPr>
            <p:cNvPr id="261" name="Freeform 24">
              <a:extLst>
                <a:ext uri="{FF2B5EF4-FFF2-40B4-BE49-F238E27FC236}">
                  <a16:creationId xmlns:a16="http://schemas.microsoft.com/office/drawing/2014/main" id="{335CF4FF-618A-25B2-D465-221E12A6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7950" y="2409825"/>
              <a:ext cx="904875" cy="927100"/>
            </a:xfrm>
            <a:custGeom>
              <a:avLst/>
              <a:gdLst>
                <a:gd name="T0" fmla="*/ 127 w 133"/>
                <a:gd name="T1" fmla="*/ 40 h 138"/>
                <a:gd name="T2" fmla="*/ 124 w 133"/>
                <a:gd name="T3" fmla="*/ 49 h 138"/>
                <a:gd name="T4" fmla="*/ 124 w 133"/>
                <a:gd name="T5" fmla="*/ 56 h 138"/>
                <a:gd name="T6" fmla="*/ 131 w 133"/>
                <a:gd name="T7" fmla="*/ 69 h 138"/>
                <a:gd name="T8" fmla="*/ 132 w 133"/>
                <a:gd name="T9" fmla="*/ 74 h 138"/>
                <a:gd name="T10" fmla="*/ 131 w 133"/>
                <a:gd name="T11" fmla="*/ 94 h 138"/>
                <a:gd name="T12" fmla="*/ 113 w 133"/>
                <a:gd name="T13" fmla="*/ 113 h 138"/>
                <a:gd name="T14" fmla="*/ 101 w 133"/>
                <a:gd name="T15" fmla="*/ 117 h 138"/>
                <a:gd name="T16" fmla="*/ 85 w 133"/>
                <a:gd name="T17" fmla="*/ 117 h 138"/>
                <a:gd name="T18" fmla="*/ 81 w 133"/>
                <a:gd name="T19" fmla="*/ 118 h 138"/>
                <a:gd name="T20" fmla="*/ 60 w 133"/>
                <a:gd name="T21" fmla="*/ 135 h 138"/>
                <a:gd name="T22" fmla="*/ 32 w 133"/>
                <a:gd name="T23" fmla="*/ 127 h 138"/>
                <a:gd name="T24" fmla="*/ 22 w 133"/>
                <a:gd name="T25" fmla="*/ 102 h 138"/>
                <a:gd name="T26" fmla="*/ 16 w 133"/>
                <a:gd name="T27" fmla="*/ 90 h 138"/>
                <a:gd name="T28" fmla="*/ 25 w 133"/>
                <a:gd name="T29" fmla="*/ 35 h 138"/>
                <a:gd name="T30" fmla="*/ 31 w 133"/>
                <a:gd name="T31" fmla="*/ 28 h 138"/>
                <a:gd name="T32" fmla="*/ 50 w 133"/>
                <a:gd name="T33" fmla="*/ 3 h 138"/>
                <a:gd name="T34" fmla="*/ 61 w 133"/>
                <a:gd name="T35" fmla="*/ 0 h 138"/>
                <a:gd name="T36" fmla="*/ 65 w 133"/>
                <a:gd name="T37" fmla="*/ 0 h 138"/>
                <a:gd name="T38" fmla="*/ 66 w 133"/>
                <a:gd name="T39" fmla="*/ 0 h 138"/>
                <a:gd name="T40" fmla="*/ 85 w 133"/>
                <a:gd name="T41" fmla="*/ 8 h 138"/>
                <a:gd name="T42" fmla="*/ 96 w 133"/>
                <a:gd name="T43" fmla="*/ 12 h 138"/>
                <a:gd name="T44" fmla="*/ 101 w 133"/>
                <a:gd name="T45" fmla="*/ 12 h 138"/>
                <a:gd name="T46" fmla="*/ 108 w 133"/>
                <a:gd name="T47" fmla="*/ 12 h 138"/>
                <a:gd name="T48" fmla="*/ 127 w 133"/>
                <a:gd name="T49" fmla="*/ 36 h 138"/>
                <a:gd name="T50" fmla="*/ 127 w 133"/>
                <a:gd name="T51" fmla="*/ 4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3" h="138">
                  <a:moveTo>
                    <a:pt x="127" y="40"/>
                  </a:moveTo>
                  <a:cubicBezTo>
                    <a:pt x="126" y="43"/>
                    <a:pt x="125" y="46"/>
                    <a:pt x="124" y="49"/>
                  </a:cubicBezTo>
                  <a:cubicBezTo>
                    <a:pt x="122" y="52"/>
                    <a:pt x="123" y="54"/>
                    <a:pt x="124" y="56"/>
                  </a:cubicBezTo>
                  <a:cubicBezTo>
                    <a:pt x="127" y="60"/>
                    <a:pt x="130" y="64"/>
                    <a:pt x="131" y="69"/>
                  </a:cubicBezTo>
                  <a:cubicBezTo>
                    <a:pt x="132" y="70"/>
                    <a:pt x="133" y="72"/>
                    <a:pt x="132" y="74"/>
                  </a:cubicBezTo>
                  <a:cubicBezTo>
                    <a:pt x="133" y="80"/>
                    <a:pt x="133" y="87"/>
                    <a:pt x="131" y="94"/>
                  </a:cubicBezTo>
                  <a:cubicBezTo>
                    <a:pt x="129" y="104"/>
                    <a:pt x="121" y="109"/>
                    <a:pt x="113" y="113"/>
                  </a:cubicBezTo>
                  <a:cubicBezTo>
                    <a:pt x="109" y="115"/>
                    <a:pt x="105" y="116"/>
                    <a:pt x="101" y="117"/>
                  </a:cubicBezTo>
                  <a:cubicBezTo>
                    <a:pt x="96" y="118"/>
                    <a:pt x="90" y="118"/>
                    <a:pt x="85" y="117"/>
                  </a:cubicBezTo>
                  <a:cubicBezTo>
                    <a:pt x="83" y="116"/>
                    <a:pt x="82" y="116"/>
                    <a:pt x="81" y="118"/>
                  </a:cubicBezTo>
                  <a:cubicBezTo>
                    <a:pt x="75" y="124"/>
                    <a:pt x="69" y="132"/>
                    <a:pt x="60" y="135"/>
                  </a:cubicBezTo>
                  <a:cubicBezTo>
                    <a:pt x="50" y="138"/>
                    <a:pt x="38" y="137"/>
                    <a:pt x="32" y="127"/>
                  </a:cubicBezTo>
                  <a:cubicBezTo>
                    <a:pt x="26" y="120"/>
                    <a:pt x="23" y="111"/>
                    <a:pt x="22" y="102"/>
                  </a:cubicBezTo>
                  <a:cubicBezTo>
                    <a:pt x="21" y="98"/>
                    <a:pt x="19" y="94"/>
                    <a:pt x="16" y="90"/>
                  </a:cubicBezTo>
                  <a:cubicBezTo>
                    <a:pt x="0" y="75"/>
                    <a:pt x="4" y="44"/>
                    <a:pt x="25" y="35"/>
                  </a:cubicBezTo>
                  <a:cubicBezTo>
                    <a:pt x="29" y="34"/>
                    <a:pt x="30" y="31"/>
                    <a:pt x="31" y="28"/>
                  </a:cubicBezTo>
                  <a:cubicBezTo>
                    <a:pt x="34" y="17"/>
                    <a:pt x="40" y="8"/>
                    <a:pt x="50" y="3"/>
                  </a:cubicBezTo>
                  <a:cubicBezTo>
                    <a:pt x="53" y="1"/>
                    <a:pt x="57" y="0"/>
                    <a:pt x="61" y="0"/>
                  </a:cubicBezTo>
                  <a:cubicBezTo>
                    <a:pt x="62" y="0"/>
                    <a:pt x="63" y="0"/>
                    <a:pt x="65" y="0"/>
                  </a:cubicBezTo>
                  <a:cubicBezTo>
                    <a:pt x="65" y="0"/>
                    <a:pt x="66" y="0"/>
                    <a:pt x="66" y="0"/>
                  </a:cubicBezTo>
                  <a:cubicBezTo>
                    <a:pt x="73" y="1"/>
                    <a:pt x="80" y="2"/>
                    <a:pt x="85" y="8"/>
                  </a:cubicBezTo>
                  <a:cubicBezTo>
                    <a:pt x="87" y="12"/>
                    <a:pt x="91" y="14"/>
                    <a:pt x="96" y="12"/>
                  </a:cubicBezTo>
                  <a:cubicBezTo>
                    <a:pt x="98" y="12"/>
                    <a:pt x="99" y="12"/>
                    <a:pt x="101" y="12"/>
                  </a:cubicBezTo>
                  <a:cubicBezTo>
                    <a:pt x="103" y="12"/>
                    <a:pt x="106" y="12"/>
                    <a:pt x="108" y="12"/>
                  </a:cubicBezTo>
                  <a:cubicBezTo>
                    <a:pt x="121" y="13"/>
                    <a:pt x="129" y="22"/>
                    <a:pt x="127" y="36"/>
                  </a:cubicBezTo>
                  <a:cubicBezTo>
                    <a:pt x="127" y="37"/>
                    <a:pt x="127" y="39"/>
                    <a:pt x="127" y="40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5">
              <a:extLst>
                <a:ext uri="{FF2B5EF4-FFF2-40B4-BE49-F238E27FC236}">
                  <a16:creationId xmlns:a16="http://schemas.microsoft.com/office/drawing/2014/main" id="{4A7737C2-13D3-C539-888D-215E34E33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4200" y="3432175"/>
              <a:ext cx="482600" cy="234950"/>
            </a:xfrm>
            <a:custGeom>
              <a:avLst/>
              <a:gdLst>
                <a:gd name="T0" fmla="*/ 34 w 71"/>
                <a:gd name="T1" fmla="*/ 1 h 35"/>
                <a:gd name="T2" fmla="*/ 63 w 71"/>
                <a:gd name="T3" fmla="*/ 6 h 35"/>
                <a:gd name="T4" fmla="*/ 65 w 71"/>
                <a:gd name="T5" fmla="*/ 16 h 35"/>
                <a:gd name="T6" fmla="*/ 62 w 71"/>
                <a:gd name="T7" fmla="*/ 20 h 35"/>
                <a:gd name="T8" fmla="*/ 53 w 71"/>
                <a:gd name="T9" fmla="*/ 26 h 35"/>
                <a:gd name="T10" fmla="*/ 8 w 71"/>
                <a:gd name="T11" fmla="*/ 29 h 35"/>
                <a:gd name="T12" fmla="*/ 5 w 71"/>
                <a:gd name="T13" fmla="*/ 28 h 35"/>
                <a:gd name="T14" fmla="*/ 9 w 71"/>
                <a:gd name="T15" fmla="*/ 25 h 35"/>
                <a:gd name="T16" fmla="*/ 29 w 71"/>
                <a:gd name="T17" fmla="*/ 15 h 35"/>
                <a:gd name="T18" fmla="*/ 5 w 71"/>
                <a:gd name="T19" fmla="*/ 24 h 35"/>
                <a:gd name="T20" fmla="*/ 1 w 71"/>
                <a:gd name="T21" fmla="*/ 25 h 35"/>
                <a:gd name="T22" fmla="*/ 1 w 71"/>
                <a:gd name="T23" fmla="*/ 21 h 35"/>
                <a:gd name="T24" fmla="*/ 7 w 71"/>
                <a:gd name="T25" fmla="*/ 11 h 35"/>
                <a:gd name="T26" fmla="*/ 34 w 71"/>
                <a:gd name="T27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35">
                  <a:moveTo>
                    <a:pt x="34" y="1"/>
                  </a:moveTo>
                  <a:cubicBezTo>
                    <a:pt x="44" y="1"/>
                    <a:pt x="53" y="2"/>
                    <a:pt x="63" y="6"/>
                  </a:cubicBezTo>
                  <a:cubicBezTo>
                    <a:pt x="71" y="9"/>
                    <a:pt x="71" y="10"/>
                    <a:pt x="65" y="16"/>
                  </a:cubicBezTo>
                  <a:cubicBezTo>
                    <a:pt x="64" y="17"/>
                    <a:pt x="63" y="18"/>
                    <a:pt x="62" y="20"/>
                  </a:cubicBezTo>
                  <a:cubicBezTo>
                    <a:pt x="60" y="23"/>
                    <a:pt x="57" y="26"/>
                    <a:pt x="53" y="26"/>
                  </a:cubicBezTo>
                  <a:cubicBezTo>
                    <a:pt x="38" y="34"/>
                    <a:pt x="23" y="35"/>
                    <a:pt x="8" y="29"/>
                  </a:cubicBezTo>
                  <a:cubicBezTo>
                    <a:pt x="7" y="29"/>
                    <a:pt x="6" y="29"/>
                    <a:pt x="5" y="28"/>
                  </a:cubicBezTo>
                  <a:cubicBezTo>
                    <a:pt x="6" y="26"/>
                    <a:pt x="7" y="26"/>
                    <a:pt x="9" y="25"/>
                  </a:cubicBezTo>
                  <a:cubicBezTo>
                    <a:pt x="16" y="22"/>
                    <a:pt x="22" y="18"/>
                    <a:pt x="29" y="15"/>
                  </a:cubicBezTo>
                  <a:cubicBezTo>
                    <a:pt x="21" y="17"/>
                    <a:pt x="12" y="19"/>
                    <a:pt x="5" y="24"/>
                  </a:cubicBezTo>
                  <a:cubicBezTo>
                    <a:pt x="4" y="25"/>
                    <a:pt x="2" y="26"/>
                    <a:pt x="1" y="25"/>
                  </a:cubicBezTo>
                  <a:cubicBezTo>
                    <a:pt x="0" y="24"/>
                    <a:pt x="1" y="22"/>
                    <a:pt x="1" y="21"/>
                  </a:cubicBezTo>
                  <a:cubicBezTo>
                    <a:pt x="4" y="18"/>
                    <a:pt x="5" y="14"/>
                    <a:pt x="7" y="11"/>
                  </a:cubicBezTo>
                  <a:cubicBezTo>
                    <a:pt x="15" y="4"/>
                    <a:pt x="23" y="0"/>
                    <a:pt x="34" y="1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6">
              <a:extLst>
                <a:ext uri="{FF2B5EF4-FFF2-40B4-BE49-F238E27FC236}">
                  <a16:creationId xmlns:a16="http://schemas.microsoft.com/office/drawing/2014/main" id="{EAE94947-B728-D387-1C15-84705CE44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4163" y="3176588"/>
              <a:ext cx="523875" cy="981075"/>
            </a:xfrm>
            <a:custGeom>
              <a:avLst/>
              <a:gdLst>
                <a:gd name="T0" fmla="*/ 52 w 77"/>
                <a:gd name="T1" fmla="*/ 50 h 146"/>
                <a:gd name="T2" fmla="*/ 46 w 77"/>
                <a:gd name="T3" fmla="*/ 62 h 146"/>
                <a:gd name="T4" fmla="*/ 77 w 77"/>
                <a:gd name="T5" fmla="*/ 52 h 146"/>
                <a:gd name="T6" fmla="*/ 49 w 77"/>
                <a:gd name="T7" fmla="*/ 66 h 146"/>
                <a:gd name="T8" fmla="*/ 35 w 77"/>
                <a:gd name="T9" fmla="*/ 81 h 146"/>
                <a:gd name="T10" fmla="*/ 22 w 77"/>
                <a:gd name="T11" fmla="*/ 97 h 146"/>
                <a:gd name="T12" fmla="*/ 20 w 77"/>
                <a:gd name="T13" fmla="*/ 102 h 146"/>
                <a:gd name="T14" fmla="*/ 8 w 77"/>
                <a:gd name="T15" fmla="*/ 135 h 146"/>
                <a:gd name="T16" fmla="*/ 7 w 77"/>
                <a:gd name="T17" fmla="*/ 138 h 146"/>
                <a:gd name="T18" fmla="*/ 6 w 77"/>
                <a:gd name="T19" fmla="*/ 146 h 146"/>
                <a:gd name="T20" fmla="*/ 13 w 77"/>
                <a:gd name="T21" fmla="*/ 98 h 146"/>
                <a:gd name="T22" fmla="*/ 20 w 77"/>
                <a:gd name="T23" fmla="*/ 87 h 146"/>
                <a:gd name="T24" fmla="*/ 31 w 77"/>
                <a:gd name="T25" fmla="*/ 73 h 146"/>
                <a:gd name="T26" fmla="*/ 32 w 77"/>
                <a:gd name="T27" fmla="*/ 67 h 146"/>
                <a:gd name="T28" fmla="*/ 18 w 77"/>
                <a:gd name="T29" fmla="*/ 54 h 146"/>
                <a:gd name="T30" fmla="*/ 15 w 77"/>
                <a:gd name="T31" fmla="*/ 50 h 146"/>
                <a:gd name="T32" fmla="*/ 20 w 77"/>
                <a:gd name="T33" fmla="*/ 50 h 146"/>
                <a:gd name="T34" fmla="*/ 34 w 77"/>
                <a:gd name="T35" fmla="*/ 58 h 146"/>
                <a:gd name="T36" fmla="*/ 39 w 77"/>
                <a:gd name="T37" fmla="*/ 60 h 146"/>
                <a:gd name="T38" fmla="*/ 50 w 77"/>
                <a:gd name="T39" fmla="*/ 35 h 146"/>
                <a:gd name="T40" fmla="*/ 53 w 77"/>
                <a:gd name="T41" fmla="*/ 11 h 146"/>
                <a:gd name="T42" fmla="*/ 55 w 77"/>
                <a:gd name="T43" fmla="*/ 2 h 146"/>
                <a:gd name="T44" fmla="*/ 57 w 77"/>
                <a:gd name="T45" fmla="*/ 1 h 146"/>
                <a:gd name="T46" fmla="*/ 59 w 77"/>
                <a:gd name="T47" fmla="*/ 6 h 146"/>
                <a:gd name="T48" fmla="*/ 56 w 77"/>
                <a:gd name="T49" fmla="*/ 40 h 146"/>
                <a:gd name="T50" fmla="*/ 52 w 77"/>
                <a:gd name="T51" fmla="*/ 5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7" h="146">
                  <a:moveTo>
                    <a:pt x="52" y="50"/>
                  </a:moveTo>
                  <a:cubicBezTo>
                    <a:pt x="50" y="54"/>
                    <a:pt x="48" y="58"/>
                    <a:pt x="46" y="62"/>
                  </a:cubicBezTo>
                  <a:cubicBezTo>
                    <a:pt x="55" y="56"/>
                    <a:pt x="66" y="53"/>
                    <a:pt x="77" y="52"/>
                  </a:cubicBezTo>
                  <a:cubicBezTo>
                    <a:pt x="68" y="57"/>
                    <a:pt x="58" y="61"/>
                    <a:pt x="49" y="66"/>
                  </a:cubicBezTo>
                  <a:cubicBezTo>
                    <a:pt x="43" y="70"/>
                    <a:pt x="39" y="75"/>
                    <a:pt x="35" y="81"/>
                  </a:cubicBezTo>
                  <a:cubicBezTo>
                    <a:pt x="31" y="86"/>
                    <a:pt x="27" y="92"/>
                    <a:pt x="22" y="97"/>
                  </a:cubicBezTo>
                  <a:cubicBezTo>
                    <a:pt x="22" y="99"/>
                    <a:pt x="21" y="100"/>
                    <a:pt x="20" y="102"/>
                  </a:cubicBezTo>
                  <a:cubicBezTo>
                    <a:pt x="14" y="112"/>
                    <a:pt x="10" y="123"/>
                    <a:pt x="8" y="135"/>
                  </a:cubicBezTo>
                  <a:cubicBezTo>
                    <a:pt x="8" y="136"/>
                    <a:pt x="8" y="137"/>
                    <a:pt x="7" y="138"/>
                  </a:cubicBezTo>
                  <a:cubicBezTo>
                    <a:pt x="6" y="141"/>
                    <a:pt x="6" y="143"/>
                    <a:pt x="6" y="146"/>
                  </a:cubicBezTo>
                  <a:cubicBezTo>
                    <a:pt x="0" y="139"/>
                    <a:pt x="3" y="118"/>
                    <a:pt x="13" y="98"/>
                  </a:cubicBezTo>
                  <a:cubicBezTo>
                    <a:pt x="14" y="94"/>
                    <a:pt x="17" y="91"/>
                    <a:pt x="20" y="87"/>
                  </a:cubicBezTo>
                  <a:cubicBezTo>
                    <a:pt x="24" y="82"/>
                    <a:pt x="27" y="78"/>
                    <a:pt x="31" y="73"/>
                  </a:cubicBezTo>
                  <a:cubicBezTo>
                    <a:pt x="32" y="71"/>
                    <a:pt x="34" y="69"/>
                    <a:pt x="32" y="67"/>
                  </a:cubicBezTo>
                  <a:cubicBezTo>
                    <a:pt x="28" y="62"/>
                    <a:pt x="23" y="58"/>
                    <a:pt x="18" y="54"/>
                  </a:cubicBezTo>
                  <a:cubicBezTo>
                    <a:pt x="17" y="53"/>
                    <a:pt x="14" y="52"/>
                    <a:pt x="15" y="50"/>
                  </a:cubicBezTo>
                  <a:cubicBezTo>
                    <a:pt x="16" y="48"/>
                    <a:pt x="19" y="50"/>
                    <a:pt x="20" y="50"/>
                  </a:cubicBezTo>
                  <a:cubicBezTo>
                    <a:pt x="25" y="52"/>
                    <a:pt x="30" y="54"/>
                    <a:pt x="34" y="58"/>
                  </a:cubicBezTo>
                  <a:cubicBezTo>
                    <a:pt x="36" y="59"/>
                    <a:pt x="37" y="60"/>
                    <a:pt x="39" y="60"/>
                  </a:cubicBezTo>
                  <a:cubicBezTo>
                    <a:pt x="45" y="53"/>
                    <a:pt x="47" y="44"/>
                    <a:pt x="50" y="35"/>
                  </a:cubicBezTo>
                  <a:cubicBezTo>
                    <a:pt x="52" y="27"/>
                    <a:pt x="53" y="19"/>
                    <a:pt x="53" y="11"/>
                  </a:cubicBezTo>
                  <a:cubicBezTo>
                    <a:pt x="53" y="8"/>
                    <a:pt x="54" y="5"/>
                    <a:pt x="55" y="2"/>
                  </a:cubicBezTo>
                  <a:cubicBezTo>
                    <a:pt x="55" y="1"/>
                    <a:pt x="56" y="0"/>
                    <a:pt x="57" y="1"/>
                  </a:cubicBezTo>
                  <a:cubicBezTo>
                    <a:pt x="58" y="3"/>
                    <a:pt x="59" y="4"/>
                    <a:pt x="59" y="6"/>
                  </a:cubicBezTo>
                  <a:cubicBezTo>
                    <a:pt x="60" y="17"/>
                    <a:pt x="60" y="29"/>
                    <a:pt x="56" y="40"/>
                  </a:cubicBezTo>
                  <a:cubicBezTo>
                    <a:pt x="55" y="43"/>
                    <a:pt x="54" y="47"/>
                    <a:pt x="52" y="50"/>
                  </a:cubicBezTo>
                  <a:close/>
                </a:path>
              </a:pathLst>
            </a:custGeom>
            <a:solidFill>
              <a:srgbClr val="5868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7">
              <a:extLst>
                <a:ext uri="{FF2B5EF4-FFF2-40B4-BE49-F238E27FC236}">
                  <a16:creationId xmlns:a16="http://schemas.microsoft.com/office/drawing/2014/main" id="{F6F7DEAF-52B0-6664-1D9C-6361C7509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0013" y="1549400"/>
              <a:ext cx="449262" cy="415925"/>
            </a:xfrm>
            <a:custGeom>
              <a:avLst/>
              <a:gdLst>
                <a:gd name="T0" fmla="*/ 2 w 66"/>
                <a:gd name="T1" fmla="*/ 25 h 62"/>
                <a:gd name="T2" fmla="*/ 34 w 66"/>
                <a:gd name="T3" fmla="*/ 2 h 62"/>
                <a:gd name="T4" fmla="*/ 44 w 66"/>
                <a:gd name="T5" fmla="*/ 4 h 62"/>
                <a:gd name="T6" fmla="*/ 64 w 66"/>
                <a:gd name="T7" fmla="*/ 23 h 62"/>
                <a:gd name="T8" fmla="*/ 66 w 66"/>
                <a:gd name="T9" fmla="*/ 32 h 62"/>
                <a:gd name="T10" fmla="*/ 66 w 66"/>
                <a:gd name="T11" fmla="*/ 35 h 62"/>
                <a:gd name="T12" fmla="*/ 60 w 66"/>
                <a:gd name="T13" fmla="*/ 54 h 62"/>
                <a:gd name="T14" fmla="*/ 52 w 66"/>
                <a:gd name="T15" fmla="*/ 60 h 62"/>
                <a:gd name="T16" fmla="*/ 49 w 66"/>
                <a:gd name="T17" fmla="*/ 55 h 62"/>
                <a:gd name="T18" fmla="*/ 47 w 66"/>
                <a:gd name="T19" fmla="*/ 52 h 62"/>
                <a:gd name="T20" fmla="*/ 44 w 66"/>
                <a:gd name="T21" fmla="*/ 52 h 62"/>
                <a:gd name="T22" fmla="*/ 44 w 66"/>
                <a:gd name="T23" fmla="*/ 56 h 62"/>
                <a:gd name="T24" fmla="*/ 45 w 66"/>
                <a:gd name="T25" fmla="*/ 62 h 62"/>
                <a:gd name="T26" fmla="*/ 26 w 66"/>
                <a:gd name="T27" fmla="*/ 58 h 62"/>
                <a:gd name="T28" fmla="*/ 1 w 66"/>
                <a:gd name="T29" fmla="*/ 30 h 62"/>
                <a:gd name="T30" fmla="*/ 2 w 66"/>
                <a:gd name="T31" fmla="*/ 2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62">
                  <a:moveTo>
                    <a:pt x="2" y="25"/>
                  </a:moveTo>
                  <a:cubicBezTo>
                    <a:pt x="5" y="9"/>
                    <a:pt x="20" y="0"/>
                    <a:pt x="34" y="2"/>
                  </a:cubicBezTo>
                  <a:cubicBezTo>
                    <a:pt x="38" y="0"/>
                    <a:pt x="41" y="3"/>
                    <a:pt x="44" y="4"/>
                  </a:cubicBezTo>
                  <a:cubicBezTo>
                    <a:pt x="52" y="9"/>
                    <a:pt x="60" y="14"/>
                    <a:pt x="64" y="23"/>
                  </a:cubicBezTo>
                  <a:cubicBezTo>
                    <a:pt x="65" y="26"/>
                    <a:pt x="66" y="29"/>
                    <a:pt x="66" y="32"/>
                  </a:cubicBezTo>
                  <a:cubicBezTo>
                    <a:pt x="66" y="33"/>
                    <a:pt x="66" y="34"/>
                    <a:pt x="66" y="35"/>
                  </a:cubicBezTo>
                  <a:cubicBezTo>
                    <a:pt x="65" y="42"/>
                    <a:pt x="64" y="48"/>
                    <a:pt x="60" y="54"/>
                  </a:cubicBezTo>
                  <a:cubicBezTo>
                    <a:pt x="57" y="57"/>
                    <a:pt x="55" y="59"/>
                    <a:pt x="52" y="60"/>
                  </a:cubicBezTo>
                  <a:cubicBezTo>
                    <a:pt x="49" y="60"/>
                    <a:pt x="49" y="57"/>
                    <a:pt x="49" y="55"/>
                  </a:cubicBezTo>
                  <a:cubicBezTo>
                    <a:pt x="49" y="54"/>
                    <a:pt x="49" y="52"/>
                    <a:pt x="47" y="52"/>
                  </a:cubicBezTo>
                  <a:cubicBezTo>
                    <a:pt x="46" y="51"/>
                    <a:pt x="45" y="51"/>
                    <a:pt x="44" y="52"/>
                  </a:cubicBezTo>
                  <a:cubicBezTo>
                    <a:pt x="43" y="53"/>
                    <a:pt x="44" y="55"/>
                    <a:pt x="44" y="56"/>
                  </a:cubicBezTo>
                  <a:cubicBezTo>
                    <a:pt x="44" y="58"/>
                    <a:pt x="47" y="59"/>
                    <a:pt x="45" y="62"/>
                  </a:cubicBezTo>
                  <a:cubicBezTo>
                    <a:pt x="38" y="62"/>
                    <a:pt x="32" y="61"/>
                    <a:pt x="26" y="58"/>
                  </a:cubicBezTo>
                  <a:cubicBezTo>
                    <a:pt x="12" y="54"/>
                    <a:pt x="4" y="44"/>
                    <a:pt x="1" y="30"/>
                  </a:cubicBezTo>
                  <a:cubicBezTo>
                    <a:pt x="1" y="28"/>
                    <a:pt x="0" y="26"/>
                    <a:pt x="2" y="25"/>
                  </a:cubicBezTo>
                  <a:close/>
                </a:path>
              </a:pathLst>
            </a:custGeom>
            <a:solidFill>
              <a:srgbClr val="F2C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8">
              <a:extLst>
                <a:ext uri="{FF2B5EF4-FFF2-40B4-BE49-F238E27FC236}">
                  <a16:creationId xmlns:a16="http://schemas.microsoft.com/office/drawing/2014/main" id="{D593D0DB-9FEA-D301-C407-1B1D0D4B6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2288" y="2066925"/>
              <a:ext cx="252412" cy="349250"/>
            </a:xfrm>
            <a:custGeom>
              <a:avLst/>
              <a:gdLst>
                <a:gd name="T0" fmla="*/ 23 w 37"/>
                <a:gd name="T1" fmla="*/ 3 h 52"/>
                <a:gd name="T2" fmla="*/ 34 w 37"/>
                <a:gd name="T3" fmla="*/ 14 h 52"/>
                <a:gd name="T4" fmla="*/ 22 w 37"/>
                <a:gd name="T5" fmla="*/ 39 h 52"/>
                <a:gd name="T6" fmla="*/ 4 w 37"/>
                <a:gd name="T7" fmla="*/ 52 h 52"/>
                <a:gd name="T8" fmla="*/ 3 w 37"/>
                <a:gd name="T9" fmla="*/ 51 h 52"/>
                <a:gd name="T10" fmla="*/ 6 w 37"/>
                <a:gd name="T11" fmla="*/ 37 h 52"/>
                <a:gd name="T12" fmla="*/ 19 w 37"/>
                <a:gd name="T13" fmla="*/ 20 h 52"/>
                <a:gd name="T14" fmla="*/ 8 w 37"/>
                <a:gd name="T15" fmla="*/ 34 h 52"/>
                <a:gd name="T16" fmla="*/ 3 w 37"/>
                <a:gd name="T17" fmla="*/ 36 h 52"/>
                <a:gd name="T18" fmla="*/ 17 w 37"/>
                <a:gd name="T19" fmla="*/ 6 h 52"/>
                <a:gd name="T20" fmla="*/ 23 w 37"/>
                <a:gd name="T21" fmla="*/ 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52">
                  <a:moveTo>
                    <a:pt x="23" y="3"/>
                  </a:moveTo>
                  <a:cubicBezTo>
                    <a:pt x="36" y="0"/>
                    <a:pt x="37" y="1"/>
                    <a:pt x="34" y="14"/>
                  </a:cubicBezTo>
                  <a:cubicBezTo>
                    <a:pt x="31" y="23"/>
                    <a:pt x="28" y="32"/>
                    <a:pt x="22" y="39"/>
                  </a:cubicBezTo>
                  <a:cubicBezTo>
                    <a:pt x="17" y="45"/>
                    <a:pt x="11" y="50"/>
                    <a:pt x="4" y="52"/>
                  </a:cubicBezTo>
                  <a:cubicBezTo>
                    <a:pt x="4" y="51"/>
                    <a:pt x="4" y="51"/>
                    <a:pt x="3" y="51"/>
                  </a:cubicBezTo>
                  <a:cubicBezTo>
                    <a:pt x="0" y="44"/>
                    <a:pt x="1" y="42"/>
                    <a:pt x="6" y="37"/>
                  </a:cubicBezTo>
                  <a:cubicBezTo>
                    <a:pt x="11" y="32"/>
                    <a:pt x="15" y="26"/>
                    <a:pt x="19" y="20"/>
                  </a:cubicBezTo>
                  <a:cubicBezTo>
                    <a:pt x="16" y="25"/>
                    <a:pt x="12" y="30"/>
                    <a:pt x="8" y="34"/>
                  </a:cubicBezTo>
                  <a:cubicBezTo>
                    <a:pt x="7" y="35"/>
                    <a:pt x="6" y="38"/>
                    <a:pt x="3" y="36"/>
                  </a:cubicBezTo>
                  <a:cubicBezTo>
                    <a:pt x="3" y="24"/>
                    <a:pt x="8" y="14"/>
                    <a:pt x="17" y="6"/>
                  </a:cubicBezTo>
                  <a:cubicBezTo>
                    <a:pt x="19" y="4"/>
                    <a:pt x="21" y="3"/>
                    <a:pt x="23" y="3"/>
                  </a:cubicBezTo>
                  <a:close/>
                </a:path>
              </a:pathLst>
            </a:custGeom>
            <a:solidFill>
              <a:srgbClr val="6583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9">
              <a:extLst>
                <a:ext uri="{FF2B5EF4-FFF2-40B4-BE49-F238E27FC236}">
                  <a16:creationId xmlns:a16="http://schemas.microsoft.com/office/drawing/2014/main" id="{5A938CCC-7B0C-B956-15D3-4C16CD2AD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4800" y="1878013"/>
              <a:ext cx="354012" cy="544513"/>
            </a:xfrm>
            <a:custGeom>
              <a:avLst/>
              <a:gdLst>
                <a:gd name="T0" fmla="*/ 36 w 52"/>
                <a:gd name="T1" fmla="*/ 65 h 81"/>
                <a:gd name="T2" fmla="*/ 52 w 52"/>
                <a:gd name="T3" fmla="*/ 47 h 81"/>
                <a:gd name="T4" fmla="*/ 38 w 52"/>
                <a:gd name="T5" fmla="*/ 66 h 81"/>
                <a:gd name="T6" fmla="*/ 35 w 52"/>
                <a:gd name="T7" fmla="*/ 75 h 81"/>
                <a:gd name="T8" fmla="*/ 35 w 52"/>
                <a:gd name="T9" fmla="*/ 79 h 81"/>
                <a:gd name="T10" fmla="*/ 33 w 52"/>
                <a:gd name="T11" fmla="*/ 80 h 81"/>
                <a:gd name="T12" fmla="*/ 30 w 52"/>
                <a:gd name="T13" fmla="*/ 64 h 81"/>
                <a:gd name="T14" fmla="*/ 2 w 52"/>
                <a:gd name="T15" fmla="*/ 46 h 81"/>
                <a:gd name="T16" fmla="*/ 1 w 52"/>
                <a:gd name="T17" fmla="*/ 43 h 81"/>
                <a:gd name="T18" fmla="*/ 1 w 52"/>
                <a:gd name="T19" fmla="*/ 40 h 81"/>
                <a:gd name="T20" fmla="*/ 4 w 52"/>
                <a:gd name="T21" fmla="*/ 39 h 81"/>
                <a:gd name="T22" fmla="*/ 8 w 52"/>
                <a:gd name="T23" fmla="*/ 43 h 81"/>
                <a:gd name="T24" fmla="*/ 24 w 52"/>
                <a:gd name="T25" fmla="*/ 55 h 81"/>
                <a:gd name="T26" fmla="*/ 27 w 52"/>
                <a:gd name="T27" fmla="*/ 55 h 81"/>
                <a:gd name="T28" fmla="*/ 27 w 52"/>
                <a:gd name="T29" fmla="*/ 52 h 81"/>
                <a:gd name="T30" fmla="*/ 17 w 52"/>
                <a:gd name="T31" fmla="*/ 19 h 81"/>
                <a:gd name="T32" fmla="*/ 15 w 52"/>
                <a:gd name="T33" fmla="*/ 12 h 81"/>
                <a:gd name="T34" fmla="*/ 12 w 52"/>
                <a:gd name="T35" fmla="*/ 7 h 81"/>
                <a:gd name="T36" fmla="*/ 13 w 52"/>
                <a:gd name="T37" fmla="*/ 2 h 81"/>
                <a:gd name="T38" fmla="*/ 19 w 52"/>
                <a:gd name="T39" fmla="*/ 2 h 81"/>
                <a:gd name="T40" fmla="*/ 20 w 52"/>
                <a:gd name="T41" fmla="*/ 6 h 81"/>
                <a:gd name="T42" fmla="*/ 21 w 52"/>
                <a:gd name="T43" fmla="*/ 11 h 81"/>
                <a:gd name="T44" fmla="*/ 25 w 52"/>
                <a:gd name="T45" fmla="*/ 20 h 81"/>
                <a:gd name="T46" fmla="*/ 35 w 52"/>
                <a:gd name="T47" fmla="*/ 64 h 81"/>
                <a:gd name="T48" fmla="*/ 36 w 52"/>
                <a:gd name="T49" fmla="*/ 6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2" h="81">
                  <a:moveTo>
                    <a:pt x="36" y="65"/>
                  </a:moveTo>
                  <a:cubicBezTo>
                    <a:pt x="42" y="59"/>
                    <a:pt x="47" y="53"/>
                    <a:pt x="52" y="47"/>
                  </a:cubicBezTo>
                  <a:cubicBezTo>
                    <a:pt x="49" y="54"/>
                    <a:pt x="44" y="61"/>
                    <a:pt x="38" y="66"/>
                  </a:cubicBezTo>
                  <a:cubicBezTo>
                    <a:pt x="35" y="69"/>
                    <a:pt x="34" y="71"/>
                    <a:pt x="35" y="75"/>
                  </a:cubicBezTo>
                  <a:cubicBezTo>
                    <a:pt x="36" y="76"/>
                    <a:pt x="35" y="78"/>
                    <a:pt x="35" y="79"/>
                  </a:cubicBezTo>
                  <a:cubicBezTo>
                    <a:pt x="35" y="81"/>
                    <a:pt x="34" y="80"/>
                    <a:pt x="33" y="80"/>
                  </a:cubicBezTo>
                  <a:cubicBezTo>
                    <a:pt x="33" y="74"/>
                    <a:pt x="31" y="69"/>
                    <a:pt x="30" y="64"/>
                  </a:cubicBezTo>
                  <a:cubicBezTo>
                    <a:pt x="20" y="60"/>
                    <a:pt x="10" y="55"/>
                    <a:pt x="2" y="46"/>
                  </a:cubicBezTo>
                  <a:cubicBezTo>
                    <a:pt x="2" y="45"/>
                    <a:pt x="1" y="44"/>
                    <a:pt x="1" y="43"/>
                  </a:cubicBezTo>
                  <a:cubicBezTo>
                    <a:pt x="0" y="42"/>
                    <a:pt x="0" y="41"/>
                    <a:pt x="1" y="40"/>
                  </a:cubicBezTo>
                  <a:cubicBezTo>
                    <a:pt x="2" y="39"/>
                    <a:pt x="3" y="39"/>
                    <a:pt x="4" y="39"/>
                  </a:cubicBezTo>
                  <a:cubicBezTo>
                    <a:pt x="5" y="40"/>
                    <a:pt x="6" y="41"/>
                    <a:pt x="8" y="43"/>
                  </a:cubicBezTo>
                  <a:cubicBezTo>
                    <a:pt x="12" y="47"/>
                    <a:pt x="17" y="52"/>
                    <a:pt x="24" y="55"/>
                  </a:cubicBezTo>
                  <a:cubicBezTo>
                    <a:pt x="25" y="55"/>
                    <a:pt x="26" y="56"/>
                    <a:pt x="27" y="55"/>
                  </a:cubicBezTo>
                  <a:cubicBezTo>
                    <a:pt x="28" y="54"/>
                    <a:pt x="27" y="53"/>
                    <a:pt x="27" y="52"/>
                  </a:cubicBezTo>
                  <a:cubicBezTo>
                    <a:pt x="24" y="41"/>
                    <a:pt x="20" y="30"/>
                    <a:pt x="17" y="19"/>
                  </a:cubicBezTo>
                  <a:cubicBezTo>
                    <a:pt x="16" y="17"/>
                    <a:pt x="14" y="14"/>
                    <a:pt x="15" y="12"/>
                  </a:cubicBezTo>
                  <a:cubicBezTo>
                    <a:pt x="14" y="10"/>
                    <a:pt x="13" y="9"/>
                    <a:pt x="12" y="7"/>
                  </a:cubicBezTo>
                  <a:cubicBezTo>
                    <a:pt x="12" y="5"/>
                    <a:pt x="11" y="3"/>
                    <a:pt x="13" y="2"/>
                  </a:cubicBezTo>
                  <a:cubicBezTo>
                    <a:pt x="15" y="0"/>
                    <a:pt x="17" y="1"/>
                    <a:pt x="19" y="2"/>
                  </a:cubicBezTo>
                  <a:cubicBezTo>
                    <a:pt x="21" y="2"/>
                    <a:pt x="21" y="4"/>
                    <a:pt x="20" y="6"/>
                  </a:cubicBezTo>
                  <a:cubicBezTo>
                    <a:pt x="20" y="8"/>
                    <a:pt x="21" y="9"/>
                    <a:pt x="21" y="11"/>
                  </a:cubicBezTo>
                  <a:cubicBezTo>
                    <a:pt x="24" y="13"/>
                    <a:pt x="24" y="17"/>
                    <a:pt x="25" y="20"/>
                  </a:cubicBezTo>
                  <a:cubicBezTo>
                    <a:pt x="29" y="34"/>
                    <a:pt x="33" y="49"/>
                    <a:pt x="35" y="64"/>
                  </a:cubicBezTo>
                  <a:cubicBezTo>
                    <a:pt x="35" y="64"/>
                    <a:pt x="35" y="64"/>
                    <a:pt x="36" y="65"/>
                  </a:cubicBezTo>
                  <a:close/>
                </a:path>
              </a:pathLst>
            </a:custGeom>
            <a:solidFill>
              <a:srgbClr val="5C6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30">
              <a:extLst>
                <a:ext uri="{FF2B5EF4-FFF2-40B4-BE49-F238E27FC236}">
                  <a16:creationId xmlns:a16="http://schemas.microsoft.com/office/drawing/2014/main" id="{8962C9FA-A98E-AE47-37D4-6FEAC3CA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4525" y="2887663"/>
              <a:ext cx="287337" cy="214313"/>
            </a:xfrm>
            <a:custGeom>
              <a:avLst/>
              <a:gdLst>
                <a:gd name="T0" fmla="*/ 0 w 42"/>
                <a:gd name="T1" fmla="*/ 24 h 32"/>
                <a:gd name="T2" fmla="*/ 18 w 42"/>
                <a:gd name="T3" fmla="*/ 27 h 32"/>
                <a:gd name="T4" fmla="*/ 30 w 42"/>
                <a:gd name="T5" fmla="*/ 26 h 32"/>
                <a:gd name="T6" fmla="*/ 30 w 42"/>
                <a:gd name="T7" fmla="*/ 21 h 32"/>
                <a:gd name="T8" fmla="*/ 14 w 42"/>
                <a:gd name="T9" fmla="*/ 16 h 32"/>
                <a:gd name="T10" fmla="*/ 11 w 42"/>
                <a:gd name="T11" fmla="*/ 15 h 32"/>
                <a:gd name="T12" fmla="*/ 32 w 42"/>
                <a:gd name="T13" fmla="*/ 18 h 32"/>
                <a:gd name="T14" fmla="*/ 35 w 42"/>
                <a:gd name="T15" fmla="*/ 19 h 32"/>
                <a:gd name="T16" fmla="*/ 36 w 42"/>
                <a:gd name="T17" fmla="*/ 15 h 32"/>
                <a:gd name="T18" fmla="*/ 31 w 42"/>
                <a:gd name="T19" fmla="*/ 5 h 32"/>
                <a:gd name="T20" fmla="*/ 25 w 42"/>
                <a:gd name="T21" fmla="*/ 0 h 32"/>
                <a:gd name="T22" fmla="*/ 42 w 42"/>
                <a:gd name="T23" fmla="*/ 18 h 32"/>
                <a:gd name="T24" fmla="*/ 29 w 42"/>
                <a:gd name="T25" fmla="*/ 31 h 32"/>
                <a:gd name="T26" fmla="*/ 0 w 42"/>
                <a:gd name="T2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32">
                  <a:moveTo>
                    <a:pt x="0" y="24"/>
                  </a:moveTo>
                  <a:cubicBezTo>
                    <a:pt x="6" y="25"/>
                    <a:pt x="12" y="26"/>
                    <a:pt x="18" y="27"/>
                  </a:cubicBezTo>
                  <a:cubicBezTo>
                    <a:pt x="22" y="28"/>
                    <a:pt x="26" y="27"/>
                    <a:pt x="30" y="26"/>
                  </a:cubicBezTo>
                  <a:cubicBezTo>
                    <a:pt x="33" y="25"/>
                    <a:pt x="33" y="23"/>
                    <a:pt x="30" y="21"/>
                  </a:cubicBezTo>
                  <a:cubicBezTo>
                    <a:pt x="25" y="18"/>
                    <a:pt x="20" y="16"/>
                    <a:pt x="14" y="16"/>
                  </a:cubicBezTo>
                  <a:cubicBezTo>
                    <a:pt x="13" y="15"/>
                    <a:pt x="12" y="16"/>
                    <a:pt x="11" y="15"/>
                  </a:cubicBezTo>
                  <a:cubicBezTo>
                    <a:pt x="17" y="13"/>
                    <a:pt x="25" y="14"/>
                    <a:pt x="32" y="18"/>
                  </a:cubicBezTo>
                  <a:cubicBezTo>
                    <a:pt x="33" y="18"/>
                    <a:pt x="34" y="20"/>
                    <a:pt x="35" y="19"/>
                  </a:cubicBezTo>
                  <a:cubicBezTo>
                    <a:pt x="36" y="18"/>
                    <a:pt x="36" y="16"/>
                    <a:pt x="36" y="15"/>
                  </a:cubicBezTo>
                  <a:cubicBezTo>
                    <a:pt x="36" y="11"/>
                    <a:pt x="33" y="8"/>
                    <a:pt x="31" y="5"/>
                  </a:cubicBezTo>
                  <a:cubicBezTo>
                    <a:pt x="29" y="3"/>
                    <a:pt x="27" y="2"/>
                    <a:pt x="25" y="0"/>
                  </a:cubicBezTo>
                  <a:cubicBezTo>
                    <a:pt x="37" y="3"/>
                    <a:pt x="42" y="9"/>
                    <a:pt x="42" y="18"/>
                  </a:cubicBezTo>
                  <a:cubicBezTo>
                    <a:pt x="42" y="25"/>
                    <a:pt x="36" y="31"/>
                    <a:pt x="29" y="31"/>
                  </a:cubicBezTo>
                  <a:cubicBezTo>
                    <a:pt x="18" y="32"/>
                    <a:pt x="9" y="29"/>
                    <a:pt x="0" y="24"/>
                  </a:cubicBezTo>
                  <a:close/>
                </a:path>
              </a:pathLst>
            </a:custGeom>
            <a:solidFill>
              <a:srgbClr val="F8AF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31">
              <a:extLst>
                <a:ext uri="{FF2B5EF4-FFF2-40B4-BE49-F238E27FC236}">
                  <a16:creationId xmlns:a16="http://schemas.microsoft.com/office/drawing/2014/main" id="{998836E4-57C2-A00A-8630-0E1D9470D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3021013"/>
              <a:ext cx="258762" cy="201613"/>
            </a:xfrm>
            <a:custGeom>
              <a:avLst/>
              <a:gdLst>
                <a:gd name="T0" fmla="*/ 4 w 38"/>
                <a:gd name="T1" fmla="*/ 0 h 30"/>
                <a:gd name="T2" fmla="*/ 6 w 38"/>
                <a:gd name="T3" fmla="*/ 12 h 30"/>
                <a:gd name="T4" fmla="*/ 13 w 38"/>
                <a:gd name="T5" fmla="*/ 21 h 30"/>
                <a:gd name="T6" fmla="*/ 18 w 38"/>
                <a:gd name="T7" fmla="*/ 14 h 30"/>
                <a:gd name="T8" fmla="*/ 21 w 38"/>
                <a:gd name="T9" fmla="*/ 4 h 30"/>
                <a:gd name="T10" fmla="*/ 21 w 38"/>
                <a:gd name="T11" fmla="*/ 19 h 30"/>
                <a:gd name="T12" fmla="*/ 21 w 38"/>
                <a:gd name="T13" fmla="*/ 22 h 30"/>
                <a:gd name="T14" fmla="*/ 24 w 38"/>
                <a:gd name="T15" fmla="*/ 21 h 30"/>
                <a:gd name="T16" fmla="*/ 38 w 38"/>
                <a:gd name="T17" fmla="*/ 7 h 30"/>
                <a:gd name="T18" fmla="*/ 25 w 38"/>
                <a:gd name="T19" fmla="*/ 28 h 30"/>
                <a:gd name="T20" fmla="*/ 5 w 38"/>
                <a:gd name="T21" fmla="*/ 22 h 30"/>
                <a:gd name="T22" fmla="*/ 4 w 38"/>
                <a:gd name="T2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30">
                  <a:moveTo>
                    <a:pt x="4" y="0"/>
                  </a:moveTo>
                  <a:cubicBezTo>
                    <a:pt x="5" y="4"/>
                    <a:pt x="4" y="9"/>
                    <a:pt x="6" y="12"/>
                  </a:cubicBezTo>
                  <a:cubicBezTo>
                    <a:pt x="7" y="16"/>
                    <a:pt x="9" y="20"/>
                    <a:pt x="13" y="21"/>
                  </a:cubicBezTo>
                  <a:cubicBezTo>
                    <a:pt x="16" y="21"/>
                    <a:pt x="17" y="16"/>
                    <a:pt x="18" y="14"/>
                  </a:cubicBezTo>
                  <a:cubicBezTo>
                    <a:pt x="20" y="11"/>
                    <a:pt x="21" y="8"/>
                    <a:pt x="21" y="4"/>
                  </a:cubicBezTo>
                  <a:cubicBezTo>
                    <a:pt x="23" y="9"/>
                    <a:pt x="23" y="14"/>
                    <a:pt x="21" y="19"/>
                  </a:cubicBezTo>
                  <a:cubicBezTo>
                    <a:pt x="21" y="20"/>
                    <a:pt x="19" y="21"/>
                    <a:pt x="21" y="22"/>
                  </a:cubicBezTo>
                  <a:cubicBezTo>
                    <a:pt x="22" y="23"/>
                    <a:pt x="23" y="22"/>
                    <a:pt x="24" y="21"/>
                  </a:cubicBezTo>
                  <a:cubicBezTo>
                    <a:pt x="30" y="18"/>
                    <a:pt x="33" y="13"/>
                    <a:pt x="38" y="7"/>
                  </a:cubicBezTo>
                  <a:cubicBezTo>
                    <a:pt x="36" y="17"/>
                    <a:pt x="33" y="24"/>
                    <a:pt x="25" y="28"/>
                  </a:cubicBezTo>
                  <a:cubicBezTo>
                    <a:pt x="19" y="30"/>
                    <a:pt x="10" y="27"/>
                    <a:pt x="5" y="22"/>
                  </a:cubicBezTo>
                  <a:cubicBezTo>
                    <a:pt x="1" y="16"/>
                    <a:pt x="0" y="7"/>
                    <a:pt x="4" y="0"/>
                  </a:cubicBezTo>
                  <a:close/>
                </a:path>
              </a:pathLst>
            </a:custGeom>
            <a:solidFill>
              <a:srgbClr val="F6AF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32">
              <a:extLst>
                <a:ext uri="{FF2B5EF4-FFF2-40B4-BE49-F238E27FC236}">
                  <a16:creationId xmlns:a16="http://schemas.microsoft.com/office/drawing/2014/main" id="{D7437951-4044-5A38-1A5B-539C6AD7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5163" y="2590800"/>
              <a:ext cx="246062" cy="201613"/>
            </a:xfrm>
            <a:custGeom>
              <a:avLst/>
              <a:gdLst>
                <a:gd name="T0" fmla="*/ 0 w 36"/>
                <a:gd name="T1" fmla="*/ 10 h 30"/>
                <a:gd name="T2" fmla="*/ 23 w 36"/>
                <a:gd name="T3" fmla="*/ 2 h 30"/>
                <a:gd name="T4" fmla="*/ 29 w 36"/>
                <a:gd name="T5" fmla="*/ 24 h 30"/>
                <a:gd name="T6" fmla="*/ 21 w 36"/>
                <a:gd name="T7" fmla="*/ 30 h 30"/>
                <a:gd name="T8" fmla="*/ 28 w 36"/>
                <a:gd name="T9" fmla="*/ 20 h 30"/>
                <a:gd name="T10" fmla="*/ 27 w 36"/>
                <a:gd name="T11" fmla="*/ 13 h 30"/>
                <a:gd name="T12" fmla="*/ 21 w 36"/>
                <a:gd name="T13" fmla="*/ 13 h 30"/>
                <a:gd name="T14" fmla="*/ 11 w 36"/>
                <a:gd name="T15" fmla="*/ 17 h 30"/>
                <a:gd name="T16" fmla="*/ 23 w 36"/>
                <a:gd name="T17" fmla="*/ 8 h 30"/>
                <a:gd name="T18" fmla="*/ 11 w 36"/>
                <a:gd name="T19" fmla="*/ 6 h 30"/>
                <a:gd name="T20" fmla="*/ 0 w 36"/>
                <a:gd name="T2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30">
                  <a:moveTo>
                    <a:pt x="0" y="10"/>
                  </a:moveTo>
                  <a:cubicBezTo>
                    <a:pt x="5" y="3"/>
                    <a:pt x="16" y="0"/>
                    <a:pt x="23" y="2"/>
                  </a:cubicBezTo>
                  <a:cubicBezTo>
                    <a:pt x="33" y="4"/>
                    <a:pt x="36" y="17"/>
                    <a:pt x="29" y="24"/>
                  </a:cubicBezTo>
                  <a:cubicBezTo>
                    <a:pt x="27" y="26"/>
                    <a:pt x="25" y="28"/>
                    <a:pt x="21" y="30"/>
                  </a:cubicBezTo>
                  <a:cubicBezTo>
                    <a:pt x="24" y="25"/>
                    <a:pt x="27" y="23"/>
                    <a:pt x="28" y="20"/>
                  </a:cubicBezTo>
                  <a:cubicBezTo>
                    <a:pt x="28" y="17"/>
                    <a:pt x="29" y="15"/>
                    <a:pt x="27" y="13"/>
                  </a:cubicBezTo>
                  <a:cubicBezTo>
                    <a:pt x="25" y="11"/>
                    <a:pt x="23" y="12"/>
                    <a:pt x="21" y="13"/>
                  </a:cubicBezTo>
                  <a:cubicBezTo>
                    <a:pt x="18" y="14"/>
                    <a:pt x="15" y="15"/>
                    <a:pt x="11" y="17"/>
                  </a:cubicBezTo>
                  <a:cubicBezTo>
                    <a:pt x="14" y="12"/>
                    <a:pt x="18" y="10"/>
                    <a:pt x="23" y="8"/>
                  </a:cubicBezTo>
                  <a:cubicBezTo>
                    <a:pt x="19" y="5"/>
                    <a:pt x="15" y="6"/>
                    <a:pt x="11" y="6"/>
                  </a:cubicBezTo>
                  <a:cubicBezTo>
                    <a:pt x="7" y="7"/>
                    <a:pt x="4" y="9"/>
                    <a:pt x="0" y="10"/>
                  </a:cubicBezTo>
                  <a:close/>
                </a:path>
              </a:pathLst>
            </a:custGeom>
            <a:solidFill>
              <a:srgbClr val="F8B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33">
              <a:extLst>
                <a:ext uri="{FF2B5EF4-FFF2-40B4-BE49-F238E27FC236}">
                  <a16:creationId xmlns:a16="http://schemas.microsoft.com/office/drawing/2014/main" id="{DEE6ECDC-759D-D861-9321-C5364235F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1650" y="2786063"/>
              <a:ext cx="109537" cy="107950"/>
            </a:xfrm>
            <a:custGeom>
              <a:avLst/>
              <a:gdLst>
                <a:gd name="T0" fmla="*/ 16 w 16"/>
                <a:gd name="T1" fmla="*/ 8 h 16"/>
                <a:gd name="T2" fmla="*/ 7 w 16"/>
                <a:gd name="T3" fmla="*/ 16 h 16"/>
                <a:gd name="T4" fmla="*/ 0 w 16"/>
                <a:gd name="T5" fmla="*/ 8 h 16"/>
                <a:gd name="T6" fmla="*/ 8 w 16"/>
                <a:gd name="T7" fmla="*/ 0 h 16"/>
                <a:gd name="T8" fmla="*/ 16 w 16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16" y="8"/>
                  </a:moveTo>
                  <a:cubicBezTo>
                    <a:pt x="16" y="12"/>
                    <a:pt x="12" y="16"/>
                    <a:pt x="7" y="16"/>
                  </a:cubicBezTo>
                  <a:cubicBezTo>
                    <a:pt x="3" y="16"/>
                    <a:pt x="0" y="12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6" y="4"/>
                    <a:pt x="16" y="8"/>
                  </a:cubicBezTo>
                  <a:close/>
                </a:path>
              </a:pathLst>
            </a:custGeom>
            <a:solidFill>
              <a:srgbClr val="F28D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34">
              <a:extLst>
                <a:ext uri="{FF2B5EF4-FFF2-40B4-BE49-F238E27FC236}">
                  <a16:creationId xmlns:a16="http://schemas.microsoft.com/office/drawing/2014/main" id="{50CE29C7-E57B-EB64-0CC7-5C3E415C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2563" y="3432175"/>
              <a:ext cx="366712" cy="228600"/>
            </a:xfrm>
            <a:custGeom>
              <a:avLst/>
              <a:gdLst>
                <a:gd name="T0" fmla="*/ 49 w 54"/>
                <a:gd name="T1" fmla="*/ 29 h 34"/>
                <a:gd name="T2" fmla="*/ 2 w 54"/>
                <a:gd name="T3" fmla="*/ 10 h 34"/>
                <a:gd name="T4" fmla="*/ 4 w 54"/>
                <a:gd name="T5" fmla="*/ 3 h 34"/>
                <a:gd name="T6" fmla="*/ 43 w 54"/>
                <a:gd name="T7" fmla="*/ 8 h 34"/>
                <a:gd name="T8" fmla="*/ 54 w 54"/>
                <a:gd name="T9" fmla="*/ 24 h 34"/>
                <a:gd name="T10" fmla="*/ 32 w 54"/>
                <a:gd name="T11" fmla="*/ 12 h 34"/>
                <a:gd name="T12" fmla="*/ 29 w 54"/>
                <a:gd name="T13" fmla="*/ 12 h 34"/>
                <a:gd name="T14" fmla="*/ 49 w 54"/>
                <a:gd name="T15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4">
                  <a:moveTo>
                    <a:pt x="49" y="29"/>
                  </a:moveTo>
                  <a:cubicBezTo>
                    <a:pt x="28" y="34"/>
                    <a:pt x="12" y="28"/>
                    <a:pt x="2" y="10"/>
                  </a:cubicBezTo>
                  <a:cubicBezTo>
                    <a:pt x="1" y="7"/>
                    <a:pt x="0" y="4"/>
                    <a:pt x="4" y="3"/>
                  </a:cubicBezTo>
                  <a:cubicBezTo>
                    <a:pt x="18" y="0"/>
                    <a:pt x="31" y="0"/>
                    <a:pt x="43" y="8"/>
                  </a:cubicBezTo>
                  <a:cubicBezTo>
                    <a:pt x="48" y="12"/>
                    <a:pt x="52" y="17"/>
                    <a:pt x="54" y="24"/>
                  </a:cubicBezTo>
                  <a:cubicBezTo>
                    <a:pt x="47" y="19"/>
                    <a:pt x="40" y="14"/>
                    <a:pt x="32" y="12"/>
                  </a:cubicBezTo>
                  <a:cubicBezTo>
                    <a:pt x="31" y="12"/>
                    <a:pt x="31" y="12"/>
                    <a:pt x="29" y="12"/>
                  </a:cubicBezTo>
                  <a:cubicBezTo>
                    <a:pt x="37" y="17"/>
                    <a:pt x="44" y="22"/>
                    <a:pt x="49" y="29"/>
                  </a:cubicBezTo>
                  <a:close/>
                </a:path>
              </a:pathLst>
            </a:custGeom>
            <a:solidFill>
              <a:srgbClr val="668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35">
              <a:extLst>
                <a:ext uri="{FF2B5EF4-FFF2-40B4-BE49-F238E27FC236}">
                  <a16:creationId xmlns:a16="http://schemas.microsoft.com/office/drawing/2014/main" id="{AF1020F6-B762-C738-59F6-26EF37EB6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2250" y="1609725"/>
              <a:ext cx="219075" cy="241300"/>
            </a:xfrm>
            <a:custGeom>
              <a:avLst/>
              <a:gdLst>
                <a:gd name="T0" fmla="*/ 32 w 32"/>
                <a:gd name="T1" fmla="*/ 23 h 36"/>
                <a:gd name="T2" fmla="*/ 11 w 32"/>
                <a:gd name="T3" fmla="*/ 9 h 36"/>
                <a:gd name="T4" fmla="*/ 19 w 32"/>
                <a:gd name="T5" fmla="*/ 28 h 36"/>
                <a:gd name="T6" fmla="*/ 10 w 32"/>
                <a:gd name="T7" fmla="*/ 16 h 36"/>
                <a:gd name="T8" fmla="*/ 8 w 32"/>
                <a:gd name="T9" fmla="*/ 15 h 36"/>
                <a:gd name="T10" fmla="*/ 7 w 32"/>
                <a:gd name="T11" fmla="*/ 18 h 36"/>
                <a:gd name="T12" fmla="*/ 11 w 32"/>
                <a:gd name="T13" fmla="*/ 36 h 36"/>
                <a:gd name="T14" fmla="*/ 1 w 32"/>
                <a:gd name="T15" fmla="*/ 13 h 36"/>
                <a:gd name="T16" fmla="*/ 9 w 32"/>
                <a:gd name="T17" fmla="*/ 2 h 36"/>
                <a:gd name="T18" fmla="*/ 21 w 32"/>
                <a:gd name="T19" fmla="*/ 5 h 36"/>
                <a:gd name="T20" fmla="*/ 32 w 32"/>
                <a:gd name="T21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36">
                  <a:moveTo>
                    <a:pt x="32" y="23"/>
                  </a:moveTo>
                  <a:cubicBezTo>
                    <a:pt x="25" y="17"/>
                    <a:pt x="21" y="10"/>
                    <a:pt x="11" y="9"/>
                  </a:cubicBezTo>
                  <a:cubicBezTo>
                    <a:pt x="15" y="16"/>
                    <a:pt x="18" y="21"/>
                    <a:pt x="19" y="28"/>
                  </a:cubicBezTo>
                  <a:cubicBezTo>
                    <a:pt x="17" y="24"/>
                    <a:pt x="14" y="19"/>
                    <a:pt x="10" y="16"/>
                  </a:cubicBezTo>
                  <a:cubicBezTo>
                    <a:pt x="10" y="16"/>
                    <a:pt x="9" y="15"/>
                    <a:pt x="8" y="15"/>
                  </a:cubicBezTo>
                  <a:cubicBezTo>
                    <a:pt x="6" y="15"/>
                    <a:pt x="7" y="17"/>
                    <a:pt x="7" y="18"/>
                  </a:cubicBezTo>
                  <a:cubicBezTo>
                    <a:pt x="7" y="24"/>
                    <a:pt x="9" y="30"/>
                    <a:pt x="11" y="36"/>
                  </a:cubicBezTo>
                  <a:cubicBezTo>
                    <a:pt x="4" y="29"/>
                    <a:pt x="0" y="22"/>
                    <a:pt x="1" y="13"/>
                  </a:cubicBezTo>
                  <a:cubicBezTo>
                    <a:pt x="2" y="8"/>
                    <a:pt x="4" y="4"/>
                    <a:pt x="9" y="2"/>
                  </a:cubicBezTo>
                  <a:cubicBezTo>
                    <a:pt x="13" y="0"/>
                    <a:pt x="17" y="2"/>
                    <a:pt x="21" y="5"/>
                  </a:cubicBezTo>
                  <a:cubicBezTo>
                    <a:pt x="26" y="10"/>
                    <a:pt x="29" y="16"/>
                    <a:pt x="32" y="23"/>
                  </a:cubicBezTo>
                  <a:close/>
                </a:path>
              </a:pathLst>
            </a:custGeom>
            <a:solidFill>
              <a:srgbClr val="F8A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36">
              <a:extLst>
                <a:ext uri="{FF2B5EF4-FFF2-40B4-BE49-F238E27FC236}">
                  <a16:creationId xmlns:a16="http://schemas.microsoft.com/office/drawing/2014/main" id="{49980C1E-8119-BCA0-8937-1D033F6E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3200" y="2093913"/>
              <a:ext cx="306387" cy="214313"/>
            </a:xfrm>
            <a:custGeom>
              <a:avLst/>
              <a:gdLst>
                <a:gd name="T0" fmla="*/ 2 w 45"/>
                <a:gd name="T1" fmla="*/ 6 h 32"/>
                <a:gd name="T2" fmla="*/ 1 w 45"/>
                <a:gd name="T3" fmla="*/ 3 h 32"/>
                <a:gd name="T4" fmla="*/ 4 w 45"/>
                <a:gd name="T5" fmla="*/ 0 h 32"/>
                <a:gd name="T6" fmla="*/ 42 w 45"/>
                <a:gd name="T7" fmla="*/ 20 h 32"/>
                <a:gd name="T8" fmla="*/ 43 w 45"/>
                <a:gd name="T9" fmla="*/ 21 h 32"/>
                <a:gd name="T10" fmla="*/ 44 w 45"/>
                <a:gd name="T11" fmla="*/ 25 h 32"/>
                <a:gd name="T12" fmla="*/ 40 w 45"/>
                <a:gd name="T13" fmla="*/ 25 h 32"/>
                <a:gd name="T14" fmla="*/ 22 w 45"/>
                <a:gd name="T15" fmla="*/ 11 h 32"/>
                <a:gd name="T16" fmla="*/ 19 w 45"/>
                <a:gd name="T17" fmla="*/ 9 h 32"/>
                <a:gd name="T18" fmla="*/ 16 w 45"/>
                <a:gd name="T19" fmla="*/ 9 h 32"/>
                <a:gd name="T20" fmla="*/ 17 w 45"/>
                <a:gd name="T21" fmla="*/ 11 h 32"/>
                <a:gd name="T22" fmla="*/ 39 w 45"/>
                <a:gd name="T23" fmla="*/ 28 h 32"/>
                <a:gd name="T24" fmla="*/ 45 w 45"/>
                <a:gd name="T25" fmla="*/ 32 h 32"/>
                <a:gd name="T26" fmla="*/ 31 w 45"/>
                <a:gd name="T27" fmla="*/ 31 h 32"/>
                <a:gd name="T28" fmla="*/ 18 w 45"/>
                <a:gd name="T29" fmla="*/ 27 h 32"/>
                <a:gd name="T30" fmla="*/ 2 w 45"/>
                <a:gd name="T31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" h="32">
                  <a:moveTo>
                    <a:pt x="2" y="6"/>
                  </a:moveTo>
                  <a:cubicBezTo>
                    <a:pt x="2" y="5"/>
                    <a:pt x="2" y="4"/>
                    <a:pt x="1" y="3"/>
                  </a:cubicBezTo>
                  <a:cubicBezTo>
                    <a:pt x="0" y="1"/>
                    <a:pt x="1" y="0"/>
                    <a:pt x="4" y="0"/>
                  </a:cubicBezTo>
                  <a:cubicBezTo>
                    <a:pt x="20" y="0"/>
                    <a:pt x="34" y="5"/>
                    <a:pt x="42" y="20"/>
                  </a:cubicBezTo>
                  <a:cubicBezTo>
                    <a:pt x="42" y="20"/>
                    <a:pt x="43" y="21"/>
                    <a:pt x="43" y="21"/>
                  </a:cubicBezTo>
                  <a:cubicBezTo>
                    <a:pt x="44" y="22"/>
                    <a:pt x="45" y="23"/>
                    <a:pt x="44" y="25"/>
                  </a:cubicBezTo>
                  <a:cubicBezTo>
                    <a:pt x="43" y="27"/>
                    <a:pt x="41" y="25"/>
                    <a:pt x="40" y="25"/>
                  </a:cubicBezTo>
                  <a:cubicBezTo>
                    <a:pt x="33" y="22"/>
                    <a:pt x="27" y="17"/>
                    <a:pt x="22" y="11"/>
                  </a:cubicBezTo>
                  <a:cubicBezTo>
                    <a:pt x="21" y="11"/>
                    <a:pt x="20" y="10"/>
                    <a:pt x="19" y="9"/>
                  </a:cubicBezTo>
                  <a:cubicBezTo>
                    <a:pt x="18" y="8"/>
                    <a:pt x="17" y="7"/>
                    <a:pt x="16" y="9"/>
                  </a:cubicBezTo>
                  <a:cubicBezTo>
                    <a:pt x="15" y="10"/>
                    <a:pt x="17" y="10"/>
                    <a:pt x="17" y="11"/>
                  </a:cubicBezTo>
                  <a:cubicBezTo>
                    <a:pt x="22" y="20"/>
                    <a:pt x="31" y="24"/>
                    <a:pt x="39" y="28"/>
                  </a:cubicBezTo>
                  <a:cubicBezTo>
                    <a:pt x="41" y="29"/>
                    <a:pt x="44" y="30"/>
                    <a:pt x="45" y="32"/>
                  </a:cubicBezTo>
                  <a:cubicBezTo>
                    <a:pt x="41" y="32"/>
                    <a:pt x="36" y="32"/>
                    <a:pt x="31" y="31"/>
                  </a:cubicBezTo>
                  <a:cubicBezTo>
                    <a:pt x="26" y="32"/>
                    <a:pt x="21" y="29"/>
                    <a:pt x="18" y="27"/>
                  </a:cubicBezTo>
                  <a:cubicBezTo>
                    <a:pt x="10" y="21"/>
                    <a:pt x="4" y="15"/>
                    <a:pt x="2" y="6"/>
                  </a:cubicBezTo>
                  <a:close/>
                </a:path>
              </a:pathLst>
            </a:custGeom>
            <a:solidFill>
              <a:srgbClr val="688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3">
            <a:extLst>
              <a:ext uri="{FF2B5EF4-FFF2-40B4-BE49-F238E27FC236}">
                <a16:creationId xmlns:a16="http://schemas.microsoft.com/office/drawing/2014/main" id="{EB78465B-CAAC-FE17-B274-E3E4D54DAEA1}"/>
              </a:ext>
            </a:extLst>
          </p:cNvPr>
          <p:cNvSpPr>
            <a:spLocks/>
          </p:cNvSpPr>
          <p:nvPr/>
        </p:nvSpPr>
        <p:spPr bwMode="auto">
          <a:xfrm>
            <a:off x="6446838" y="1895476"/>
            <a:ext cx="1793875" cy="1793874"/>
          </a:xfrm>
          <a:custGeom>
            <a:avLst/>
            <a:gdLst>
              <a:gd name="T0" fmla="*/ 471 w 474"/>
              <a:gd name="T1" fmla="*/ 256 h 474"/>
              <a:gd name="T2" fmla="*/ 454 w 474"/>
              <a:gd name="T3" fmla="*/ 226 h 474"/>
              <a:gd name="T4" fmla="*/ 468 w 474"/>
              <a:gd name="T5" fmla="*/ 197 h 474"/>
              <a:gd name="T6" fmla="*/ 446 w 474"/>
              <a:gd name="T7" fmla="*/ 173 h 474"/>
              <a:gd name="T8" fmla="*/ 451 w 474"/>
              <a:gd name="T9" fmla="*/ 139 h 474"/>
              <a:gd name="T10" fmla="*/ 424 w 474"/>
              <a:gd name="T11" fmla="*/ 123 h 474"/>
              <a:gd name="T12" fmla="*/ 420 w 474"/>
              <a:gd name="T13" fmla="*/ 91 h 474"/>
              <a:gd name="T14" fmla="*/ 386 w 474"/>
              <a:gd name="T15" fmla="*/ 80 h 474"/>
              <a:gd name="T16" fmla="*/ 378 w 474"/>
              <a:gd name="T17" fmla="*/ 49 h 474"/>
              <a:gd name="T18" fmla="*/ 348 w 474"/>
              <a:gd name="T19" fmla="*/ 47 h 474"/>
              <a:gd name="T20" fmla="*/ 328 w 474"/>
              <a:gd name="T21" fmla="*/ 20 h 474"/>
              <a:gd name="T22" fmla="*/ 299 w 474"/>
              <a:gd name="T23" fmla="*/ 25 h 474"/>
              <a:gd name="T24" fmla="*/ 270 w 474"/>
              <a:gd name="T25" fmla="*/ 4 h 474"/>
              <a:gd name="T26" fmla="*/ 240 w 474"/>
              <a:gd name="T27" fmla="*/ 20 h 474"/>
              <a:gd name="T28" fmla="*/ 212 w 474"/>
              <a:gd name="T29" fmla="*/ 3 h 474"/>
              <a:gd name="T30" fmla="*/ 186 w 474"/>
              <a:gd name="T31" fmla="*/ 25 h 474"/>
              <a:gd name="T32" fmla="*/ 153 w 474"/>
              <a:gd name="T33" fmla="*/ 16 h 474"/>
              <a:gd name="T34" fmla="*/ 137 w 474"/>
              <a:gd name="T35" fmla="*/ 42 h 474"/>
              <a:gd name="T36" fmla="*/ 103 w 474"/>
              <a:gd name="T37" fmla="*/ 44 h 474"/>
              <a:gd name="T38" fmla="*/ 91 w 474"/>
              <a:gd name="T39" fmla="*/ 76 h 474"/>
              <a:gd name="T40" fmla="*/ 59 w 474"/>
              <a:gd name="T41" fmla="*/ 83 h 474"/>
              <a:gd name="T42" fmla="*/ 55 w 474"/>
              <a:gd name="T43" fmla="*/ 117 h 474"/>
              <a:gd name="T44" fmla="*/ 26 w 474"/>
              <a:gd name="T45" fmla="*/ 133 h 474"/>
              <a:gd name="T46" fmla="*/ 31 w 474"/>
              <a:gd name="T47" fmla="*/ 165 h 474"/>
              <a:gd name="T48" fmla="*/ 5 w 474"/>
              <a:gd name="T49" fmla="*/ 189 h 474"/>
              <a:gd name="T50" fmla="*/ 20 w 474"/>
              <a:gd name="T51" fmla="*/ 219 h 474"/>
              <a:gd name="T52" fmla="*/ 2 w 474"/>
              <a:gd name="T53" fmla="*/ 247 h 474"/>
              <a:gd name="T54" fmla="*/ 22 w 474"/>
              <a:gd name="T55" fmla="*/ 272 h 474"/>
              <a:gd name="T56" fmla="*/ 12 w 474"/>
              <a:gd name="T57" fmla="*/ 306 h 474"/>
              <a:gd name="T58" fmla="*/ 38 w 474"/>
              <a:gd name="T59" fmla="*/ 325 h 474"/>
              <a:gd name="T60" fmla="*/ 37 w 474"/>
              <a:gd name="T61" fmla="*/ 356 h 474"/>
              <a:gd name="T62" fmla="*/ 67 w 474"/>
              <a:gd name="T63" fmla="*/ 371 h 474"/>
              <a:gd name="T64" fmla="*/ 73 w 474"/>
              <a:gd name="T65" fmla="*/ 404 h 474"/>
              <a:gd name="T66" fmla="*/ 107 w 474"/>
              <a:gd name="T67" fmla="*/ 410 h 474"/>
              <a:gd name="T68" fmla="*/ 120 w 474"/>
              <a:gd name="T69" fmla="*/ 439 h 474"/>
              <a:gd name="T70" fmla="*/ 152 w 474"/>
              <a:gd name="T71" fmla="*/ 437 h 474"/>
              <a:gd name="T72" fmla="*/ 175 w 474"/>
              <a:gd name="T73" fmla="*/ 462 h 474"/>
              <a:gd name="T74" fmla="*/ 206 w 474"/>
              <a:gd name="T75" fmla="*/ 451 h 474"/>
              <a:gd name="T76" fmla="*/ 232 w 474"/>
              <a:gd name="T77" fmla="*/ 470 h 474"/>
              <a:gd name="T78" fmla="*/ 262 w 474"/>
              <a:gd name="T79" fmla="*/ 451 h 474"/>
              <a:gd name="T80" fmla="*/ 292 w 474"/>
              <a:gd name="T81" fmla="*/ 464 h 474"/>
              <a:gd name="T82" fmla="*/ 312 w 474"/>
              <a:gd name="T83" fmla="*/ 441 h 474"/>
              <a:gd name="T84" fmla="*/ 347 w 474"/>
              <a:gd name="T85" fmla="*/ 443 h 474"/>
              <a:gd name="T86" fmla="*/ 362 w 474"/>
              <a:gd name="T87" fmla="*/ 413 h 474"/>
              <a:gd name="T88" fmla="*/ 381 w 474"/>
              <a:gd name="T89" fmla="*/ 410 h 474"/>
              <a:gd name="T90" fmla="*/ 401 w 474"/>
              <a:gd name="T91" fmla="*/ 405 h 474"/>
              <a:gd name="T92" fmla="*/ 407 w 474"/>
              <a:gd name="T93" fmla="*/ 371 h 474"/>
              <a:gd name="T94" fmla="*/ 437 w 474"/>
              <a:gd name="T95" fmla="*/ 358 h 474"/>
              <a:gd name="T96" fmla="*/ 434 w 474"/>
              <a:gd name="T97" fmla="*/ 326 h 474"/>
              <a:gd name="T98" fmla="*/ 462 w 474"/>
              <a:gd name="T99" fmla="*/ 306 h 474"/>
              <a:gd name="T100" fmla="*/ 454 w 474"/>
              <a:gd name="T101" fmla="*/ 271 h 4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74" h="474">
                <a:moveTo>
                  <a:pt x="454" y="271"/>
                </a:moveTo>
                <a:cubicBezTo>
                  <a:pt x="459" y="266"/>
                  <a:pt x="465" y="261"/>
                  <a:pt x="471" y="256"/>
                </a:cubicBezTo>
                <a:cubicBezTo>
                  <a:pt x="474" y="252"/>
                  <a:pt x="474" y="250"/>
                  <a:pt x="471" y="246"/>
                </a:cubicBezTo>
                <a:cubicBezTo>
                  <a:pt x="465" y="239"/>
                  <a:pt x="460" y="233"/>
                  <a:pt x="454" y="226"/>
                </a:cubicBezTo>
                <a:cubicBezTo>
                  <a:pt x="452" y="223"/>
                  <a:pt x="452" y="222"/>
                  <a:pt x="454" y="219"/>
                </a:cubicBezTo>
                <a:cubicBezTo>
                  <a:pt x="459" y="212"/>
                  <a:pt x="463" y="205"/>
                  <a:pt x="468" y="197"/>
                </a:cubicBezTo>
                <a:cubicBezTo>
                  <a:pt x="469" y="195"/>
                  <a:pt x="472" y="192"/>
                  <a:pt x="468" y="189"/>
                </a:cubicBezTo>
                <a:cubicBezTo>
                  <a:pt x="461" y="184"/>
                  <a:pt x="454" y="178"/>
                  <a:pt x="446" y="173"/>
                </a:cubicBezTo>
                <a:cubicBezTo>
                  <a:pt x="442" y="170"/>
                  <a:pt x="442" y="168"/>
                  <a:pt x="443" y="164"/>
                </a:cubicBezTo>
                <a:cubicBezTo>
                  <a:pt x="446" y="156"/>
                  <a:pt x="449" y="148"/>
                  <a:pt x="451" y="139"/>
                </a:cubicBezTo>
                <a:cubicBezTo>
                  <a:pt x="452" y="136"/>
                  <a:pt x="452" y="134"/>
                  <a:pt x="448" y="133"/>
                </a:cubicBezTo>
                <a:cubicBezTo>
                  <a:pt x="440" y="130"/>
                  <a:pt x="432" y="126"/>
                  <a:pt x="424" y="123"/>
                </a:cubicBezTo>
                <a:cubicBezTo>
                  <a:pt x="420" y="122"/>
                  <a:pt x="418" y="120"/>
                  <a:pt x="419" y="116"/>
                </a:cubicBezTo>
                <a:cubicBezTo>
                  <a:pt x="420" y="108"/>
                  <a:pt x="420" y="99"/>
                  <a:pt x="420" y="91"/>
                </a:cubicBezTo>
                <a:cubicBezTo>
                  <a:pt x="421" y="86"/>
                  <a:pt x="419" y="83"/>
                  <a:pt x="414" y="83"/>
                </a:cubicBezTo>
                <a:cubicBezTo>
                  <a:pt x="405" y="83"/>
                  <a:pt x="396" y="81"/>
                  <a:pt x="386" y="80"/>
                </a:cubicBezTo>
                <a:cubicBezTo>
                  <a:pt x="384" y="80"/>
                  <a:pt x="384" y="78"/>
                  <a:pt x="383" y="76"/>
                </a:cubicBezTo>
                <a:cubicBezTo>
                  <a:pt x="382" y="67"/>
                  <a:pt x="380" y="58"/>
                  <a:pt x="378" y="49"/>
                </a:cubicBezTo>
                <a:cubicBezTo>
                  <a:pt x="378" y="44"/>
                  <a:pt x="376" y="43"/>
                  <a:pt x="371" y="44"/>
                </a:cubicBezTo>
                <a:cubicBezTo>
                  <a:pt x="363" y="45"/>
                  <a:pt x="355" y="46"/>
                  <a:pt x="348" y="47"/>
                </a:cubicBezTo>
                <a:cubicBezTo>
                  <a:pt x="343" y="48"/>
                  <a:pt x="339" y="47"/>
                  <a:pt x="337" y="42"/>
                </a:cubicBezTo>
                <a:cubicBezTo>
                  <a:pt x="334" y="35"/>
                  <a:pt x="331" y="28"/>
                  <a:pt x="328" y="20"/>
                </a:cubicBezTo>
                <a:cubicBezTo>
                  <a:pt x="326" y="16"/>
                  <a:pt x="324" y="15"/>
                  <a:pt x="320" y="17"/>
                </a:cubicBezTo>
                <a:cubicBezTo>
                  <a:pt x="313" y="20"/>
                  <a:pt x="306" y="22"/>
                  <a:pt x="299" y="25"/>
                </a:cubicBezTo>
                <a:cubicBezTo>
                  <a:pt x="290" y="28"/>
                  <a:pt x="290" y="28"/>
                  <a:pt x="284" y="20"/>
                </a:cubicBezTo>
                <a:cubicBezTo>
                  <a:pt x="279" y="15"/>
                  <a:pt x="274" y="9"/>
                  <a:pt x="270" y="4"/>
                </a:cubicBezTo>
                <a:cubicBezTo>
                  <a:pt x="267" y="1"/>
                  <a:pt x="265" y="1"/>
                  <a:pt x="262" y="3"/>
                </a:cubicBezTo>
                <a:cubicBezTo>
                  <a:pt x="255" y="9"/>
                  <a:pt x="248" y="14"/>
                  <a:pt x="240" y="20"/>
                </a:cubicBezTo>
                <a:cubicBezTo>
                  <a:pt x="238" y="21"/>
                  <a:pt x="236" y="22"/>
                  <a:pt x="234" y="20"/>
                </a:cubicBezTo>
                <a:cubicBezTo>
                  <a:pt x="226" y="14"/>
                  <a:pt x="219" y="9"/>
                  <a:pt x="212" y="3"/>
                </a:cubicBezTo>
                <a:cubicBezTo>
                  <a:pt x="208" y="0"/>
                  <a:pt x="206" y="1"/>
                  <a:pt x="203" y="5"/>
                </a:cubicBezTo>
                <a:cubicBezTo>
                  <a:pt x="197" y="12"/>
                  <a:pt x="192" y="18"/>
                  <a:pt x="186" y="25"/>
                </a:cubicBezTo>
                <a:cubicBezTo>
                  <a:pt x="184" y="28"/>
                  <a:pt x="182" y="28"/>
                  <a:pt x="179" y="27"/>
                </a:cubicBezTo>
                <a:cubicBezTo>
                  <a:pt x="171" y="23"/>
                  <a:pt x="162" y="20"/>
                  <a:pt x="153" y="16"/>
                </a:cubicBezTo>
                <a:cubicBezTo>
                  <a:pt x="150" y="15"/>
                  <a:pt x="149" y="16"/>
                  <a:pt x="147" y="19"/>
                </a:cubicBezTo>
                <a:cubicBezTo>
                  <a:pt x="144" y="26"/>
                  <a:pt x="140" y="34"/>
                  <a:pt x="137" y="42"/>
                </a:cubicBezTo>
                <a:cubicBezTo>
                  <a:pt x="135" y="47"/>
                  <a:pt x="132" y="48"/>
                  <a:pt x="127" y="47"/>
                </a:cubicBezTo>
                <a:cubicBezTo>
                  <a:pt x="119" y="46"/>
                  <a:pt x="111" y="45"/>
                  <a:pt x="103" y="44"/>
                </a:cubicBezTo>
                <a:cubicBezTo>
                  <a:pt x="97" y="43"/>
                  <a:pt x="96" y="46"/>
                  <a:pt x="95" y="50"/>
                </a:cubicBezTo>
                <a:cubicBezTo>
                  <a:pt x="94" y="59"/>
                  <a:pt x="92" y="67"/>
                  <a:pt x="91" y="76"/>
                </a:cubicBezTo>
                <a:cubicBezTo>
                  <a:pt x="90" y="79"/>
                  <a:pt x="90" y="80"/>
                  <a:pt x="87" y="80"/>
                </a:cubicBezTo>
                <a:cubicBezTo>
                  <a:pt x="78" y="81"/>
                  <a:pt x="68" y="82"/>
                  <a:pt x="59" y="83"/>
                </a:cubicBezTo>
                <a:cubicBezTo>
                  <a:pt x="54" y="84"/>
                  <a:pt x="53" y="86"/>
                  <a:pt x="53" y="90"/>
                </a:cubicBezTo>
                <a:cubicBezTo>
                  <a:pt x="54" y="99"/>
                  <a:pt x="54" y="108"/>
                  <a:pt x="55" y="117"/>
                </a:cubicBezTo>
                <a:cubicBezTo>
                  <a:pt x="56" y="120"/>
                  <a:pt x="54" y="122"/>
                  <a:pt x="51" y="123"/>
                </a:cubicBezTo>
                <a:cubicBezTo>
                  <a:pt x="43" y="126"/>
                  <a:pt x="34" y="130"/>
                  <a:pt x="26" y="133"/>
                </a:cubicBezTo>
                <a:cubicBezTo>
                  <a:pt x="21" y="134"/>
                  <a:pt x="21" y="137"/>
                  <a:pt x="22" y="141"/>
                </a:cubicBezTo>
                <a:cubicBezTo>
                  <a:pt x="25" y="149"/>
                  <a:pt x="28" y="157"/>
                  <a:pt x="31" y="165"/>
                </a:cubicBezTo>
                <a:cubicBezTo>
                  <a:pt x="32" y="169"/>
                  <a:pt x="31" y="170"/>
                  <a:pt x="28" y="172"/>
                </a:cubicBezTo>
                <a:cubicBezTo>
                  <a:pt x="20" y="177"/>
                  <a:pt x="13" y="183"/>
                  <a:pt x="5" y="189"/>
                </a:cubicBezTo>
                <a:cubicBezTo>
                  <a:pt x="3" y="190"/>
                  <a:pt x="2" y="192"/>
                  <a:pt x="4" y="195"/>
                </a:cubicBezTo>
                <a:cubicBezTo>
                  <a:pt x="10" y="203"/>
                  <a:pt x="15" y="211"/>
                  <a:pt x="20" y="219"/>
                </a:cubicBezTo>
                <a:cubicBezTo>
                  <a:pt x="22" y="222"/>
                  <a:pt x="22" y="224"/>
                  <a:pt x="20" y="226"/>
                </a:cubicBezTo>
                <a:cubicBezTo>
                  <a:pt x="14" y="233"/>
                  <a:pt x="8" y="240"/>
                  <a:pt x="2" y="247"/>
                </a:cubicBezTo>
                <a:cubicBezTo>
                  <a:pt x="0" y="249"/>
                  <a:pt x="0" y="252"/>
                  <a:pt x="3" y="255"/>
                </a:cubicBezTo>
                <a:cubicBezTo>
                  <a:pt x="9" y="260"/>
                  <a:pt x="15" y="266"/>
                  <a:pt x="22" y="272"/>
                </a:cubicBezTo>
                <a:cubicBezTo>
                  <a:pt x="25" y="275"/>
                  <a:pt x="26" y="279"/>
                  <a:pt x="23" y="283"/>
                </a:cubicBezTo>
                <a:cubicBezTo>
                  <a:pt x="20" y="290"/>
                  <a:pt x="16" y="298"/>
                  <a:pt x="12" y="306"/>
                </a:cubicBezTo>
                <a:cubicBezTo>
                  <a:pt x="11" y="309"/>
                  <a:pt x="12" y="310"/>
                  <a:pt x="15" y="312"/>
                </a:cubicBezTo>
                <a:cubicBezTo>
                  <a:pt x="23" y="316"/>
                  <a:pt x="30" y="320"/>
                  <a:pt x="38" y="325"/>
                </a:cubicBezTo>
                <a:cubicBezTo>
                  <a:pt x="42" y="326"/>
                  <a:pt x="43" y="328"/>
                  <a:pt x="42" y="333"/>
                </a:cubicBezTo>
                <a:cubicBezTo>
                  <a:pt x="40" y="340"/>
                  <a:pt x="39" y="348"/>
                  <a:pt x="37" y="356"/>
                </a:cubicBezTo>
                <a:cubicBezTo>
                  <a:pt x="36" y="363"/>
                  <a:pt x="37" y="364"/>
                  <a:pt x="43" y="366"/>
                </a:cubicBezTo>
                <a:cubicBezTo>
                  <a:pt x="51" y="368"/>
                  <a:pt x="59" y="370"/>
                  <a:pt x="67" y="371"/>
                </a:cubicBezTo>
                <a:cubicBezTo>
                  <a:pt x="71" y="372"/>
                  <a:pt x="72" y="374"/>
                  <a:pt x="72" y="377"/>
                </a:cubicBezTo>
                <a:cubicBezTo>
                  <a:pt x="72" y="386"/>
                  <a:pt x="73" y="395"/>
                  <a:pt x="73" y="404"/>
                </a:cubicBezTo>
                <a:cubicBezTo>
                  <a:pt x="73" y="409"/>
                  <a:pt x="75" y="410"/>
                  <a:pt x="79" y="410"/>
                </a:cubicBezTo>
                <a:cubicBezTo>
                  <a:pt x="89" y="409"/>
                  <a:pt x="98" y="410"/>
                  <a:pt x="107" y="410"/>
                </a:cubicBezTo>
                <a:cubicBezTo>
                  <a:pt x="109" y="410"/>
                  <a:pt x="111" y="410"/>
                  <a:pt x="112" y="412"/>
                </a:cubicBezTo>
                <a:cubicBezTo>
                  <a:pt x="115" y="421"/>
                  <a:pt x="118" y="430"/>
                  <a:pt x="120" y="439"/>
                </a:cubicBezTo>
                <a:cubicBezTo>
                  <a:pt x="121" y="443"/>
                  <a:pt x="123" y="445"/>
                  <a:pt x="127" y="443"/>
                </a:cubicBezTo>
                <a:cubicBezTo>
                  <a:pt x="135" y="441"/>
                  <a:pt x="144" y="439"/>
                  <a:pt x="152" y="437"/>
                </a:cubicBezTo>
                <a:cubicBezTo>
                  <a:pt x="157" y="436"/>
                  <a:pt x="160" y="437"/>
                  <a:pt x="162" y="441"/>
                </a:cubicBezTo>
                <a:cubicBezTo>
                  <a:pt x="166" y="448"/>
                  <a:pt x="171" y="455"/>
                  <a:pt x="175" y="462"/>
                </a:cubicBezTo>
                <a:cubicBezTo>
                  <a:pt x="177" y="466"/>
                  <a:pt x="179" y="467"/>
                  <a:pt x="182" y="464"/>
                </a:cubicBezTo>
                <a:cubicBezTo>
                  <a:pt x="190" y="460"/>
                  <a:pt x="198" y="456"/>
                  <a:pt x="206" y="451"/>
                </a:cubicBezTo>
                <a:cubicBezTo>
                  <a:pt x="209" y="449"/>
                  <a:pt x="210" y="449"/>
                  <a:pt x="213" y="451"/>
                </a:cubicBezTo>
                <a:cubicBezTo>
                  <a:pt x="219" y="457"/>
                  <a:pt x="225" y="464"/>
                  <a:pt x="232" y="470"/>
                </a:cubicBezTo>
                <a:cubicBezTo>
                  <a:pt x="237" y="474"/>
                  <a:pt x="238" y="474"/>
                  <a:pt x="243" y="469"/>
                </a:cubicBezTo>
                <a:cubicBezTo>
                  <a:pt x="249" y="463"/>
                  <a:pt x="255" y="457"/>
                  <a:pt x="262" y="451"/>
                </a:cubicBezTo>
                <a:cubicBezTo>
                  <a:pt x="264" y="449"/>
                  <a:pt x="265" y="450"/>
                  <a:pt x="268" y="451"/>
                </a:cubicBezTo>
                <a:cubicBezTo>
                  <a:pt x="276" y="455"/>
                  <a:pt x="284" y="460"/>
                  <a:pt x="292" y="464"/>
                </a:cubicBezTo>
                <a:cubicBezTo>
                  <a:pt x="295" y="466"/>
                  <a:pt x="297" y="466"/>
                  <a:pt x="299" y="463"/>
                </a:cubicBezTo>
                <a:cubicBezTo>
                  <a:pt x="303" y="455"/>
                  <a:pt x="308" y="448"/>
                  <a:pt x="312" y="441"/>
                </a:cubicBezTo>
                <a:cubicBezTo>
                  <a:pt x="315" y="437"/>
                  <a:pt x="317" y="436"/>
                  <a:pt x="321" y="437"/>
                </a:cubicBezTo>
                <a:cubicBezTo>
                  <a:pt x="330" y="439"/>
                  <a:pt x="338" y="441"/>
                  <a:pt x="347" y="443"/>
                </a:cubicBezTo>
                <a:cubicBezTo>
                  <a:pt x="351" y="445"/>
                  <a:pt x="352" y="443"/>
                  <a:pt x="353" y="440"/>
                </a:cubicBezTo>
                <a:cubicBezTo>
                  <a:pt x="356" y="431"/>
                  <a:pt x="359" y="422"/>
                  <a:pt x="362" y="413"/>
                </a:cubicBezTo>
                <a:cubicBezTo>
                  <a:pt x="363" y="411"/>
                  <a:pt x="364" y="410"/>
                  <a:pt x="367" y="410"/>
                </a:cubicBezTo>
                <a:cubicBezTo>
                  <a:pt x="371" y="410"/>
                  <a:pt x="376" y="410"/>
                  <a:pt x="381" y="410"/>
                </a:cubicBezTo>
                <a:cubicBezTo>
                  <a:pt x="386" y="410"/>
                  <a:pt x="390" y="409"/>
                  <a:pt x="395" y="410"/>
                </a:cubicBezTo>
                <a:cubicBezTo>
                  <a:pt x="399" y="410"/>
                  <a:pt x="400" y="408"/>
                  <a:pt x="401" y="405"/>
                </a:cubicBezTo>
                <a:cubicBezTo>
                  <a:pt x="401" y="395"/>
                  <a:pt x="402" y="386"/>
                  <a:pt x="402" y="377"/>
                </a:cubicBezTo>
                <a:cubicBezTo>
                  <a:pt x="402" y="374"/>
                  <a:pt x="404" y="372"/>
                  <a:pt x="407" y="371"/>
                </a:cubicBezTo>
                <a:cubicBezTo>
                  <a:pt x="416" y="369"/>
                  <a:pt x="425" y="368"/>
                  <a:pt x="434" y="365"/>
                </a:cubicBezTo>
                <a:cubicBezTo>
                  <a:pt x="437" y="363"/>
                  <a:pt x="438" y="361"/>
                  <a:pt x="437" y="358"/>
                </a:cubicBezTo>
                <a:cubicBezTo>
                  <a:pt x="435" y="349"/>
                  <a:pt x="434" y="341"/>
                  <a:pt x="432" y="332"/>
                </a:cubicBezTo>
                <a:cubicBezTo>
                  <a:pt x="431" y="329"/>
                  <a:pt x="432" y="327"/>
                  <a:pt x="434" y="326"/>
                </a:cubicBezTo>
                <a:cubicBezTo>
                  <a:pt x="443" y="321"/>
                  <a:pt x="451" y="316"/>
                  <a:pt x="460" y="312"/>
                </a:cubicBezTo>
                <a:cubicBezTo>
                  <a:pt x="463" y="310"/>
                  <a:pt x="464" y="309"/>
                  <a:pt x="462" y="306"/>
                </a:cubicBezTo>
                <a:cubicBezTo>
                  <a:pt x="458" y="298"/>
                  <a:pt x="455" y="290"/>
                  <a:pt x="451" y="282"/>
                </a:cubicBezTo>
                <a:cubicBezTo>
                  <a:pt x="448" y="277"/>
                  <a:pt x="450" y="274"/>
                  <a:pt x="454" y="271"/>
                </a:cubicBezTo>
                <a:close/>
              </a:path>
            </a:pathLst>
          </a:custGeom>
          <a:solidFill>
            <a:srgbClr val="FBD6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" name="Freeform 9">
            <a:extLst>
              <a:ext uri="{FF2B5EF4-FFF2-40B4-BE49-F238E27FC236}">
                <a16:creationId xmlns:a16="http://schemas.microsoft.com/office/drawing/2014/main" id="{37A63D4B-65DA-4ABA-DE3E-1FFAEEF571B2}"/>
              </a:ext>
            </a:extLst>
          </p:cNvPr>
          <p:cNvSpPr>
            <a:spLocks/>
          </p:cNvSpPr>
          <p:nvPr/>
        </p:nvSpPr>
        <p:spPr bwMode="auto">
          <a:xfrm>
            <a:off x="3675063" y="2016126"/>
            <a:ext cx="1793875" cy="1793874"/>
          </a:xfrm>
          <a:custGeom>
            <a:avLst/>
            <a:gdLst>
              <a:gd name="T0" fmla="*/ 471 w 474"/>
              <a:gd name="T1" fmla="*/ 256 h 474"/>
              <a:gd name="T2" fmla="*/ 454 w 474"/>
              <a:gd name="T3" fmla="*/ 226 h 474"/>
              <a:gd name="T4" fmla="*/ 468 w 474"/>
              <a:gd name="T5" fmla="*/ 197 h 474"/>
              <a:gd name="T6" fmla="*/ 446 w 474"/>
              <a:gd name="T7" fmla="*/ 173 h 474"/>
              <a:gd name="T8" fmla="*/ 451 w 474"/>
              <a:gd name="T9" fmla="*/ 139 h 474"/>
              <a:gd name="T10" fmla="*/ 424 w 474"/>
              <a:gd name="T11" fmla="*/ 123 h 474"/>
              <a:gd name="T12" fmla="*/ 420 w 474"/>
              <a:gd name="T13" fmla="*/ 91 h 474"/>
              <a:gd name="T14" fmla="*/ 386 w 474"/>
              <a:gd name="T15" fmla="*/ 80 h 474"/>
              <a:gd name="T16" fmla="*/ 378 w 474"/>
              <a:gd name="T17" fmla="*/ 49 h 474"/>
              <a:gd name="T18" fmla="*/ 348 w 474"/>
              <a:gd name="T19" fmla="*/ 47 h 474"/>
              <a:gd name="T20" fmla="*/ 328 w 474"/>
              <a:gd name="T21" fmla="*/ 20 h 474"/>
              <a:gd name="T22" fmla="*/ 299 w 474"/>
              <a:gd name="T23" fmla="*/ 25 h 474"/>
              <a:gd name="T24" fmla="*/ 270 w 474"/>
              <a:gd name="T25" fmla="*/ 4 h 474"/>
              <a:gd name="T26" fmla="*/ 240 w 474"/>
              <a:gd name="T27" fmla="*/ 20 h 474"/>
              <a:gd name="T28" fmla="*/ 212 w 474"/>
              <a:gd name="T29" fmla="*/ 3 h 474"/>
              <a:gd name="T30" fmla="*/ 186 w 474"/>
              <a:gd name="T31" fmla="*/ 25 h 474"/>
              <a:gd name="T32" fmla="*/ 153 w 474"/>
              <a:gd name="T33" fmla="*/ 16 h 474"/>
              <a:gd name="T34" fmla="*/ 137 w 474"/>
              <a:gd name="T35" fmla="*/ 42 h 474"/>
              <a:gd name="T36" fmla="*/ 103 w 474"/>
              <a:gd name="T37" fmla="*/ 44 h 474"/>
              <a:gd name="T38" fmla="*/ 91 w 474"/>
              <a:gd name="T39" fmla="*/ 76 h 474"/>
              <a:gd name="T40" fmla="*/ 59 w 474"/>
              <a:gd name="T41" fmla="*/ 83 h 474"/>
              <a:gd name="T42" fmla="*/ 55 w 474"/>
              <a:gd name="T43" fmla="*/ 117 h 474"/>
              <a:gd name="T44" fmla="*/ 26 w 474"/>
              <a:gd name="T45" fmla="*/ 133 h 474"/>
              <a:gd name="T46" fmla="*/ 31 w 474"/>
              <a:gd name="T47" fmla="*/ 165 h 474"/>
              <a:gd name="T48" fmla="*/ 5 w 474"/>
              <a:gd name="T49" fmla="*/ 189 h 474"/>
              <a:gd name="T50" fmla="*/ 20 w 474"/>
              <a:gd name="T51" fmla="*/ 219 h 474"/>
              <a:gd name="T52" fmla="*/ 2 w 474"/>
              <a:gd name="T53" fmla="*/ 247 h 474"/>
              <a:gd name="T54" fmla="*/ 22 w 474"/>
              <a:gd name="T55" fmla="*/ 272 h 474"/>
              <a:gd name="T56" fmla="*/ 12 w 474"/>
              <a:gd name="T57" fmla="*/ 306 h 474"/>
              <a:gd name="T58" fmla="*/ 38 w 474"/>
              <a:gd name="T59" fmla="*/ 325 h 474"/>
              <a:gd name="T60" fmla="*/ 37 w 474"/>
              <a:gd name="T61" fmla="*/ 356 h 474"/>
              <a:gd name="T62" fmla="*/ 67 w 474"/>
              <a:gd name="T63" fmla="*/ 371 h 474"/>
              <a:gd name="T64" fmla="*/ 73 w 474"/>
              <a:gd name="T65" fmla="*/ 404 h 474"/>
              <a:gd name="T66" fmla="*/ 107 w 474"/>
              <a:gd name="T67" fmla="*/ 410 h 474"/>
              <a:gd name="T68" fmla="*/ 120 w 474"/>
              <a:gd name="T69" fmla="*/ 439 h 474"/>
              <a:gd name="T70" fmla="*/ 152 w 474"/>
              <a:gd name="T71" fmla="*/ 437 h 474"/>
              <a:gd name="T72" fmla="*/ 175 w 474"/>
              <a:gd name="T73" fmla="*/ 462 h 474"/>
              <a:gd name="T74" fmla="*/ 206 w 474"/>
              <a:gd name="T75" fmla="*/ 451 h 474"/>
              <a:gd name="T76" fmla="*/ 232 w 474"/>
              <a:gd name="T77" fmla="*/ 470 h 474"/>
              <a:gd name="T78" fmla="*/ 262 w 474"/>
              <a:gd name="T79" fmla="*/ 451 h 474"/>
              <a:gd name="T80" fmla="*/ 292 w 474"/>
              <a:gd name="T81" fmla="*/ 464 h 474"/>
              <a:gd name="T82" fmla="*/ 312 w 474"/>
              <a:gd name="T83" fmla="*/ 441 h 474"/>
              <a:gd name="T84" fmla="*/ 347 w 474"/>
              <a:gd name="T85" fmla="*/ 443 h 474"/>
              <a:gd name="T86" fmla="*/ 362 w 474"/>
              <a:gd name="T87" fmla="*/ 413 h 474"/>
              <a:gd name="T88" fmla="*/ 381 w 474"/>
              <a:gd name="T89" fmla="*/ 410 h 474"/>
              <a:gd name="T90" fmla="*/ 401 w 474"/>
              <a:gd name="T91" fmla="*/ 405 h 474"/>
              <a:gd name="T92" fmla="*/ 407 w 474"/>
              <a:gd name="T93" fmla="*/ 371 h 474"/>
              <a:gd name="T94" fmla="*/ 437 w 474"/>
              <a:gd name="T95" fmla="*/ 358 h 474"/>
              <a:gd name="T96" fmla="*/ 434 w 474"/>
              <a:gd name="T97" fmla="*/ 326 h 474"/>
              <a:gd name="T98" fmla="*/ 462 w 474"/>
              <a:gd name="T99" fmla="*/ 306 h 474"/>
              <a:gd name="T100" fmla="*/ 454 w 474"/>
              <a:gd name="T101" fmla="*/ 271 h 4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74" h="474">
                <a:moveTo>
                  <a:pt x="454" y="271"/>
                </a:moveTo>
                <a:cubicBezTo>
                  <a:pt x="459" y="266"/>
                  <a:pt x="465" y="261"/>
                  <a:pt x="471" y="256"/>
                </a:cubicBezTo>
                <a:cubicBezTo>
                  <a:pt x="474" y="252"/>
                  <a:pt x="474" y="250"/>
                  <a:pt x="471" y="246"/>
                </a:cubicBezTo>
                <a:cubicBezTo>
                  <a:pt x="465" y="239"/>
                  <a:pt x="460" y="233"/>
                  <a:pt x="454" y="226"/>
                </a:cubicBezTo>
                <a:cubicBezTo>
                  <a:pt x="452" y="223"/>
                  <a:pt x="452" y="222"/>
                  <a:pt x="454" y="219"/>
                </a:cubicBezTo>
                <a:cubicBezTo>
                  <a:pt x="459" y="212"/>
                  <a:pt x="463" y="205"/>
                  <a:pt x="468" y="197"/>
                </a:cubicBezTo>
                <a:cubicBezTo>
                  <a:pt x="469" y="195"/>
                  <a:pt x="472" y="192"/>
                  <a:pt x="468" y="189"/>
                </a:cubicBezTo>
                <a:cubicBezTo>
                  <a:pt x="461" y="184"/>
                  <a:pt x="454" y="178"/>
                  <a:pt x="446" y="173"/>
                </a:cubicBezTo>
                <a:cubicBezTo>
                  <a:pt x="442" y="170"/>
                  <a:pt x="442" y="168"/>
                  <a:pt x="443" y="164"/>
                </a:cubicBezTo>
                <a:cubicBezTo>
                  <a:pt x="446" y="156"/>
                  <a:pt x="449" y="148"/>
                  <a:pt x="451" y="139"/>
                </a:cubicBezTo>
                <a:cubicBezTo>
                  <a:pt x="452" y="136"/>
                  <a:pt x="452" y="134"/>
                  <a:pt x="448" y="133"/>
                </a:cubicBezTo>
                <a:cubicBezTo>
                  <a:pt x="440" y="130"/>
                  <a:pt x="432" y="126"/>
                  <a:pt x="424" y="123"/>
                </a:cubicBezTo>
                <a:cubicBezTo>
                  <a:pt x="420" y="122"/>
                  <a:pt x="418" y="120"/>
                  <a:pt x="419" y="116"/>
                </a:cubicBezTo>
                <a:cubicBezTo>
                  <a:pt x="420" y="108"/>
                  <a:pt x="420" y="99"/>
                  <a:pt x="420" y="91"/>
                </a:cubicBezTo>
                <a:cubicBezTo>
                  <a:pt x="421" y="86"/>
                  <a:pt x="419" y="83"/>
                  <a:pt x="414" y="83"/>
                </a:cubicBezTo>
                <a:cubicBezTo>
                  <a:pt x="405" y="83"/>
                  <a:pt x="396" y="81"/>
                  <a:pt x="386" y="80"/>
                </a:cubicBezTo>
                <a:cubicBezTo>
                  <a:pt x="384" y="80"/>
                  <a:pt x="384" y="78"/>
                  <a:pt x="383" y="76"/>
                </a:cubicBezTo>
                <a:cubicBezTo>
                  <a:pt x="382" y="67"/>
                  <a:pt x="380" y="58"/>
                  <a:pt x="378" y="49"/>
                </a:cubicBezTo>
                <a:cubicBezTo>
                  <a:pt x="378" y="44"/>
                  <a:pt x="376" y="43"/>
                  <a:pt x="371" y="44"/>
                </a:cubicBezTo>
                <a:cubicBezTo>
                  <a:pt x="363" y="45"/>
                  <a:pt x="355" y="46"/>
                  <a:pt x="348" y="47"/>
                </a:cubicBezTo>
                <a:cubicBezTo>
                  <a:pt x="343" y="48"/>
                  <a:pt x="339" y="47"/>
                  <a:pt x="337" y="42"/>
                </a:cubicBezTo>
                <a:cubicBezTo>
                  <a:pt x="334" y="35"/>
                  <a:pt x="331" y="28"/>
                  <a:pt x="328" y="20"/>
                </a:cubicBezTo>
                <a:cubicBezTo>
                  <a:pt x="326" y="16"/>
                  <a:pt x="324" y="15"/>
                  <a:pt x="320" y="17"/>
                </a:cubicBezTo>
                <a:cubicBezTo>
                  <a:pt x="313" y="20"/>
                  <a:pt x="306" y="22"/>
                  <a:pt x="299" y="25"/>
                </a:cubicBezTo>
                <a:cubicBezTo>
                  <a:pt x="290" y="28"/>
                  <a:pt x="290" y="28"/>
                  <a:pt x="284" y="20"/>
                </a:cubicBezTo>
                <a:cubicBezTo>
                  <a:pt x="279" y="15"/>
                  <a:pt x="274" y="9"/>
                  <a:pt x="270" y="4"/>
                </a:cubicBezTo>
                <a:cubicBezTo>
                  <a:pt x="267" y="1"/>
                  <a:pt x="265" y="1"/>
                  <a:pt x="262" y="3"/>
                </a:cubicBezTo>
                <a:cubicBezTo>
                  <a:pt x="255" y="9"/>
                  <a:pt x="248" y="14"/>
                  <a:pt x="240" y="20"/>
                </a:cubicBezTo>
                <a:cubicBezTo>
                  <a:pt x="238" y="21"/>
                  <a:pt x="236" y="22"/>
                  <a:pt x="234" y="20"/>
                </a:cubicBezTo>
                <a:cubicBezTo>
                  <a:pt x="226" y="14"/>
                  <a:pt x="219" y="9"/>
                  <a:pt x="212" y="3"/>
                </a:cubicBezTo>
                <a:cubicBezTo>
                  <a:pt x="208" y="0"/>
                  <a:pt x="206" y="1"/>
                  <a:pt x="203" y="5"/>
                </a:cubicBezTo>
                <a:cubicBezTo>
                  <a:pt x="197" y="12"/>
                  <a:pt x="192" y="18"/>
                  <a:pt x="186" y="25"/>
                </a:cubicBezTo>
                <a:cubicBezTo>
                  <a:pt x="184" y="28"/>
                  <a:pt x="182" y="28"/>
                  <a:pt x="179" y="27"/>
                </a:cubicBezTo>
                <a:cubicBezTo>
                  <a:pt x="171" y="23"/>
                  <a:pt x="162" y="20"/>
                  <a:pt x="153" y="16"/>
                </a:cubicBezTo>
                <a:cubicBezTo>
                  <a:pt x="150" y="15"/>
                  <a:pt x="149" y="16"/>
                  <a:pt x="147" y="19"/>
                </a:cubicBezTo>
                <a:cubicBezTo>
                  <a:pt x="144" y="26"/>
                  <a:pt x="140" y="34"/>
                  <a:pt x="137" y="42"/>
                </a:cubicBezTo>
                <a:cubicBezTo>
                  <a:pt x="135" y="47"/>
                  <a:pt x="132" y="48"/>
                  <a:pt x="127" y="47"/>
                </a:cubicBezTo>
                <a:cubicBezTo>
                  <a:pt x="119" y="46"/>
                  <a:pt x="111" y="45"/>
                  <a:pt x="103" y="44"/>
                </a:cubicBezTo>
                <a:cubicBezTo>
                  <a:pt x="97" y="43"/>
                  <a:pt x="96" y="46"/>
                  <a:pt x="95" y="50"/>
                </a:cubicBezTo>
                <a:cubicBezTo>
                  <a:pt x="94" y="59"/>
                  <a:pt x="92" y="67"/>
                  <a:pt x="91" y="76"/>
                </a:cubicBezTo>
                <a:cubicBezTo>
                  <a:pt x="90" y="79"/>
                  <a:pt x="90" y="80"/>
                  <a:pt x="87" y="80"/>
                </a:cubicBezTo>
                <a:cubicBezTo>
                  <a:pt x="78" y="81"/>
                  <a:pt x="68" y="82"/>
                  <a:pt x="59" y="83"/>
                </a:cubicBezTo>
                <a:cubicBezTo>
                  <a:pt x="54" y="84"/>
                  <a:pt x="53" y="86"/>
                  <a:pt x="53" y="90"/>
                </a:cubicBezTo>
                <a:cubicBezTo>
                  <a:pt x="54" y="99"/>
                  <a:pt x="54" y="108"/>
                  <a:pt x="55" y="117"/>
                </a:cubicBezTo>
                <a:cubicBezTo>
                  <a:pt x="56" y="120"/>
                  <a:pt x="54" y="122"/>
                  <a:pt x="51" y="123"/>
                </a:cubicBezTo>
                <a:cubicBezTo>
                  <a:pt x="43" y="126"/>
                  <a:pt x="34" y="130"/>
                  <a:pt x="26" y="133"/>
                </a:cubicBezTo>
                <a:cubicBezTo>
                  <a:pt x="21" y="134"/>
                  <a:pt x="21" y="137"/>
                  <a:pt x="22" y="141"/>
                </a:cubicBezTo>
                <a:cubicBezTo>
                  <a:pt x="25" y="149"/>
                  <a:pt x="28" y="157"/>
                  <a:pt x="31" y="165"/>
                </a:cubicBezTo>
                <a:cubicBezTo>
                  <a:pt x="32" y="169"/>
                  <a:pt x="31" y="170"/>
                  <a:pt x="28" y="172"/>
                </a:cubicBezTo>
                <a:cubicBezTo>
                  <a:pt x="20" y="177"/>
                  <a:pt x="13" y="183"/>
                  <a:pt x="5" y="189"/>
                </a:cubicBezTo>
                <a:cubicBezTo>
                  <a:pt x="3" y="190"/>
                  <a:pt x="2" y="192"/>
                  <a:pt x="4" y="195"/>
                </a:cubicBezTo>
                <a:cubicBezTo>
                  <a:pt x="10" y="203"/>
                  <a:pt x="15" y="211"/>
                  <a:pt x="20" y="219"/>
                </a:cubicBezTo>
                <a:cubicBezTo>
                  <a:pt x="22" y="222"/>
                  <a:pt x="22" y="224"/>
                  <a:pt x="20" y="226"/>
                </a:cubicBezTo>
                <a:cubicBezTo>
                  <a:pt x="14" y="233"/>
                  <a:pt x="8" y="240"/>
                  <a:pt x="2" y="247"/>
                </a:cubicBezTo>
                <a:cubicBezTo>
                  <a:pt x="0" y="249"/>
                  <a:pt x="0" y="252"/>
                  <a:pt x="3" y="255"/>
                </a:cubicBezTo>
                <a:cubicBezTo>
                  <a:pt x="9" y="260"/>
                  <a:pt x="15" y="266"/>
                  <a:pt x="22" y="272"/>
                </a:cubicBezTo>
                <a:cubicBezTo>
                  <a:pt x="25" y="275"/>
                  <a:pt x="26" y="279"/>
                  <a:pt x="23" y="283"/>
                </a:cubicBezTo>
                <a:cubicBezTo>
                  <a:pt x="20" y="290"/>
                  <a:pt x="16" y="298"/>
                  <a:pt x="12" y="306"/>
                </a:cubicBezTo>
                <a:cubicBezTo>
                  <a:pt x="11" y="309"/>
                  <a:pt x="12" y="310"/>
                  <a:pt x="15" y="312"/>
                </a:cubicBezTo>
                <a:cubicBezTo>
                  <a:pt x="23" y="316"/>
                  <a:pt x="30" y="320"/>
                  <a:pt x="38" y="325"/>
                </a:cubicBezTo>
                <a:cubicBezTo>
                  <a:pt x="42" y="326"/>
                  <a:pt x="43" y="328"/>
                  <a:pt x="42" y="333"/>
                </a:cubicBezTo>
                <a:cubicBezTo>
                  <a:pt x="40" y="340"/>
                  <a:pt x="39" y="348"/>
                  <a:pt x="37" y="356"/>
                </a:cubicBezTo>
                <a:cubicBezTo>
                  <a:pt x="36" y="363"/>
                  <a:pt x="37" y="364"/>
                  <a:pt x="43" y="366"/>
                </a:cubicBezTo>
                <a:cubicBezTo>
                  <a:pt x="51" y="368"/>
                  <a:pt x="59" y="370"/>
                  <a:pt x="67" y="371"/>
                </a:cubicBezTo>
                <a:cubicBezTo>
                  <a:pt x="71" y="372"/>
                  <a:pt x="72" y="374"/>
                  <a:pt x="72" y="377"/>
                </a:cubicBezTo>
                <a:cubicBezTo>
                  <a:pt x="72" y="386"/>
                  <a:pt x="73" y="395"/>
                  <a:pt x="73" y="404"/>
                </a:cubicBezTo>
                <a:cubicBezTo>
                  <a:pt x="73" y="409"/>
                  <a:pt x="75" y="410"/>
                  <a:pt x="79" y="410"/>
                </a:cubicBezTo>
                <a:cubicBezTo>
                  <a:pt x="89" y="409"/>
                  <a:pt x="98" y="410"/>
                  <a:pt x="107" y="410"/>
                </a:cubicBezTo>
                <a:cubicBezTo>
                  <a:pt x="109" y="410"/>
                  <a:pt x="111" y="410"/>
                  <a:pt x="112" y="412"/>
                </a:cubicBezTo>
                <a:cubicBezTo>
                  <a:pt x="115" y="421"/>
                  <a:pt x="118" y="430"/>
                  <a:pt x="120" y="439"/>
                </a:cubicBezTo>
                <a:cubicBezTo>
                  <a:pt x="121" y="443"/>
                  <a:pt x="123" y="445"/>
                  <a:pt x="127" y="443"/>
                </a:cubicBezTo>
                <a:cubicBezTo>
                  <a:pt x="135" y="441"/>
                  <a:pt x="144" y="439"/>
                  <a:pt x="152" y="437"/>
                </a:cubicBezTo>
                <a:cubicBezTo>
                  <a:pt x="157" y="436"/>
                  <a:pt x="160" y="437"/>
                  <a:pt x="162" y="441"/>
                </a:cubicBezTo>
                <a:cubicBezTo>
                  <a:pt x="166" y="448"/>
                  <a:pt x="171" y="455"/>
                  <a:pt x="175" y="462"/>
                </a:cubicBezTo>
                <a:cubicBezTo>
                  <a:pt x="177" y="466"/>
                  <a:pt x="179" y="467"/>
                  <a:pt x="182" y="464"/>
                </a:cubicBezTo>
                <a:cubicBezTo>
                  <a:pt x="190" y="460"/>
                  <a:pt x="198" y="456"/>
                  <a:pt x="206" y="451"/>
                </a:cubicBezTo>
                <a:cubicBezTo>
                  <a:pt x="209" y="449"/>
                  <a:pt x="210" y="449"/>
                  <a:pt x="213" y="451"/>
                </a:cubicBezTo>
                <a:cubicBezTo>
                  <a:pt x="219" y="457"/>
                  <a:pt x="225" y="464"/>
                  <a:pt x="232" y="470"/>
                </a:cubicBezTo>
                <a:cubicBezTo>
                  <a:pt x="237" y="474"/>
                  <a:pt x="238" y="474"/>
                  <a:pt x="243" y="469"/>
                </a:cubicBezTo>
                <a:cubicBezTo>
                  <a:pt x="249" y="463"/>
                  <a:pt x="255" y="457"/>
                  <a:pt x="262" y="451"/>
                </a:cubicBezTo>
                <a:cubicBezTo>
                  <a:pt x="264" y="449"/>
                  <a:pt x="265" y="450"/>
                  <a:pt x="268" y="451"/>
                </a:cubicBezTo>
                <a:cubicBezTo>
                  <a:pt x="276" y="455"/>
                  <a:pt x="284" y="460"/>
                  <a:pt x="292" y="464"/>
                </a:cubicBezTo>
                <a:cubicBezTo>
                  <a:pt x="295" y="466"/>
                  <a:pt x="297" y="466"/>
                  <a:pt x="299" y="463"/>
                </a:cubicBezTo>
                <a:cubicBezTo>
                  <a:pt x="303" y="455"/>
                  <a:pt x="308" y="448"/>
                  <a:pt x="312" y="441"/>
                </a:cubicBezTo>
                <a:cubicBezTo>
                  <a:pt x="315" y="437"/>
                  <a:pt x="317" y="436"/>
                  <a:pt x="321" y="437"/>
                </a:cubicBezTo>
                <a:cubicBezTo>
                  <a:pt x="330" y="439"/>
                  <a:pt x="338" y="441"/>
                  <a:pt x="347" y="443"/>
                </a:cubicBezTo>
                <a:cubicBezTo>
                  <a:pt x="351" y="445"/>
                  <a:pt x="352" y="443"/>
                  <a:pt x="353" y="440"/>
                </a:cubicBezTo>
                <a:cubicBezTo>
                  <a:pt x="356" y="431"/>
                  <a:pt x="359" y="422"/>
                  <a:pt x="362" y="413"/>
                </a:cubicBezTo>
                <a:cubicBezTo>
                  <a:pt x="363" y="411"/>
                  <a:pt x="364" y="410"/>
                  <a:pt x="367" y="410"/>
                </a:cubicBezTo>
                <a:cubicBezTo>
                  <a:pt x="371" y="410"/>
                  <a:pt x="376" y="410"/>
                  <a:pt x="381" y="410"/>
                </a:cubicBezTo>
                <a:cubicBezTo>
                  <a:pt x="386" y="410"/>
                  <a:pt x="390" y="409"/>
                  <a:pt x="395" y="410"/>
                </a:cubicBezTo>
                <a:cubicBezTo>
                  <a:pt x="399" y="410"/>
                  <a:pt x="400" y="408"/>
                  <a:pt x="401" y="405"/>
                </a:cubicBezTo>
                <a:cubicBezTo>
                  <a:pt x="401" y="395"/>
                  <a:pt x="402" y="386"/>
                  <a:pt x="402" y="377"/>
                </a:cubicBezTo>
                <a:cubicBezTo>
                  <a:pt x="402" y="374"/>
                  <a:pt x="404" y="372"/>
                  <a:pt x="407" y="371"/>
                </a:cubicBezTo>
                <a:cubicBezTo>
                  <a:pt x="416" y="369"/>
                  <a:pt x="425" y="368"/>
                  <a:pt x="434" y="365"/>
                </a:cubicBezTo>
                <a:cubicBezTo>
                  <a:pt x="437" y="363"/>
                  <a:pt x="438" y="361"/>
                  <a:pt x="437" y="358"/>
                </a:cubicBezTo>
                <a:cubicBezTo>
                  <a:pt x="435" y="349"/>
                  <a:pt x="434" y="341"/>
                  <a:pt x="432" y="332"/>
                </a:cubicBezTo>
                <a:cubicBezTo>
                  <a:pt x="431" y="329"/>
                  <a:pt x="432" y="327"/>
                  <a:pt x="434" y="326"/>
                </a:cubicBezTo>
                <a:cubicBezTo>
                  <a:pt x="443" y="321"/>
                  <a:pt x="451" y="316"/>
                  <a:pt x="460" y="312"/>
                </a:cubicBezTo>
                <a:cubicBezTo>
                  <a:pt x="463" y="310"/>
                  <a:pt x="464" y="309"/>
                  <a:pt x="462" y="306"/>
                </a:cubicBezTo>
                <a:cubicBezTo>
                  <a:pt x="458" y="298"/>
                  <a:pt x="455" y="290"/>
                  <a:pt x="451" y="282"/>
                </a:cubicBezTo>
                <a:cubicBezTo>
                  <a:pt x="448" y="277"/>
                  <a:pt x="450" y="274"/>
                  <a:pt x="454" y="271"/>
                </a:cubicBezTo>
                <a:close/>
              </a:path>
            </a:pathLst>
          </a:custGeom>
          <a:solidFill>
            <a:srgbClr val="FBD6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94B0E5D5-39C0-C89B-54CC-BBF0C60A2314}"/>
              </a:ext>
            </a:extLst>
          </p:cNvPr>
          <p:cNvSpPr>
            <a:spLocks/>
          </p:cNvSpPr>
          <p:nvPr/>
        </p:nvSpPr>
        <p:spPr bwMode="auto">
          <a:xfrm>
            <a:off x="895350" y="2044701"/>
            <a:ext cx="1793875" cy="1793874"/>
          </a:xfrm>
          <a:custGeom>
            <a:avLst/>
            <a:gdLst>
              <a:gd name="T0" fmla="*/ 471 w 474"/>
              <a:gd name="T1" fmla="*/ 256 h 474"/>
              <a:gd name="T2" fmla="*/ 454 w 474"/>
              <a:gd name="T3" fmla="*/ 226 h 474"/>
              <a:gd name="T4" fmla="*/ 468 w 474"/>
              <a:gd name="T5" fmla="*/ 197 h 474"/>
              <a:gd name="T6" fmla="*/ 446 w 474"/>
              <a:gd name="T7" fmla="*/ 173 h 474"/>
              <a:gd name="T8" fmla="*/ 451 w 474"/>
              <a:gd name="T9" fmla="*/ 139 h 474"/>
              <a:gd name="T10" fmla="*/ 424 w 474"/>
              <a:gd name="T11" fmla="*/ 123 h 474"/>
              <a:gd name="T12" fmla="*/ 420 w 474"/>
              <a:gd name="T13" fmla="*/ 91 h 474"/>
              <a:gd name="T14" fmla="*/ 386 w 474"/>
              <a:gd name="T15" fmla="*/ 80 h 474"/>
              <a:gd name="T16" fmla="*/ 378 w 474"/>
              <a:gd name="T17" fmla="*/ 49 h 474"/>
              <a:gd name="T18" fmla="*/ 348 w 474"/>
              <a:gd name="T19" fmla="*/ 47 h 474"/>
              <a:gd name="T20" fmla="*/ 328 w 474"/>
              <a:gd name="T21" fmla="*/ 20 h 474"/>
              <a:gd name="T22" fmla="*/ 299 w 474"/>
              <a:gd name="T23" fmla="*/ 25 h 474"/>
              <a:gd name="T24" fmla="*/ 270 w 474"/>
              <a:gd name="T25" fmla="*/ 4 h 474"/>
              <a:gd name="T26" fmla="*/ 240 w 474"/>
              <a:gd name="T27" fmla="*/ 20 h 474"/>
              <a:gd name="T28" fmla="*/ 212 w 474"/>
              <a:gd name="T29" fmla="*/ 3 h 474"/>
              <a:gd name="T30" fmla="*/ 186 w 474"/>
              <a:gd name="T31" fmla="*/ 25 h 474"/>
              <a:gd name="T32" fmla="*/ 153 w 474"/>
              <a:gd name="T33" fmla="*/ 16 h 474"/>
              <a:gd name="T34" fmla="*/ 137 w 474"/>
              <a:gd name="T35" fmla="*/ 42 h 474"/>
              <a:gd name="T36" fmla="*/ 103 w 474"/>
              <a:gd name="T37" fmla="*/ 44 h 474"/>
              <a:gd name="T38" fmla="*/ 91 w 474"/>
              <a:gd name="T39" fmla="*/ 76 h 474"/>
              <a:gd name="T40" fmla="*/ 59 w 474"/>
              <a:gd name="T41" fmla="*/ 83 h 474"/>
              <a:gd name="T42" fmla="*/ 55 w 474"/>
              <a:gd name="T43" fmla="*/ 117 h 474"/>
              <a:gd name="T44" fmla="*/ 26 w 474"/>
              <a:gd name="T45" fmla="*/ 133 h 474"/>
              <a:gd name="T46" fmla="*/ 31 w 474"/>
              <a:gd name="T47" fmla="*/ 165 h 474"/>
              <a:gd name="T48" fmla="*/ 5 w 474"/>
              <a:gd name="T49" fmla="*/ 189 h 474"/>
              <a:gd name="T50" fmla="*/ 20 w 474"/>
              <a:gd name="T51" fmla="*/ 219 h 474"/>
              <a:gd name="T52" fmla="*/ 2 w 474"/>
              <a:gd name="T53" fmla="*/ 247 h 474"/>
              <a:gd name="T54" fmla="*/ 22 w 474"/>
              <a:gd name="T55" fmla="*/ 272 h 474"/>
              <a:gd name="T56" fmla="*/ 12 w 474"/>
              <a:gd name="T57" fmla="*/ 306 h 474"/>
              <a:gd name="T58" fmla="*/ 38 w 474"/>
              <a:gd name="T59" fmla="*/ 325 h 474"/>
              <a:gd name="T60" fmla="*/ 37 w 474"/>
              <a:gd name="T61" fmla="*/ 356 h 474"/>
              <a:gd name="T62" fmla="*/ 67 w 474"/>
              <a:gd name="T63" fmla="*/ 371 h 474"/>
              <a:gd name="T64" fmla="*/ 73 w 474"/>
              <a:gd name="T65" fmla="*/ 404 h 474"/>
              <a:gd name="T66" fmla="*/ 107 w 474"/>
              <a:gd name="T67" fmla="*/ 410 h 474"/>
              <a:gd name="T68" fmla="*/ 120 w 474"/>
              <a:gd name="T69" fmla="*/ 439 h 474"/>
              <a:gd name="T70" fmla="*/ 152 w 474"/>
              <a:gd name="T71" fmla="*/ 437 h 474"/>
              <a:gd name="T72" fmla="*/ 175 w 474"/>
              <a:gd name="T73" fmla="*/ 462 h 474"/>
              <a:gd name="T74" fmla="*/ 206 w 474"/>
              <a:gd name="T75" fmla="*/ 451 h 474"/>
              <a:gd name="T76" fmla="*/ 232 w 474"/>
              <a:gd name="T77" fmla="*/ 470 h 474"/>
              <a:gd name="T78" fmla="*/ 262 w 474"/>
              <a:gd name="T79" fmla="*/ 451 h 474"/>
              <a:gd name="T80" fmla="*/ 292 w 474"/>
              <a:gd name="T81" fmla="*/ 464 h 474"/>
              <a:gd name="T82" fmla="*/ 312 w 474"/>
              <a:gd name="T83" fmla="*/ 441 h 474"/>
              <a:gd name="T84" fmla="*/ 347 w 474"/>
              <a:gd name="T85" fmla="*/ 443 h 474"/>
              <a:gd name="T86" fmla="*/ 362 w 474"/>
              <a:gd name="T87" fmla="*/ 413 h 474"/>
              <a:gd name="T88" fmla="*/ 381 w 474"/>
              <a:gd name="T89" fmla="*/ 410 h 474"/>
              <a:gd name="T90" fmla="*/ 401 w 474"/>
              <a:gd name="T91" fmla="*/ 405 h 474"/>
              <a:gd name="T92" fmla="*/ 407 w 474"/>
              <a:gd name="T93" fmla="*/ 371 h 474"/>
              <a:gd name="T94" fmla="*/ 437 w 474"/>
              <a:gd name="T95" fmla="*/ 358 h 474"/>
              <a:gd name="T96" fmla="*/ 434 w 474"/>
              <a:gd name="T97" fmla="*/ 326 h 474"/>
              <a:gd name="T98" fmla="*/ 462 w 474"/>
              <a:gd name="T99" fmla="*/ 306 h 474"/>
              <a:gd name="T100" fmla="*/ 454 w 474"/>
              <a:gd name="T101" fmla="*/ 271 h 4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74" h="474">
                <a:moveTo>
                  <a:pt x="454" y="271"/>
                </a:moveTo>
                <a:cubicBezTo>
                  <a:pt x="459" y="266"/>
                  <a:pt x="465" y="261"/>
                  <a:pt x="471" y="256"/>
                </a:cubicBezTo>
                <a:cubicBezTo>
                  <a:pt x="474" y="252"/>
                  <a:pt x="474" y="250"/>
                  <a:pt x="471" y="246"/>
                </a:cubicBezTo>
                <a:cubicBezTo>
                  <a:pt x="465" y="239"/>
                  <a:pt x="460" y="233"/>
                  <a:pt x="454" y="226"/>
                </a:cubicBezTo>
                <a:cubicBezTo>
                  <a:pt x="452" y="223"/>
                  <a:pt x="452" y="222"/>
                  <a:pt x="454" y="219"/>
                </a:cubicBezTo>
                <a:cubicBezTo>
                  <a:pt x="459" y="212"/>
                  <a:pt x="463" y="205"/>
                  <a:pt x="468" y="197"/>
                </a:cubicBezTo>
                <a:cubicBezTo>
                  <a:pt x="469" y="195"/>
                  <a:pt x="472" y="192"/>
                  <a:pt x="468" y="189"/>
                </a:cubicBezTo>
                <a:cubicBezTo>
                  <a:pt x="461" y="184"/>
                  <a:pt x="454" y="178"/>
                  <a:pt x="446" y="173"/>
                </a:cubicBezTo>
                <a:cubicBezTo>
                  <a:pt x="442" y="170"/>
                  <a:pt x="442" y="168"/>
                  <a:pt x="443" y="164"/>
                </a:cubicBezTo>
                <a:cubicBezTo>
                  <a:pt x="446" y="156"/>
                  <a:pt x="449" y="148"/>
                  <a:pt x="451" y="139"/>
                </a:cubicBezTo>
                <a:cubicBezTo>
                  <a:pt x="452" y="136"/>
                  <a:pt x="452" y="134"/>
                  <a:pt x="448" y="133"/>
                </a:cubicBezTo>
                <a:cubicBezTo>
                  <a:pt x="440" y="130"/>
                  <a:pt x="432" y="126"/>
                  <a:pt x="424" y="123"/>
                </a:cubicBezTo>
                <a:cubicBezTo>
                  <a:pt x="420" y="122"/>
                  <a:pt x="418" y="120"/>
                  <a:pt x="419" y="116"/>
                </a:cubicBezTo>
                <a:cubicBezTo>
                  <a:pt x="420" y="108"/>
                  <a:pt x="420" y="99"/>
                  <a:pt x="420" y="91"/>
                </a:cubicBezTo>
                <a:cubicBezTo>
                  <a:pt x="421" y="86"/>
                  <a:pt x="419" y="83"/>
                  <a:pt x="414" y="83"/>
                </a:cubicBezTo>
                <a:cubicBezTo>
                  <a:pt x="405" y="83"/>
                  <a:pt x="396" y="81"/>
                  <a:pt x="386" y="80"/>
                </a:cubicBezTo>
                <a:cubicBezTo>
                  <a:pt x="384" y="80"/>
                  <a:pt x="384" y="78"/>
                  <a:pt x="383" y="76"/>
                </a:cubicBezTo>
                <a:cubicBezTo>
                  <a:pt x="382" y="67"/>
                  <a:pt x="380" y="58"/>
                  <a:pt x="378" y="49"/>
                </a:cubicBezTo>
                <a:cubicBezTo>
                  <a:pt x="378" y="44"/>
                  <a:pt x="376" y="43"/>
                  <a:pt x="371" y="44"/>
                </a:cubicBezTo>
                <a:cubicBezTo>
                  <a:pt x="363" y="45"/>
                  <a:pt x="355" y="46"/>
                  <a:pt x="348" y="47"/>
                </a:cubicBezTo>
                <a:cubicBezTo>
                  <a:pt x="343" y="48"/>
                  <a:pt x="339" y="47"/>
                  <a:pt x="337" y="42"/>
                </a:cubicBezTo>
                <a:cubicBezTo>
                  <a:pt x="334" y="35"/>
                  <a:pt x="331" y="28"/>
                  <a:pt x="328" y="20"/>
                </a:cubicBezTo>
                <a:cubicBezTo>
                  <a:pt x="326" y="16"/>
                  <a:pt x="324" y="15"/>
                  <a:pt x="320" y="17"/>
                </a:cubicBezTo>
                <a:cubicBezTo>
                  <a:pt x="313" y="20"/>
                  <a:pt x="306" y="22"/>
                  <a:pt x="299" y="25"/>
                </a:cubicBezTo>
                <a:cubicBezTo>
                  <a:pt x="290" y="28"/>
                  <a:pt x="290" y="28"/>
                  <a:pt x="284" y="20"/>
                </a:cubicBezTo>
                <a:cubicBezTo>
                  <a:pt x="279" y="15"/>
                  <a:pt x="274" y="9"/>
                  <a:pt x="270" y="4"/>
                </a:cubicBezTo>
                <a:cubicBezTo>
                  <a:pt x="267" y="1"/>
                  <a:pt x="265" y="1"/>
                  <a:pt x="262" y="3"/>
                </a:cubicBezTo>
                <a:cubicBezTo>
                  <a:pt x="255" y="9"/>
                  <a:pt x="248" y="14"/>
                  <a:pt x="240" y="20"/>
                </a:cubicBezTo>
                <a:cubicBezTo>
                  <a:pt x="238" y="21"/>
                  <a:pt x="236" y="22"/>
                  <a:pt x="234" y="20"/>
                </a:cubicBezTo>
                <a:cubicBezTo>
                  <a:pt x="226" y="14"/>
                  <a:pt x="219" y="9"/>
                  <a:pt x="212" y="3"/>
                </a:cubicBezTo>
                <a:cubicBezTo>
                  <a:pt x="208" y="0"/>
                  <a:pt x="206" y="1"/>
                  <a:pt x="203" y="5"/>
                </a:cubicBezTo>
                <a:cubicBezTo>
                  <a:pt x="197" y="12"/>
                  <a:pt x="192" y="18"/>
                  <a:pt x="186" y="25"/>
                </a:cubicBezTo>
                <a:cubicBezTo>
                  <a:pt x="184" y="28"/>
                  <a:pt x="182" y="28"/>
                  <a:pt x="179" y="27"/>
                </a:cubicBezTo>
                <a:cubicBezTo>
                  <a:pt x="171" y="23"/>
                  <a:pt x="162" y="20"/>
                  <a:pt x="153" y="16"/>
                </a:cubicBezTo>
                <a:cubicBezTo>
                  <a:pt x="150" y="15"/>
                  <a:pt x="149" y="16"/>
                  <a:pt x="147" y="19"/>
                </a:cubicBezTo>
                <a:cubicBezTo>
                  <a:pt x="144" y="26"/>
                  <a:pt x="140" y="34"/>
                  <a:pt x="137" y="42"/>
                </a:cubicBezTo>
                <a:cubicBezTo>
                  <a:pt x="135" y="47"/>
                  <a:pt x="132" y="48"/>
                  <a:pt x="127" y="47"/>
                </a:cubicBezTo>
                <a:cubicBezTo>
                  <a:pt x="119" y="46"/>
                  <a:pt x="111" y="45"/>
                  <a:pt x="103" y="44"/>
                </a:cubicBezTo>
                <a:cubicBezTo>
                  <a:pt x="97" y="43"/>
                  <a:pt x="96" y="46"/>
                  <a:pt x="95" y="50"/>
                </a:cubicBezTo>
                <a:cubicBezTo>
                  <a:pt x="94" y="59"/>
                  <a:pt x="92" y="67"/>
                  <a:pt x="91" y="76"/>
                </a:cubicBezTo>
                <a:cubicBezTo>
                  <a:pt x="90" y="79"/>
                  <a:pt x="90" y="80"/>
                  <a:pt x="87" y="80"/>
                </a:cubicBezTo>
                <a:cubicBezTo>
                  <a:pt x="78" y="81"/>
                  <a:pt x="68" y="82"/>
                  <a:pt x="59" y="83"/>
                </a:cubicBezTo>
                <a:cubicBezTo>
                  <a:pt x="54" y="84"/>
                  <a:pt x="53" y="86"/>
                  <a:pt x="53" y="90"/>
                </a:cubicBezTo>
                <a:cubicBezTo>
                  <a:pt x="54" y="99"/>
                  <a:pt x="54" y="108"/>
                  <a:pt x="55" y="117"/>
                </a:cubicBezTo>
                <a:cubicBezTo>
                  <a:pt x="56" y="120"/>
                  <a:pt x="54" y="122"/>
                  <a:pt x="51" y="123"/>
                </a:cubicBezTo>
                <a:cubicBezTo>
                  <a:pt x="43" y="126"/>
                  <a:pt x="34" y="130"/>
                  <a:pt x="26" y="133"/>
                </a:cubicBezTo>
                <a:cubicBezTo>
                  <a:pt x="21" y="134"/>
                  <a:pt x="21" y="137"/>
                  <a:pt x="22" y="141"/>
                </a:cubicBezTo>
                <a:cubicBezTo>
                  <a:pt x="25" y="149"/>
                  <a:pt x="28" y="157"/>
                  <a:pt x="31" y="165"/>
                </a:cubicBezTo>
                <a:cubicBezTo>
                  <a:pt x="32" y="169"/>
                  <a:pt x="31" y="170"/>
                  <a:pt x="28" y="172"/>
                </a:cubicBezTo>
                <a:cubicBezTo>
                  <a:pt x="20" y="177"/>
                  <a:pt x="13" y="183"/>
                  <a:pt x="5" y="189"/>
                </a:cubicBezTo>
                <a:cubicBezTo>
                  <a:pt x="3" y="190"/>
                  <a:pt x="2" y="192"/>
                  <a:pt x="4" y="195"/>
                </a:cubicBezTo>
                <a:cubicBezTo>
                  <a:pt x="10" y="203"/>
                  <a:pt x="15" y="211"/>
                  <a:pt x="20" y="219"/>
                </a:cubicBezTo>
                <a:cubicBezTo>
                  <a:pt x="22" y="222"/>
                  <a:pt x="22" y="224"/>
                  <a:pt x="20" y="226"/>
                </a:cubicBezTo>
                <a:cubicBezTo>
                  <a:pt x="14" y="233"/>
                  <a:pt x="8" y="240"/>
                  <a:pt x="2" y="247"/>
                </a:cubicBezTo>
                <a:cubicBezTo>
                  <a:pt x="0" y="249"/>
                  <a:pt x="0" y="252"/>
                  <a:pt x="3" y="255"/>
                </a:cubicBezTo>
                <a:cubicBezTo>
                  <a:pt x="9" y="260"/>
                  <a:pt x="15" y="266"/>
                  <a:pt x="22" y="272"/>
                </a:cubicBezTo>
                <a:cubicBezTo>
                  <a:pt x="25" y="275"/>
                  <a:pt x="26" y="279"/>
                  <a:pt x="23" y="283"/>
                </a:cubicBezTo>
                <a:cubicBezTo>
                  <a:pt x="20" y="290"/>
                  <a:pt x="16" y="298"/>
                  <a:pt x="12" y="306"/>
                </a:cubicBezTo>
                <a:cubicBezTo>
                  <a:pt x="11" y="309"/>
                  <a:pt x="12" y="310"/>
                  <a:pt x="15" y="312"/>
                </a:cubicBezTo>
                <a:cubicBezTo>
                  <a:pt x="23" y="316"/>
                  <a:pt x="30" y="320"/>
                  <a:pt x="38" y="325"/>
                </a:cubicBezTo>
                <a:cubicBezTo>
                  <a:pt x="42" y="326"/>
                  <a:pt x="43" y="328"/>
                  <a:pt x="42" y="333"/>
                </a:cubicBezTo>
                <a:cubicBezTo>
                  <a:pt x="40" y="340"/>
                  <a:pt x="39" y="348"/>
                  <a:pt x="37" y="356"/>
                </a:cubicBezTo>
                <a:cubicBezTo>
                  <a:pt x="36" y="363"/>
                  <a:pt x="37" y="364"/>
                  <a:pt x="43" y="366"/>
                </a:cubicBezTo>
                <a:cubicBezTo>
                  <a:pt x="51" y="368"/>
                  <a:pt x="59" y="370"/>
                  <a:pt x="67" y="371"/>
                </a:cubicBezTo>
                <a:cubicBezTo>
                  <a:pt x="71" y="372"/>
                  <a:pt x="72" y="374"/>
                  <a:pt x="72" y="377"/>
                </a:cubicBezTo>
                <a:cubicBezTo>
                  <a:pt x="72" y="386"/>
                  <a:pt x="73" y="395"/>
                  <a:pt x="73" y="404"/>
                </a:cubicBezTo>
                <a:cubicBezTo>
                  <a:pt x="73" y="409"/>
                  <a:pt x="75" y="410"/>
                  <a:pt x="79" y="410"/>
                </a:cubicBezTo>
                <a:cubicBezTo>
                  <a:pt x="89" y="409"/>
                  <a:pt x="98" y="410"/>
                  <a:pt x="107" y="410"/>
                </a:cubicBezTo>
                <a:cubicBezTo>
                  <a:pt x="109" y="410"/>
                  <a:pt x="111" y="410"/>
                  <a:pt x="112" y="412"/>
                </a:cubicBezTo>
                <a:cubicBezTo>
                  <a:pt x="115" y="421"/>
                  <a:pt x="118" y="430"/>
                  <a:pt x="120" y="439"/>
                </a:cubicBezTo>
                <a:cubicBezTo>
                  <a:pt x="121" y="443"/>
                  <a:pt x="123" y="445"/>
                  <a:pt x="127" y="443"/>
                </a:cubicBezTo>
                <a:cubicBezTo>
                  <a:pt x="135" y="441"/>
                  <a:pt x="144" y="439"/>
                  <a:pt x="152" y="437"/>
                </a:cubicBezTo>
                <a:cubicBezTo>
                  <a:pt x="157" y="436"/>
                  <a:pt x="160" y="437"/>
                  <a:pt x="162" y="441"/>
                </a:cubicBezTo>
                <a:cubicBezTo>
                  <a:pt x="166" y="448"/>
                  <a:pt x="171" y="455"/>
                  <a:pt x="175" y="462"/>
                </a:cubicBezTo>
                <a:cubicBezTo>
                  <a:pt x="177" y="466"/>
                  <a:pt x="179" y="467"/>
                  <a:pt x="182" y="464"/>
                </a:cubicBezTo>
                <a:cubicBezTo>
                  <a:pt x="190" y="460"/>
                  <a:pt x="198" y="456"/>
                  <a:pt x="206" y="451"/>
                </a:cubicBezTo>
                <a:cubicBezTo>
                  <a:pt x="209" y="449"/>
                  <a:pt x="210" y="449"/>
                  <a:pt x="213" y="451"/>
                </a:cubicBezTo>
                <a:cubicBezTo>
                  <a:pt x="219" y="457"/>
                  <a:pt x="225" y="464"/>
                  <a:pt x="232" y="470"/>
                </a:cubicBezTo>
                <a:cubicBezTo>
                  <a:pt x="237" y="474"/>
                  <a:pt x="238" y="474"/>
                  <a:pt x="243" y="469"/>
                </a:cubicBezTo>
                <a:cubicBezTo>
                  <a:pt x="249" y="463"/>
                  <a:pt x="255" y="457"/>
                  <a:pt x="262" y="451"/>
                </a:cubicBezTo>
                <a:cubicBezTo>
                  <a:pt x="264" y="449"/>
                  <a:pt x="265" y="450"/>
                  <a:pt x="268" y="451"/>
                </a:cubicBezTo>
                <a:cubicBezTo>
                  <a:pt x="276" y="455"/>
                  <a:pt x="284" y="460"/>
                  <a:pt x="292" y="464"/>
                </a:cubicBezTo>
                <a:cubicBezTo>
                  <a:pt x="295" y="466"/>
                  <a:pt x="297" y="466"/>
                  <a:pt x="299" y="463"/>
                </a:cubicBezTo>
                <a:cubicBezTo>
                  <a:pt x="303" y="455"/>
                  <a:pt x="308" y="448"/>
                  <a:pt x="312" y="441"/>
                </a:cubicBezTo>
                <a:cubicBezTo>
                  <a:pt x="315" y="437"/>
                  <a:pt x="317" y="436"/>
                  <a:pt x="321" y="437"/>
                </a:cubicBezTo>
                <a:cubicBezTo>
                  <a:pt x="330" y="439"/>
                  <a:pt x="338" y="441"/>
                  <a:pt x="347" y="443"/>
                </a:cubicBezTo>
                <a:cubicBezTo>
                  <a:pt x="351" y="445"/>
                  <a:pt x="352" y="443"/>
                  <a:pt x="353" y="440"/>
                </a:cubicBezTo>
                <a:cubicBezTo>
                  <a:pt x="356" y="431"/>
                  <a:pt x="359" y="422"/>
                  <a:pt x="362" y="413"/>
                </a:cubicBezTo>
                <a:cubicBezTo>
                  <a:pt x="363" y="411"/>
                  <a:pt x="364" y="410"/>
                  <a:pt x="367" y="410"/>
                </a:cubicBezTo>
                <a:cubicBezTo>
                  <a:pt x="371" y="410"/>
                  <a:pt x="376" y="410"/>
                  <a:pt x="381" y="410"/>
                </a:cubicBezTo>
                <a:cubicBezTo>
                  <a:pt x="386" y="410"/>
                  <a:pt x="390" y="409"/>
                  <a:pt x="395" y="410"/>
                </a:cubicBezTo>
                <a:cubicBezTo>
                  <a:pt x="399" y="410"/>
                  <a:pt x="400" y="408"/>
                  <a:pt x="401" y="405"/>
                </a:cubicBezTo>
                <a:cubicBezTo>
                  <a:pt x="401" y="395"/>
                  <a:pt x="402" y="386"/>
                  <a:pt x="402" y="377"/>
                </a:cubicBezTo>
                <a:cubicBezTo>
                  <a:pt x="402" y="374"/>
                  <a:pt x="404" y="372"/>
                  <a:pt x="407" y="371"/>
                </a:cubicBezTo>
                <a:cubicBezTo>
                  <a:pt x="416" y="369"/>
                  <a:pt x="425" y="368"/>
                  <a:pt x="434" y="365"/>
                </a:cubicBezTo>
                <a:cubicBezTo>
                  <a:pt x="437" y="363"/>
                  <a:pt x="438" y="361"/>
                  <a:pt x="437" y="358"/>
                </a:cubicBezTo>
                <a:cubicBezTo>
                  <a:pt x="435" y="349"/>
                  <a:pt x="434" y="341"/>
                  <a:pt x="432" y="332"/>
                </a:cubicBezTo>
                <a:cubicBezTo>
                  <a:pt x="431" y="329"/>
                  <a:pt x="432" y="327"/>
                  <a:pt x="434" y="326"/>
                </a:cubicBezTo>
                <a:cubicBezTo>
                  <a:pt x="443" y="321"/>
                  <a:pt x="451" y="316"/>
                  <a:pt x="460" y="312"/>
                </a:cubicBezTo>
                <a:cubicBezTo>
                  <a:pt x="463" y="310"/>
                  <a:pt x="464" y="309"/>
                  <a:pt x="462" y="306"/>
                </a:cubicBezTo>
                <a:cubicBezTo>
                  <a:pt x="458" y="298"/>
                  <a:pt x="455" y="290"/>
                  <a:pt x="451" y="282"/>
                </a:cubicBezTo>
                <a:cubicBezTo>
                  <a:pt x="448" y="277"/>
                  <a:pt x="450" y="274"/>
                  <a:pt x="454" y="271"/>
                </a:cubicBezTo>
                <a:close/>
              </a:path>
            </a:pathLst>
          </a:custGeom>
          <a:solidFill>
            <a:srgbClr val="FBD6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52" name="Google Shape;852;p35"/>
          <p:cNvSpPr txBox="1">
            <a:spLocks noGrp="1"/>
          </p:cNvSpPr>
          <p:nvPr>
            <p:ph type="title" idx="3"/>
          </p:nvPr>
        </p:nvSpPr>
        <p:spPr>
          <a:xfrm>
            <a:off x="1800450" y="357520"/>
            <a:ext cx="5543100" cy="65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853" name="Google Shape;853;p35"/>
          <p:cNvSpPr txBox="1">
            <a:spLocks noGrp="1"/>
          </p:cNvSpPr>
          <p:nvPr>
            <p:ph type="subTitle" idx="1"/>
          </p:nvPr>
        </p:nvSpPr>
        <p:spPr>
          <a:xfrm flipH="1">
            <a:off x="587465" y="39477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first section</a:t>
            </a:r>
            <a:endParaRPr/>
          </a:p>
        </p:txBody>
      </p:sp>
      <p:sp>
        <p:nvSpPr>
          <p:cNvPr id="854" name="Google Shape;854;p35"/>
          <p:cNvSpPr txBox="1">
            <a:spLocks noGrp="1"/>
          </p:cNvSpPr>
          <p:nvPr>
            <p:ph type="subTitle" idx="2"/>
          </p:nvPr>
        </p:nvSpPr>
        <p:spPr>
          <a:xfrm>
            <a:off x="6148883" y="39477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third section</a:t>
            </a:r>
            <a:endParaRPr/>
          </a:p>
        </p:txBody>
      </p:sp>
      <p:sp>
        <p:nvSpPr>
          <p:cNvPr id="855" name="Google Shape;855;p35"/>
          <p:cNvSpPr txBox="1">
            <a:spLocks noGrp="1"/>
          </p:cNvSpPr>
          <p:nvPr>
            <p:ph type="subTitle" idx="4"/>
          </p:nvPr>
        </p:nvSpPr>
        <p:spPr>
          <a:xfrm flipH="1">
            <a:off x="3371975" y="39477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second section</a:t>
            </a:r>
            <a:endParaRPr/>
          </a:p>
        </p:txBody>
      </p:sp>
      <p:sp>
        <p:nvSpPr>
          <p:cNvPr id="856" name="Google Shape;856;p35"/>
          <p:cNvSpPr txBox="1">
            <a:spLocks noGrp="1"/>
          </p:cNvSpPr>
          <p:nvPr>
            <p:ph type="subTitle" idx="5"/>
          </p:nvPr>
        </p:nvSpPr>
        <p:spPr>
          <a:xfrm flipH="1">
            <a:off x="587465" y="11569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First Section</a:t>
            </a:r>
            <a:endParaRPr/>
          </a:p>
        </p:txBody>
      </p:sp>
      <p:sp>
        <p:nvSpPr>
          <p:cNvPr id="857" name="Google Shape;857;p35"/>
          <p:cNvSpPr txBox="1">
            <a:spLocks noGrp="1"/>
          </p:cNvSpPr>
          <p:nvPr>
            <p:ph type="subTitle" idx="6"/>
          </p:nvPr>
        </p:nvSpPr>
        <p:spPr>
          <a:xfrm>
            <a:off x="6148883" y="1156975"/>
            <a:ext cx="2409900" cy="745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Third Section</a:t>
            </a:r>
            <a:endParaRPr/>
          </a:p>
        </p:txBody>
      </p:sp>
      <p:sp>
        <p:nvSpPr>
          <p:cNvPr id="858" name="Google Shape;858;p35"/>
          <p:cNvSpPr txBox="1">
            <a:spLocks noGrp="1"/>
          </p:cNvSpPr>
          <p:nvPr>
            <p:ph type="subTitle" idx="7"/>
          </p:nvPr>
        </p:nvSpPr>
        <p:spPr>
          <a:xfrm flipH="1">
            <a:off x="3232775" y="1252675"/>
            <a:ext cx="26883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 Section</a:t>
            </a:r>
            <a:endParaRPr/>
          </a:p>
        </p:txBody>
      </p:sp>
      <p:sp>
        <p:nvSpPr>
          <p:cNvPr id="859" name="Google Shape;859;p35"/>
          <p:cNvSpPr txBox="1">
            <a:spLocks noGrp="1"/>
          </p:cNvSpPr>
          <p:nvPr>
            <p:ph type="title" idx="8"/>
          </p:nvPr>
        </p:nvSpPr>
        <p:spPr>
          <a:xfrm>
            <a:off x="3915125" y="2626381"/>
            <a:ext cx="1323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860" name="Google Shape;860;p35"/>
          <p:cNvSpPr txBox="1">
            <a:spLocks noGrp="1"/>
          </p:cNvSpPr>
          <p:nvPr>
            <p:ph type="title"/>
          </p:nvPr>
        </p:nvSpPr>
        <p:spPr>
          <a:xfrm flipH="1">
            <a:off x="6738749" y="2571750"/>
            <a:ext cx="1209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sp>
        <p:nvSpPr>
          <p:cNvPr id="861" name="Google Shape;861;p35"/>
          <p:cNvSpPr txBox="1">
            <a:spLocks noGrp="1"/>
          </p:cNvSpPr>
          <p:nvPr>
            <p:ph type="title" idx="9"/>
          </p:nvPr>
        </p:nvSpPr>
        <p:spPr>
          <a:xfrm>
            <a:off x="1130615" y="2626381"/>
            <a:ext cx="1323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84" name="Freeform 5">
            <a:extLst>
              <a:ext uri="{FF2B5EF4-FFF2-40B4-BE49-F238E27FC236}">
                <a16:creationId xmlns:a16="http://schemas.microsoft.com/office/drawing/2014/main" id="{4F74CC80-5C92-493A-8071-903CE975A2C5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1081" name="Grupo 1080">
            <a:extLst>
              <a:ext uri="{FF2B5EF4-FFF2-40B4-BE49-F238E27FC236}">
                <a16:creationId xmlns:a16="http://schemas.microsoft.com/office/drawing/2014/main" id="{EF75ACDE-B69D-1DF3-D9A9-97375AC26DAF}"/>
              </a:ext>
            </a:extLst>
          </p:cNvPr>
          <p:cNvGrpSpPr/>
          <p:nvPr/>
        </p:nvGrpSpPr>
        <p:grpSpPr>
          <a:xfrm>
            <a:off x="25401" y="4433738"/>
            <a:ext cx="9099988" cy="731987"/>
            <a:chOff x="25401" y="4433738"/>
            <a:chExt cx="9099988" cy="731987"/>
          </a:xfrm>
        </p:grpSpPr>
        <p:grpSp>
          <p:nvGrpSpPr>
            <p:cNvPr id="963" name="Grupo 962">
              <a:extLst>
                <a:ext uri="{FF2B5EF4-FFF2-40B4-BE49-F238E27FC236}">
                  <a16:creationId xmlns:a16="http://schemas.microsoft.com/office/drawing/2014/main" id="{089CF179-78A7-65C7-165B-C08527898FFF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839" name="Freeform 134">
                <a:extLst>
                  <a:ext uri="{FF2B5EF4-FFF2-40B4-BE49-F238E27FC236}">
                    <a16:creationId xmlns:a16="http://schemas.microsoft.com/office/drawing/2014/main" id="{D3C25644-98EB-1EB1-C30C-6F0B5083D6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0" name="Freeform 135">
                <a:extLst>
                  <a:ext uri="{FF2B5EF4-FFF2-40B4-BE49-F238E27FC236}">
                    <a16:creationId xmlns:a16="http://schemas.microsoft.com/office/drawing/2014/main" id="{7E9ED727-80E2-FCAF-7CC4-362B043EB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1" name="Freeform 136">
                <a:extLst>
                  <a:ext uri="{FF2B5EF4-FFF2-40B4-BE49-F238E27FC236}">
                    <a16:creationId xmlns:a16="http://schemas.microsoft.com/office/drawing/2014/main" id="{B368090F-54C6-7F79-A5C6-B1060348FA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2" name="Freeform 137">
                <a:extLst>
                  <a:ext uri="{FF2B5EF4-FFF2-40B4-BE49-F238E27FC236}">
                    <a16:creationId xmlns:a16="http://schemas.microsoft.com/office/drawing/2014/main" id="{37E1B398-E9DD-CD5C-31B5-922073590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3" name="Freeform 138">
                <a:extLst>
                  <a:ext uri="{FF2B5EF4-FFF2-40B4-BE49-F238E27FC236}">
                    <a16:creationId xmlns:a16="http://schemas.microsoft.com/office/drawing/2014/main" id="{9E904C52-2107-5823-A0DC-DE3A3A8F5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4" name="Freeform 139">
                <a:extLst>
                  <a:ext uri="{FF2B5EF4-FFF2-40B4-BE49-F238E27FC236}">
                    <a16:creationId xmlns:a16="http://schemas.microsoft.com/office/drawing/2014/main" id="{98774B9F-110C-3837-F537-551D69DD25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5" name="Freeform 140">
                <a:extLst>
                  <a:ext uri="{FF2B5EF4-FFF2-40B4-BE49-F238E27FC236}">
                    <a16:creationId xmlns:a16="http://schemas.microsoft.com/office/drawing/2014/main" id="{0131691F-0282-0B22-02A2-BD050C2AAC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6" name="Freeform 141">
                <a:extLst>
                  <a:ext uri="{FF2B5EF4-FFF2-40B4-BE49-F238E27FC236}">
                    <a16:creationId xmlns:a16="http://schemas.microsoft.com/office/drawing/2014/main" id="{526194FD-3A82-D55E-A759-3BA3C4414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7" name="Freeform 142">
                <a:extLst>
                  <a:ext uri="{FF2B5EF4-FFF2-40B4-BE49-F238E27FC236}">
                    <a16:creationId xmlns:a16="http://schemas.microsoft.com/office/drawing/2014/main" id="{4E90F91A-03D2-66EE-23EF-963CAE66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8" name="Freeform 143">
                <a:extLst>
                  <a:ext uri="{FF2B5EF4-FFF2-40B4-BE49-F238E27FC236}">
                    <a16:creationId xmlns:a16="http://schemas.microsoft.com/office/drawing/2014/main" id="{23D4271A-39BF-3D67-3453-E612B964C3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9" name="Freeform 144">
                <a:extLst>
                  <a:ext uri="{FF2B5EF4-FFF2-40B4-BE49-F238E27FC236}">
                    <a16:creationId xmlns:a16="http://schemas.microsoft.com/office/drawing/2014/main" id="{49356D72-FAD2-8E4C-2041-5869C5B11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0" name="Freeform 145">
                <a:extLst>
                  <a:ext uri="{FF2B5EF4-FFF2-40B4-BE49-F238E27FC236}">
                    <a16:creationId xmlns:a16="http://schemas.microsoft.com/office/drawing/2014/main" id="{8D264E22-C43A-994F-B8E6-9B958CC78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1" name="Freeform 146">
                <a:extLst>
                  <a:ext uri="{FF2B5EF4-FFF2-40B4-BE49-F238E27FC236}">
                    <a16:creationId xmlns:a16="http://schemas.microsoft.com/office/drawing/2014/main" id="{7442C09A-44CF-210A-E0CC-D0AF7ABBA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2" name="Freeform 147">
                <a:extLst>
                  <a:ext uri="{FF2B5EF4-FFF2-40B4-BE49-F238E27FC236}">
                    <a16:creationId xmlns:a16="http://schemas.microsoft.com/office/drawing/2014/main" id="{188DA6A5-2F01-6E0F-7EA8-36B2E2D6D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3" name="Freeform 148">
                <a:extLst>
                  <a:ext uri="{FF2B5EF4-FFF2-40B4-BE49-F238E27FC236}">
                    <a16:creationId xmlns:a16="http://schemas.microsoft.com/office/drawing/2014/main" id="{FCF97BFF-F739-EACE-7EDD-554D0D6C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4" name="Freeform 149">
                <a:extLst>
                  <a:ext uri="{FF2B5EF4-FFF2-40B4-BE49-F238E27FC236}">
                    <a16:creationId xmlns:a16="http://schemas.microsoft.com/office/drawing/2014/main" id="{7EDC307A-33C5-78D7-7B7B-8E7934BC1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5" name="Freeform 150">
                <a:extLst>
                  <a:ext uri="{FF2B5EF4-FFF2-40B4-BE49-F238E27FC236}">
                    <a16:creationId xmlns:a16="http://schemas.microsoft.com/office/drawing/2014/main" id="{7B4C6ED6-9A03-61BA-220D-96D2EB86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6" name="Freeform 151">
                <a:extLst>
                  <a:ext uri="{FF2B5EF4-FFF2-40B4-BE49-F238E27FC236}">
                    <a16:creationId xmlns:a16="http://schemas.microsoft.com/office/drawing/2014/main" id="{24CA02B4-C8B9-A6C5-7E6D-E00CE4E7B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7" name="Freeform 152">
                <a:extLst>
                  <a:ext uri="{FF2B5EF4-FFF2-40B4-BE49-F238E27FC236}">
                    <a16:creationId xmlns:a16="http://schemas.microsoft.com/office/drawing/2014/main" id="{A496E754-AEEC-7399-1730-DB80AB4A1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8" name="Freeform 153">
                <a:extLst>
                  <a:ext uri="{FF2B5EF4-FFF2-40B4-BE49-F238E27FC236}">
                    <a16:creationId xmlns:a16="http://schemas.microsoft.com/office/drawing/2014/main" id="{B979E29D-A7AC-7A1A-24F3-0EC6923A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9" name="Freeform 154">
                <a:extLst>
                  <a:ext uri="{FF2B5EF4-FFF2-40B4-BE49-F238E27FC236}">
                    <a16:creationId xmlns:a16="http://schemas.microsoft.com/office/drawing/2014/main" id="{52031DBF-3840-A1C8-C0AB-D7F0E432F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0" name="Freeform 155">
                <a:extLst>
                  <a:ext uri="{FF2B5EF4-FFF2-40B4-BE49-F238E27FC236}">
                    <a16:creationId xmlns:a16="http://schemas.microsoft.com/office/drawing/2014/main" id="{D19F1B4A-B4AF-3758-988E-968C693FC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1" name="Freeform 156">
                <a:extLst>
                  <a:ext uri="{FF2B5EF4-FFF2-40B4-BE49-F238E27FC236}">
                    <a16:creationId xmlns:a16="http://schemas.microsoft.com/office/drawing/2014/main" id="{3461D61B-A513-750A-2623-1CEAF4E46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2" name="Freeform 157">
                <a:extLst>
                  <a:ext uri="{FF2B5EF4-FFF2-40B4-BE49-F238E27FC236}">
                    <a16:creationId xmlns:a16="http://schemas.microsoft.com/office/drawing/2014/main" id="{FA4DD9FB-3862-17D1-353B-116125137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3" name="Freeform 158">
                <a:extLst>
                  <a:ext uri="{FF2B5EF4-FFF2-40B4-BE49-F238E27FC236}">
                    <a16:creationId xmlns:a16="http://schemas.microsoft.com/office/drawing/2014/main" id="{11C7D201-D819-CDDF-1221-EBD9D4757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4" name="Freeform 159">
                <a:extLst>
                  <a:ext uri="{FF2B5EF4-FFF2-40B4-BE49-F238E27FC236}">
                    <a16:creationId xmlns:a16="http://schemas.microsoft.com/office/drawing/2014/main" id="{30B8CBBA-DEA9-E145-8DE8-D887B62DB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5" name="Freeform 160">
                <a:extLst>
                  <a:ext uri="{FF2B5EF4-FFF2-40B4-BE49-F238E27FC236}">
                    <a16:creationId xmlns:a16="http://schemas.microsoft.com/office/drawing/2014/main" id="{5E12E68E-F9E3-BD26-A9E9-9558A6970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6" name="Freeform 161">
                <a:extLst>
                  <a:ext uri="{FF2B5EF4-FFF2-40B4-BE49-F238E27FC236}">
                    <a16:creationId xmlns:a16="http://schemas.microsoft.com/office/drawing/2014/main" id="{53D58AC0-CBDC-90D3-7521-E9B472055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7" name="Freeform 162">
                <a:extLst>
                  <a:ext uri="{FF2B5EF4-FFF2-40B4-BE49-F238E27FC236}">
                    <a16:creationId xmlns:a16="http://schemas.microsoft.com/office/drawing/2014/main" id="{4FF0F00C-B244-61F9-5681-91E0D6C5A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8" name="Freeform 163">
                <a:extLst>
                  <a:ext uri="{FF2B5EF4-FFF2-40B4-BE49-F238E27FC236}">
                    <a16:creationId xmlns:a16="http://schemas.microsoft.com/office/drawing/2014/main" id="{CC799670-B6D1-4E71-EC53-BC98E6D1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9" name="Freeform 164">
                <a:extLst>
                  <a:ext uri="{FF2B5EF4-FFF2-40B4-BE49-F238E27FC236}">
                    <a16:creationId xmlns:a16="http://schemas.microsoft.com/office/drawing/2014/main" id="{8835BB5F-7589-B2D3-322D-37AC5D58E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0" name="Freeform 165">
                <a:extLst>
                  <a:ext uri="{FF2B5EF4-FFF2-40B4-BE49-F238E27FC236}">
                    <a16:creationId xmlns:a16="http://schemas.microsoft.com/office/drawing/2014/main" id="{87CFEA31-2DB4-4354-A60D-F80F0E824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1" name="Freeform 166">
                <a:extLst>
                  <a:ext uri="{FF2B5EF4-FFF2-40B4-BE49-F238E27FC236}">
                    <a16:creationId xmlns:a16="http://schemas.microsoft.com/office/drawing/2014/main" id="{022A96F7-95E1-8074-D2E1-0C89E4A96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2" name="Freeform 167">
                <a:extLst>
                  <a:ext uri="{FF2B5EF4-FFF2-40B4-BE49-F238E27FC236}">
                    <a16:creationId xmlns:a16="http://schemas.microsoft.com/office/drawing/2014/main" id="{54447B95-38A3-B6EE-D152-B00D471BE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3" name="Freeform 168">
                <a:extLst>
                  <a:ext uri="{FF2B5EF4-FFF2-40B4-BE49-F238E27FC236}">
                    <a16:creationId xmlns:a16="http://schemas.microsoft.com/office/drawing/2014/main" id="{ED95C0BE-1492-2EDF-2D80-F9260F52A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4" name="Freeform 169">
                <a:extLst>
                  <a:ext uri="{FF2B5EF4-FFF2-40B4-BE49-F238E27FC236}">
                    <a16:creationId xmlns:a16="http://schemas.microsoft.com/office/drawing/2014/main" id="{5CDF7B2D-BCFF-82E9-1AAE-166A6C073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5" name="Freeform 170">
                <a:extLst>
                  <a:ext uri="{FF2B5EF4-FFF2-40B4-BE49-F238E27FC236}">
                    <a16:creationId xmlns:a16="http://schemas.microsoft.com/office/drawing/2014/main" id="{88FDDBAA-5A3B-F122-22B4-CF08A44ED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6" name="Freeform 171">
                <a:extLst>
                  <a:ext uri="{FF2B5EF4-FFF2-40B4-BE49-F238E27FC236}">
                    <a16:creationId xmlns:a16="http://schemas.microsoft.com/office/drawing/2014/main" id="{A8C7B0A3-AC17-C620-C672-C715E4048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7" name="Freeform 172">
                <a:extLst>
                  <a:ext uri="{FF2B5EF4-FFF2-40B4-BE49-F238E27FC236}">
                    <a16:creationId xmlns:a16="http://schemas.microsoft.com/office/drawing/2014/main" id="{A5D23730-30FC-265A-8803-3B3F481D0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8" name="Freeform 173">
                <a:extLst>
                  <a:ext uri="{FF2B5EF4-FFF2-40B4-BE49-F238E27FC236}">
                    <a16:creationId xmlns:a16="http://schemas.microsoft.com/office/drawing/2014/main" id="{69B3595F-0626-2F72-B433-5B81AAEC5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9" name="Freeform 174">
                <a:extLst>
                  <a:ext uri="{FF2B5EF4-FFF2-40B4-BE49-F238E27FC236}">
                    <a16:creationId xmlns:a16="http://schemas.microsoft.com/office/drawing/2014/main" id="{59FCE592-C141-C0F5-CE14-1D9C83ED1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0" name="Freeform 175">
                <a:extLst>
                  <a:ext uri="{FF2B5EF4-FFF2-40B4-BE49-F238E27FC236}">
                    <a16:creationId xmlns:a16="http://schemas.microsoft.com/office/drawing/2014/main" id="{4C5CBD67-469A-AF88-44F5-8A3257CCC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1" name="Freeform 176">
                <a:extLst>
                  <a:ext uri="{FF2B5EF4-FFF2-40B4-BE49-F238E27FC236}">
                    <a16:creationId xmlns:a16="http://schemas.microsoft.com/office/drawing/2014/main" id="{1C5078AA-8DC6-466C-C980-97B2A428D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2" name="Freeform 177">
                <a:extLst>
                  <a:ext uri="{FF2B5EF4-FFF2-40B4-BE49-F238E27FC236}">
                    <a16:creationId xmlns:a16="http://schemas.microsoft.com/office/drawing/2014/main" id="{D68295AB-10FB-2259-78D1-E098C75DF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3" name="Freeform 178">
                <a:extLst>
                  <a:ext uri="{FF2B5EF4-FFF2-40B4-BE49-F238E27FC236}">
                    <a16:creationId xmlns:a16="http://schemas.microsoft.com/office/drawing/2014/main" id="{93DAC364-2705-5D58-168E-CAE928739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4" name="Freeform 179">
                <a:extLst>
                  <a:ext uri="{FF2B5EF4-FFF2-40B4-BE49-F238E27FC236}">
                    <a16:creationId xmlns:a16="http://schemas.microsoft.com/office/drawing/2014/main" id="{957DAF5F-A00C-3562-FAFA-49FA8DD2D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5" name="Freeform 180">
                <a:extLst>
                  <a:ext uri="{FF2B5EF4-FFF2-40B4-BE49-F238E27FC236}">
                    <a16:creationId xmlns:a16="http://schemas.microsoft.com/office/drawing/2014/main" id="{4DB27107-E05D-08C7-901A-9FC6B12BC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6" name="Freeform 181">
                <a:extLst>
                  <a:ext uri="{FF2B5EF4-FFF2-40B4-BE49-F238E27FC236}">
                    <a16:creationId xmlns:a16="http://schemas.microsoft.com/office/drawing/2014/main" id="{317B12BF-FA69-5E86-08C3-A2609B090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7" name="Freeform 182">
                <a:extLst>
                  <a:ext uri="{FF2B5EF4-FFF2-40B4-BE49-F238E27FC236}">
                    <a16:creationId xmlns:a16="http://schemas.microsoft.com/office/drawing/2014/main" id="{E5ED28BD-9951-0D11-CEDD-25A9C9DF3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8" name="Freeform 183">
                <a:extLst>
                  <a:ext uri="{FF2B5EF4-FFF2-40B4-BE49-F238E27FC236}">
                    <a16:creationId xmlns:a16="http://schemas.microsoft.com/office/drawing/2014/main" id="{29C17530-4D92-1882-91B0-A79E7C45D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9" name="Freeform 184">
                <a:extLst>
                  <a:ext uri="{FF2B5EF4-FFF2-40B4-BE49-F238E27FC236}">
                    <a16:creationId xmlns:a16="http://schemas.microsoft.com/office/drawing/2014/main" id="{21623A30-F1F7-EFF3-06FA-93274D47D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0" name="Freeform 185">
                <a:extLst>
                  <a:ext uri="{FF2B5EF4-FFF2-40B4-BE49-F238E27FC236}">
                    <a16:creationId xmlns:a16="http://schemas.microsoft.com/office/drawing/2014/main" id="{91ED4D28-84AD-07EA-9FDD-A2D416EF1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1" name="Freeform 186">
                <a:extLst>
                  <a:ext uri="{FF2B5EF4-FFF2-40B4-BE49-F238E27FC236}">
                    <a16:creationId xmlns:a16="http://schemas.microsoft.com/office/drawing/2014/main" id="{4224BFEC-81CF-7F0D-9B83-3F1D5510A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2" name="Freeform 187">
                <a:extLst>
                  <a:ext uri="{FF2B5EF4-FFF2-40B4-BE49-F238E27FC236}">
                    <a16:creationId xmlns:a16="http://schemas.microsoft.com/office/drawing/2014/main" id="{672D1F16-9DBB-2CEE-802E-520BBF513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3" name="Freeform 188">
                <a:extLst>
                  <a:ext uri="{FF2B5EF4-FFF2-40B4-BE49-F238E27FC236}">
                    <a16:creationId xmlns:a16="http://schemas.microsoft.com/office/drawing/2014/main" id="{07084E3B-E028-99CE-D7E0-AD113232B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4" name="Freeform 189">
                <a:extLst>
                  <a:ext uri="{FF2B5EF4-FFF2-40B4-BE49-F238E27FC236}">
                    <a16:creationId xmlns:a16="http://schemas.microsoft.com/office/drawing/2014/main" id="{07CF6416-12CC-3320-2B5E-9EA91A1D2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5" name="Freeform 190">
                <a:extLst>
                  <a:ext uri="{FF2B5EF4-FFF2-40B4-BE49-F238E27FC236}">
                    <a16:creationId xmlns:a16="http://schemas.microsoft.com/office/drawing/2014/main" id="{8010711E-6AF4-D749-37E9-28ACC2A02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6" name="Freeform 191">
                <a:extLst>
                  <a:ext uri="{FF2B5EF4-FFF2-40B4-BE49-F238E27FC236}">
                    <a16:creationId xmlns:a16="http://schemas.microsoft.com/office/drawing/2014/main" id="{FC15CDD5-F610-190A-A573-29F60242C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7" name="Freeform 192">
                <a:extLst>
                  <a:ext uri="{FF2B5EF4-FFF2-40B4-BE49-F238E27FC236}">
                    <a16:creationId xmlns:a16="http://schemas.microsoft.com/office/drawing/2014/main" id="{B2911968-4A1D-6EBC-1A60-CA04BB697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8" name="Freeform 193">
                <a:extLst>
                  <a:ext uri="{FF2B5EF4-FFF2-40B4-BE49-F238E27FC236}">
                    <a16:creationId xmlns:a16="http://schemas.microsoft.com/office/drawing/2014/main" id="{64FC090F-189F-F530-D308-5E6D95A45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9" name="Freeform 194">
                <a:extLst>
                  <a:ext uri="{FF2B5EF4-FFF2-40B4-BE49-F238E27FC236}">
                    <a16:creationId xmlns:a16="http://schemas.microsoft.com/office/drawing/2014/main" id="{DBFD17E7-671D-61CD-B9F0-FC7390C7F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0" name="Freeform 195">
                <a:extLst>
                  <a:ext uri="{FF2B5EF4-FFF2-40B4-BE49-F238E27FC236}">
                    <a16:creationId xmlns:a16="http://schemas.microsoft.com/office/drawing/2014/main" id="{39368065-7A0A-42CE-F6E7-E455D15B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1" name="Freeform 196">
                <a:extLst>
                  <a:ext uri="{FF2B5EF4-FFF2-40B4-BE49-F238E27FC236}">
                    <a16:creationId xmlns:a16="http://schemas.microsoft.com/office/drawing/2014/main" id="{5EF627B6-EC01-9282-C51A-9162BB38B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2" name="Freeform 197">
                <a:extLst>
                  <a:ext uri="{FF2B5EF4-FFF2-40B4-BE49-F238E27FC236}">
                    <a16:creationId xmlns:a16="http://schemas.microsoft.com/office/drawing/2014/main" id="{5FF6A6A9-65FE-88E0-3ED2-73AEF5CCF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3" name="Freeform 198">
                <a:extLst>
                  <a:ext uri="{FF2B5EF4-FFF2-40B4-BE49-F238E27FC236}">
                    <a16:creationId xmlns:a16="http://schemas.microsoft.com/office/drawing/2014/main" id="{CF0D5244-18AB-E2AB-27C1-2046DF963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4" name="Freeform 199">
                <a:extLst>
                  <a:ext uri="{FF2B5EF4-FFF2-40B4-BE49-F238E27FC236}">
                    <a16:creationId xmlns:a16="http://schemas.microsoft.com/office/drawing/2014/main" id="{94B8C699-A60D-D883-C9AC-C74A80941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5" name="Freeform 200">
                <a:extLst>
                  <a:ext uri="{FF2B5EF4-FFF2-40B4-BE49-F238E27FC236}">
                    <a16:creationId xmlns:a16="http://schemas.microsoft.com/office/drawing/2014/main" id="{48B08C24-1595-DBB0-977B-2DD5172E2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6" name="Freeform 201">
                <a:extLst>
                  <a:ext uri="{FF2B5EF4-FFF2-40B4-BE49-F238E27FC236}">
                    <a16:creationId xmlns:a16="http://schemas.microsoft.com/office/drawing/2014/main" id="{B93F9357-1FEB-FD62-264A-707E4F1FF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7" name="Freeform 202">
                <a:extLst>
                  <a:ext uri="{FF2B5EF4-FFF2-40B4-BE49-F238E27FC236}">
                    <a16:creationId xmlns:a16="http://schemas.microsoft.com/office/drawing/2014/main" id="{1B33513C-1EF0-1572-26D9-8CBF5C4EC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8" name="Freeform 203">
                <a:extLst>
                  <a:ext uri="{FF2B5EF4-FFF2-40B4-BE49-F238E27FC236}">
                    <a16:creationId xmlns:a16="http://schemas.microsoft.com/office/drawing/2014/main" id="{C8AEE3FB-0190-A3B1-7CB5-BE658E59E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9" name="Freeform 204">
                <a:extLst>
                  <a:ext uri="{FF2B5EF4-FFF2-40B4-BE49-F238E27FC236}">
                    <a16:creationId xmlns:a16="http://schemas.microsoft.com/office/drawing/2014/main" id="{1C13DBF1-286B-177B-05A2-DACE52B39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0" name="Freeform 205">
                <a:extLst>
                  <a:ext uri="{FF2B5EF4-FFF2-40B4-BE49-F238E27FC236}">
                    <a16:creationId xmlns:a16="http://schemas.microsoft.com/office/drawing/2014/main" id="{95D187E7-C14B-C4C3-408D-94FEF3553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1" name="Freeform 206">
                <a:extLst>
                  <a:ext uri="{FF2B5EF4-FFF2-40B4-BE49-F238E27FC236}">
                    <a16:creationId xmlns:a16="http://schemas.microsoft.com/office/drawing/2014/main" id="{2B3C193D-AE6A-10BD-1EB6-C0C0C034F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2" name="Freeform 207">
                <a:extLst>
                  <a:ext uri="{FF2B5EF4-FFF2-40B4-BE49-F238E27FC236}">
                    <a16:creationId xmlns:a16="http://schemas.microsoft.com/office/drawing/2014/main" id="{DF02E0B6-A240-61E0-6ABE-63BA12D4E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3" name="Freeform 208">
                <a:extLst>
                  <a:ext uri="{FF2B5EF4-FFF2-40B4-BE49-F238E27FC236}">
                    <a16:creationId xmlns:a16="http://schemas.microsoft.com/office/drawing/2014/main" id="{41D2D07F-CCE9-1B26-E27B-A332F9F4F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4" name="Freeform 209">
                <a:extLst>
                  <a:ext uri="{FF2B5EF4-FFF2-40B4-BE49-F238E27FC236}">
                    <a16:creationId xmlns:a16="http://schemas.microsoft.com/office/drawing/2014/main" id="{57F0442E-6EFD-C54B-2201-B7A58E100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5" name="Freeform 210">
                <a:extLst>
                  <a:ext uri="{FF2B5EF4-FFF2-40B4-BE49-F238E27FC236}">
                    <a16:creationId xmlns:a16="http://schemas.microsoft.com/office/drawing/2014/main" id="{57CC0D54-2794-DE4F-6FA6-1C14AECC1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6" name="Freeform 211">
                <a:extLst>
                  <a:ext uri="{FF2B5EF4-FFF2-40B4-BE49-F238E27FC236}">
                    <a16:creationId xmlns:a16="http://schemas.microsoft.com/office/drawing/2014/main" id="{FEA47EF1-8879-83EA-D0B0-8A3C72487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7" name="Freeform 212">
                <a:extLst>
                  <a:ext uri="{FF2B5EF4-FFF2-40B4-BE49-F238E27FC236}">
                    <a16:creationId xmlns:a16="http://schemas.microsoft.com/office/drawing/2014/main" id="{ADAFDB65-CE4B-7A97-805C-7A0EC3867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8" name="Freeform 213">
                <a:extLst>
                  <a:ext uri="{FF2B5EF4-FFF2-40B4-BE49-F238E27FC236}">
                    <a16:creationId xmlns:a16="http://schemas.microsoft.com/office/drawing/2014/main" id="{205D11F9-18F3-E2C3-A8D7-14B592D86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9" name="Freeform 214">
                <a:extLst>
                  <a:ext uri="{FF2B5EF4-FFF2-40B4-BE49-F238E27FC236}">
                    <a16:creationId xmlns:a16="http://schemas.microsoft.com/office/drawing/2014/main" id="{6484848D-856C-B778-DD82-211606C22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0" name="Freeform 215">
                <a:extLst>
                  <a:ext uri="{FF2B5EF4-FFF2-40B4-BE49-F238E27FC236}">
                    <a16:creationId xmlns:a16="http://schemas.microsoft.com/office/drawing/2014/main" id="{E3390724-344C-40FB-BA12-09936C4F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1" name="Freeform 216">
                <a:extLst>
                  <a:ext uri="{FF2B5EF4-FFF2-40B4-BE49-F238E27FC236}">
                    <a16:creationId xmlns:a16="http://schemas.microsoft.com/office/drawing/2014/main" id="{5E1DF549-60B7-FCD5-522F-7A343EFC0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2" name="Freeform 217">
                <a:extLst>
                  <a:ext uri="{FF2B5EF4-FFF2-40B4-BE49-F238E27FC236}">
                    <a16:creationId xmlns:a16="http://schemas.microsoft.com/office/drawing/2014/main" id="{51B32712-29CB-9C9F-ED2A-A8F6EF09A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3" name="Freeform 218">
                <a:extLst>
                  <a:ext uri="{FF2B5EF4-FFF2-40B4-BE49-F238E27FC236}">
                    <a16:creationId xmlns:a16="http://schemas.microsoft.com/office/drawing/2014/main" id="{2D6F6553-1ACF-1278-60CB-C056C97C1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4" name="Freeform 219">
                <a:extLst>
                  <a:ext uri="{FF2B5EF4-FFF2-40B4-BE49-F238E27FC236}">
                    <a16:creationId xmlns:a16="http://schemas.microsoft.com/office/drawing/2014/main" id="{092C0C0E-CFD4-54E0-F078-A30C77F40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5" name="Freeform 220">
                <a:extLst>
                  <a:ext uri="{FF2B5EF4-FFF2-40B4-BE49-F238E27FC236}">
                    <a16:creationId xmlns:a16="http://schemas.microsoft.com/office/drawing/2014/main" id="{FE63069C-6EDA-FEED-5785-19F043102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6" name="Freeform 221">
                <a:extLst>
                  <a:ext uri="{FF2B5EF4-FFF2-40B4-BE49-F238E27FC236}">
                    <a16:creationId xmlns:a16="http://schemas.microsoft.com/office/drawing/2014/main" id="{C4E89E09-C735-60E9-1917-1A85A0B95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7" name="Freeform 222">
                <a:extLst>
                  <a:ext uri="{FF2B5EF4-FFF2-40B4-BE49-F238E27FC236}">
                    <a16:creationId xmlns:a16="http://schemas.microsoft.com/office/drawing/2014/main" id="{22C7990F-5265-54D6-392A-18913629C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8" name="Freeform 223">
                <a:extLst>
                  <a:ext uri="{FF2B5EF4-FFF2-40B4-BE49-F238E27FC236}">
                    <a16:creationId xmlns:a16="http://schemas.microsoft.com/office/drawing/2014/main" id="{9551C711-7950-C459-FF94-A7F78EBD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9" name="Freeform 224">
                <a:extLst>
                  <a:ext uri="{FF2B5EF4-FFF2-40B4-BE49-F238E27FC236}">
                    <a16:creationId xmlns:a16="http://schemas.microsoft.com/office/drawing/2014/main" id="{E9B700B9-4338-41DE-A2F2-34B2E6164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0" name="Freeform 225">
                <a:extLst>
                  <a:ext uri="{FF2B5EF4-FFF2-40B4-BE49-F238E27FC236}">
                    <a16:creationId xmlns:a16="http://schemas.microsoft.com/office/drawing/2014/main" id="{0D4E93F7-A75D-72A8-7B5F-2B7087332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1" name="Freeform 226">
                <a:extLst>
                  <a:ext uri="{FF2B5EF4-FFF2-40B4-BE49-F238E27FC236}">
                    <a16:creationId xmlns:a16="http://schemas.microsoft.com/office/drawing/2014/main" id="{87F0EFC5-887A-8996-E965-EBCF10D4B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2" name="Freeform 227">
                <a:extLst>
                  <a:ext uri="{FF2B5EF4-FFF2-40B4-BE49-F238E27FC236}">
                    <a16:creationId xmlns:a16="http://schemas.microsoft.com/office/drawing/2014/main" id="{98B2507A-B29D-EBEA-0579-469037171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3" name="Freeform 228">
                <a:extLst>
                  <a:ext uri="{FF2B5EF4-FFF2-40B4-BE49-F238E27FC236}">
                    <a16:creationId xmlns:a16="http://schemas.microsoft.com/office/drawing/2014/main" id="{1C511294-881B-0AC4-6EE4-284F95AA7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4" name="Freeform 229">
                <a:extLst>
                  <a:ext uri="{FF2B5EF4-FFF2-40B4-BE49-F238E27FC236}">
                    <a16:creationId xmlns:a16="http://schemas.microsoft.com/office/drawing/2014/main" id="{BCD9DA9C-6166-0EF5-B4BE-FF982B25C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5" name="Freeform 230">
                <a:extLst>
                  <a:ext uri="{FF2B5EF4-FFF2-40B4-BE49-F238E27FC236}">
                    <a16:creationId xmlns:a16="http://schemas.microsoft.com/office/drawing/2014/main" id="{6A1415F5-4497-8460-B320-E3B299E16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6" name="Freeform 231">
                <a:extLst>
                  <a:ext uri="{FF2B5EF4-FFF2-40B4-BE49-F238E27FC236}">
                    <a16:creationId xmlns:a16="http://schemas.microsoft.com/office/drawing/2014/main" id="{EE9CA9C6-D740-9ACD-2636-B9961B399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7" name="Freeform 232">
                <a:extLst>
                  <a:ext uri="{FF2B5EF4-FFF2-40B4-BE49-F238E27FC236}">
                    <a16:creationId xmlns:a16="http://schemas.microsoft.com/office/drawing/2014/main" id="{8420BE48-0C7C-C5FD-8C7E-9A3218EAE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8" name="Freeform 233">
                <a:extLst>
                  <a:ext uri="{FF2B5EF4-FFF2-40B4-BE49-F238E27FC236}">
                    <a16:creationId xmlns:a16="http://schemas.microsoft.com/office/drawing/2014/main" id="{42DCBEA5-55B6-EE7B-4A2C-C9A7BCDF8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9" name="Freeform 234">
                <a:extLst>
                  <a:ext uri="{FF2B5EF4-FFF2-40B4-BE49-F238E27FC236}">
                    <a16:creationId xmlns:a16="http://schemas.microsoft.com/office/drawing/2014/main" id="{37ECB082-F0EA-716B-8B40-B80A53CF7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0" name="Freeform 235">
                <a:extLst>
                  <a:ext uri="{FF2B5EF4-FFF2-40B4-BE49-F238E27FC236}">
                    <a16:creationId xmlns:a16="http://schemas.microsoft.com/office/drawing/2014/main" id="{A4F6269B-26AF-4FEA-90B2-BB2D7FEC2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1" name="Freeform 236">
                <a:extLst>
                  <a:ext uri="{FF2B5EF4-FFF2-40B4-BE49-F238E27FC236}">
                    <a16:creationId xmlns:a16="http://schemas.microsoft.com/office/drawing/2014/main" id="{8007475C-CB2E-5DEF-8C09-777FFF119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2" name="Freeform 237">
                <a:extLst>
                  <a:ext uri="{FF2B5EF4-FFF2-40B4-BE49-F238E27FC236}">
                    <a16:creationId xmlns:a16="http://schemas.microsoft.com/office/drawing/2014/main" id="{B5C034C2-60DE-4780-62E8-0A349CD36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3" name="Freeform 238">
                <a:extLst>
                  <a:ext uri="{FF2B5EF4-FFF2-40B4-BE49-F238E27FC236}">
                    <a16:creationId xmlns:a16="http://schemas.microsoft.com/office/drawing/2014/main" id="{9A457751-7CBF-8564-40F3-23D5790EF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4" name="Freeform 239">
                <a:extLst>
                  <a:ext uri="{FF2B5EF4-FFF2-40B4-BE49-F238E27FC236}">
                    <a16:creationId xmlns:a16="http://schemas.microsoft.com/office/drawing/2014/main" id="{091B1D34-754D-6811-C584-E2805E81D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5" name="Freeform 240">
                <a:extLst>
                  <a:ext uri="{FF2B5EF4-FFF2-40B4-BE49-F238E27FC236}">
                    <a16:creationId xmlns:a16="http://schemas.microsoft.com/office/drawing/2014/main" id="{65148195-D4CD-70D7-201D-549958D6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6" name="Freeform 241">
                <a:extLst>
                  <a:ext uri="{FF2B5EF4-FFF2-40B4-BE49-F238E27FC236}">
                    <a16:creationId xmlns:a16="http://schemas.microsoft.com/office/drawing/2014/main" id="{46091C90-B9AE-DAFA-929B-A37B25A53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7" name="Freeform 242">
                <a:extLst>
                  <a:ext uri="{FF2B5EF4-FFF2-40B4-BE49-F238E27FC236}">
                    <a16:creationId xmlns:a16="http://schemas.microsoft.com/office/drawing/2014/main" id="{BE2A2807-6386-254E-CA27-36E3DCC04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8" name="Freeform 243">
                <a:extLst>
                  <a:ext uri="{FF2B5EF4-FFF2-40B4-BE49-F238E27FC236}">
                    <a16:creationId xmlns:a16="http://schemas.microsoft.com/office/drawing/2014/main" id="{24632DB1-DB01-27E2-F522-C7F8BC7D5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9" name="Freeform 244">
                <a:extLst>
                  <a:ext uri="{FF2B5EF4-FFF2-40B4-BE49-F238E27FC236}">
                    <a16:creationId xmlns:a16="http://schemas.microsoft.com/office/drawing/2014/main" id="{0098CA57-AC25-2ED6-BEB5-47DE6CE29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0" name="Freeform 245">
                <a:extLst>
                  <a:ext uri="{FF2B5EF4-FFF2-40B4-BE49-F238E27FC236}">
                    <a16:creationId xmlns:a16="http://schemas.microsoft.com/office/drawing/2014/main" id="{663B9151-E07C-896A-98E0-763B3C376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1" name="Freeform 246">
                <a:extLst>
                  <a:ext uri="{FF2B5EF4-FFF2-40B4-BE49-F238E27FC236}">
                    <a16:creationId xmlns:a16="http://schemas.microsoft.com/office/drawing/2014/main" id="{71564FC5-97AC-1757-C52C-A0A79BA7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2" name="Freeform 247">
                <a:extLst>
                  <a:ext uri="{FF2B5EF4-FFF2-40B4-BE49-F238E27FC236}">
                    <a16:creationId xmlns:a16="http://schemas.microsoft.com/office/drawing/2014/main" id="{4532D52C-2EAA-3659-3329-ED30188A5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080" name="Grupo 1079">
              <a:extLst>
                <a:ext uri="{FF2B5EF4-FFF2-40B4-BE49-F238E27FC236}">
                  <a16:creationId xmlns:a16="http://schemas.microsoft.com/office/drawing/2014/main" id="{36814437-6B73-6EB7-8200-0E665A36DF7C}"/>
                </a:ext>
              </a:extLst>
            </p:cNvPr>
            <p:cNvGrpSpPr/>
            <p:nvPr/>
          </p:nvGrpSpPr>
          <p:grpSpPr>
            <a:xfrm>
              <a:off x="4548626" y="4433738"/>
              <a:ext cx="4576763" cy="720726"/>
              <a:chOff x="4570413" y="4433888"/>
              <a:chExt cx="4576763" cy="720726"/>
            </a:xfrm>
          </p:grpSpPr>
          <p:sp>
            <p:nvSpPr>
              <p:cNvPr id="966" name="Freeform 251">
                <a:extLst>
                  <a:ext uri="{FF2B5EF4-FFF2-40B4-BE49-F238E27FC236}">
                    <a16:creationId xmlns:a16="http://schemas.microsoft.com/office/drawing/2014/main" id="{0AD68808-BAD9-DCA2-C3D4-8F07F4732C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7" name="Freeform 252">
                <a:extLst>
                  <a:ext uri="{FF2B5EF4-FFF2-40B4-BE49-F238E27FC236}">
                    <a16:creationId xmlns:a16="http://schemas.microsoft.com/office/drawing/2014/main" id="{14908314-11F3-54A3-7CB3-3D29FB51A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8" name="Freeform 253">
                <a:extLst>
                  <a:ext uri="{FF2B5EF4-FFF2-40B4-BE49-F238E27FC236}">
                    <a16:creationId xmlns:a16="http://schemas.microsoft.com/office/drawing/2014/main" id="{A5A514B9-ACC6-6A3F-7C4B-C20B7EB3CA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9" name="Freeform 254">
                <a:extLst>
                  <a:ext uri="{FF2B5EF4-FFF2-40B4-BE49-F238E27FC236}">
                    <a16:creationId xmlns:a16="http://schemas.microsoft.com/office/drawing/2014/main" id="{0B1FCCE4-A9CF-7305-730E-C1659ABA0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0" name="Freeform 255">
                <a:extLst>
                  <a:ext uri="{FF2B5EF4-FFF2-40B4-BE49-F238E27FC236}">
                    <a16:creationId xmlns:a16="http://schemas.microsoft.com/office/drawing/2014/main" id="{151DC911-3916-EFCC-EDD9-3F79B55B2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1" name="Freeform 256">
                <a:extLst>
                  <a:ext uri="{FF2B5EF4-FFF2-40B4-BE49-F238E27FC236}">
                    <a16:creationId xmlns:a16="http://schemas.microsoft.com/office/drawing/2014/main" id="{31580BD1-6CE7-139B-56F1-E522E513A2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2" name="Freeform 257">
                <a:extLst>
                  <a:ext uri="{FF2B5EF4-FFF2-40B4-BE49-F238E27FC236}">
                    <a16:creationId xmlns:a16="http://schemas.microsoft.com/office/drawing/2014/main" id="{C617D545-B9E2-65E3-540C-2FB888773D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3" name="Freeform 258">
                <a:extLst>
                  <a:ext uri="{FF2B5EF4-FFF2-40B4-BE49-F238E27FC236}">
                    <a16:creationId xmlns:a16="http://schemas.microsoft.com/office/drawing/2014/main" id="{78ED10D0-415D-28B6-FB18-2F1FC9602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4" name="Freeform 259">
                <a:extLst>
                  <a:ext uri="{FF2B5EF4-FFF2-40B4-BE49-F238E27FC236}">
                    <a16:creationId xmlns:a16="http://schemas.microsoft.com/office/drawing/2014/main" id="{71EDB49C-0AED-704D-1B55-8F58B1DE2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5" name="Freeform 260">
                <a:extLst>
                  <a:ext uri="{FF2B5EF4-FFF2-40B4-BE49-F238E27FC236}">
                    <a16:creationId xmlns:a16="http://schemas.microsoft.com/office/drawing/2014/main" id="{4EDE9091-33D3-3973-02B3-44D654299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6" name="Freeform 261">
                <a:extLst>
                  <a:ext uri="{FF2B5EF4-FFF2-40B4-BE49-F238E27FC236}">
                    <a16:creationId xmlns:a16="http://schemas.microsoft.com/office/drawing/2014/main" id="{1921D4F1-5E56-B714-6997-3B54B3AA4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7" name="Freeform 262">
                <a:extLst>
                  <a:ext uri="{FF2B5EF4-FFF2-40B4-BE49-F238E27FC236}">
                    <a16:creationId xmlns:a16="http://schemas.microsoft.com/office/drawing/2014/main" id="{DE476B05-AE65-1C34-54FA-B2FB61430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8" name="Freeform 263">
                <a:extLst>
                  <a:ext uri="{FF2B5EF4-FFF2-40B4-BE49-F238E27FC236}">
                    <a16:creationId xmlns:a16="http://schemas.microsoft.com/office/drawing/2014/main" id="{341E1DF8-2E8F-EAE4-4CFF-D626A711F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9" name="Freeform 264">
                <a:extLst>
                  <a:ext uri="{FF2B5EF4-FFF2-40B4-BE49-F238E27FC236}">
                    <a16:creationId xmlns:a16="http://schemas.microsoft.com/office/drawing/2014/main" id="{C002B9A8-889D-E790-6711-E30214D89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0" name="Freeform 265">
                <a:extLst>
                  <a:ext uri="{FF2B5EF4-FFF2-40B4-BE49-F238E27FC236}">
                    <a16:creationId xmlns:a16="http://schemas.microsoft.com/office/drawing/2014/main" id="{928F925C-4402-5B65-F3E2-B5B687730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1" name="Freeform 266">
                <a:extLst>
                  <a:ext uri="{FF2B5EF4-FFF2-40B4-BE49-F238E27FC236}">
                    <a16:creationId xmlns:a16="http://schemas.microsoft.com/office/drawing/2014/main" id="{80578804-ADE8-7E07-E583-5AA2B4207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2" name="Freeform 267">
                <a:extLst>
                  <a:ext uri="{FF2B5EF4-FFF2-40B4-BE49-F238E27FC236}">
                    <a16:creationId xmlns:a16="http://schemas.microsoft.com/office/drawing/2014/main" id="{240D95EB-E96F-1B51-52E6-98FE1949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3" name="Freeform 268">
                <a:extLst>
                  <a:ext uri="{FF2B5EF4-FFF2-40B4-BE49-F238E27FC236}">
                    <a16:creationId xmlns:a16="http://schemas.microsoft.com/office/drawing/2014/main" id="{EE91D26F-6DB9-6C7F-7399-6DA929EDE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4" name="Freeform 269">
                <a:extLst>
                  <a:ext uri="{FF2B5EF4-FFF2-40B4-BE49-F238E27FC236}">
                    <a16:creationId xmlns:a16="http://schemas.microsoft.com/office/drawing/2014/main" id="{861DE335-388F-9071-68C8-52DC9A4E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5" name="Freeform 270">
                <a:extLst>
                  <a:ext uri="{FF2B5EF4-FFF2-40B4-BE49-F238E27FC236}">
                    <a16:creationId xmlns:a16="http://schemas.microsoft.com/office/drawing/2014/main" id="{5DC66683-3C07-C654-9084-29A702CA9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6" name="Freeform 271">
                <a:extLst>
                  <a:ext uri="{FF2B5EF4-FFF2-40B4-BE49-F238E27FC236}">
                    <a16:creationId xmlns:a16="http://schemas.microsoft.com/office/drawing/2014/main" id="{750B31DB-DF47-B5BE-D914-7FAE1D413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7" name="Freeform 272">
                <a:extLst>
                  <a:ext uri="{FF2B5EF4-FFF2-40B4-BE49-F238E27FC236}">
                    <a16:creationId xmlns:a16="http://schemas.microsoft.com/office/drawing/2014/main" id="{6F5FBBB0-380B-EA6A-4126-23A2FBF6E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8" name="Freeform 273">
                <a:extLst>
                  <a:ext uri="{FF2B5EF4-FFF2-40B4-BE49-F238E27FC236}">
                    <a16:creationId xmlns:a16="http://schemas.microsoft.com/office/drawing/2014/main" id="{C51F4146-8241-91E7-35BD-95D7F11A0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9" name="Freeform 274">
                <a:extLst>
                  <a:ext uri="{FF2B5EF4-FFF2-40B4-BE49-F238E27FC236}">
                    <a16:creationId xmlns:a16="http://schemas.microsoft.com/office/drawing/2014/main" id="{DC915663-D41A-3B36-0000-EEFFD2FF6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0" name="Freeform 275">
                <a:extLst>
                  <a:ext uri="{FF2B5EF4-FFF2-40B4-BE49-F238E27FC236}">
                    <a16:creationId xmlns:a16="http://schemas.microsoft.com/office/drawing/2014/main" id="{CAD8CD70-57EA-BEAC-6547-50CDF3CD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1" name="Freeform 276">
                <a:extLst>
                  <a:ext uri="{FF2B5EF4-FFF2-40B4-BE49-F238E27FC236}">
                    <a16:creationId xmlns:a16="http://schemas.microsoft.com/office/drawing/2014/main" id="{A6E5E4AA-3834-9140-262E-016B3DFFA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2" name="Freeform 277">
                <a:extLst>
                  <a:ext uri="{FF2B5EF4-FFF2-40B4-BE49-F238E27FC236}">
                    <a16:creationId xmlns:a16="http://schemas.microsoft.com/office/drawing/2014/main" id="{8F65CE0B-EA2E-058F-7C60-474AB33D4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3" name="Freeform 278">
                <a:extLst>
                  <a:ext uri="{FF2B5EF4-FFF2-40B4-BE49-F238E27FC236}">
                    <a16:creationId xmlns:a16="http://schemas.microsoft.com/office/drawing/2014/main" id="{1F0DCECE-0647-B242-609D-2D13D3EC8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4" name="Freeform 279">
                <a:extLst>
                  <a:ext uri="{FF2B5EF4-FFF2-40B4-BE49-F238E27FC236}">
                    <a16:creationId xmlns:a16="http://schemas.microsoft.com/office/drawing/2014/main" id="{4F3E55FF-A55C-75F7-9E82-318A06C29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5" name="Freeform 280">
                <a:extLst>
                  <a:ext uri="{FF2B5EF4-FFF2-40B4-BE49-F238E27FC236}">
                    <a16:creationId xmlns:a16="http://schemas.microsoft.com/office/drawing/2014/main" id="{EA0999E6-FE58-A0A9-0941-A772EB3D1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6" name="Freeform 281">
                <a:extLst>
                  <a:ext uri="{FF2B5EF4-FFF2-40B4-BE49-F238E27FC236}">
                    <a16:creationId xmlns:a16="http://schemas.microsoft.com/office/drawing/2014/main" id="{83992462-EF46-1C1B-435F-7CB3AE418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7" name="Freeform 282">
                <a:extLst>
                  <a:ext uri="{FF2B5EF4-FFF2-40B4-BE49-F238E27FC236}">
                    <a16:creationId xmlns:a16="http://schemas.microsoft.com/office/drawing/2014/main" id="{4FBC6893-F000-E1EB-FB9D-AFA353ECC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8" name="Freeform 283">
                <a:extLst>
                  <a:ext uri="{FF2B5EF4-FFF2-40B4-BE49-F238E27FC236}">
                    <a16:creationId xmlns:a16="http://schemas.microsoft.com/office/drawing/2014/main" id="{2CA19050-0B9D-8662-9EA4-765E5B19A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9" name="Freeform 284">
                <a:extLst>
                  <a:ext uri="{FF2B5EF4-FFF2-40B4-BE49-F238E27FC236}">
                    <a16:creationId xmlns:a16="http://schemas.microsoft.com/office/drawing/2014/main" id="{345A7167-7EAB-5515-20B8-0858637F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0" name="Freeform 285">
                <a:extLst>
                  <a:ext uri="{FF2B5EF4-FFF2-40B4-BE49-F238E27FC236}">
                    <a16:creationId xmlns:a16="http://schemas.microsoft.com/office/drawing/2014/main" id="{5E546177-0CFD-266F-F504-BC27C461A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1" name="Freeform 286">
                <a:extLst>
                  <a:ext uri="{FF2B5EF4-FFF2-40B4-BE49-F238E27FC236}">
                    <a16:creationId xmlns:a16="http://schemas.microsoft.com/office/drawing/2014/main" id="{53BB8C12-6D87-E906-F8E1-2A9601BE7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2" name="Freeform 287">
                <a:extLst>
                  <a:ext uri="{FF2B5EF4-FFF2-40B4-BE49-F238E27FC236}">
                    <a16:creationId xmlns:a16="http://schemas.microsoft.com/office/drawing/2014/main" id="{CED7C1F9-EF43-A844-46D6-BBD028DEA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3" name="Freeform 288">
                <a:extLst>
                  <a:ext uri="{FF2B5EF4-FFF2-40B4-BE49-F238E27FC236}">
                    <a16:creationId xmlns:a16="http://schemas.microsoft.com/office/drawing/2014/main" id="{A8A9280E-5524-1C3A-8CA6-8C157F8D9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4" name="Freeform 289">
                <a:extLst>
                  <a:ext uri="{FF2B5EF4-FFF2-40B4-BE49-F238E27FC236}">
                    <a16:creationId xmlns:a16="http://schemas.microsoft.com/office/drawing/2014/main" id="{8F6FA93F-B9AB-EBA0-AC09-CCC28A10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5" name="Freeform 290">
                <a:extLst>
                  <a:ext uri="{FF2B5EF4-FFF2-40B4-BE49-F238E27FC236}">
                    <a16:creationId xmlns:a16="http://schemas.microsoft.com/office/drawing/2014/main" id="{0A9BB3E7-C374-340E-F33F-63EFF9E17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6" name="Freeform 291">
                <a:extLst>
                  <a:ext uri="{FF2B5EF4-FFF2-40B4-BE49-F238E27FC236}">
                    <a16:creationId xmlns:a16="http://schemas.microsoft.com/office/drawing/2014/main" id="{4B57CD47-46EE-7E5E-A785-0378D6E97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7" name="Freeform 292">
                <a:extLst>
                  <a:ext uri="{FF2B5EF4-FFF2-40B4-BE49-F238E27FC236}">
                    <a16:creationId xmlns:a16="http://schemas.microsoft.com/office/drawing/2014/main" id="{E3E57B64-5A0C-DB84-A8F6-6EC4AF988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8" name="Freeform 293">
                <a:extLst>
                  <a:ext uri="{FF2B5EF4-FFF2-40B4-BE49-F238E27FC236}">
                    <a16:creationId xmlns:a16="http://schemas.microsoft.com/office/drawing/2014/main" id="{9A931194-CB13-DCD3-8F9E-B7BD0831A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9" name="Freeform 294">
                <a:extLst>
                  <a:ext uri="{FF2B5EF4-FFF2-40B4-BE49-F238E27FC236}">
                    <a16:creationId xmlns:a16="http://schemas.microsoft.com/office/drawing/2014/main" id="{AC81008F-C4B0-7A69-83A9-5DEAADF95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0" name="Freeform 295">
                <a:extLst>
                  <a:ext uri="{FF2B5EF4-FFF2-40B4-BE49-F238E27FC236}">
                    <a16:creationId xmlns:a16="http://schemas.microsoft.com/office/drawing/2014/main" id="{218DBBB0-3142-380A-2B80-080DDD678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1" name="Freeform 296">
                <a:extLst>
                  <a:ext uri="{FF2B5EF4-FFF2-40B4-BE49-F238E27FC236}">
                    <a16:creationId xmlns:a16="http://schemas.microsoft.com/office/drawing/2014/main" id="{94376418-9F10-C4EB-C4A9-E368C909F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2" name="Freeform 297">
                <a:extLst>
                  <a:ext uri="{FF2B5EF4-FFF2-40B4-BE49-F238E27FC236}">
                    <a16:creationId xmlns:a16="http://schemas.microsoft.com/office/drawing/2014/main" id="{C431F2AD-47E1-9FBF-3BD1-23F793BE9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3" name="Freeform 298">
                <a:extLst>
                  <a:ext uri="{FF2B5EF4-FFF2-40B4-BE49-F238E27FC236}">
                    <a16:creationId xmlns:a16="http://schemas.microsoft.com/office/drawing/2014/main" id="{2211E399-1CAA-EE4B-0490-EF9C2DD3C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4" name="Freeform 299">
                <a:extLst>
                  <a:ext uri="{FF2B5EF4-FFF2-40B4-BE49-F238E27FC236}">
                    <a16:creationId xmlns:a16="http://schemas.microsoft.com/office/drawing/2014/main" id="{589AAB6A-ED40-D13B-B509-E41127C81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5" name="Freeform 300">
                <a:extLst>
                  <a:ext uri="{FF2B5EF4-FFF2-40B4-BE49-F238E27FC236}">
                    <a16:creationId xmlns:a16="http://schemas.microsoft.com/office/drawing/2014/main" id="{A2C21C34-B81F-BCDC-4749-67EA06AED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6" name="Freeform 301">
                <a:extLst>
                  <a:ext uri="{FF2B5EF4-FFF2-40B4-BE49-F238E27FC236}">
                    <a16:creationId xmlns:a16="http://schemas.microsoft.com/office/drawing/2014/main" id="{69C8A1E5-DD51-FB2D-8755-C8DC073C3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7" name="Freeform 302">
                <a:extLst>
                  <a:ext uri="{FF2B5EF4-FFF2-40B4-BE49-F238E27FC236}">
                    <a16:creationId xmlns:a16="http://schemas.microsoft.com/office/drawing/2014/main" id="{4CE52939-2223-1A52-124C-85570BC93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8" name="Freeform 303">
                <a:extLst>
                  <a:ext uri="{FF2B5EF4-FFF2-40B4-BE49-F238E27FC236}">
                    <a16:creationId xmlns:a16="http://schemas.microsoft.com/office/drawing/2014/main" id="{F09D4459-40E2-92AA-19FA-A0A113127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9" name="Freeform 304">
                <a:extLst>
                  <a:ext uri="{FF2B5EF4-FFF2-40B4-BE49-F238E27FC236}">
                    <a16:creationId xmlns:a16="http://schemas.microsoft.com/office/drawing/2014/main" id="{525BF919-FC8B-69A0-E123-AFFD4DB93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0" name="Freeform 305">
                <a:extLst>
                  <a:ext uri="{FF2B5EF4-FFF2-40B4-BE49-F238E27FC236}">
                    <a16:creationId xmlns:a16="http://schemas.microsoft.com/office/drawing/2014/main" id="{D6FDA153-C7DC-2F03-CA8C-7E827C1AF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1" name="Freeform 306">
                <a:extLst>
                  <a:ext uri="{FF2B5EF4-FFF2-40B4-BE49-F238E27FC236}">
                    <a16:creationId xmlns:a16="http://schemas.microsoft.com/office/drawing/2014/main" id="{2CC20FBC-4760-9BA2-9BEB-7F8449E46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2" name="Freeform 307">
                <a:extLst>
                  <a:ext uri="{FF2B5EF4-FFF2-40B4-BE49-F238E27FC236}">
                    <a16:creationId xmlns:a16="http://schemas.microsoft.com/office/drawing/2014/main" id="{7F2C596C-60D3-194A-49E9-ABF3FD1CA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3" name="Freeform 308">
                <a:extLst>
                  <a:ext uri="{FF2B5EF4-FFF2-40B4-BE49-F238E27FC236}">
                    <a16:creationId xmlns:a16="http://schemas.microsoft.com/office/drawing/2014/main" id="{A812C29C-AE2C-5281-C02F-2440503B9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4" name="Freeform 309">
                <a:extLst>
                  <a:ext uri="{FF2B5EF4-FFF2-40B4-BE49-F238E27FC236}">
                    <a16:creationId xmlns:a16="http://schemas.microsoft.com/office/drawing/2014/main" id="{0E4E8457-2C8B-D4A0-15E2-9E0A77035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5" name="Freeform 310">
                <a:extLst>
                  <a:ext uri="{FF2B5EF4-FFF2-40B4-BE49-F238E27FC236}">
                    <a16:creationId xmlns:a16="http://schemas.microsoft.com/office/drawing/2014/main" id="{0F22D12D-93D7-9E79-AF1D-504D1B4B6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6" name="Freeform 311">
                <a:extLst>
                  <a:ext uri="{FF2B5EF4-FFF2-40B4-BE49-F238E27FC236}">
                    <a16:creationId xmlns:a16="http://schemas.microsoft.com/office/drawing/2014/main" id="{2D893E79-6AC5-C2DE-A6E9-A06E8819C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7" name="Freeform 312">
                <a:extLst>
                  <a:ext uri="{FF2B5EF4-FFF2-40B4-BE49-F238E27FC236}">
                    <a16:creationId xmlns:a16="http://schemas.microsoft.com/office/drawing/2014/main" id="{E5F24836-A7E7-27E0-BF7A-5B2D6D9A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8" name="Freeform 313">
                <a:extLst>
                  <a:ext uri="{FF2B5EF4-FFF2-40B4-BE49-F238E27FC236}">
                    <a16:creationId xmlns:a16="http://schemas.microsoft.com/office/drawing/2014/main" id="{DA6D27C5-C50C-B654-796E-CA96EF861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9" name="Freeform 314">
                <a:extLst>
                  <a:ext uri="{FF2B5EF4-FFF2-40B4-BE49-F238E27FC236}">
                    <a16:creationId xmlns:a16="http://schemas.microsoft.com/office/drawing/2014/main" id="{228D9757-C0AF-227B-FCB8-224AD9571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0" name="Freeform 315">
                <a:extLst>
                  <a:ext uri="{FF2B5EF4-FFF2-40B4-BE49-F238E27FC236}">
                    <a16:creationId xmlns:a16="http://schemas.microsoft.com/office/drawing/2014/main" id="{0EF97B2D-7757-2227-2528-2E982AE02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1" name="Freeform 316">
                <a:extLst>
                  <a:ext uri="{FF2B5EF4-FFF2-40B4-BE49-F238E27FC236}">
                    <a16:creationId xmlns:a16="http://schemas.microsoft.com/office/drawing/2014/main" id="{0B7E25D8-A0FF-F1DB-37F1-699898E60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2" name="Freeform 317">
                <a:extLst>
                  <a:ext uri="{FF2B5EF4-FFF2-40B4-BE49-F238E27FC236}">
                    <a16:creationId xmlns:a16="http://schemas.microsoft.com/office/drawing/2014/main" id="{A4A268E6-D5CE-7D36-D097-B33BE3CF6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3" name="Freeform 318">
                <a:extLst>
                  <a:ext uri="{FF2B5EF4-FFF2-40B4-BE49-F238E27FC236}">
                    <a16:creationId xmlns:a16="http://schemas.microsoft.com/office/drawing/2014/main" id="{5FE92BC1-FD95-D17E-9B46-2475500BF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4" name="Freeform 319">
                <a:extLst>
                  <a:ext uri="{FF2B5EF4-FFF2-40B4-BE49-F238E27FC236}">
                    <a16:creationId xmlns:a16="http://schemas.microsoft.com/office/drawing/2014/main" id="{B38DA196-463A-6E85-CF14-30152AA0C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5" name="Freeform 320">
                <a:extLst>
                  <a:ext uri="{FF2B5EF4-FFF2-40B4-BE49-F238E27FC236}">
                    <a16:creationId xmlns:a16="http://schemas.microsoft.com/office/drawing/2014/main" id="{555F5EFC-58FC-6A9A-049D-05BB415A7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6" name="Freeform 321">
                <a:extLst>
                  <a:ext uri="{FF2B5EF4-FFF2-40B4-BE49-F238E27FC236}">
                    <a16:creationId xmlns:a16="http://schemas.microsoft.com/office/drawing/2014/main" id="{09CD6B6F-0DB8-2C95-705D-10461046E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7" name="Freeform 322">
                <a:extLst>
                  <a:ext uri="{FF2B5EF4-FFF2-40B4-BE49-F238E27FC236}">
                    <a16:creationId xmlns:a16="http://schemas.microsoft.com/office/drawing/2014/main" id="{F971E4E6-D1F8-7E7E-675C-81545D12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8" name="Freeform 323">
                <a:extLst>
                  <a:ext uri="{FF2B5EF4-FFF2-40B4-BE49-F238E27FC236}">
                    <a16:creationId xmlns:a16="http://schemas.microsoft.com/office/drawing/2014/main" id="{F0CA0801-99F4-EED4-6969-2495A5C8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9" name="Freeform 324">
                <a:extLst>
                  <a:ext uri="{FF2B5EF4-FFF2-40B4-BE49-F238E27FC236}">
                    <a16:creationId xmlns:a16="http://schemas.microsoft.com/office/drawing/2014/main" id="{8C29403C-E961-586B-E3F5-F220A1F7C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0" name="Freeform 325">
                <a:extLst>
                  <a:ext uri="{FF2B5EF4-FFF2-40B4-BE49-F238E27FC236}">
                    <a16:creationId xmlns:a16="http://schemas.microsoft.com/office/drawing/2014/main" id="{B514C0AF-F070-CF5F-EF53-EF5BCA637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1" name="Freeform 326">
                <a:extLst>
                  <a:ext uri="{FF2B5EF4-FFF2-40B4-BE49-F238E27FC236}">
                    <a16:creationId xmlns:a16="http://schemas.microsoft.com/office/drawing/2014/main" id="{F8601ABE-156D-2E12-F54E-88D3F49E0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2" name="Freeform 327">
                <a:extLst>
                  <a:ext uri="{FF2B5EF4-FFF2-40B4-BE49-F238E27FC236}">
                    <a16:creationId xmlns:a16="http://schemas.microsoft.com/office/drawing/2014/main" id="{F86213FA-0DF3-03FE-34B7-91FCAC17F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3" name="Freeform 328">
                <a:extLst>
                  <a:ext uri="{FF2B5EF4-FFF2-40B4-BE49-F238E27FC236}">
                    <a16:creationId xmlns:a16="http://schemas.microsoft.com/office/drawing/2014/main" id="{C41271A2-85CC-001D-1FF1-F5C548AA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4" name="Freeform 329">
                <a:extLst>
                  <a:ext uri="{FF2B5EF4-FFF2-40B4-BE49-F238E27FC236}">
                    <a16:creationId xmlns:a16="http://schemas.microsoft.com/office/drawing/2014/main" id="{EC11F2D1-A0F1-C9FC-A243-CD262ACC0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5" name="Freeform 330">
                <a:extLst>
                  <a:ext uri="{FF2B5EF4-FFF2-40B4-BE49-F238E27FC236}">
                    <a16:creationId xmlns:a16="http://schemas.microsoft.com/office/drawing/2014/main" id="{19398ECB-112C-BD4D-0E8D-13BD21A4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6" name="Freeform 331">
                <a:extLst>
                  <a:ext uri="{FF2B5EF4-FFF2-40B4-BE49-F238E27FC236}">
                    <a16:creationId xmlns:a16="http://schemas.microsoft.com/office/drawing/2014/main" id="{7904AEA3-FA94-E9A6-AC80-4C32CD828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7" name="Freeform 332">
                <a:extLst>
                  <a:ext uri="{FF2B5EF4-FFF2-40B4-BE49-F238E27FC236}">
                    <a16:creationId xmlns:a16="http://schemas.microsoft.com/office/drawing/2014/main" id="{4EF8352B-BB16-363A-86A9-3CBD38B8F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8" name="Freeform 333">
                <a:extLst>
                  <a:ext uri="{FF2B5EF4-FFF2-40B4-BE49-F238E27FC236}">
                    <a16:creationId xmlns:a16="http://schemas.microsoft.com/office/drawing/2014/main" id="{F428CEB9-3EF1-650D-6A92-62A1EB673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9" name="Freeform 334">
                <a:extLst>
                  <a:ext uri="{FF2B5EF4-FFF2-40B4-BE49-F238E27FC236}">
                    <a16:creationId xmlns:a16="http://schemas.microsoft.com/office/drawing/2014/main" id="{EE4750E0-3EAD-ED54-2ED3-35479FA9B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0" name="Freeform 335">
                <a:extLst>
                  <a:ext uri="{FF2B5EF4-FFF2-40B4-BE49-F238E27FC236}">
                    <a16:creationId xmlns:a16="http://schemas.microsoft.com/office/drawing/2014/main" id="{8C7A8D8C-16F2-6479-3C2C-27D210D5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1" name="Freeform 336">
                <a:extLst>
                  <a:ext uri="{FF2B5EF4-FFF2-40B4-BE49-F238E27FC236}">
                    <a16:creationId xmlns:a16="http://schemas.microsoft.com/office/drawing/2014/main" id="{796D7A89-8C64-36D4-641B-63F54345A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2" name="Freeform 337">
                <a:extLst>
                  <a:ext uri="{FF2B5EF4-FFF2-40B4-BE49-F238E27FC236}">
                    <a16:creationId xmlns:a16="http://schemas.microsoft.com/office/drawing/2014/main" id="{C4FC1F21-9E0B-B5AD-B2F7-28F1B7FE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3" name="Freeform 338">
                <a:extLst>
                  <a:ext uri="{FF2B5EF4-FFF2-40B4-BE49-F238E27FC236}">
                    <a16:creationId xmlns:a16="http://schemas.microsoft.com/office/drawing/2014/main" id="{6A462A93-896A-23B0-3294-9848C1499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4" name="Freeform 339">
                <a:extLst>
                  <a:ext uri="{FF2B5EF4-FFF2-40B4-BE49-F238E27FC236}">
                    <a16:creationId xmlns:a16="http://schemas.microsoft.com/office/drawing/2014/main" id="{0D2AB06E-C41F-6889-14BB-CF6D6566F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5" name="Freeform 340">
                <a:extLst>
                  <a:ext uri="{FF2B5EF4-FFF2-40B4-BE49-F238E27FC236}">
                    <a16:creationId xmlns:a16="http://schemas.microsoft.com/office/drawing/2014/main" id="{8BAB45CF-9C87-FD25-FF3C-F877435AC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6" name="Freeform 341">
                <a:extLst>
                  <a:ext uri="{FF2B5EF4-FFF2-40B4-BE49-F238E27FC236}">
                    <a16:creationId xmlns:a16="http://schemas.microsoft.com/office/drawing/2014/main" id="{EED8911A-7901-1571-F389-06E0D9024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7" name="Freeform 342">
                <a:extLst>
                  <a:ext uri="{FF2B5EF4-FFF2-40B4-BE49-F238E27FC236}">
                    <a16:creationId xmlns:a16="http://schemas.microsoft.com/office/drawing/2014/main" id="{36E88B4E-9650-3010-4A21-F6E0384D3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8" name="Freeform 343">
                <a:extLst>
                  <a:ext uri="{FF2B5EF4-FFF2-40B4-BE49-F238E27FC236}">
                    <a16:creationId xmlns:a16="http://schemas.microsoft.com/office/drawing/2014/main" id="{12C98539-83C2-EC59-26DF-1B9B58504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9" name="Freeform 344">
                <a:extLst>
                  <a:ext uri="{FF2B5EF4-FFF2-40B4-BE49-F238E27FC236}">
                    <a16:creationId xmlns:a16="http://schemas.microsoft.com/office/drawing/2014/main" id="{74891157-8C80-F2AB-60E3-1F5F17210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0" name="Freeform 345">
                <a:extLst>
                  <a:ext uri="{FF2B5EF4-FFF2-40B4-BE49-F238E27FC236}">
                    <a16:creationId xmlns:a16="http://schemas.microsoft.com/office/drawing/2014/main" id="{6ED3327C-BE9B-9AF3-8A8D-D1B050C26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1" name="Freeform 346">
                <a:extLst>
                  <a:ext uri="{FF2B5EF4-FFF2-40B4-BE49-F238E27FC236}">
                    <a16:creationId xmlns:a16="http://schemas.microsoft.com/office/drawing/2014/main" id="{8CDB4CE5-EC76-A680-02C9-83707F1BC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2" name="Freeform 347">
                <a:extLst>
                  <a:ext uri="{FF2B5EF4-FFF2-40B4-BE49-F238E27FC236}">
                    <a16:creationId xmlns:a16="http://schemas.microsoft.com/office/drawing/2014/main" id="{9DC89FDE-2C1B-2D6D-E17B-C6502306B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3" name="Freeform 348">
                <a:extLst>
                  <a:ext uri="{FF2B5EF4-FFF2-40B4-BE49-F238E27FC236}">
                    <a16:creationId xmlns:a16="http://schemas.microsoft.com/office/drawing/2014/main" id="{1B88143A-42A3-E3FD-495F-0FE302B69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4" name="Freeform 349">
                <a:extLst>
                  <a:ext uri="{FF2B5EF4-FFF2-40B4-BE49-F238E27FC236}">
                    <a16:creationId xmlns:a16="http://schemas.microsoft.com/office/drawing/2014/main" id="{26DD8023-D553-F81B-A1B6-CD948A494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5" name="Freeform 350">
                <a:extLst>
                  <a:ext uri="{FF2B5EF4-FFF2-40B4-BE49-F238E27FC236}">
                    <a16:creationId xmlns:a16="http://schemas.microsoft.com/office/drawing/2014/main" id="{F4F80B3B-8E80-561A-B1F8-03753720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6" name="Freeform 351">
                <a:extLst>
                  <a:ext uri="{FF2B5EF4-FFF2-40B4-BE49-F238E27FC236}">
                    <a16:creationId xmlns:a16="http://schemas.microsoft.com/office/drawing/2014/main" id="{F5915A9C-C129-BCBA-7DDA-38C5A01F4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7" name="Freeform 352">
                <a:extLst>
                  <a:ext uri="{FF2B5EF4-FFF2-40B4-BE49-F238E27FC236}">
                    <a16:creationId xmlns:a16="http://schemas.microsoft.com/office/drawing/2014/main" id="{1A61AA60-3A73-06A0-B7C5-49D48D395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8" name="Freeform 353">
                <a:extLst>
                  <a:ext uri="{FF2B5EF4-FFF2-40B4-BE49-F238E27FC236}">
                    <a16:creationId xmlns:a16="http://schemas.microsoft.com/office/drawing/2014/main" id="{48813B4C-DE66-AD9E-2143-73D668D83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9" name="Freeform 354">
                <a:extLst>
                  <a:ext uri="{FF2B5EF4-FFF2-40B4-BE49-F238E27FC236}">
                    <a16:creationId xmlns:a16="http://schemas.microsoft.com/office/drawing/2014/main" id="{1F9B51DA-499E-CDC8-F535-832A4A583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0" name="Freeform 355">
                <a:extLst>
                  <a:ext uri="{FF2B5EF4-FFF2-40B4-BE49-F238E27FC236}">
                    <a16:creationId xmlns:a16="http://schemas.microsoft.com/office/drawing/2014/main" id="{91B6D1E0-7246-5245-7BE0-577924CDB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1" name="Freeform 356">
                <a:extLst>
                  <a:ext uri="{FF2B5EF4-FFF2-40B4-BE49-F238E27FC236}">
                    <a16:creationId xmlns:a16="http://schemas.microsoft.com/office/drawing/2014/main" id="{59689827-8B7E-66CD-56C8-501D56D2A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2" name="Freeform 357">
                <a:extLst>
                  <a:ext uri="{FF2B5EF4-FFF2-40B4-BE49-F238E27FC236}">
                    <a16:creationId xmlns:a16="http://schemas.microsoft.com/office/drawing/2014/main" id="{A97B8403-6A1A-EE38-DC8C-A7C3DFB7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3" name="Freeform 358">
                <a:extLst>
                  <a:ext uri="{FF2B5EF4-FFF2-40B4-BE49-F238E27FC236}">
                    <a16:creationId xmlns:a16="http://schemas.microsoft.com/office/drawing/2014/main" id="{461A95CD-4A9F-6787-E650-E1084253A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4" name="Freeform 359">
                <a:extLst>
                  <a:ext uri="{FF2B5EF4-FFF2-40B4-BE49-F238E27FC236}">
                    <a16:creationId xmlns:a16="http://schemas.microsoft.com/office/drawing/2014/main" id="{C7729A81-ABE4-ECDB-E518-31F8BD346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5" name="Freeform 360">
                <a:extLst>
                  <a:ext uri="{FF2B5EF4-FFF2-40B4-BE49-F238E27FC236}">
                    <a16:creationId xmlns:a16="http://schemas.microsoft.com/office/drawing/2014/main" id="{5CE3657F-5A28-57EF-1B60-5DC2D12F6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6" name="Freeform 361">
                <a:extLst>
                  <a:ext uri="{FF2B5EF4-FFF2-40B4-BE49-F238E27FC236}">
                    <a16:creationId xmlns:a16="http://schemas.microsoft.com/office/drawing/2014/main" id="{F0D05B2B-D790-C629-C568-C3EA0FCF2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7" name="Freeform 362">
                <a:extLst>
                  <a:ext uri="{FF2B5EF4-FFF2-40B4-BE49-F238E27FC236}">
                    <a16:creationId xmlns:a16="http://schemas.microsoft.com/office/drawing/2014/main" id="{AA1693F5-47BD-503A-BDAD-D4A172B17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8" name="Freeform 363">
                <a:extLst>
                  <a:ext uri="{FF2B5EF4-FFF2-40B4-BE49-F238E27FC236}">
                    <a16:creationId xmlns:a16="http://schemas.microsoft.com/office/drawing/2014/main" id="{354D4EB0-2E9A-E3CF-9A93-3215F8F56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9" name="Freeform 364">
                <a:extLst>
                  <a:ext uri="{FF2B5EF4-FFF2-40B4-BE49-F238E27FC236}">
                    <a16:creationId xmlns:a16="http://schemas.microsoft.com/office/drawing/2014/main" id="{5CABF27A-AB7D-EB75-589A-BF7F7BC12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Elipse 73">
            <a:extLst>
              <a:ext uri="{FF2B5EF4-FFF2-40B4-BE49-F238E27FC236}">
                <a16:creationId xmlns:a16="http://schemas.microsoft.com/office/drawing/2014/main" id="{2487D47D-1CC4-420B-8A1C-3F4CD025450A}"/>
              </a:ext>
            </a:extLst>
          </p:cNvPr>
          <p:cNvSpPr/>
          <p:nvPr/>
        </p:nvSpPr>
        <p:spPr>
          <a:xfrm>
            <a:off x="5456167" y="4643581"/>
            <a:ext cx="1625951" cy="135593"/>
          </a:xfrm>
          <a:prstGeom prst="ellipse">
            <a:avLst/>
          </a:prstGeom>
          <a:solidFill>
            <a:srgbClr val="447C3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grpSp>
        <p:nvGrpSpPr>
          <p:cNvPr id="3" name="Grupo 2">
            <a:extLst>
              <a:ext uri="{FF2B5EF4-FFF2-40B4-BE49-F238E27FC236}">
                <a16:creationId xmlns:a16="http://schemas.microsoft.com/office/drawing/2014/main" id="{D4A34897-293A-4A55-BE10-5F0E322105C9}"/>
              </a:ext>
            </a:extLst>
          </p:cNvPr>
          <p:cNvGrpSpPr/>
          <p:nvPr/>
        </p:nvGrpSpPr>
        <p:grpSpPr>
          <a:xfrm>
            <a:off x="1" y="4853279"/>
            <a:ext cx="9144000" cy="308700"/>
            <a:chOff x="0" y="4880663"/>
            <a:chExt cx="9858459" cy="281315"/>
          </a:xfrm>
        </p:grpSpPr>
        <p:grpSp>
          <p:nvGrpSpPr>
            <p:cNvPr id="2" name="Grupo 1">
              <a:extLst>
                <a:ext uri="{FF2B5EF4-FFF2-40B4-BE49-F238E27FC236}">
                  <a16:creationId xmlns:a16="http://schemas.microsoft.com/office/drawing/2014/main" id="{FFB51B7B-DA45-4CDE-A938-B1045CFD9DC3}"/>
                </a:ext>
              </a:extLst>
            </p:cNvPr>
            <p:cNvGrpSpPr/>
            <p:nvPr/>
          </p:nvGrpSpPr>
          <p:grpSpPr>
            <a:xfrm>
              <a:off x="0" y="4892093"/>
              <a:ext cx="3286153" cy="262837"/>
              <a:chOff x="-946362" y="6028235"/>
              <a:chExt cx="9117691" cy="729262"/>
            </a:xfrm>
          </p:grpSpPr>
          <p:pic>
            <p:nvPicPr>
              <p:cNvPr id="20" name="Imagen 19">
                <a:extLst>
                  <a:ext uri="{FF2B5EF4-FFF2-40B4-BE49-F238E27FC236}">
                    <a16:creationId xmlns:a16="http://schemas.microsoft.com/office/drawing/2014/main" id="{6045F458-40C4-4C40-9BC7-7C35109673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-946362" y="6040393"/>
                <a:ext cx="4545692" cy="717104"/>
              </a:xfrm>
              <a:prstGeom prst="rect">
                <a:avLst/>
              </a:prstGeom>
            </p:spPr>
          </p:pic>
          <p:pic>
            <p:nvPicPr>
              <p:cNvPr id="21" name="Imagen 20">
                <a:extLst>
                  <a:ext uri="{FF2B5EF4-FFF2-40B4-BE49-F238E27FC236}">
                    <a16:creationId xmlns:a16="http://schemas.microsoft.com/office/drawing/2014/main" id="{EAC363BF-D867-49A4-A967-72091F35B5A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99329" y="6028235"/>
                <a:ext cx="4572000" cy="717104"/>
              </a:xfrm>
              <a:prstGeom prst="rect">
                <a:avLst/>
              </a:prstGeom>
            </p:spPr>
          </p:pic>
        </p:grpSp>
        <p:grpSp>
          <p:nvGrpSpPr>
            <p:cNvPr id="22" name="Grupo 21">
              <a:extLst>
                <a:ext uri="{FF2B5EF4-FFF2-40B4-BE49-F238E27FC236}">
                  <a16:creationId xmlns:a16="http://schemas.microsoft.com/office/drawing/2014/main" id="{938226AD-71CA-44F6-B095-77F7217A27A8}"/>
                </a:ext>
              </a:extLst>
            </p:cNvPr>
            <p:cNvGrpSpPr/>
            <p:nvPr/>
          </p:nvGrpSpPr>
          <p:grpSpPr>
            <a:xfrm>
              <a:off x="3286153" y="4899141"/>
              <a:ext cx="3286153" cy="262837"/>
              <a:chOff x="-946362" y="6028235"/>
              <a:chExt cx="9117691" cy="729262"/>
            </a:xfrm>
          </p:grpSpPr>
          <p:pic>
            <p:nvPicPr>
              <p:cNvPr id="23" name="Imagen 22">
                <a:extLst>
                  <a:ext uri="{FF2B5EF4-FFF2-40B4-BE49-F238E27FC236}">
                    <a16:creationId xmlns:a16="http://schemas.microsoft.com/office/drawing/2014/main" id="{4E1636FD-D983-41B6-91E0-5FE6C2693E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-946362" y="6040393"/>
                <a:ext cx="4545692" cy="717104"/>
              </a:xfrm>
              <a:prstGeom prst="rect">
                <a:avLst/>
              </a:prstGeom>
            </p:spPr>
          </p:pic>
          <p:pic>
            <p:nvPicPr>
              <p:cNvPr id="27" name="Imagen 26">
                <a:extLst>
                  <a:ext uri="{FF2B5EF4-FFF2-40B4-BE49-F238E27FC236}">
                    <a16:creationId xmlns:a16="http://schemas.microsoft.com/office/drawing/2014/main" id="{5B9609C7-73A3-446D-A150-112D4F1A7CB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99329" y="6028235"/>
                <a:ext cx="4572000" cy="717104"/>
              </a:xfrm>
              <a:prstGeom prst="rect">
                <a:avLst/>
              </a:prstGeom>
            </p:spPr>
          </p:pic>
        </p:grpSp>
        <p:grpSp>
          <p:nvGrpSpPr>
            <p:cNvPr id="28" name="Grupo 27">
              <a:extLst>
                <a:ext uri="{FF2B5EF4-FFF2-40B4-BE49-F238E27FC236}">
                  <a16:creationId xmlns:a16="http://schemas.microsoft.com/office/drawing/2014/main" id="{BF8C50DA-8693-4422-911F-274C30242372}"/>
                </a:ext>
              </a:extLst>
            </p:cNvPr>
            <p:cNvGrpSpPr/>
            <p:nvPr/>
          </p:nvGrpSpPr>
          <p:grpSpPr>
            <a:xfrm>
              <a:off x="6572306" y="4880663"/>
              <a:ext cx="3286153" cy="262837"/>
              <a:chOff x="-946362" y="6028235"/>
              <a:chExt cx="9117691" cy="729262"/>
            </a:xfrm>
          </p:grpSpPr>
          <p:pic>
            <p:nvPicPr>
              <p:cNvPr id="29" name="Imagen 28">
                <a:extLst>
                  <a:ext uri="{FF2B5EF4-FFF2-40B4-BE49-F238E27FC236}">
                    <a16:creationId xmlns:a16="http://schemas.microsoft.com/office/drawing/2014/main" id="{7EC0467F-4D8E-4320-8B2C-39CDE0FAB62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-946362" y="6040393"/>
                <a:ext cx="4545692" cy="717104"/>
              </a:xfrm>
              <a:prstGeom prst="rect">
                <a:avLst/>
              </a:prstGeom>
            </p:spPr>
          </p:pic>
          <p:pic>
            <p:nvPicPr>
              <p:cNvPr id="30" name="Imagen 29">
                <a:extLst>
                  <a:ext uri="{FF2B5EF4-FFF2-40B4-BE49-F238E27FC236}">
                    <a16:creationId xmlns:a16="http://schemas.microsoft.com/office/drawing/2014/main" id="{23C460CF-8804-4830-852F-8CF84A2F7E9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599329" y="6028235"/>
                <a:ext cx="4572000" cy="717104"/>
              </a:xfrm>
              <a:prstGeom prst="rect">
                <a:avLst/>
              </a:prstGeom>
            </p:spPr>
          </p:pic>
        </p:grpSp>
      </p:grpSp>
      <p:sp>
        <p:nvSpPr>
          <p:cNvPr id="10" name="Google Shape;263;p42"/>
          <p:cNvSpPr txBox="1">
            <a:spLocks/>
          </p:cNvSpPr>
          <p:nvPr/>
        </p:nvSpPr>
        <p:spPr>
          <a:xfrm>
            <a:off x="2531952" y="178958"/>
            <a:ext cx="4068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3600" b="1" i="0" u="none" strike="noStrike" cap="none">
                <a:solidFill>
                  <a:srgbClr val="27348B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R="0" lvl="1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R="0" lvl="2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R="0" lvl="3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R="0" lvl="4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R="0" lvl="5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R="0" lvl="6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R="0" lvl="7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R="0" lvl="8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r>
              <a:rPr lang="es-PE" sz="4400" b="0" dirty="0">
                <a:solidFill>
                  <a:srgbClr val="F7AC2D"/>
                </a:solidFill>
                <a:latin typeface="Gorditas" panose="020B0604020202020204" charset="0"/>
                <a:cs typeface="Rubik" panose="020B0604020202020204" charset="-79"/>
              </a:rPr>
              <a:t>FUENTE</a:t>
            </a:r>
          </a:p>
        </p:txBody>
      </p:sp>
      <p:sp>
        <p:nvSpPr>
          <p:cNvPr id="12" name="Google Shape;270;p42"/>
          <p:cNvSpPr txBox="1"/>
          <p:nvPr/>
        </p:nvSpPr>
        <p:spPr>
          <a:xfrm>
            <a:off x="877424" y="1493268"/>
            <a:ext cx="4157664" cy="424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s-PE" sz="1600" dirty="0">
                <a:solidFill>
                  <a:srgbClr val="F7AC2D"/>
                </a:solidFill>
                <a:latin typeface="Bree Serif" panose="020B0604020202020204" charset="0"/>
                <a:ea typeface="Rubik"/>
                <a:cs typeface="Rubik"/>
                <a:sym typeface="Rubik"/>
              </a:rPr>
              <a:t>ELABORADO POR  </a:t>
            </a:r>
            <a:r>
              <a:rPr lang="es-PE" sz="1600" dirty="0">
                <a:solidFill>
                  <a:srgbClr val="F7AC2D"/>
                </a:solidFill>
                <a:latin typeface="Bree Serif" panose="020B0604020202020204" charset="0"/>
                <a:ea typeface="Montserrat"/>
                <a:cs typeface="Assistant Light" pitchFamily="2" charset="-79"/>
                <a:sym typeface="Montserrat"/>
              </a:rPr>
              <a:t>: </a:t>
            </a:r>
            <a:r>
              <a:rPr lang="es-PE" sz="1600" dirty="0" smtClean="0">
                <a:latin typeface="Kanit Light" panose="020B0604020202020204" charset="-34"/>
                <a:ea typeface="Montserrat"/>
                <a:cs typeface="Kanit Light" panose="020B0604020202020204" charset="-34"/>
                <a:sym typeface="Montserrat"/>
              </a:rPr>
              <a:t>plantillaspowerpoint.org</a:t>
            </a:r>
            <a:endParaRPr lang="es-PE" sz="1600" dirty="0">
              <a:latin typeface="Kanit Light" panose="020B0604020202020204" charset="-34"/>
              <a:ea typeface="Montserrat"/>
              <a:cs typeface="Kanit Light" panose="020B0604020202020204" charset="-34"/>
              <a:sym typeface="Montserrat"/>
            </a:endParaRPr>
          </a:p>
          <a:p>
            <a:pPr lvl="0"/>
            <a:endParaRPr sz="1600" b="1" dirty="0">
              <a:solidFill>
                <a:srgbClr val="02FFB3"/>
              </a:solidFill>
              <a:latin typeface="Bevan" panose="020B0604020202020204" charset="0"/>
              <a:ea typeface="Rubik"/>
              <a:cs typeface="Rubik"/>
              <a:sym typeface="Rubik"/>
            </a:endParaRP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ADD76EE0-86EE-4091-9946-7B9B8D3CFA51}"/>
              </a:ext>
            </a:extLst>
          </p:cNvPr>
          <p:cNvGrpSpPr/>
          <p:nvPr/>
        </p:nvGrpSpPr>
        <p:grpSpPr>
          <a:xfrm>
            <a:off x="877424" y="2247649"/>
            <a:ext cx="2989182" cy="1594553"/>
            <a:chOff x="877424" y="2601843"/>
            <a:chExt cx="2989182" cy="1594553"/>
          </a:xfrm>
        </p:grpSpPr>
        <p:sp>
          <p:nvSpPr>
            <p:cNvPr id="14" name="Google Shape;272;p42"/>
            <p:cNvSpPr txBox="1"/>
            <p:nvPr/>
          </p:nvSpPr>
          <p:spPr>
            <a:xfrm>
              <a:off x="877424" y="2601843"/>
              <a:ext cx="21171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lvl="0"/>
              <a:r>
                <a:rPr lang="es-PE" sz="1600" dirty="0">
                  <a:solidFill>
                    <a:srgbClr val="F7AC2D"/>
                  </a:solidFill>
                  <a:latin typeface="Bree Serif" panose="020B0604020202020204" charset="0"/>
                  <a:ea typeface="Rubik"/>
                  <a:cs typeface="Rubik"/>
                  <a:sym typeface="Rubik"/>
                </a:rPr>
                <a:t>IMAGES</a:t>
              </a:r>
              <a:r>
                <a:rPr lang="en" sz="1600" dirty="0">
                  <a:solidFill>
                    <a:srgbClr val="F7AC2D"/>
                  </a:solidFill>
                  <a:latin typeface="Bree Serif" panose="020B0604020202020204" charset="0"/>
                  <a:ea typeface="Rubik"/>
                  <a:cs typeface="Rubik"/>
                  <a:sym typeface="Rubik"/>
                </a:rPr>
                <a:t> :</a:t>
              </a:r>
              <a:endParaRPr sz="1600" dirty="0">
                <a:solidFill>
                  <a:srgbClr val="F7AC2D"/>
                </a:solidFill>
                <a:latin typeface="Bree Serif" panose="020B0604020202020204" charset="0"/>
                <a:ea typeface="Rubik"/>
                <a:cs typeface="Rubik"/>
                <a:sym typeface="Rubik"/>
              </a:endParaRPr>
            </a:p>
          </p:txBody>
        </p:sp>
        <p:sp>
          <p:nvSpPr>
            <p:cNvPr id="15" name="Google Shape;273;p42"/>
            <p:cNvSpPr txBox="1"/>
            <p:nvPr/>
          </p:nvSpPr>
          <p:spPr>
            <a:xfrm>
              <a:off x="877424" y="2910468"/>
              <a:ext cx="2989182" cy="128592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285736" indent="-285736">
                <a:buFont typeface="Arial" panose="020B0604020202020204" pitchFamily="34" charset="0"/>
                <a:buChar char="•"/>
              </a:pPr>
              <a:r>
                <a:rPr lang="es-PE" sz="1500" dirty="0">
                  <a:latin typeface="Kanit Light" panose="020B0604020202020204" charset="-34"/>
                  <a:ea typeface="Montserrat"/>
                  <a:cs typeface="Kanit Light" panose="020B0604020202020204" charset="-34"/>
                  <a:sym typeface="Montserrat"/>
                </a:rPr>
                <a:t>unsplash.com</a:t>
              </a:r>
            </a:p>
            <a:p>
              <a:pPr marL="285736" indent="-285736">
                <a:buFont typeface="Arial" panose="020B0604020202020204" pitchFamily="34" charset="0"/>
                <a:buChar char="•"/>
              </a:pPr>
              <a:r>
                <a:rPr lang="es-PE" sz="1500" dirty="0">
                  <a:latin typeface="Kanit Light" panose="020B0604020202020204" charset="-34"/>
                  <a:ea typeface="Montserrat"/>
                  <a:cs typeface="Kanit Light" panose="020B0604020202020204" charset="-34"/>
                  <a:sym typeface="Montserrat"/>
                </a:rPr>
                <a:t>pixabay.com</a:t>
              </a:r>
            </a:p>
            <a:p>
              <a:endParaRPr lang="es-PE" sz="1500" dirty="0">
                <a:latin typeface="Kanit Light" panose="020B0604020202020204" charset="-34"/>
                <a:ea typeface="Montserrat"/>
                <a:cs typeface="Kanit Light" panose="020B0604020202020204" charset="-34"/>
                <a:sym typeface="Montserrat"/>
              </a:endParaRPr>
            </a:p>
          </p:txBody>
        </p:sp>
      </p:grpSp>
      <p:sp>
        <p:nvSpPr>
          <p:cNvPr id="16" name="Google Shape;274;p42"/>
          <p:cNvSpPr txBox="1"/>
          <p:nvPr/>
        </p:nvSpPr>
        <p:spPr>
          <a:xfrm>
            <a:off x="877424" y="3198689"/>
            <a:ext cx="2117100" cy="30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1600" dirty="0">
                <a:solidFill>
                  <a:srgbClr val="F7AC2D"/>
                </a:solidFill>
                <a:latin typeface="Bree Serif" panose="020B0604020202020204" charset="0"/>
                <a:ea typeface="Rubik"/>
                <a:cs typeface="Rubik"/>
                <a:sym typeface="Rubik"/>
              </a:rPr>
              <a:t>FONTS :</a:t>
            </a:r>
            <a:endParaRPr sz="1600" dirty="0">
              <a:solidFill>
                <a:srgbClr val="F7AC2D"/>
              </a:solidFill>
              <a:latin typeface="Bree Serif" panose="020B0604020202020204" charset="0"/>
              <a:ea typeface="Rubik"/>
              <a:cs typeface="Rubik"/>
              <a:sym typeface="Rubik"/>
            </a:endParaRPr>
          </a:p>
        </p:txBody>
      </p:sp>
      <p:sp>
        <p:nvSpPr>
          <p:cNvPr id="17" name="Google Shape;275;p42"/>
          <p:cNvSpPr txBox="1"/>
          <p:nvPr/>
        </p:nvSpPr>
        <p:spPr>
          <a:xfrm>
            <a:off x="877424" y="3507314"/>
            <a:ext cx="2645376" cy="68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36" indent="-285736">
              <a:buFont typeface="Arial" panose="020B0604020202020204" pitchFamily="34" charset="0"/>
              <a:buChar char="•"/>
            </a:pPr>
            <a:r>
              <a:rPr lang="es-PE" sz="1500" dirty="0">
                <a:latin typeface="Kanit Light" panose="020B0604020202020204" charset="-34"/>
                <a:ea typeface="Montserrat"/>
                <a:cs typeface="Kanit Light" panose="020B0604020202020204" charset="-34"/>
                <a:sym typeface="Montserrat"/>
              </a:rPr>
              <a:t>Bree Serif</a:t>
            </a:r>
          </a:p>
          <a:p>
            <a:pPr marL="285736" indent="-285736">
              <a:buFont typeface="Arial" panose="020B0604020202020204" pitchFamily="34" charset="0"/>
              <a:buChar char="•"/>
            </a:pPr>
            <a:r>
              <a:rPr lang="es-PE" sz="1500" dirty="0">
                <a:latin typeface="Kanit Light" panose="020B0604020202020204" charset="-34"/>
                <a:ea typeface="Montserrat"/>
                <a:cs typeface="Kanit Light" panose="020B0604020202020204" charset="-34"/>
                <a:sym typeface="Montserrat"/>
              </a:rPr>
              <a:t>Kanit Light</a:t>
            </a:r>
          </a:p>
        </p:txBody>
      </p:sp>
      <p:sp>
        <p:nvSpPr>
          <p:cNvPr id="31" name="Freeform 5">
            <a:extLst>
              <a:ext uri="{FF2B5EF4-FFF2-40B4-BE49-F238E27FC236}">
                <a16:creationId xmlns:a16="http://schemas.microsoft.com/office/drawing/2014/main" id="{9EB34E34-5E02-4C29-AC1F-1646A43FD82C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32" name="Grupo 31">
            <a:extLst>
              <a:ext uri="{FF2B5EF4-FFF2-40B4-BE49-F238E27FC236}">
                <a16:creationId xmlns:a16="http://schemas.microsoft.com/office/drawing/2014/main" id="{8B9D4290-3446-4F0D-BA35-F5E8E4C1B2B9}"/>
              </a:ext>
            </a:extLst>
          </p:cNvPr>
          <p:cNvGrpSpPr/>
          <p:nvPr/>
        </p:nvGrpSpPr>
        <p:grpSpPr>
          <a:xfrm>
            <a:off x="8546591" y="141634"/>
            <a:ext cx="523525" cy="493394"/>
            <a:chOff x="1900238" y="1125538"/>
            <a:chExt cx="1544637" cy="1455737"/>
          </a:xfrm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27A6F982-5AA0-4D19-A0DD-F585D408EA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0238" y="1125538"/>
              <a:ext cx="1544637" cy="1455737"/>
            </a:xfrm>
            <a:custGeom>
              <a:avLst/>
              <a:gdLst>
                <a:gd name="T0" fmla="*/ 126 w 293"/>
                <a:gd name="T1" fmla="*/ 12 h 274"/>
                <a:gd name="T2" fmla="*/ 181 w 293"/>
                <a:gd name="T3" fmla="*/ 7 h 274"/>
                <a:gd name="T4" fmla="*/ 250 w 293"/>
                <a:gd name="T5" fmla="*/ 33 h 274"/>
                <a:gd name="T6" fmla="*/ 283 w 293"/>
                <a:gd name="T7" fmla="*/ 95 h 274"/>
                <a:gd name="T8" fmla="*/ 278 w 293"/>
                <a:gd name="T9" fmla="*/ 133 h 274"/>
                <a:gd name="T10" fmla="*/ 275 w 293"/>
                <a:gd name="T11" fmla="*/ 159 h 274"/>
                <a:gd name="T12" fmla="*/ 277 w 293"/>
                <a:gd name="T13" fmla="*/ 192 h 274"/>
                <a:gd name="T14" fmla="*/ 178 w 293"/>
                <a:gd name="T15" fmla="*/ 244 h 274"/>
                <a:gd name="T16" fmla="*/ 160 w 293"/>
                <a:gd name="T17" fmla="*/ 249 h 274"/>
                <a:gd name="T18" fmla="*/ 68 w 293"/>
                <a:gd name="T19" fmla="*/ 209 h 274"/>
                <a:gd name="T20" fmla="*/ 54 w 293"/>
                <a:gd name="T21" fmla="*/ 197 h 274"/>
                <a:gd name="T22" fmla="*/ 13 w 293"/>
                <a:gd name="T23" fmla="*/ 135 h 274"/>
                <a:gd name="T24" fmla="*/ 23 w 293"/>
                <a:gd name="T25" fmla="*/ 118 h 274"/>
                <a:gd name="T26" fmla="*/ 48 w 293"/>
                <a:gd name="T27" fmla="*/ 65 h 274"/>
                <a:gd name="T28" fmla="*/ 126 w 293"/>
                <a:gd name="T29" fmla="*/ 12 h 274"/>
                <a:gd name="T30" fmla="*/ 182 w 293"/>
                <a:gd name="T31" fmla="*/ 139 h 274"/>
                <a:gd name="T32" fmla="*/ 165 w 293"/>
                <a:gd name="T33" fmla="*/ 121 h 274"/>
                <a:gd name="T34" fmla="*/ 147 w 293"/>
                <a:gd name="T35" fmla="*/ 135 h 274"/>
                <a:gd name="T36" fmla="*/ 159 w 293"/>
                <a:gd name="T37" fmla="*/ 152 h 274"/>
                <a:gd name="T38" fmla="*/ 182 w 293"/>
                <a:gd name="T39" fmla="*/ 139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3" h="274">
                  <a:moveTo>
                    <a:pt x="126" y="12"/>
                  </a:moveTo>
                  <a:cubicBezTo>
                    <a:pt x="142" y="18"/>
                    <a:pt x="161" y="12"/>
                    <a:pt x="181" y="7"/>
                  </a:cubicBezTo>
                  <a:cubicBezTo>
                    <a:pt x="211" y="0"/>
                    <a:pt x="245" y="11"/>
                    <a:pt x="250" y="33"/>
                  </a:cubicBezTo>
                  <a:cubicBezTo>
                    <a:pt x="256" y="57"/>
                    <a:pt x="261" y="78"/>
                    <a:pt x="283" y="95"/>
                  </a:cubicBezTo>
                  <a:cubicBezTo>
                    <a:pt x="293" y="103"/>
                    <a:pt x="288" y="122"/>
                    <a:pt x="278" y="133"/>
                  </a:cubicBezTo>
                  <a:cubicBezTo>
                    <a:pt x="269" y="142"/>
                    <a:pt x="268" y="149"/>
                    <a:pt x="275" y="159"/>
                  </a:cubicBezTo>
                  <a:cubicBezTo>
                    <a:pt x="282" y="169"/>
                    <a:pt x="281" y="180"/>
                    <a:pt x="277" y="192"/>
                  </a:cubicBezTo>
                  <a:cubicBezTo>
                    <a:pt x="264" y="234"/>
                    <a:pt x="221" y="257"/>
                    <a:pt x="178" y="244"/>
                  </a:cubicBezTo>
                  <a:cubicBezTo>
                    <a:pt x="170" y="242"/>
                    <a:pt x="166" y="245"/>
                    <a:pt x="160" y="249"/>
                  </a:cubicBezTo>
                  <a:cubicBezTo>
                    <a:pt x="118" y="274"/>
                    <a:pt x="79" y="257"/>
                    <a:pt x="68" y="209"/>
                  </a:cubicBezTo>
                  <a:cubicBezTo>
                    <a:pt x="66" y="201"/>
                    <a:pt x="63" y="197"/>
                    <a:pt x="54" y="197"/>
                  </a:cubicBezTo>
                  <a:cubicBezTo>
                    <a:pt x="14" y="196"/>
                    <a:pt x="0" y="173"/>
                    <a:pt x="13" y="135"/>
                  </a:cubicBezTo>
                  <a:cubicBezTo>
                    <a:pt x="15" y="129"/>
                    <a:pt x="18" y="123"/>
                    <a:pt x="23" y="118"/>
                  </a:cubicBezTo>
                  <a:cubicBezTo>
                    <a:pt x="36" y="103"/>
                    <a:pt x="49" y="90"/>
                    <a:pt x="48" y="65"/>
                  </a:cubicBezTo>
                  <a:cubicBezTo>
                    <a:pt x="47" y="40"/>
                    <a:pt x="92" y="13"/>
                    <a:pt x="126" y="12"/>
                  </a:cubicBezTo>
                  <a:close/>
                  <a:moveTo>
                    <a:pt x="182" y="139"/>
                  </a:moveTo>
                  <a:cubicBezTo>
                    <a:pt x="180" y="128"/>
                    <a:pt x="175" y="121"/>
                    <a:pt x="165" y="121"/>
                  </a:cubicBezTo>
                  <a:cubicBezTo>
                    <a:pt x="156" y="121"/>
                    <a:pt x="147" y="124"/>
                    <a:pt x="147" y="135"/>
                  </a:cubicBezTo>
                  <a:cubicBezTo>
                    <a:pt x="147" y="142"/>
                    <a:pt x="149" y="152"/>
                    <a:pt x="159" y="152"/>
                  </a:cubicBezTo>
                  <a:cubicBezTo>
                    <a:pt x="169" y="153"/>
                    <a:pt x="174" y="143"/>
                    <a:pt x="182" y="13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4" name="Freeform 7">
              <a:extLst>
                <a:ext uri="{FF2B5EF4-FFF2-40B4-BE49-F238E27FC236}">
                  <a16:creationId xmlns:a16="http://schemas.microsoft.com/office/drawing/2014/main" id="{36AB45D4-27A4-4A3E-B1F9-C666EDDEB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938" y="1768475"/>
              <a:ext cx="184150" cy="169862"/>
            </a:xfrm>
            <a:custGeom>
              <a:avLst/>
              <a:gdLst>
                <a:gd name="T0" fmla="*/ 35 w 35"/>
                <a:gd name="T1" fmla="*/ 18 h 32"/>
                <a:gd name="T2" fmla="*/ 12 w 35"/>
                <a:gd name="T3" fmla="*/ 31 h 32"/>
                <a:gd name="T4" fmla="*/ 0 w 35"/>
                <a:gd name="T5" fmla="*/ 14 h 32"/>
                <a:gd name="T6" fmla="*/ 18 w 35"/>
                <a:gd name="T7" fmla="*/ 0 h 32"/>
                <a:gd name="T8" fmla="*/ 35 w 35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2">
                  <a:moveTo>
                    <a:pt x="35" y="18"/>
                  </a:moveTo>
                  <a:cubicBezTo>
                    <a:pt x="27" y="22"/>
                    <a:pt x="22" y="32"/>
                    <a:pt x="12" y="31"/>
                  </a:cubicBezTo>
                  <a:cubicBezTo>
                    <a:pt x="2" y="31"/>
                    <a:pt x="0" y="21"/>
                    <a:pt x="0" y="14"/>
                  </a:cubicBezTo>
                  <a:cubicBezTo>
                    <a:pt x="0" y="3"/>
                    <a:pt x="9" y="0"/>
                    <a:pt x="18" y="0"/>
                  </a:cubicBezTo>
                  <a:cubicBezTo>
                    <a:pt x="28" y="0"/>
                    <a:pt x="33" y="7"/>
                    <a:pt x="35" y="18"/>
                  </a:cubicBezTo>
                  <a:close/>
                </a:path>
              </a:pathLst>
            </a:custGeom>
            <a:solidFill>
              <a:srgbClr val="9C7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grpSp>
        <p:nvGrpSpPr>
          <p:cNvPr id="35" name="Grupo 34">
            <a:extLst>
              <a:ext uri="{FF2B5EF4-FFF2-40B4-BE49-F238E27FC236}">
                <a16:creationId xmlns:a16="http://schemas.microsoft.com/office/drawing/2014/main" id="{BEDAA35B-9E21-4CFC-957C-D6DE205B3BE9}"/>
              </a:ext>
            </a:extLst>
          </p:cNvPr>
          <p:cNvGrpSpPr/>
          <p:nvPr/>
        </p:nvGrpSpPr>
        <p:grpSpPr>
          <a:xfrm>
            <a:off x="62088" y="218611"/>
            <a:ext cx="523525" cy="493394"/>
            <a:chOff x="1900238" y="1125538"/>
            <a:chExt cx="1544637" cy="1455737"/>
          </a:xfrm>
        </p:grpSpPr>
        <p:sp>
          <p:nvSpPr>
            <p:cNvPr id="36" name="Freeform 5">
              <a:extLst>
                <a:ext uri="{FF2B5EF4-FFF2-40B4-BE49-F238E27FC236}">
                  <a16:creationId xmlns:a16="http://schemas.microsoft.com/office/drawing/2014/main" id="{CA525626-4385-495F-9AE6-E6B99FF739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00238" y="1125538"/>
              <a:ext cx="1544637" cy="1455737"/>
            </a:xfrm>
            <a:custGeom>
              <a:avLst/>
              <a:gdLst>
                <a:gd name="T0" fmla="*/ 126 w 293"/>
                <a:gd name="T1" fmla="*/ 12 h 274"/>
                <a:gd name="T2" fmla="*/ 181 w 293"/>
                <a:gd name="T3" fmla="*/ 7 h 274"/>
                <a:gd name="T4" fmla="*/ 250 w 293"/>
                <a:gd name="T5" fmla="*/ 33 h 274"/>
                <a:gd name="T6" fmla="*/ 283 w 293"/>
                <a:gd name="T7" fmla="*/ 95 h 274"/>
                <a:gd name="T8" fmla="*/ 278 w 293"/>
                <a:gd name="T9" fmla="*/ 133 h 274"/>
                <a:gd name="T10" fmla="*/ 275 w 293"/>
                <a:gd name="T11" fmla="*/ 159 h 274"/>
                <a:gd name="T12" fmla="*/ 277 w 293"/>
                <a:gd name="T13" fmla="*/ 192 h 274"/>
                <a:gd name="T14" fmla="*/ 178 w 293"/>
                <a:gd name="T15" fmla="*/ 244 h 274"/>
                <a:gd name="T16" fmla="*/ 160 w 293"/>
                <a:gd name="T17" fmla="*/ 249 h 274"/>
                <a:gd name="T18" fmla="*/ 68 w 293"/>
                <a:gd name="T19" fmla="*/ 209 h 274"/>
                <a:gd name="T20" fmla="*/ 54 w 293"/>
                <a:gd name="T21" fmla="*/ 197 h 274"/>
                <a:gd name="T22" fmla="*/ 13 w 293"/>
                <a:gd name="T23" fmla="*/ 135 h 274"/>
                <a:gd name="T24" fmla="*/ 23 w 293"/>
                <a:gd name="T25" fmla="*/ 118 h 274"/>
                <a:gd name="T26" fmla="*/ 48 w 293"/>
                <a:gd name="T27" fmla="*/ 65 h 274"/>
                <a:gd name="T28" fmla="*/ 126 w 293"/>
                <a:gd name="T29" fmla="*/ 12 h 274"/>
                <a:gd name="T30" fmla="*/ 182 w 293"/>
                <a:gd name="T31" fmla="*/ 139 h 274"/>
                <a:gd name="T32" fmla="*/ 165 w 293"/>
                <a:gd name="T33" fmla="*/ 121 h 274"/>
                <a:gd name="T34" fmla="*/ 147 w 293"/>
                <a:gd name="T35" fmla="*/ 135 h 274"/>
                <a:gd name="T36" fmla="*/ 159 w 293"/>
                <a:gd name="T37" fmla="*/ 152 h 274"/>
                <a:gd name="T38" fmla="*/ 182 w 293"/>
                <a:gd name="T39" fmla="*/ 139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3" h="274">
                  <a:moveTo>
                    <a:pt x="126" y="12"/>
                  </a:moveTo>
                  <a:cubicBezTo>
                    <a:pt x="142" y="18"/>
                    <a:pt x="161" y="12"/>
                    <a:pt x="181" y="7"/>
                  </a:cubicBezTo>
                  <a:cubicBezTo>
                    <a:pt x="211" y="0"/>
                    <a:pt x="245" y="11"/>
                    <a:pt x="250" y="33"/>
                  </a:cubicBezTo>
                  <a:cubicBezTo>
                    <a:pt x="256" y="57"/>
                    <a:pt x="261" y="78"/>
                    <a:pt x="283" y="95"/>
                  </a:cubicBezTo>
                  <a:cubicBezTo>
                    <a:pt x="293" y="103"/>
                    <a:pt x="288" y="122"/>
                    <a:pt x="278" y="133"/>
                  </a:cubicBezTo>
                  <a:cubicBezTo>
                    <a:pt x="269" y="142"/>
                    <a:pt x="268" y="149"/>
                    <a:pt x="275" y="159"/>
                  </a:cubicBezTo>
                  <a:cubicBezTo>
                    <a:pt x="282" y="169"/>
                    <a:pt x="281" y="180"/>
                    <a:pt x="277" y="192"/>
                  </a:cubicBezTo>
                  <a:cubicBezTo>
                    <a:pt x="264" y="234"/>
                    <a:pt x="221" y="257"/>
                    <a:pt x="178" y="244"/>
                  </a:cubicBezTo>
                  <a:cubicBezTo>
                    <a:pt x="170" y="242"/>
                    <a:pt x="166" y="245"/>
                    <a:pt x="160" y="249"/>
                  </a:cubicBezTo>
                  <a:cubicBezTo>
                    <a:pt x="118" y="274"/>
                    <a:pt x="79" y="257"/>
                    <a:pt x="68" y="209"/>
                  </a:cubicBezTo>
                  <a:cubicBezTo>
                    <a:pt x="66" y="201"/>
                    <a:pt x="63" y="197"/>
                    <a:pt x="54" y="197"/>
                  </a:cubicBezTo>
                  <a:cubicBezTo>
                    <a:pt x="14" y="196"/>
                    <a:pt x="0" y="173"/>
                    <a:pt x="13" y="135"/>
                  </a:cubicBezTo>
                  <a:cubicBezTo>
                    <a:pt x="15" y="129"/>
                    <a:pt x="18" y="123"/>
                    <a:pt x="23" y="118"/>
                  </a:cubicBezTo>
                  <a:cubicBezTo>
                    <a:pt x="36" y="103"/>
                    <a:pt x="49" y="90"/>
                    <a:pt x="48" y="65"/>
                  </a:cubicBezTo>
                  <a:cubicBezTo>
                    <a:pt x="47" y="40"/>
                    <a:pt x="92" y="13"/>
                    <a:pt x="126" y="12"/>
                  </a:cubicBezTo>
                  <a:close/>
                  <a:moveTo>
                    <a:pt x="182" y="139"/>
                  </a:moveTo>
                  <a:cubicBezTo>
                    <a:pt x="180" y="128"/>
                    <a:pt x="175" y="121"/>
                    <a:pt x="165" y="121"/>
                  </a:cubicBezTo>
                  <a:cubicBezTo>
                    <a:pt x="156" y="121"/>
                    <a:pt x="147" y="124"/>
                    <a:pt x="147" y="135"/>
                  </a:cubicBezTo>
                  <a:cubicBezTo>
                    <a:pt x="147" y="142"/>
                    <a:pt x="149" y="152"/>
                    <a:pt x="159" y="152"/>
                  </a:cubicBezTo>
                  <a:cubicBezTo>
                    <a:pt x="169" y="153"/>
                    <a:pt x="174" y="143"/>
                    <a:pt x="182" y="139"/>
                  </a:cubicBezTo>
                  <a:close/>
                </a:path>
              </a:pathLst>
            </a:custGeom>
            <a:solidFill>
              <a:srgbClr val="FBC3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37" name="Freeform 7">
              <a:extLst>
                <a:ext uri="{FF2B5EF4-FFF2-40B4-BE49-F238E27FC236}">
                  <a16:creationId xmlns:a16="http://schemas.microsoft.com/office/drawing/2014/main" id="{638674A9-1078-4265-8F6E-A1AB6FABA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938" y="1768475"/>
              <a:ext cx="184150" cy="169862"/>
            </a:xfrm>
            <a:custGeom>
              <a:avLst/>
              <a:gdLst>
                <a:gd name="T0" fmla="*/ 35 w 35"/>
                <a:gd name="T1" fmla="*/ 18 h 32"/>
                <a:gd name="T2" fmla="*/ 12 w 35"/>
                <a:gd name="T3" fmla="*/ 31 h 32"/>
                <a:gd name="T4" fmla="*/ 0 w 35"/>
                <a:gd name="T5" fmla="*/ 14 h 32"/>
                <a:gd name="T6" fmla="*/ 18 w 35"/>
                <a:gd name="T7" fmla="*/ 0 h 32"/>
                <a:gd name="T8" fmla="*/ 35 w 35"/>
                <a:gd name="T9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2">
                  <a:moveTo>
                    <a:pt x="35" y="18"/>
                  </a:moveTo>
                  <a:cubicBezTo>
                    <a:pt x="27" y="22"/>
                    <a:pt x="22" y="32"/>
                    <a:pt x="12" y="31"/>
                  </a:cubicBezTo>
                  <a:cubicBezTo>
                    <a:pt x="2" y="31"/>
                    <a:pt x="0" y="21"/>
                    <a:pt x="0" y="14"/>
                  </a:cubicBezTo>
                  <a:cubicBezTo>
                    <a:pt x="0" y="3"/>
                    <a:pt x="9" y="0"/>
                    <a:pt x="18" y="0"/>
                  </a:cubicBezTo>
                  <a:cubicBezTo>
                    <a:pt x="28" y="0"/>
                    <a:pt x="33" y="7"/>
                    <a:pt x="35" y="18"/>
                  </a:cubicBezTo>
                  <a:close/>
                </a:path>
              </a:pathLst>
            </a:custGeom>
            <a:solidFill>
              <a:srgbClr val="9C7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grpSp>
        <p:nvGrpSpPr>
          <p:cNvPr id="73" name="Grupo 72">
            <a:extLst>
              <a:ext uri="{FF2B5EF4-FFF2-40B4-BE49-F238E27FC236}">
                <a16:creationId xmlns:a16="http://schemas.microsoft.com/office/drawing/2014/main" id="{3FD1B8C2-4A2F-41E5-BEDB-1BCBA323F515}"/>
              </a:ext>
            </a:extLst>
          </p:cNvPr>
          <p:cNvGrpSpPr/>
          <p:nvPr/>
        </p:nvGrpSpPr>
        <p:grpSpPr>
          <a:xfrm>
            <a:off x="5117037" y="1158158"/>
            <a:ext cx="2172224" cy="3569996"/>
            <a:chOff x="5117037" y="829911"/>
            <a:chExt cx="2411412" cy="3963095"/>
          </a:xfrm>
        </p:grpSpPr>
        <p:grpSp>
          <p:nvGrpSpPr>
            <p:cNvPr id="69" name="Grupo 68">
              <a:extLst>
                <a:ext uri="{FF2B5EF4-FFF2-40B4-BE49-F238E27FC236}">
                  <a16:creationId xmlns:a16="http://schemas.microsoft.com/office/drawing/2014/main" id="{CC3B7534-DB22-4F99-8C2F-F5F5D11933CE}"/>
                </a:ext>
              </a:extLst>
            </p:cNvPr>
            <p:cNvGrpSpPr/>
            <p:nvPr/>
          </p:nvGrpSpPr>
          <p:grpSpPr>
            <a:xfrm>
              <a:off x="5117037" y="829911"/>
              <a:ext cx="2411412" cy="3375024"/>
              <a:chOff x="4935538" y="1089026"/>
              <a:chExt cx="2411412" cy="3375024"/>
            </a:xfrm>
          </p:grpSpPr>
          <p:sp>
            <p:nvSpPr>
              <p:cNvPr id="11" name="Freeform 5">
                <a:extLst>
                  <a:ext uri="{FF2B5EF4-FFF2-40B4-BE49-F238E27FC236}">
                    <a16:creationId xmlns:a16="http://schemas.microsoft.com/office/drawing/2014/main" id="{27518D9B-D6CB-4B9D-8CA0-FF401AC5B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30913" y="2303463"/>
                <a:ext cx="411162" cy="2160587"/>
              </a:xfrm>
              <a:custGeom>
                <a:avLst/>
                <a:gdLst>
                  <a:gd name="T0" fmla="*/ 33 w 164"/>
                  <a:gd name="T1" fmla="*/ 861 h 863"/>
                  <a:gd name="T2" fmla="*/ 70 w 164"/>
                  <a:gd name="T3" fmla="*/ 713 h 863"/>
                  <a:gd name="T4" fmla="*/ 105 w 164"/>
                  <a:gd name="T5" fmla="*/ 388 h 863"/>
                  <a:gd name="T6" fmla="*/ 0 w 164"/>
                  <a:gd name="T7" fmla="*/ 36 h 863"/>
                  <a:gd name="T8" fmla="*/ 24 w 164"/>
                  <a:gd name="T9" fmla="*/ 20 h 863"/>
                  <a:gd name="T10" fmla="*/ 46 w 164"/>
                  <a:gd name="T11" fmla="*/ 0 h 863"/>
                  <a:gd name="T12" fmla="*/ 154 w 164"/>
                  <a:gd name="T13" fmla="*/ 449 h 863"/>
                  <a:gd name="T14" fmla="*/ 38 w 164"/>
                  <a:gd name="T15" fmla="*/ 863 h 863"/>
                  <a:gd name="T16" fmla="*/ 33 w 164"/>
                  <a:gd name="T17" fmla="*/ 861 h 8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4" h="863">
                    <a:moveTo>
                      <a:pt x="33" y="861"/>
                    </a:moveTo>
                    <a:cubicBezTo>
                      <a:pt x="45" y="812"/>
                      <a:pt x="58" y="763"/>
                      <a:pt x="70" y="713"/>
                    </a:cubicBezTo>
                    <a:cubicBezTo>
                      <a:pt x="94" y="606"/>
                      <a:pt x="109" y="498"/>
                      <a:pt x="105" y="388"/>
                    </a:cubicBezTo>
                    <a:cubicBezTo>
                      <a:pt x="100" y="265"/>
                      <a:pt x="72" y="147"/>
                      <a:pt x="0" y="36"/>
                    </a:cubicBezTo>
                    <a:cubicBezTo>
                      <a:pt x="8" y="31"/>
                      <a:pt x="16" y="26"/>
                      <a:pt x="24" y="20"/>
                    </a:cubicBezTo>
                    <a:cubicBezTo>
                      <a:pt x="31" y="14"/>
                      <a:pt x="38" y="8"/>
                      <a:pt x="46" y="0"/>
                    </a:cubicBezTo>
                    <a:cubicBezTo>
                      <a:pt x="106" y="145"/>
                      <a:pt x="164" y="290"/>
                      <a:pt x="154" y="449"/>
                    </a:cubicBezTo>
                    <a:cubicBezTo>
                      <a:pt x="145" y="595"/>
                      <a:pt x="96" y="730"/>
                      <a:pt x="38" y="863"/>
                    </a:cubicBezTo>
                    <a:cubicBezTo>
                      <a:pt x="37" y="862"/>
                      <a:pt x="35" y="862"/>
                      <a:pt x="33" y="861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38" name="Freeform 6">
                <a:extLst>
                  <a:ext uri="{FF2B5EF4-FFF2-40B4-BE49-F238E27FC236}">
                    <a16:creationId xmlns:a16="http://schemas.microsoft.com/office/drawing/2014/main" id="{ADD385C0-B587-44F8-B0FD-DDFBC057F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11900" y="3297238"/>
                <a:ext cx="869950" cy="882650"/>
              </a:xfrm>
              <a:custGeom>
                <a:avLst/>
                <a:gdLst>
                  <a:gd name="T0" fmla="*/ 0 w 347"/>
                  <a:gd name="T1" fmla="*/ 352 h 352"/>
                  <a:gd name="T2" fmla="*/ 78 w 347"/>
                  <a:gd name="T3" fmla="*/ 156 h 352"/>
                  <a:gd name="T4" fmla="*/ 164 w 347"/>
                  <a:gd name="T5" fmla="*/ 88 h 352"/>
                  <a:gd name="T6" fmla="*/ 347 w 347"/>
                  <a:gd name="T7" fmla="*/ 0 h 352"/>
                  <a:gd name="T8" fmla="*/ 173 w 347"/>
                  <a:gd name="T9" fmla="*/ 250 h 352"/>
                  <a:gd name="T10" fmla="*/ 11 w 347"/>
                  <a:gd name="T11" fmla="*/ 348 h 352"/>
                  <a:gd name="T12" fmla="*/ 0 w 347"/>
                  <a:gd name="T13" fmla="*/ 352 h 352"/>
                  <a:gd name="T14" fmla="*/ 189 w 347"/>
                  <a:gd name="T15" fmla="*/ 132 h 352"/>
                  <a:gd name="T16" fmla="*/ 63 w 347"/>
                  <a:gd name="T17" fmla="*/ 280 h 352"/>
                  <a:gd name="T18" fmla="*/ 273 w 347"/>
                  <a:gd name="T19" fmla="*/ 108 h 352"/>
                  <a:gd name="T20" fmla="*/ 175 w 347"/>
                  <a:gd name="T21" fmla="*/ 165 h 352"/>
                  <a:gd name="T22" fmla="*/ 189 w 347"/>
                  <a:gd name="T23" fmla="*/ 13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7" h="352">
                    <a:moveTo>
                      <a:pt x="0" y="352"/>
                    </a:moveTo>
                    <a:cubicBezTo>
                      <a:pt x="27" y="284"/>
                      <a:pt x="50" y="219"/>
                      <a:pt x="78" y="156"/>
                    </a:cubicBezTo>
                    <a:cubicBezTo>
                      <a:pt x="94" y="120"/>
                      <a:pt x="128" y="102"/>
                      <a:pt x="164" y="88"/>
                    </a:cubicBezTo>
                    <a:cubicBezTo>
                      <a:pt x="228" y="63"/>
                      <a:pt x="293" y="41"/>
                      <a:pt x="347" y="0"/>
                    </a:cubicBezTo>
                    <a:cubicBezTo>
                      <a:pt x="336" y="115"/>
                      <a:pt x="266" y="191"/>
                      <a:pt x="173" y="250"/>
                    </a:cubicBezTo>
                    <a:cubicBezTo>
                      <a:pt x="120" y="283"/>
                      <a:pt x="65" y="315"/>
                      <a:pt x="11" y="348"/>
                    </a:cubicBezTo>
                    <a:cubicBezTo>
                      <a:pt x="9" y="349"/>
                      <a:pt x="7" y="349"/>
                      <a:pt x="0" y="352"/>
                    </a:cubicBezTo>
                    <a:close/>
                    <a:moveTo>
                      <a:pt x="189" y="132"/>
                    </a:moveTo>
                    <a:cubicBezTo>
                      <a:pt x="125" y="162"/>
                      <a:pt x="66" y="232"/>
                      <a:pt x="63" y="280"/>
                    </a:cubicBezTo>
                    <a:cubicBezTo>
                      <a:pt x="147" y="240"/>
                      <a:pt x="229" y="199"/>
                      <a:pt x="273" y="108"/>
                    </a:cubicBezTo>
                    <a:cubicBezTo>
                      <a:pt x="241" y="127"/>
                      <a:pt x="210" y="145"/>
                      <a:pt x="175" y="165"/>
                    </a:cubicBezTo>
                    <a:cubicBezTo>
                      <a:pt x="180" y="151"/>
                      <a:pt x="184" y="143"/>
                      <a:pt x="189" y="132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39" name="Freeform 7">
                <a:extLst>
                  <a:ext uri="{FF2B5EF4-FFF2-40B4-BE49-F238E27FC236}">
                    <a16:creationId xmlns:a16="http://schemas.microsoft.com/office/drawing/2014/main" id="{6BAEF824-AF01-4261-848D-411213095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5888" y="1384300"/>
                <a:ext cx="466725" cy="603250"/>
              </a:xfrm>
              <a:custGeom>
                <a:avLst/>
                <a:gdLst>
                  <a:gd name="T0" fmla="*/ 110 w 186"/>
                  <a:gd name="T1" fmla="*/ 89 h 241"/>
                  <a:gd name="T2" fmla="*/ 178 w 186"/>
                  <a:gd name="T3" fmla="*/ 129 h 241"/>
                  <a:gd name="T4" fmla="*/ 177 w 186"/>
                  <a:gd name="T5" fmla="*/ 133 h 241"/>
                  <a:gd name="T6" fmla="*/ 112 w 186"/>
                  <a:gd name="T7" fmla="*/ 133 h 241"/>
                  <a:gd name="T8" fmla="*/ 111 w 186"/>
                  <a:gd name="T9" fmla="*/ 140 h 241"/>
                  <a:gd name="T10" fmla="*/ 162 w 186"/>
                  <a:gd name="T11" fmla="*/ 153 h 241"/>
                  <a:gd name="T12" fmla="*/ 139 w 186"/>
                  <a:gd name="T13" fmla="*/ 174 h 241"/>
                  <a:gd name="T14" fmla="*/ 166 w 186"/>
                  <a:gd name="T15" fmla="*/ 174 h 241"/>
                  <a:gd name="T16" fmla="*/ 136 w 186"/>
                  <a:gd name="T17" fmla="*/ 198 h 241"/>
                  <a:gd name="T18" fmla="*/ 159 w 186"/>
                  <a:gd name="T19" fmla="*/ 193 h 241"/>
                  <a:gd name="T20" fmla="*/ 61 w 186"/>
                  <a:gd name="T21" fmla="*/ 238 h 241"/>
                  <a:gd name="T22" fmla="*/ 10 w 186"/>
                  <a:gd name="T23" fmla="*/ 205 h 241"/>
                  <a:gd name="T24" fmla="*/ 25 w 186"/>
                  <a:gd name="T25" fmla="*/ 153 h 241"/>
                  <a:gd name="T26" fmla="*/ 40 w 186"/>
                  <a:gd name="T27" fmla="*/ 71 h 241"/>
                  <a:gd name="T28" fmla="*/ 47 w 186"/>
                  <a:gd name="T29" fmla="*/ 12 h 241"/>
                  <a:gd name="T30" fmla="*/ 105 w 186"/>
                  <a:gd name="T31" fmla="*/ 23 h 241"/>
                  <a:gd name="T32" fmla="*/ 186 w 186"/>
                  <a:gd name="T33" fmla="*/ 107 h 241"/>
                  <a:gd name="T34" fmla="*/ 110 w 186"/>
                  <a:gd name="T35" fmla="*/ 83 h 241"/>
                  <a:gd name="T36" fmla="*/ 110 w 186"/>
                  <a:gd name="T37" fmla="*/ 8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6" h="241">
                    <a:moveTo>
                      <a:pt x="110" y="89"/>
                    </a:moveTo>
                    <a:cubicBezTo>
                      <a:pt x="132" y="103"/>
                      <a:pt x="155" y="116"/>
                      <a:pt x="178" y="129"/>
                    </a:cubicBezTo>
                    <a:cubicBezTo>
                      <a:pt x="178" y="131"/>
                      <a:pt x="178" y="132"/>
                      <a:pt x="177" y="133"/>
                    </a:cubicBezTo>
                    <a:cubicBezTo>
                      <a:pt x="156" y="133"/>
                      <a:pt x="134" y="133"/>
                      <a:pt x="112" y="133"/>
                    </a:cubicBezTo>
                    <a:cubicBezTo>
                      <a:pt x="112" y="135"/>
                      <a:pt x="112" y="137"/>
                      <a:pt x="111" y="140"/>
                    </a:cubicBezTo>
                    <a:cubicBezTo>
                      <a:pt x="128" y="144"/>
                      <a:pt x="144" y="148"/>
                      <a:pt x="162" y="153"/>
                    </a:cubicBezTo>
                    <a:cubicBezTo>
                      <a:pt x="155" y="159"/>
                      <a:pt x="148" y="166"/>
                      <a:pt x="139" y="174"/>
                    </a:cubicBezTo>
                    <a:cubicBezTo>
                      <a:pt x="148" y="174"/>
                      <a:pt x="154" y="174"/>
                      <a:pt x="166" y="174"/>
                    </a:cubicBezTo>
                    <a:cubicBezTo>
                      <a:pt x="154" y="184"/>
                      <a:pt x="146" y="190"/>
                      <a:pt x="136" y="198"/>
                    </a:cubicBezTo>
                    <a:cubicBezTo>
                      <a:pt x="145" y="196"/>
                      <a:pt x="152" y="194"/>
                      <a:pt x="159" y="193"/>
                    </a:cubicBezTo>
                    <a:cubicBezTo>
                      <a:pt x="131" y="219"/>
                      <a:pt x="102" y="241"/>
                      <a:pt x="61" y="238"/>
                    </a:cubicBezTo>
                    <a:cubicBezTo>
                      <a:pt x="38" y="236"/>
                      <a:pt x="20" y="226"/>
                      <a:pt x="10" y="205"/>
                    </a:cubicBezTo>
                    <a:cubicBezTo>
                      <a:pt x="0" y="184"/>
                      <a:pt x="11" y="167"/>
                      <a:pt x="25" y="153"/>
                    </a:cubicBezTo>
                    <a:cubicBezTo>
                      <a:pt x="49" y="128"/>
                      <a:pt x="53" y="102"/>
                      <a:pt x="40" y="71"/>
                    </a:cubicBezTo>
                    <a:cubicBezTo>
                      <a:pt x="31" y="51"/>
                      <a:pt x="28" y="29"/>
                      <a:pt x="47" y="12"/>
                    </a:cubicBezTo>
                    <a:cubicBezTo>
                      <a:pt x="59" y="0"/>
                      <a:pt x="82" y="5"/>
                      <a:pt x="105" y="23"/>
                    </a:cubicBezTo>
                    <a:cubicBezTo>
                      <a:pt x="136" y="47"/>
                      <a:pt x="165" y="73"/>
                      <a:pt x="186" y="107"/>
                    </a:cubicBezTo>
                    <a:cubicBezTo>
                      <a:pt x="160" y="99"/>
                      <a:pt x="135" y="91"/>
                      <a:pt x="110" y="83"/>
                    </a:cubicBezTo>
                    <a:cubicBezTo>
                      <a:pt x="110" y="85"/>
                      <a:pt x="110" y="87"/>
                      <a:pt x="110" y="89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0" name="Freeform 8">
                <a:extLst>
                  <a:ext uri="{FF2B5EF4-FFF2-40B4-BE49-F238E27FC236}">
                    <a16:creationId xmlns:a16="http://schemas.microsoft.com/office/drawing/2014/main" id="{51239D11-FB6F-4433-B433-76E0A47EA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6725" y="1227138"/>
                <a:ext cx="596900" cy="460375"/>
              </a:xfrm>
              <a:custGeom>
                <a:avLst/>
                <a:gdLst>
                  <a:gd name="T0" fmla="*/ 141 w 238"/>
                  <a:gd name="T1" fmla="*/ 184 h 184"/>
                  <a:gd name="T2" fmla="*/ 161 w 238"/>
                  <a:gd name="T3" fmla="*/ 97 h 184"/>
                  <a:gd name="T4" fmla="*/ 155 w 238"/>
                  <a:gd name="T5" fmla="*/ 95 h 184"/>
                  <a:gd name="T6" fmla="*/ 121 w 238"/>
                  <a:gd name="T7" fmla="*/ 170 h 184"/>
                  <a:gd name="T8" fmla="*/ 115 w 238"/>
                  <a:gd name="T9" fmla="*/ 169 h 184"/>
                  <a:gd name="T10" fmla="*/ 109 w 238"/>
                  <a:gd name="T11" fmla="*/ 103 h 184"/>
                  <a:gd name="T12" fmla="*/ 106 w 238"/>
                  <a:gd name="T13" fmla="*/ 102 h 184"/>
                  <a:gd name="T14" fmla="*/ 96 w 238"/>
                  <a:gd name="T15" fmla="*/ 157 h 184"/>
                  <a:gd name="T16" fmla="*/ 74 w 238"/>
                  <a:gd name="T17" fmla="*/ 135 h 184"/>
                  <a:gd name="T18" fmla="*/ 75 w 238"/>
                  <a:gd name="T19" fmla="*/ 162 h 184"/>
                  <a:gd name="T20" fmla="*/ 48 w 238"/>
                  <a:gd name="T21" fmla="*/ 134 h 184"/>
                  <a:gd name="T22" fmla="*/ 55 w 238"/>
                  <a:gd name="T23" fmla="*/ 157 h 184"/>
                  <a:gd name="T24" fmla="*/ 1 w 238"/>
                  <a:gd name="T25" fmla="*/ 59 h 184"/>
                  <a:gd name="T26" fmla="*/ 30 w 238"/>
                  <a:gd name="T27" fmla="*/ 10 h 184"/>
                  <a:gd name="T28" fmla="*/ 79 w 238"/>
                  <a:gd name="T29" fmla="*/ 19 h 184"/>
                  <a:gd name="T30" fmla="*/ 155 w 238"/>
                  <a:gd name="T31" fmla="*/ 28 h 184"/>
                  <a:gd name="T32" fmla="*/ 186 w 238"/>
                  <a:gd name="T33" fmla="*/ 18 h 184"/>
                  <a:gd name="T34" fmla="*/ 228 w 238"/>
                  <a:gd name="T35" fmla="*/ 28 h 184"/>
                  <a:gd name="T36" fmla="*/ 226 w 238"/>
                  <a:gd name="T37" fmla="*/ 73 h 184"/>
                  <a:gd name="T38" fmla="*/ 155 w 238"/>
                  <a:gd name="T39" fmla="*/ 167 h 184"/>
                  <a:gd name="T40" fmla="*/ 141 w 238"/>
                  <a:gd name="T41" fmla="*/ 184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38" h="184">
                    <a:moveTo>
                      <a:pt x="141" y="184"/>
                    </a:moveTo>
                    <a:cubicBezTo>
                      <a:pt x="148" y="151"/>
                      <a:pt x="155" y="124"/>
                      <a:pt x="161" y="97"/>
                    </a:cubicBezTo>
                    <a:cubicBezTo>
                      <a:pt x="159" y="96"/>
                      <a:pt x="157" y="96"/>
                      <a:pt x="155" y="95"/>
                    </a:cubicBezTo>
                    <a:cubicBezTo>
                      <a:pt x="144" y="120"/>
                      <a:pt x="132" y="145"/>
                      <a:pt x="121" y="170"/>
                    </a:cubicBezTo>
                    <a:cubicBezTo>
                      <a:pt x="119" y="169"/>
                      <a:pt x="117" y="169"/>
                      <a:pt x="115" y="169"/>
                    </a:cubicBezTo>
                    <a:cubicBezTo>
                      <a:pt x="113" y="147"/>
                      <a:pt x="111" y="125"/>
                      <a:pt x="109" y="103"/>
                    </a:cubicBezTo>
                    <a:cubicBezTo>
                      <a:pt x="108" y="102"/>
                      <a:pt x="107" y="102"/>
                      <a:pt x="106" y="102"/>
                    </a:cubicBezTo>
                    <a:cubicBezTo>
                      <a:pt x="102" y="120"/>
                      <a:pt x="99" y="137"/>
                      <a:pt x="96" y="157"/>
                    </a:cubicBezTo>
                    <a:cubicBezTo>
                      <a:pt x="89" y="150"/>
                      <a:pt x="82" y="144"/>
                      <a:pt x="74" y="135"/>
                    </a:cubicBezTo>
                    <a:cubicBezTo>
                      <a:pt x="74" y="144"/>
                      <a:pt x="75" y="150"/>
                      <a:pt x="75" y="162"/>
                    </a:cubicBezTo>
                    <a:cubicBezTo>
                      <a:pt x="65" y="151"/>
                      <a:pt x="58" y="144"/>
                      <a:pt x="48" y="134"/>
                    </a:cubicBezTo>
                    <a:cubicBezTo>
                      <a:pt x="51" y="144"/>
                      <a:pt x="53" y="150"/>
                      <a:pt x="55" y="157"/>
                    </a:cubicBezTo>
                    <a:cubicBezTo>
                      <a:pt x="28" y="130"/>
                      <a:pt x="3" y="101"/>
                      <a:pt x="1" y="59"/>
                    </a:cubicBezTo>
                    <a:cubicBezTo>
                      <a:pt x="0" y="38"/>
                      <a:pt x="10" y="21"/>
                      <a:pt x="30" y="10"/>
                    </a:cubicBezTo>
                    <a:cubicBezTo>
                      <a:pt x="48" y="0"/>
                      <a:pt x="65" y="6"/>
                      <a:pt x="79" y="19"/>
                    </a:cubicBezTo>
                    <a:cubicBezTo>
                      <a:pt x="103" y="41"/>
                      <a:pt x="127" y="44"/>
                      <a:pt x="155" y="28"/>
                    </a:cubicBezTo>
                    <a:cubicBezTo>
                      <a:pt x="164" y="23"/>
                      <a:pt x="175" y="20"/>
                      <a:pt x="186" y="18"/>
                    </a:cubicBezTo>
                    <a:cubicBezTo>
                      <a:pt x="201" y="16"/>
                      <a:pt x="217" y="13"/>
                      <a:pt x="228" y="28"/>
                    </a:cubicBezTo>
                    <a:cubicBezTo>
                      <a:pt x="238" y="43"/>
                      <a:pt x="236" y="60"/>
                      <a:pt x="226" y="73"/>
                    </a:cubicBezTo>
                    <a:cubicBezTo>
                      <a:pt x="203" y="105"/>
                      <a:pt x="179" y="136"/>
                      <a:pt x="155" y="167"/>
                    </a:cubicBezTo>
                    <a:cubicBezTo>
                      <a:pt x="152" y="172"/>
                      <a:pt x="148" y="176"/>
                      <a:pt x="141" y="184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1" name="Freeform 9">
                <a:extLst>
                  <a:ext uri="{FF2B5EF4-FFF2-40B4-BE49-F238E27FC236}">
                    <a16:creationId xmlns:a16="http://schemas.microsoft.com/office/drawing/2014/main" id="{941EC199-892D-46B0-882C-D35829E8F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1489075"/>
                <a:ext cx="463550" cy="515937"/>
              </a:xfrm>
              <a:custGeom>
                <a:avLst/>
                <a:gdLst>
                  <a:gd name="T0" fmla="*/ 2 w 185"/>
                  <a:gd name="T1" fmla="*/ 158 h 206"/>
                  <a:gd name="T2" fmla="*/ 87 w 185"/>
                  <a:gd name="T3" fmla="*/ 151 h 206"/>
                  <a:gd name="T4" fmla="*/ 87 w 185"/>
                  <a:gd name="T5" fmla="*/ 147 h 206"/>
                  <a:gd name="T6" fmla="*/ 4 w 185"/>
                  <a:gd name="T7" fmla="*/ 138 h 206"/>
                  <a:gd name="T8" fmla="*/ 3 w 185"/>
                  <a:gd name="T9" fmla="*/ 133 h 206"/>
                  <a:gd name="T10" fmla="*/ 62 w 185"/>
                  <a:gd name="T11" fmla="*/ 108 h 206"/>
                  <a:gd name="T12" fmla="*/ 61 w 185"/>
                  <a:gd name="T13" fmla="*/ 105 h 206"/>
                  <a:gd name="T14" fmla="*/ 13 w 185"/>
                  <a:gd name="T15" fmla="*/ 113 h 206"/>
                  <a:gd name="T16" fmla="*/ 26 w 185"/>
                  <a:gd name="T17" fmla="*/ 88 h 206"/>
                  <a:gd name="T18" fmla="*/ 1 w 185"/>
                  <a:gd name="T19" fmla="*/ 94 h 206"/>
                  <a:gd name="T20" fmla="*/ 22 w 185"/>
                  <a:gd name="T21" fmla="*/ 67 h 206"/>
                  <a:gd name="T22" fmla="*/ 4 w 185"/>
                  <a:gd name="T23" fmla="*/ 75 h 206"/>
                  <a:gd name="T24" fmla="*/ 110 w 185"/>
                  <a:gd name="T25" fmla="*/ 1 h 206"/>
                  <a:gd name="T26" fmla="*/ 148 w 185"/>
                  <a:gd name="T27" fmla="*/ 59 h 206"/>
                  <a:gd name="T28" fmla="*/ 159 w 185"/>
                  <a:gd name="T29" fmla="*/ 130 h 206"/>
                  <a:gd name="T30" fmla="*/ 173 w 185"/>
                  <a:gd name="T31" fmla="*/ 147 h 206"/>
                  <a:gd name="T32" fmla="*/ 182 w 185"/>
                  <a:gd name="T33" fmla="*/ 185 h 206"/>
                  <a:gd name="T34" fmla="*/ 144 w 185"/>
                  <a:gd name="T35" fmla="*/ 204 h 206"/>
                  <a:gd name="T36" fmla="*/ 68 w 185"/>
                  <a:gd name="T37" fmla="*/ 188 h 206"/>
                  <a:gd name="T38" fmla="*/ 0 w 185"/>
                  <a:gd name="T39" fmla="*/ 163 h 206"/>
                  <a:gd name="T40" fmla="*/ 2 w 185"/>
                  <a:gd name="T41" fmla="*/ 158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5" h="206">
                    <a:moveTo>
                      <a:pt x="2" y="158"/>
                    </a:moveTo>
                    <a:cubicBezTo>
                      <a:pt x="30" y="156"/>
                      <a:pt x="59" y="154"/>
                      <a:pt x="87" y="151"/>
                    </a:cubicBezTo>
                    <a:cubicBezTo>
                      <a:pt x="87" y="150"/>
                      <a:pt x="87" y="148"/>
                      <a:pt x="87" y="147"/>
                    </a:cubicBezTo>
                    <a:cubicBezTo>
                      <a:pt x="59" y="144"/>
                      <a:pt x="32" y="141"/>
                      <a:pt x="4" y="138"/>
                    </a:cubicBezTo>
                    <a:cubicBezTo>
                      <a:pt x="4" y="136"/>
                      <a:pt x="3" y="135"/>
                      <a:pt x="3" y="133"/>
                    </a:cubicBezTo>
                    <a:cubicBezTo>
                      <a:pt x="23" y="125"/>
                      <a:pt x="42" y="116"/>
                      <a:pt x="62" y="108"/>
                    </a:cubicBezTo>
                    <a:cubicBezTo>
                      <a:pt x="62" y="107"/>
                      <a:pt x="62" y="106"/>
                      <a:pt x="61" y="105"/>
                    </a:cubicBezTo>
                    <a:cubicBezTo>
                      <a:pt x="46" y="108"/>
                      <a:pt x="31" y="110"/>
                      <a:pt x="13" y="113"/>
                    </a:cubicBezTo>
                    <a:cubicBezTo>
                      <a:pt x="18" y="104"/>
                      <a:pt x="21" y="97"/>
                      <a:pt x="26" y="88"/>
                    </a:cubicBezTo>
                    <a:cubicBezTo>
                      <a:pt x="18" y="90"/>
                      <a:pt x="12" y="91"/>
                      <a:pt x="1" y="94"/>
                    </a:cubicBezTo>
                    <a:cubicBezTo>
                      <a:pt x="10" y="83"/>
                      <a:pt x="15" y="76"/>
                      <a:pt x="22" y="67"/>
                    </a:cubicBezTo>
                    <a:cubicBezTo>
                      <a:pt x="14" y="70"/>
                      <a:pt x="9" y="72"/>
                      <a:pt x="4" y="75"/>
                    </a:cubicBezTo>
                    <a:cubicBezTo>
                      <a:pt x="19" y="35"/>
                      <a:pt x="70" y="0"/>
                      <a:pt x="110" y="1"/>
                    </a:cubicBezTo>
                    <a:cubicBezTo>
                      <a:pt x="151" y="3"/>
                      <a:pt x="164" y="22"/>
                      <a:pt x="148" y="59"/>
                    </a:cubicBezTo>
                    <a:cubicBezTo>
                      <a:pt x="137" y="86"/>
                      <a:pt x="142" y="109"/>
                      <a:pt x="159" y="130"/>
                    </a:cubicBezTo>
                    <a:cubicBezTo>
                      <a:pt x="163" y="136"/>
                      <a:pt x="171" y="140"/>
                      <a:pt x="173" y="147"/>
                    </a:cubicBezTo>
                    <a:cubicBezTo>
                      <a:pt x="178" y="159"/>
                      <a:pt x="185" y="173"/>
                      <a:pt x="182" y="185"/>
                    </a:cubicBezTo>
                    <a:cubicBezTo>
                      <a:pt x="178" y="201"/>
                      <a:pt x="160" y="206"/>
                      <a:pt x="144" y="204"/>
                    </a:cubicBezTo>
                    <a:cubicBezTo>
                      <a:pt x="119" y="200"/>
                      <a:pt x="93" y="195"/>
                      <a:pt x="68" y="188"/>
                    </a:cubicBezTo>
                    <a:cubicBezTo>
                      <a:pt x="45" y="182"/>
                      <a:pt x="23" y="171"/>
                      <a:pt x="0" y="163"/>
                    </a:cubicBezTo>
                    <a:cubicBezTo>
                      <a:pt x="1" y="161"/>
                      <a:pt x="2" y="160"/>
                      <a:pt x="2" y="15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2" name="Freeform 10">
                <a:extLst>
                  <a:ext uri="{FF2B5EF4-FFF2-40B4-BE49-F238E27FC236}">
                    <a16:creationId xmlns:a16="http://schemas.microsoft.com/office/drawing/2014/main" id="{4A01A538-9D3D-49F7-9BE3-BFCF73F9A2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46713" y="3470275"/>
                <a:ext cx="671512" cy="806450"/>
              </a:xfrm>
              <a:custGeom>
                <a:avLst/>
                <a:gdLst>
                  <a:gd name="T0" fmla="*/ 267 w 268"/>
                  <a:gd name="T1" fmla="*/ 322 h 322"/>
                  <a:gd name="T2" fmla="*/ 245 w 268"/>
                  <a:gd name="T3" fmla="*/ 291 h 322"/>
                  <a:gd name="T4" fmla="*/ 146 w 268"/>
                  <a:gd name="T5" fmla="*/ 227 h 322"/>
                  <a:gd name="T6" fmla="*/ 5 w 268"/>
                  <a:gd name="T7" fmla="*/ 50 h 322"/>
                  <a:gd name="T8" fmla="*/ 0 w 268"/>
                  <a:gd name="T9" fmla="*/ 0 h 322"/>
                  <a:gd name="T10" fmla="*/ 66 w 268"/>
                  <a:gd name="T11" fmla="*/ 64 h 322"/>
                  <a:gd name="T12" fmla="*/ 134 w 268"/>
                  <a:gd name="T13" fmla="*/ 108 h 322"/>
                  <a:gd name="T14" fmla="*/ 265 w 268"/>
                  <a:gd name="T15" fmla="*/ 290 h 322"/>
                  <a:gd name="T16" fmla="*/ 268 w 268"/>
                  <a:gd name="T17" fmla="*/ 318 h 322"/>
                  <a:gd name="T18" fmla="*/ 267 w 268"/>
                  <a:gd name="T19" fmla="*/ 322 h 322"/>
                  <a:gd name="T20" fmla="*/ 197 w 268"/>
                  <a:gd name="T21" fmla="*/ 204 h 322"/>
                  <a:gd name="T22" fmla="*/ 134 w 268"/>
                  <a:gd name="T23" fmla="*/ 138 h 322"/>
                  <a:gd name="T24" fmla="*/ 50 w 268"/>
                  <a:gd name="T25" fmla="*/ 100 h 322"/>
                  <a:gd name="T26" fmla="*/ 67 w 268"/>
                  <a:gd name="T27" fmla="*/ 139 h 322"/>
                  <a:gd name="T28" fmla="*/ 129 w 268"/>
                  <a:gd name="T29" fmla="*/ 183 h 322"/>
                  <a:gd name="T30" fmla="*/ 197 w 268"/>
                  <a:gd name="T31" fmla="*/ 204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8" h="322">
                    <a:moveTo>
                      <a:pt x="267" y="322"/>
                    </a:moveTo>
                    <a:cubicBezTo>
                      <a:pt x="259" y="312"/>
                      <a:pt x="252" y="301"/>
                      <a:pt x="245" y="291"/>
                    </a:cubicBezTo>
                    <a:cubicBezTo>
                      <a:pt x="219" y="259"/>
                      <a:pt x="186" y="237"/>
                      <a:pt x="146" y="227"/>
                    </a:cubicBezTo>
                    <a:cubicBezTo>
                      <a:pt x="46" y="204"/>
                      <a:pt x="16" y="138"/>
                      <a:pt x="5" y="50"/>
                    </a:cubicBezTo>
                    <a:cubicBezTo>
                      <a:pt x="3" y="35"/>
                      <a:pt x="2" y="20"/>
                      <a:pt x="0" y="0"/>
                    </a:cubicBezTo>
                    <a:cubicBezTo>
                      <a:pt x="24" y="24"/>
                      <a:pt x="43" y="46"/>
                      <a:pt x="66" y="64"/>
                    </a:cubicBezTo>
                    <a:cubicBezTo>
                      <a:pt x="87" y="81"/>
                      <a:pt x="109" y="98"/>
                      <a:pt x="134" y="108"/>
                    </a:cubicBezTo>
                    <a:cubicBezTo>
                      <a:pt x="219" y="140"/>
                      <a:pt x="255" y="205"/>
                      <a:pt x="265" y="290"/>
                    </a:cubicBezTo>
                    <a:cubicBezTo>
                      <a:pt x="266" y="299"/>
                      <a:pt x="267" y="308"/>
                      <a:pt x="268" y="318"/>
                    </a:cubicBezTo>
                    <a:cubicBezTo>
                      <a:pt x="268" y="319"/>
                      <a:pt x="268" y="320"/>
                      <a:pt x="267" y="322"/>
                    </a:cubicBezTo>
                    <a:close/>
                    <a:moveTo>
                      <a:pt x="197" y="204"/>
                    </a:moveTo>
                    <a:cubicBezTo>
                      <a:pt x="191" y="171"/>
                      <a:pt x="170" y="150"/>
                      <a:pt x="134" y="138"/>
                    </a:cubicBezTo>
                    <a:cubicBezTo>
                      <a:pt x="105" y="128"/>
                      <a:pt x="77" y="113"/>
                      <a:pt x="50" y="100"/>
                    </a:cubicBezTo>
                    <a:cubicBezTo>
                      <a:pt x="55" y="111"/>
                      <a:pt x="61" y="125"/>
                      <a:pt x="67" y="139"/>
                    </a:cubicBezTo>
                    <a:cubicBezTo>
                      <a:pt x="79" y="166"/>
                      <a:pt x="99" y="180"/>
                      <a:pt x="129" y="183"/>
                    </a:cubicBezTo>
                    <a:cubicBezTo>
                      <a:pt x="153" y="186"/>
                      <a:pt x="175" y="197"/>
                      <a:pt x="197" y="204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3" name="Freeform 11">
                <a:extLst>
                  <a:ext uri="{FF2B5EF4-FFF2-40B4-BE49-F238E27FC236}">
                    <a16:creationId xmlns:a16="http://schemas.microsoft.com/office/drawing/2014/main" id="{EB24EE4A-6B4B-46F4-9188-61015F89D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9713" y="1903413"/>
                <a:ext cx="495300" cy="500062"/>
              </a:xfrm>
              <a:custGeom>
                <a:avLst/>
                <a:gdLst>
                  <a:gd name="T0" fmla="*/ 130 w 198"/>
                  <a:gd name="T1" fmla="*/ 7 h 200"/>
                  <a:gd name="T2" fmla="*/ 108 w 198"/>
                  <a:gd name="T3" fmla="*/ 25 h 200"/>
                  <a:gd name="T4" fmla="*/ 109 w 198"/>
                  <a:gd name="T5" fmla="*/ 28 h 200"/>
                  <a:gd name="T6" fmla="*/ 136 w 198"/>
                  <a:gd name="T7" fmla="*/ 24 h 200"/>
                  <a:gd name="T8" fmla="*/ 120 w 198"/>
                  <a:gd name="T9" fmla="*/ 47 h 200"/>
                  <a:gd name="T10" fmla="*/ 149 w 198"/>
                  <a:gd name="T11" fmla="*/ 36 h 200"/>
                  <a:gd name="T12" fmla="*/ 113 w 198"/>
                  <a:gd name="T13" fmla="*/ 107 h 200"/>
                  <a:gd name="T14" fmla="*/ 120 w 198"/>
                  <a:gd name="T15" fmla="*/ 111 h 200"/>
                  <a:gd name="T16" fmla="*/ 154 w 198"/>
                  <a:gd name="T17" fmla="*/ 41 h 200"/>
                  <a:gd name="T18" fmla="*/ 158 w 198"/>
                  <a:gd name="T19" fmla="*/ 43 h 200"/>
                  <a:gd name="T20" fmla="*/ 162 w 198"/>
                  <a:gd name="T21" fmla="*/ 108 h 200"/>
                  <a:gd name="T22" fmla="*/ 166 w 198"/>
                  <a:gd name="T23" fmla="*/ 108 h 200"/>
                  <a:gd name="T24" fmla="*/ 169 w 198"/>
                  <a:gd name="T25" fmla="*/ 62 h 200"/>
                  <a:gd name="T26" fmla="*/ 174 w 198"/>
                  <a:gd name="T27" fmla="*/ 61 h 200"/>
                  <a:gd name="T28" fmla="*/ 195 w 198"/>
                  <a:gd name="T29" fmla="*/ 149 h 200"/>
                  <a:gd name="T30" fmla="*/ 171 w 198"/>
                  <a:gd name="T31" fmla="*/ 191 h 200"/>
                  <a:gd name="T32" fmla="*/ 122 w 198"/>
                  <a:gd name="T33" fmla="*/ 183 h 200"/>
                  <a:gd name="T34" fmla="*/ 29 w 198"/>
                  <a:gd name="T35" fmla="*/ 111 h 200"/>
                  <a:gd name="T36" fmla="*/ 8 w 198"/>
                  <a:gd name="T37" fmla="*/ 88 h 200"/>
                  <a:gd name="T38" fmla="*/ 16 w 198"/>
                  <a:gd name="T39" fmla="*/ 51 h 200"/>
                  <a:gd name="T40" fmla="*/ 127 w 198"/>
                  <a:gd name="T41" fmla="*/ 0 h 200"/>
                  <a:gd name="T42" fmla="*/ 130 w 198"/>
                  <a:gd name="T43" fmla="*/ 7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8" h="200">
                    <a:moveTo>
                      <a:pt x="130" y="7"/>
                    </a:moveTo>
                    <a:cubicBezTo>
                      <a:pt x="123" y="13"/>
                      <a:pt x="115" y="19"/>
                      <a:pt x="108" y="25"/>
                    </a:cubicBezTo>
                    <a:cubicBezTo>
                      <a:pt x="108" y="26"/>
                      <a:pt x="109" y="27"/>
                      <a:pt x="109" y="28"/>
                    </a:cubicBezTo>
                    <a:cubicBezTo>
                      <a:pt x="118" y="27"/>
                      <a:pt x="126" y="25"/>
                      <a:pt x="136" y="24"/>
                    </a:cubicBezTo>
                    <a:cubicBezTo>
                      <a:pt x="131" y="32"/>
                      <a:pt x="127" y="38"/>
                      <a:pt x="120" y="47"/>
                    </a:cubicBezTo>
                    <a:cubicBezTo>
                      <a:pt x="131" y="43"/>
                      <a:pt x="139" y="40"/>
                      <a:pt x="149" y="36"/>
                    </a:cubicBezTo>
                    <a:cubicBezTo>
                      <a:pt x="136" y="61"/>
                      <a:pt x="124" y="84"/>
                      <a:pt x="113" y="107"/>
                    </a:cubicBezTo>
                    <a:cubicBezTo>
                      <a:pt x="115" y="108"/>
                      <a:pt x="117" y="109"/>
                      <a:pt x="120" y="111"/>
                    </a:cubicBezTo>
                    <a:cubicBezTo>
                      <a:pt x="131" y="87"/>
                      <a:pt x="143" y="64"/>
                      <a:pt x="154" y="41"/>
                    </a:cubicBezTo>
                    <a:cubicBezTo>
                      <a:pt x="156" y="42"/>
                      <a:pt x="157" y="42"/>
                      <a:pt x="158" y="43"/>
                    </a:cubicBezTo>
                    <a:cubicBezTo>
                      <a:pt x="159" y="65"/>
                      <a:pt x="160" y="87"/>
                      <a:pt x="162" y="108"/>
                    </a:cubicBezTo>
                    <a:cubicBezTo>
                      <a:pt x="163" y="108"/>
                      <a:pt x="165" y="108"/>
                      <a:pt x="166" y="108"/>
                    </a:cubicBezTo>
                    <a:cubicBezTo>
                      <a:pt x="167" y="93"/>
                      <a:pt x="168" y="77"/>
                      <a:pt x="169" y="62"/>
                    </a:cubicBezTo>
                    <a:cubicBezTo>
                      <a:pt x="171" y="61"/>
                      <a:pt x="173" y="61"/>
                      <a:pt x="174" y="61"/>
                    </a:cubicBezTo>
                    <a:cubicBezTo>
                      <a:pt x="182" y="90"/>
                      <a:pt x="190" y="119"/>
                      <a:pt x="195" y="149"/>
                    </a:cubicBezTo>
                    <a:cubicBezTo>
                      <a:pt x="198" y="167"/>
                      <a:pt x="189" y="183"/>
                      <a:pt x="171" y="191"/>
                    </a:cubicBezTo>
                    <a:cubicBezTo>
                      <a:pt x="153" y="200"/>
                      <a:pt x="135" y="197"/>
                      <a:pt x="122" y="183"/>
                    </a:cubicBezTo>
                    <a:cubicBezTo>
                      <a:pt x="95" y="153"/>
                      <a:pt x="64" y="130"/>
                      <a:pt x="29" y="111"/>
                    </a:cubicBezTo>
                    <a:cubicBezTo>
                      <a:pt x="21" y="106"/>
                      <a:pt x="13" y="97"/>
                      <a:pt x="8" y="88"/>
                    </a:cubicBezTo>
                    <a:cubicBezTo>
                      <a:pt x="0" y="74"/>
                      <a:pt x="1" y="58"/>
                      <a:pt x="16" y="51"/>
                    </a:cubicBezTo>
                    <a:cubicBezTo>
                      <a:pt x="52" y="33"/>
                      <a:pt x="90" y="17"/>
                      <a:pt x="127" y="0"/>
                    </a:cubicBezTo>
                    <a:cubicBezTo>
                      <a:pt x="128" y="2"/>
                      <a:pt x="129" y="5"/>
                      <a:pt x="130" y="7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4" name="Freeform 12">
                <a:extLst>
                  <a:ext uri="{FF2B5EF4-FFF2-40B4-BE49-F238E27FC236}">
                    <a16:creationId xmlns:a16="http://schemas.microsoft.com/office/drawing/2014/main" id="{79885582-FC7F-479E-AA67-9A7167299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8663" y="1938338"/>
                <a:ext cx="498475" cy="463550"/>
              </a:xfrm>
              <a:custGeom>
                <a:avLst/>
                <a:gdLst>
                  <a:gd name="T0" fmla="*/ 5 w 199"/>
                  <a:gd name="T1" fmla="*/ 41 h 185"/>
                  <a:gd name="T2" fmla="*/ 15 w 199"/>
                  <a:gd name="T3" fmla="*/ 60 h 185"/>
                  <a:gd name="T4" fmla="*/ 14 w 199"/>
                  <a:gd name="T5" fmla="*/ 39 h 185"/>
                  <a:gd name="T6" fmla="*/ 17 w 199"/>
                  <a:gd name="T7" fmla="*/ 38 h 185"/>
                  <a:gd name="T8" fmla="*/ 33 w 199"/>
                  <a:gd name="T9" fmla="*/ 83 h 185"/>
                  <a:gd name="T10" fmla="*/ 33 w 199"/>
                  <a:gd name="T11" fmla="*/ 33 h 185"/>
                  <a:gd name="T12" fmla="*/ 36 w 199"/>
                  <a:gd name="T13" fmla="*/ 32 h 185"/>
                  <a:gd name="T14" fmla="*/ 62 w 199"/>
                  <a:gd name="T15" fmla="*/ 81 h 185"/>
                  <a:gd name="T16" fmla="*/ 66 w 199"/>
                  <a:gd name="T17" fmla="*/ 79 h 185"/>
                  <a:gd name="T18" fmla="*/ 44 w 199"/>
                  <a:gd name="T19" fmla="*/ 15 h 185"/>
                  <a:gd name="T20" fmla="*/ 48 w 199"/>
                  <a:gd name="T21" fmla="*/ 13 h 185"/>
                  <a:gd name="T22" fmla="*/ 68 w 199"/>
                  <a:gd name="T23" fmla="*/ 44 h 185"/>
                  <a:gd name="T24" fmla="*/ 67 w 199"/>
                  <a:gd name="T25" fmla="*/ 29 h 185"/>
                  <a:gd name="T26" fmla="*/ 99 w 199"/>
                  <a:gd name="T27" fmla="*/ 46 h 185"/>
                  <a:gd name="T28" fmla="*/ 102 w 199"/>
                  <a:gd name="T29" fmla="*/ 41 h 185"/>
                  <a:gd name="T30" fmla="*/ 60 w 199"/>
                  <a:gd name="T31" fmla="*/ 2 h 185"/>
                  <a:gd name="T32" fmla="*/ 67 w 199"/>
                  <a:gd name="T33" fmla="*/ 1 h 185"/>
                  <a:gd name="T34" fmla="*/ 171 w 199"/>
                  <a:gd name="T35" fmla="*/ 31 h 185"/>
                  <a:gd name="T36" fmla="*/ 181 w 199"/>
                  <a:gd name="T37" fmla="*/ 90 h 185"/>
                  <a:gd name="T38" fmla="*/ 139 w 199"/>
                  <a:gd name="T39" fmla="*/ 116 h 185"/>
                  <a:gd name="T40" fmla="*/ 89 w 199"/>
                  <a:gd name="T41" fmla="*/ 150 h 185"/>
                  <a:gd name="T42" fmla="*/ 76 w 199"/>
                  <a:gd name="T43" fmla="*/ 165 h 185"/>
                  <a:gd name="T44" fmla="*/ 35 w 199"/>
                  <a:gd name="T45" fmla="*/ 180 h 185"/>
                  <a:gd name="T46" fmla="*/ 13 w 199"/>
                  <a:gd name="T47" fmla="*/ 146 h 185"/>
                  <a:gd name="T48" fmla="*/ 0 w 199"/>
                  <a:gd name="T49" fmla="*/ 42 h 185"/>
                  <a:gd name="T50" fmla="*/ 5 w 199"/>
                  <a:gd name="T51" fmla="*/ 41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9" h="185">
                    <a:moveTo>
                      <a:pt x="5" y="41"/>
                    </a:moveTo>
                    <a:cubicBezTo>
                      <a:pt x="7" y="46"/>
                      <a:pt x="10" y="51"/>
                      <a:pt x="15" y="60"/>
                    </a:cubicBezTo>
                    <a:cubicBezTo>
                      <a:pt x="14" y="50"/>
                      <a:pt x="14" y="44"/>
                      <a:pt x="14" y="39"/>
                    </a:cubicBezTo>
                    <a:cubicBezTo>
                      <a:pt x="15" y="38"/>
                      <a:pt x="16" y="38"/>
                      <a:pt x="17" y="38"/>
                    </a:cubicBezTo>
                    <a:cubicBezTo>
                      <a:pt x="22" y="51"/>
                      <a:pt x="27" y="64"/>
                      <a:pt x="33" y="83"/>
                    </a:cubicBezTo>
                    <a:cubicBezTo>
                      <a:pt x="33" y="63"/>
                      <a:pt x="33" y="48"/>
                      <a:pt x="33" y="33"/>
                    </a:cubicBezTo>
                    <a:cubicBezTo>
                      <a:pt x="34" y="33"/>
                      <a:pt x="35" y="32"/>
                      <a:pt x="36" y="32"/>
                    </a:cubicBezTo>
                    <a:cubicBezTo>
                      <a:pt x="45" y="48"/>
                      <a:pt x="54" y="65"/>
                      <a:pt x="62" y="81"/>
                    </a:cubicBezTo>
                    <a:cubicBezTo>
                      <a:pt x="64" y="81"/>
                      <a:pt x="65" y="80"/>
                      <a:pt x="66" y="79"/>
                    </a:cubicBezTo>
                    <a:cubicBezTo>
                      <a:pt x="59" y="58"/>
                      <a:pt x="51" y="36"/>
                      <a:pt x="44" y="15"/>
                    </a:cubicBezTo>
                    <a:cubicBezTo>
                      <a:pt x="45" y="14"/>
                      <a:pt x="47" y="14"/>
                      <a:pt x="48" y="13"/>
                    </a:cubicBezTo>
                    <a:cubicBezTo>
                      <a:pt x="54" y="22"/>
                      <a:pt x="59" y="31"/>
                      <a:pt x="68" y="44"/>
                    </a:cubicBezTo>
                    <a:cubicBezTo>
                      <a:pt x="67" y="37"/>
                      <a:pt x="67" y="34"/>
                      <a:pt x="67" y="29"/>
                    </a:cubicBezTo>
                    <a:cubicBezTo>
                      <a:pt x="78" y="35"/>
                      <a:pt x="88" y="40"/>
                      <a:pt x="99" y="46"/>
                    </a:cubicBezTo>
                    <a:cubicBezTo>
                      <a:pt x="100" y="44"/>
                      <a:pt x="101" y="43"/>
                      <a:pt x="102" y="41"/>
                    </a:cubicBezTo>
                    <a:cubicBezTo>
                      <a:pt x="88" y="28"/>
                      <a:pt x="74" y="15"/>
                      <a:pt x="60" y="2"/>
                    </a:cubicBezTo>
                    <a:cubicBezTo>
                      <a:pt x="62" y="1"/>
                      <a:pt x="65" y="0"/>
                      <a:pt x="67" y="1"/>
                    </a:cubicBezTo>
                    <a:cubicBezTo>
                      <a:pt x="102" y="11"/>
                      <a:pt x="137" y="19"/>
                      <a:pt x="171" y="31"/>
                    </a:cubicBezTo>
                    <a:cubicBezTo>
                      <a:pt x="193" y="39"/>
                      <a:pt x="199" y="71"/>
                      <a:pt x="181" y="90"/>
                    </a:cubicBezTo>
                    <a:cubicBezTo>
                      <a:pt x="171" y="102"/>
                      <a:pt x="154" y="112"/>
                      <a:pt x="139" y="116"/>
                    </a:cubicBezTo>
                    <a:cubicBezTo>
                      <a:pt x="117" y="122"/>
                      <a:pt x="101" y="132"/>
                      <a:pt x="89" y="150"/>
                    </a:cubicBezTo>
                    <a:cubicBezTo>
                      <a:pt x="85" y="155"/>
                      <a:pt x="81" y="161"/>
                      <a:pt x="76" y="165"/>
                    </a:cubicBezTo>
                    <a:cubicBezTo>
                      <a:pt x="65" y="177"/>
                      <a:pt x="52" y="185"/>
                      <a:pt x="35" y="180"/>
                    </a:cubicBezTo>
                    <a:cubicBezTo>
                      <a:pt x="18" y="176"/>
                      <a:pt x="15" y="160"/>
                      <a:pt x="13" y="146"/>
                    </a:cubicBezTo>
                    <a:cubicBezTo>
                      <a:pt x="9" y="111"/>
                      <a:pt x="4" y="76"/>
                      <a:pt x="0" y="42"/>
                    </a:cubicBezTo>
                    <a:cubicBezTo>
                      <a:pt x="2" y="41"/>
                      <a:pt x="3" y="41"/>
                      <a:pt x="5" y="41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5" name="Freeform 13">
                <a:extLst>
                  <a:ext uri="{FF2B5EF4-FFF2-40B4-BE49-F238E27FC236}">
                    <a16:creationId xmlns:a16="http://schemas.microsoft.com/office/drawing/2014/main" id="{0EC5E2DB-2A09-41C0-B578-FFE10FF59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3975" y="1930400"/>
                <a:ext cx="401637" cy="465137"/>
              </a:xfrm>
              <a:custGeom>
                <a:avLst/>
                <a:gdLst>
                  <a:gd name="T0" fmla="*/ 160 w 160"/>
                  <a:gd name="T1" fmla="*/ 110 h 186"/>
                  <a:gd name="T2" fmla="*/ 112 w 160"/>
                  <a:gd name="T3" fmla="*/ 74 h 186"/>
                  <a:gd name="T4" fmla="*/ 109 w 160"/>
                  <a:gd name="T5" fmla="*/ 77 h 186"/>
                  <a:gd name="T6" fmla="*/ 149 w 160"/>
                  <a:gd name="T7" fmla="*/ 125 h 186"/>
                  <a:gd name="T8" fmla="*/ 147 w 160"/>
                  <a:gd name="T9" fmla="*/ 129 h 186"/>
                  <a:gd name="T10" fmla="*/ 100 w 160"/>
                  <a:gd name="T11" fmla="*/ 113 h 186"/>
                  <a:gd name="T12" fmla="*/ 98 w 160"/>
                  <a:gd name="T13" fmla="*/ 116 h 186"/>
                  <a:gd name="T14" fmla="*/ 131 w 160"/>
                  <a:gd name="T15" fmla="*/ 138 h 186"/>
                  <a:gd name="T16" fmla="*/ 110 w 160"/>
                  <a:gd name="T17" fmla="*/ 146 h 186"/>
                  <a:gd name="T18" fmla="*/ 125 w 160"/>
                  <a:gd name="T19" fmla="*/ 155 h 186"/>
                  <a:gd name="T20" fmla="*/ 106 w 160"/>
                  <a:gd name="T21" fmla="*/ 163 h 186"/>
                  <a:gd name="T22" fmla="*/ 115 w 160"/>
                  <a:gd name="T23" fmla="*/ 170 h 186"/>
                  <a:gd name="T24" fmla="*/ 35 w 160"/>
                  <a:gd name="T25" fmla="*/ 177 h 186"/>
                  <a:gd name="T26" fmla="*/ 2 w 160"/>
                  <a:gd name="T27" fmla="*/ 138 h 186"/>
                  <a:gd name="T28" fmla="*/ 27 w 160"/>
                  <a:gd name="T29" fmla="*/ 101 h 186"/>
                  <a:gd name="T30" fmla="*/ 60 w 160"/>
                  <a:gd name="T31" fmla="*/ 45 h 186"/>
                  <a:gd name="T32" fmla="*/ 62 w 160"/>
                  <a:gd name="T33" fmla="*/ 28 h 186"/>
                  <a:gd name="T34" fmla="*/ 83 w 160"/>
                  <a:gd name="T35" fmla="*/ 2 h 186"/>
                  <a:gd name="T36" fmla="*/ 112 w 160"/>
                  <a:gd name="T37" fmla="*/ 13 h 186"/>
                  <a:gd name="T38" fmla="*/ 160 w 160"/>
                  <a:gd name="T39" fmla="*/ 11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0" h="186">
                    <a:moveTo>
                      <a:pt x="160" y="110"/>
                    </a:moveTo>
                    <a:cubicBezTo>
                      <a:pt x="142" y="96"/>
                      <a:pt x="127" y="85"/>
                      <a:pt x="112" y="74"/>
                    </a:cubicBezTo>
                    <a:cubicBezTo>
                      <a:pt x="111" y="75"/>
                      <a:pt x="110" y="76"/>
                      <a:pt x="109" y="77"/>
                    </a:cubicBezTo>
                    <a:cubicBezTo>
                      <a:pt x="123" y="93"/>
                      <a:pt x="136" y="109"/>
                      <a:pt x="149" y="125"/>
                    </a:cubicBezTo>
                    <a:cubicBezTo>
                      <a:pt x="148" y="126"/>
                      <a:pt x="147" y="128"/>
                      <a:pt x="147" y="129"/>
                    </a:cubicBezTo>
                    <a:cubicBezTo>
                      <a:pt x="131" y="124"/>
                      <a:pt x="116" y="118"/>
                      <a:pt x="100" y="113"/>
                    </a:cubicBezTo>
                    <a:cubicBezTo>
                      <a:pt x="99" y="114"/>
                      <a:pt x="99" y="115"/>
                      <a:pt x="98" y="116"/>
                    </a:cubicBezTo>
                    <a:cubicBezTo>
                      <a:pt x="109" y="123"/>
                      <a:pt x="119" y="130"/>
                      <a:pt x="131" y="138"/>
                    </a:cubicBezTo>
                    <a:cubicBezTo>
                      <a:pt x="124" y="141"/>
                      <a:pt x="118" y="143"/>
                      <a:pt x="110" y="146"/>
                    </a:cubicBezTo>
                    <a:cubicBezTo>
                      <a:pt x="115" y="149"/>
                      <a:pt x="119" y="152"/>
                      <a:pt x="125" y="155"/>
                    </a:cubicBezTo>
                    <a:cubicBezTo>
                      <a:pt x="118" y="158"/>
                      <a:pt x="113" y="161"/>
                      <a:pt x="106" y="163"/>
                    </a:cubicBezTo>
                    <a:cubicBezTo>
                      <a:pt x="109" y="166"/>
                      <a:pt x="111" y="167"/>
                      <a:pt x="115" y="170"/>
                    </a:cubicBezTo>
                    <a:cubicBezTo>
                      <a:pt x="88" y="181"/>
                      <a:pt x="62" y="186"/>
                      <a:pt x="35" y="177"/>
                    </a:cubicBezTo>
                    <a:cubicBezTo>
                      <a:pt x="17" y="170"/>
                      <a:pt x="5" y="158"/>
                      <a:pt x="2" y="138"/>
                    </a:cubicBezTo>
                    <a:cubicBezTo>
                      <a:pt x="0" y="119"/>
                      <a:pt x="12" y="108"/>
                      <a:pt x="27" y="101"/>
                    </a:cubicBezTo>
                    <a:cubicBezTo>
                      <a:pt x="51" y="89"/>
                      <a:pt x="62" y="72"/>
                      <a:pt x="60" y="45"/>
                    </a:cubicBezTo>
                    <a:cubicBezTo>
                      <a:pt x="59" y="39"/>
                      <a:pt x="59" y="32"/>
                      <a:pt x="62" y="28"/>
                    </a:cubicBezTo>
                    <a:cubicBezTo>
                      <a:pt x="68" y="18"/>
                      <a:pt x="74" y="5"/>
                      <a:pt x="83" y="2"/>
                    </a:cubicBezTo>
                    <a:cubicBezTo>
                      <a:pt x="91" y="0"/>
                      <a:pt x="106" y="6"/>
                      <a:pt x="112" y="13"/>
                    </a:cubicBezTo>
                    <a:cubicBezTo>
                      <a:pt x="136" y="40"/>
                      <a:pt x="151" y="72"/>
                      <a:pt x="160" y="110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6" name="Freeform 14">
                <a:extLst>
                  <a:ext uri="{FF2B5EF4-FFF2-40B4-BE49-F238E27FC236}">
                    <a16:creationId xmlns:a16="http://schemas.microsoft.com/office/drawing/2014/main" id="{5CA9F1CC-705B-4E66-AA8B-03F196185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3725" y="2212975"/>
                <a:ext cx="403225" cy="428625"/>
              </a:xfrm>
              <a:custGeom>
                <a:avLst/>
                <a:gdLst>
                  <a:gd name="T0" fmla="*/ 35 w 161"/>
                  <a:gd name="T1" fmla="*/ 25 h 171"/>
                  <a:gd name="T2" fmla="*/ 81 w 161"/>
                  <a:gd name="T3" fmla="*/ 6 h 171"/>
                  <a:gd name="T4" fmla="*/ 145 w 161"/>
                  <a:gd name="T5" fmla="*/ 18 h 171"/>
                  <a:gd name="T6" fmla="*/ 148 w 161"/>
                  <a:gd name="T7" fmla="*/ 54 h 171"/>
                  <a:gd name="T8" fmla="*/ 135 w 161"/>
                  <a:gd name="T9" fmla="*/ 132 h 171"/>
                  <a:gd name="T10" fmla="*/ 133 w 161"/>
                  <a:gd name="T11" fmla="*/ 165 h 171"/>
                  <a:gd name="T12" fmla="*/ 98 w 161"/>
                  <a:gd name="T13" fmla="*/ 168 h 171"/>
                  <a:gd name="T14" fmla="*/ 65 w 161"/>
                  <a:gd name="T15" fmla="*/ 154 h 171"/>
                  <a:gd name="T16" fmla="*/ 24 w 161"/>
                  <a:gd name="T17" fmla="*/ 122 h 171"/>
                  <a:gd name="T18" fmla="*/ 0 w 161"/>
                  <a:gd name="T19" fmla="*/ 96 h 171"/>
                  <a:gd name="T20" fmla="*/ 64 w 161"/>
                  <a:gd name="T21" fmla="*/ 113 h 171"/>
                  <a:gd name="T22" fmla="*/ 66 w 161"/>
                  <a:gd name="T23" fmla="*/ 109 h 171"/>
                  <a:gd name="T24" fmla="*/ 13 w 161"/>
                  <a:gd name="T25" fmla="*/ 83 h 171"/>
                  <a:gd name="T26" fmla="*/ 14 w 161"/>
                  <a:gd name="T27" fmla="*/ 79 h 171"/>
                  <a:gd name="T28" fmla="*/ 58 w 161"/>
                  <a:gd name="T29" fmla="*/ 75 h 171"/>
                  <a:gd name="T30" fmla="*/ 58 w 161"/>
                  <a:gd name="T31" fmla="*/ 72 h 171"/>
                  <a:gd name="T32" fmla="*/ 25 w 161"/>
                  <a:gd name="T33" fmla="*/ 66 h 171"/>
                  <a:gd name="T34" fmla="*/ 41 w 161"/>
                  <a:gd name="T35" fmla="*/ 51 h 171"/>
                  <a:gd name="T36" fmla="*/ 26 w 161"/>
                  <a:gd name="T37" fmla="*/ 50 h 171"/>
                  <a:gd name="T38" fmla="*/ 35 w 161"/>
                  <a:gd name="T39" fmla="*/ 24 h 171"/>
                  <a:gd name="T40" fmla="*/ 35 w 161"/>
                  <a:gd name="T41" fmla="*/ 25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1" h="171">
                    <a:moveTo>
                      <a:pt x="35" y="25"/>
                    </a:moveTo>
                    <a:cubicBezTo>
                      <a:pt x="50" y="19"/>
                      <a:pt x="65" y="10"/>
                      <a:pt x="81" y="6"/>
                    </a:cubicBezTo>
                    <a:cubicBezTo>
                      <a:pt x="103" y="0"/>
                      <a:pt x="126" y="2"/>
                      <a:pt x="145" y="18"/>
                    </a:cubicBezTo>
                    <a:cubicBezTo>
                      <a:pt x="158" y="29"/>
                      <a:pt x="161" y="42"/>
                      <a:pt x="148" y="54"/>
                    </a:cubicBezTo>
                    <a:cubicBezTo>
                      <a:pt x="123" y="77"/>
                      <a:pt x="123" y="103"/>
                      <a:pt x="135" y="132"/>
                    </a:cubicBezTo>
                    <a:cubicBezTo>
                      <a:pt x="139" y="142"/>
                      <a:pt x="139" y="160"/>
                      <a:pt x="133" y="165"/>
                    </a:cubicBezTo>
                    <a:cubicBezTo>
                      <a:pt x="125" y="171"/>
                      <a:pt x="110" y="170"/>
                      <a:pt x="98" y="168"/>
                    </a:cubicBezTo>
                    <a:cubicBezTo>
                      <a:pt x="87" y="166"/>
                      <a:pt x="76" y="159"/>
                      <a:pt x="65" y="154"/>
                    </a:cubicBezTo>
                    <a:cubicBezTo>
                      <a:pt x="52" y="144"/>
                      <a:pt x="38" y="133"/>
                      <a:pt x="24" y="122"/>
                    </a:cubicBezTo>
                    <a:cubicBezTo>
                      <a:pt x="17" y="114"/>
                      <a:pt x="10" y="106"/>
                      <a:pt x="0" y="96"/>
                    </a:cubicBezTo>
                    <a:cubicBezTo>
                      <a:pt x="24" y="102"/>
                      <a:pt x="44" y="108"/>
                      <a:pt x="64" y="113"/>
                    </a:cubicBezTo>
                    <a:cubicBezTo>
                      <a:pt x="65" y="112"/>
                      <a:pt x="65" y="111"/>
                      <a:pt x="66" y="109"/>
                    </a:cubicBezTo>
                    <a:cubicBezTo>
                      <a:pt x="48" y="100"/>
                      <a:pt x="31" y="92"/>
                      <a:pt x="13" y="83"/>
                    </a:cubicBezTo>
                    <a:cubicBezTo>
                      <a:pt x="14" y="82"/>
                      <a:pt x="14" y="80"/>
                      <a:pt x="14" y="79"/>
                    </a:cubicBezTo>
                    <a:cubicBezTo>
                      <a:pt x="29" y="77"/>
                      <a:pt x="43" y="76"/>
                      <a:pt x="58" y="75"/>
                    </a:cubicBezTo>
                    <a:cubicBezTo>
                      <a:pt x="58" y="74"/>
                      <a:pt x="58" y="73"/>
                      <a:pt x="58" y="72"/>
                    </a:cubicBezTo>
                    <a:cubicBezTo>
                      <a:pt x="48" y="70"/>
                      <a:pt x="38" y="68"/>
                      <a:pt x="25" y="66"/>
                    </a:cubicBezTo>
                    <a:cubicBezTo>
                      <a:pt x="30" y="61"/>
                      <a:pt x="35" y="57"/>
                      <a:pt x="41" y="51"/>
                    </a:cubicBezTo>
                    <a:cubicBezTo>
                      <a:pt x="35" y="50"/>
                      <a:pt x="31" y="50"/>
                      <a:pt x="26" y="50"/>
                    </a:cubicBezTo>
                    <a:cubicBezTo>
                      <a:pt x="29" y="41"/>
                      <a:pt x="32" y="33"/>
                      <a:pt x="35" y="24"/>
                    </a:cubicBez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7" name="Freeform 15">
                <a:extLst>
                  <a:ext uri="{FF2B5EF4-FFF2-40B4-BE49-F238E27FC236}">
                    <a16:creationId xmlns:a16="http://schemas.microsoft.com/office/drawing/2014/main" id="{B5B9F1B0-6542-492E-8F90-96E43B07A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2913" y="1882775"/>
                <a:ext cx="455612" cy="403225"/>
              </a:xfrm>
              <a:custGeom>
                <a:avLst/>
                <a:gdLst>
                  <a:gd name="T0" fmla="*/ 95 w 182"/>
                  <a:gd name="T1" fmla="*/ 156 h 161"/>
                  <a:gd name="T2" fmla="*/ 76 w 182"/>
                  <a:gd name="T3" fmla="*/ 161 h 161"/>
                  <a:gd name="T4" fmla="*/ 110 w 182"/>
                  <a:gd name="T5" fmla="*/ 107 h 161"/>
                  <a:gd name="T6" fmla="*/ 104 w 182"/>
                  <a:gd name="T7" fmla="*/ 103 h 161"/>
                  <a:gd name="T8" fmla="*/ 63 w 182"/>
                  <a:gd name="T9" fmla="*/ 148 h 161"/>
                  <a:gd name="T10" fmla="*/ 59 w 182"/>
                  <a:gd name="T11" fmla="*/ 145 h 161"/>
                  <a:gd name="T12" fmla="*/ 70 w 182"/>
                  <a:gd name="T13" fmla="*/ 97 h 161"/>
                  <a:gd name="T14" fmla="*/ 68 w 182"/>
                  <a:gd name="T15" fmla="*/ 96 h 161"/>
                  <a:gd name="T16" fmla="*/ 47 w 182"/>
                  <a:gd name="T17" fmla="*/ 132 h 161"/>
                  <a:gd name="T18" fmla="*/ 36 w 182"/>
                  <a:gd name="T19" fmla="*/ 112 h 161"/>
                  <a:gd name="T20" fmla="*/ 29 w 182"/>
                  <a:gd name="T21" fmla="*/ 128 h 161"/>
                  <a:gd name="T22" fmla="*/ 18 w 182"/>
                  <a:gd name="T23" fmla="*/ 106 h 161"/>
                  <a:gd name="T24" fmla="*/ 14 w 182"/>
                  <a:gd name="T25" fmla="*/ 120 h 161"/>
                  <a:gd name="T26" fmla="*/ 8 w 182"/>
                  <a:gd name="T27" fmla="*/ 121 h 161"/>
                  <a:gd name="T28" fmla="*/ 0 w 182"/>
                  <a:gd name="T29" fmla="*/ 41 h 161"/>
                  <a:gd name="T30" fmla="*/ 34 w 182"/>
                  <a:gd name="T31" fmla="*/ 4 h 161"/>
                  <a:gd name="T32" fmla="*/ 73 w 182"/>
                  <a:gd name="T33" fmla="*/ 27 h 161"/>
                  <a:gd name="T34" fmla="*/ 122 w 182"/>
                  <a:gd name="T35" fmla="*/ 52 h 161"/>
                  <a:gd name="T36" fmla="*/ 152 w 182"/>
                  <a:gd name="T37" fmla="*/ 53 h 161"/>
                  <a:gd name="T38" fmla="*/ 179 w 182"/>
                  <a:gd name="T39" fmla="*/ 71 h 161"/>
                  <a:gd name="T40" fmla="*/ 168 w 182"/>
                  <a:gd name="T41" fmla="*/ 103 h 161"/>
                  <a:gd name="T42" fmla="*/ 110 w 182"/>
                  <a:gd name="T43" fmla="*/ 145 h 161"/>
                  <a:gd name="T44" fmla="*/ 95 w 182"/>
                  <a:gd name="T45" fmla="*/ 157 h 161"/>
                  <a:gd name="T46" fmla="*/ 95 w 182"/>
                  <a:gd name="T47" fmla="*/ 15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2" h="161">
                    <a:moveTo>
                      <a:pt x="95" y="156"/>
                    </a:moveTo>
                    <a:cubicBezTo>
                      <a:pt x="89" y="158"/>
                      <a:pt x="82" y="159"/>
                      <a:pt x="76" y="161"/>
                    </a:cubicBezTo>
                    <a:cubicBezTo>
                      <a:pt x="87" y="143"/>
                      <a:pt x="99" y="125"/>
                      <a:pt x="110" y="107"/>
                    </a:cubicBezTo>
                    <a:cubicBezTo>
                      <a:pt x="108" y="106"/>
                      <a:pt x="106" y="105"/>
                      <a:pt x="104" y="103"/>
                    </a:cubicBezTo>
                    <a:cubicBezTo>
                      <a:pt x="91" y="118"/>
                      <a:pt x="77" y="133"/>
                      <a:pt x="63" y="148"/>
                    </a:cubicBezTo>
                    <a:cubicBezTo>
                      <a:pt x="62" y="147"/>
                      <a:pt x="60" y="146"/>
                      <a:pt x="59" y="145"/>
                    </a:cubicBezTo>
                    <a:cubicBezTo>
                      <a:pt x="63" y="129"/>
                      <a:pt x="66" y="113"/>
                      <a:pt x="70" y="97"/>
                    </a:cubicBezTo>
                    <a:cubicBezTo>
                      <a:pt x="69" y="97"/>
                      <a:pt x="68" y="96"/>
                      <a:pt x="68" y="96"/>
                    </a:cubicBezTo>
                    <a:cubicBezTo>
                      <a:pt x="61" y="107"/>
                      <a:pt x="55" y="119"/>
                      <a:pt x="47" y="132"/>
                    </a:cubicBezTo>
                    <a:cubicBezTo>
                      <a:pt x="44" y="125"/>
                      <a:pt x="41" y="120"/>
                      <a:pt x="36" y="112"/>
                    </a:cubicBezTo>
                    <a:cubicBezTo>
                      <a:pt x="34" y="118"/>
                      <a:pt x="32" y="122"/>
                      <a:pt x="29" y="128"/>
                    </a:cubicBezTo>
                    <a:cubicBezTo>
                      <a:pt x="26" y="121"/>
                      <a:pt x="22" y="114"/>
                      <a:pt x="18" y="106"/>
                    </a:cubicBezTo>
                    <a:cubicBezTo>
                      <a:pt x="17" y="112"/>
                      <a:pt x="16" y="116"/>
                      <a:pt x="14" y="120"/>
                    </a:cubicBezTo>
                    <a:cubicBezTo>
                      <a:pt x="12" y="120"/>
                      <a:pt x="10" y="121"/>
                      <a:pt x="8" y="121"/>
                    </a:cubicBezTo>
                    <a:cubicBezTo>
                      <a:pt x="5" y="94"/>
                      <a:pt x="0" y="68"/>
                      <a:pt x="0" y="41"/>
                    </a:cubicBezTo>
                    <a:cubicBezTo>
                      <a:pt x="0" y="21"/>
                      <a:pt x="15" y="9"/>
                      <a:pt x="34" y="4"/>
                    </a:cubicBezTo>
                    <a:cubicBezTo>
                      <a:pt x="53" y="0"/>
                      <a:pt x="65" y="12"/>
                      <a:pt x="73" y="27"/>
                    </a:cubicBezTo>
                    <a:cubicBezTo>
                      <a:pt x="84" y="46"/>
                      <a:pt x="99" y="55"/>
                      <a:pt x="122" y="52"/>
                    </a:cubicBezTo>
                    <a:cubicBezTo>
                      <a:pt x="132" y="50"/>
                      <a:pt x="143" y="50"/>
                      <a:pt x="152" y="53"/>
                    </a:cubicBezTo>
                    <a:cubicBezTo>
                      <a:pt x="162" y="56"/>
                      <a:pt x="177" y="63"/>
                      <a:pt x="179" y="71"/>
                    </a:cubicBezTo>
                    <a:cubicBezTo>
                      <a:pt x="182" y="80"/>
                      <a:pt x="176" y="96"/>
                      <a:pt x="168" y="103"/>
                    </a:cubicBezTo>
                    <a:cubicBezTo>
                      <a:pt x="150" y="119"/>
                      <a:pt x="129" y="131"/>
                      <a:pt x="110" y="145"/>
                    </a:cubicBezTo>
                    <a:cubicBezTo>
                      <a:pt x="105" y="149"/>
                      <a:pt x="100" y="153"/>
                      <a:pt x="95" y="157"/>
                    </a:cubicBezTo>
                    <a:cubicBezTo>
                      <a:pt x="95" y="157"/>
                      <a:pt x="95" y="156"/>
                      <a:pt x="95" y="156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8" name="Freeform 16">
                <a:extLst>
                  <a:ext uri="{FF2B5EF4-FFF2-40B4-BE49-F238E27FC236}">
                    <a16:creationId xmlns:a16="http://schemas.microsoft.com/office/drawing/2014/main" id="{7CB328DB-077F-4A40-A3E1-792336E2B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37313" y="2390775"/>
                <a:ext cx="328612" cy="406400"/>
              </a:xfrm>
              <a:custGeom>
                <a:avLst/>
                <a:gdLst>
                  <a:gd name="T0" fmla="*/ 129 w 131"/>
                  <a:gd name="T1" fmla="*/ 57 h 162"/>
                  <a:gd name="T2" fmla="*/ 129 w 131"/>
                  <a:gd name="T3" fmla="*/ 114 h 162"/>
                  <a:gd name="T4" fmla="*/ 82 w 131"/>
                  <a:gd name="T5" fmla="*/ 153 h 162"/>
                  <a:gd name="T6" fmla="*/ 61 w 131"/>
                  <a:gd name="T7" fmla="*/ 136 h 162"/>
                  <a:gd name="T8" fmla="*/ 11 w 131"/>
                  <a:gd name="T9" fmla="*/ 55 h 162"/>
                  <a:gd name="T10" fmla="*/ 3 w 131"/>
                  <a:gd name="T11" fmla="*/ 19 h 162"/>
                  <a:gd name="T12" fmla="*/ 35 w 131"/>
                  <a:gd name="T13" fmla="*/ 5 h 162"/>
                  <a:gd name="T14" fmla="*/ 111 w 131"/>
                  <a:gd name="T15" fmla="*/ 0 h 162"/>
                  <a:gd name="T16" fmla="*/ 112 w 131"/>
                  <a:gd name="T17" fmla="*/ 5 h 162"/>
                  <a:gd name="T18" fmla="*/ 87 w 131"/>
                  <a:gd name="T19" fmla="*/ 15 h 162"/>
                  <a:gd name="T20" fmla="*/ 112 w 131"/>
                  <a:gd name="T21" fmla="*/ 18 h 162"/>
                  <a:gd name="T22" fmla="*/ 100 w 131"/>
                  <a:gd name="T23" fmla="*/ 32 h 162"/>
                  <a:gd name="T24" fmla="*/ 118 w 131"/>
                  <a:gd name="T25" fmla="*/ 33 h 162"/>
                  <a:gd name="T26" fmla="*/ 109 w 131"/>
                  <a:gd name="T27" fmla="*/ 45 h 162"/>
                  <a:gd name="T28" fmla="*/ 126 w 131"/>
                  <a:gd name="T29" fmla="*/ 38 h 162"/>
                  <a:gd name="T30" fmla="*/ 112 w 131"/>
                  <a:gd name="T31" fmla="*/ 81 h 162"/>
                  <a:gd name="T32" fmla="*/ 116 w 131"/>
                  <a:gd name="T33" fmla="*/ 82 h 162"/>
                  <a:gd name="T34" fmla="*/ 129 w 131"/>
                  <a:gd name="T35" fmla="*/ 5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1" h="162">
                    <a:moveTo>
                      <a:pt x="129" y="57"/>
                    </a:moveTo>
                    <a:cubicBezTo>
                      <a:pt x="129" y="76"/>
                      <a:pt x="131" y="95"/>
                      <a:pt x="129" y="114"/>
                    </a:cubicBezTo>
                    <a:cubicBezTo>
                      <a:pt x="126" y="145"/>
                      <a:pt x="105" y="162"/>
                      <a:pt x="82" y="153"/>
                    </a:cubicBezTo>
                    <a:cubicBezTo>
                      <a:pt x="74" y="150"/>
                      <a:pt x="64" y="143"/>
                      <a:pt x="61" y="136"/>
                    </a:cubicBezTo>
                    <a:cubicBezTo>
                      <a:pt x="50" y="105"/>
                      <a:pt x="30" y="81"/>
                      <a:pt x="11" y="55"/>
                    </a:cubicBezTo>
                    <a:cubicBezTo>
                      <a:pt x="4" y="46"/>
                      <a:pt x="0" y="29"/>
                      <a:pt x="3" y="19"/>
                    </a:cubicBezTo>
                    <a:cubicBezTo>
                      <a:pt x="7" y="11"/>
                      <a:pt x="23" y="6"/>
                      <a:pt x="35" y="5"/>
                    </a:cubicBezTo>
                    <a:cubicBezTo>
                      <a:pt x="60" y="2"/>
                      <a:pt x="85" y="1"/>
                      <a:pt x="111" y="0"/>
                    </a:cubicBezTo>
                    <a:cubicBezTo>
                      <a:pt x="111" y="2"/>
                      <a:pt x="111" y="3"/>
                      <a:pt x="112" y="5"/>
                    </a:cubicBezTo>
                    <a:cubicBezTo>
                      <a:pt x="105" y="8"/>
                      <a:pt x="98" y="11"/>
                      <a:pt x="87" y="15"/>
                    </a:cubicBezTo>
                    <a:cubicBezTo>
                      <a:pt x="97" y="16"/>
                      <a:pt x="103" y="17"/>
                      <a:pt x="112" y="18"/>
                    </a:cubicBezTo>
                    <a:cubicBezTo>
                      <a:pt x="107" y="23"/>
                      <a:pt x="104" y="27"/>
                      <a:pt x="100" y="32"/>
                    </a:cubicBezTo>
                    <a:cubicBezTo>
                      <a:pt x="106" y="32"/>
                      <a:pt x="111" y="32"/>
                      <a:pt x="118" y="33"/>
                    </a:cubicBezTo>
                    <a:cubicBezTo>
                      <a:pt x="115" y="37"/>
                      <a:pt x="113" y="40"/>
                      <a:pt x="109" y="45"/>
                    </a:cubicBezTo>
                    <a:cubicBezTo>
                      <a:pt x="116" y="42"/>
                      <a:pt x="120" y="40"/>
                      <a:pt x="126" y="38"/>
                    </a:cubicBezTo>
                    <a:cubicBezTo>
                      <a:pt x="121" y="53"/>
                      <a:pt x="117" y="67"/>
                      <a:pt x="112" y="81"/>
                    </a:cubicBezTo>
                    <a:cubicBezTo>
                      <a:pt x="114" y="81"/>
                      <a:pt x="115" y="82"/>
                      <a:pt x="116" y="82"/>
                    </a:cubicBezTo>
                    <a:cubicBezTo>
                      <a:pt x="121" y="74"/>
                      <a:pt x="125" y="65"/>
                      <a:pt x="129" y="57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49" name="Freeform 17">
                <a:extLst>
                  <a:ext uri="{FF2B5EF4-FFF2-40B4-BE49-F238E27FC236}">
                    <a16:creationId xmlns:a16="http://schemas.microsoft.com/office/drawing/2014/main" id="{C3D09738-5834-43F3-92CA-2A5685FC2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1275" y="2543175"/>
                <a:ext cx="360362" cy="439737"/>
              </a:xfrm>
              <a:custGeom>
                <a:avLst/>
                <a:gdLst>
                  <a:gd name="T0" fmla="*/ 133 w 144"/>
                  <a:gd name="T1" fmla="*/ 116 h 175"/>
                  <a:gd name="T2" fmla="*/ 89 w 144"/>
                  <a:gd name="T3" fmla="*/ 107 h 175"/>
                  <a:gd name="T4" fmla="*/ 88 w 144"/>
                  <a:gd name="T5" fmla="*/ 110 h 175"/>
                  <a:gd name="T6" fmla="*/ 120 w 144"/>
                  <a:gd name="T7" fmla="*/ 126 h 175"/>
                  <a:gd name="T8" fmla="*/ 105 w 144"/>
                  <a:gd name="T9" fmla="*/ 137 h 175"/>
                  <a:gd name="T10" fmla="*/ 120 w 144"/>
                  <a:gd name="T11" fmla="*/ 143 h 175"/>
                  <a:gd name="T12" fmla="*/ 99 w 144"/>
                  <a:gd name="T13" fmla="*/ 154 h 175"/>
                  <a:gd name="T14" fmla="*/ 110 w 144"/>
                  <a:gd name="T15" fmla="*/ 157 h 175"/>
                  <a:gd name="T16" fmla="*/ 110 w 144"/>
                  <a:gd name="T17" fmla="*/ 162 h 175"/>
                  <a:gd name="T18" fmla="*/ 48 w 144"/>
                  <a:gd name="T19" fmla="*/ 175 h 175"/>
                  <a:gd name="T20" fmla="*/ 7 w 144"/>
                  <a:gd name="T21" fmla="*/ 147 h 175"/>
                  <a:gd name="T22" fmla="*/ 24 w 144"/>
                  <a:gd name="T23" fmla="*/ 107 h 175"/>
                  <a:gd name="T24" fmla="*/ 45 w 144"/>
                  <a:gd name="T25" fmla="*/ 51 h 175"/>
                  <a:gd name="T26" fmla="*/ 44 w 144"/>
                  <a:gd name="T27" fmla="*/ 31 h 175"/>
                  <a:gd name="T28" fmla="*/ 84 w 144"/>
                  <a:gd name="T29" fmla="*/ 14 h 175"/>
                  <a:gd name="T30" fmla="*/ 144 w 144"/>
                  <a:gd name="T31" fmla="*/ 97 h 175"/>
                  <a:gd name="T32" fmla="*/ 95 w 144"/>
                  <a:gd name="T33" fmla="*/ 70 h 175"/>
                  <a:gd name="T34" fmla="*/ 93 w 144"/>
                  <a:gd name="T35" fmla="*/ 74 h 175"/>
                  <a:gd name="T36" fmla="*/ 135 w 144"/>
                  <a:gd name="T37" fmla="*/ 111 h 175"/>
                  <a:gd name="T38" fmla="*/ 133 w 144"/>
                  <a:gd name="T39" fmla="*/ 116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4" h="175">
                    <a:moveTo>
                      <a:pt x="133" y="116"/>
                    </a:moveTo>
                    <a:cubicBezTo>
                      <a:pt x="118" y="113"/>
                      <a:pt x="104" y="110"/>
                      <a:pt x="89" y="107"/>
                    </a:cubicBezTo>
                    <a:cubicBezTo>
                      <a:pt x="88" y="108"/>
                      <a:pt x="88" y="109"/>
                      <a:pt x="88" y="110"/>
                    </a:cubicBezTo>
                    <a:cubicBezTo>
                      <a:pt x="98" y="115"/>
                      <a:pt x="109" y="120"/>
                      <a:pt x="120" y="126"/>
                    </a:cubicBezTo>
                    <a:cubicBezTo>
                      <a:pt x="116" y="129"/>
                      <a:pt x="111" y="133"/>
                      <a:pt x="105" y="137"/>
                    </a:cubicBezTo>
                    <a:cubicBezTo>
                      <a:pt x="110" y="139"/>
                      <a:pt x="114" y="140"/>
                      <a:pt x="120" y="143"/>
                    </a:cubicBezTo>
                    <a:cubicBezTo>
                      <a:pt x="111" y="147"/>
                      <a:pt x="105" y="150"/>
                      <a:pt x="99" y="154"/>
                    </a:cubicBezTo>
                    <a:cubicBezTo>
                      <a:pt x="103" y="155"/>
                      <a:pt x="106" y="156"/>
                      <a:pt x="110" y="157"/>
                    </a:cubicBezTo>
                    <a:cubicBezTo>
                      <a:pt x="110" y="159"/>
                      <a:pt x="110" y="160"/>
                      <a:pt x="110" y="162"/>
                    </a:cubicBezTo>
                    <a:cubicBezTo>
                      <a:pt x="90" y="167"/>
                      <a:pt x="69" y="174"/>
                      <a:pt x="48" y="175"/>
                    </a:cubicBezTo>
                    <a:cubicBezTo>
                      <a:pt x="30" y="175"/>
                      <a:pt x="14" y="165"/>
                      <a:pt x="7" y="147"/>
                    </a:cubicBezTo>
                    <a:cubicBezTo>
                      <a:pt x="0" y="129"/>
                      <a:pt x="10" y="116"/>
                      <a:pt x="24" y="107"/>
                    </a:cubicBezTo>
                    <a:cubicBezTo>
                      <a:pt x="44" y="93"/>
                      <a:pt x="51" y="74"/>
                      <a:pt x="45" y="51"/>
                    </a:cubicBezTo>
                    <a:cubicBezTo>
                      <a:pt x="43" y="45"/>
                      <a:pt x="43" y="38"/>
                      <a:pt x="44" y="31"/>
                    </a:cubicBezTo>
                    <a:cubicBezTo>
                      <a:pt x="48" y="9"/>
                      <a:pt x="66" y="0"/>
                      <a:pt x="84" y="14"/>
                    </a:cubicBezTo>
                    <a:cubicBezTo>
                      <a:pt x="111" y="34"/>
                      <a:pt x="129" y="63"/>
                      <a:pt x="144" y="97"/>
                    </a:cubicBezTo>
                    <a:cubicBezTo>
                      <a:pt x="126" y="87"/>
                      <a:pt x="110" y="79"/>
                      <a:pt x="95" y="70"/>
                    </a:cubicBezTo>
                    <a:cubicBezTo>
                      <a:pt x="94" y="72"/>
                      <a:pt x="94" y="73"/>
                      <a:pt x="93" y="74"/>
                    </a:cubicBezTo>
                    <a:cubicBezTo>
                      <a:pt x="107" y="86"/>
                      <a:pt x="121" y="99"/>
                      <a:pt x="135" y="111"/>
                    </a:cubicBezTo>
                    <a:cubicBezTo>
                      <a:pt x="134" y="113"/>
                      <a:pt x="134" y="114"/>
                      <a:pt x="133" y="116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0" name="Freeform 18">
                <a:extLst>
                  <a:ext uri="{FF2B5EF4-FFF2-40B4-BE49-F238E27FC236}">
                    <a16:creationId xmlns:a16="http://schemas.microsoft.com/office/drawing/2014/main" id="{A4A7DF06-5621-48E3-85AB-AADB344DD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0388" y="2741613"/>
                <a:ext cx="342900" cy="377825"/>
              </a:xfrm>
              <a:custGeom>
                <a:avLst/>
                <a:gdLst>
                  <a:gd name="T0" fmla="*/ 35 w 137"/>
                  <a:gd name="T1" fmla="*/ 17 h 151"/>
                  <a:gd name="T2" fmla="*/ 84 w 137"/>
                  <a:gd name="T3" fmla="*/ 1 h 151"/>
                  <a:gd name="T4" fmla="*/ 118 w 137"/>
                  <a:gd name="T5" fmla="*/ 9 h 151"/>
                  <a:gd name="T6" fmla="*/ 127 w 137"/>
                  <a:gd name="T7" fmla="*/ 40 h 151"/>
                  <a:gd name="T8" fmla="*/ 127 w 137"/>
                  <a:gd name="T9" fmla="*/ 113 h 151"/>
                  <a:gd name="T10" fmla="*/ 128 w 137"/>
                  <a:gd name="T11" fmla="*/ 142 h 151"/>
                  <a:gd name="T12" fmla="*/ 98 w 137"/>
                  <a:gd name="T13" fmla="*/ 150 h 151"/>
                  <a:gd name="T14" fmla="*/ 60 w 137"/>
                  <a:gd name="T15" fmla="*/ 140 h 151"/>
                  <a:gd name="T16" fmla="*/ 28 w 137"/>
                  <a:gd name="T17" fmla="*/ 120 h 151"/>
                  <a:gd name="T18" fmla="*/ 0 w 137"/>
                  <a:gd name="T19" fmla="*/ 98 h 151"/>
                  <a:gd name="T20" fmla="*/ 62 w 137"/>
                  <a:gd name="T21" fmla="*/ 106 h 151"/>
                  <a:gd name="T22" fmla="*/ 63 w 137"/>
                  <a:gd name="T23" fmla="*/ 102 h 151"/>
                  <a:gd name="T24" fmla="*/ 10 w 137"/>
                  <a:gd name="T25" fmla="*/ 85 h 151"/>
                  <a:gd name="T26" fmla="*/ 11 w 137"/>
                  <a:gd name="T27" fmla="*/ 81 h 151"/>
                  <a:gd name="T28" fmla="*/ 48 w 137"/>
                  <a:gd name="T29" fmla="*/ 72 h 151"/>
                  <a:gd name="T30" fmla="*/ 48 w 137"/>
                  <a:gd name="T31" fmla="*/ 70 h 151"/>
                  <a:gd name="T32" fmla="*/ 18 w 137"/>
                  <a:gd name="T33" fmla="*/ 70 h 151"/>
                  <a:gd name="T34" fmla="*/ 28 w 137"/>
                  <a:gd name="T35" fmla="*/ 54 h 151"/>
                  <a:gd name="T36" fmla="*/ 17 w 137"/>
                  <a:gd name="T37" fmla="*/ 52 h 151"/>
                  <a:gd name="T38" fmla="*/ 29 w 137"/>
                  <a:gd name="T39" fmla="*/ 24 h 151"/>
                  <a:gd name="T40" fmla="*/ 35 w 137"/>
                  <a:gd name="T41" fmla="*/ 1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7" h="151">
                    <a:moveTo>
                      <a:pt x="35" y="17"/>
                    </a:moveTo>
                    <a:cubicBezTo>
                      <a:pt x="52" y="12"/>
                      <a:pt x="67" y="4"/>
                      <a:pt x="84" y="1"/>
                    </a:cubicBezTo>
                    <a:cubicBezTo>
                      <a:pt x="95" y="0"/>
                      <a:pt x="108" y="4"/>
                      <a:pt x="118" y="9"/>
                    </a:cubicBezTo>
                    <a:cubicBezTo>
                      <a:pt x="132" y="15"/>
                      <a:pt x="137" y="27"/>
                      <a:pt x="127" y="40"/>
                    </a:cubicBezTo>
                    <a:cubicBezTo>
                      <a:pt x="108" y="65"/>
                      <a:pt x="110" y="88"/>
                      <a:pt x="127" y="113"/>
                    </a:cubicBezTo>
                    <a:cubicBezTo>
                      <a:pt x="132" y="121"/>
                      <a:pt x="133" y="137"/>
                      <a:pt x="128" y="142"/>
                    </a:cubicBezTo>
                    <a:cubicBezTo>
                      <a:pt x="122" y="149"/>
                      <a:pt x="108" y="151"/>
                      <a:pt x="98" y="150"/>
                    </a:cubicBezTo>
                    <a:cubicBezTo>
                      <a:pt x="85" y="149"/>
                      <a:pt x="72" y="143"/>
                      <a:pt x="60" y="140"/>
                    </a:cubicBezTo>
                    <a:cubicBezTo>
                      <a:pt x="49" y="133"/>
                      <a:pt x="38" y="127"/>
                      <a:pt x="28" y="120"/>
                    </a:cubicBezTo>
                    <a:cubicBezTo>
                      <a:pt x="19" y="114"/>
                      <a:pt x="11" y="107"/>
                      <a:pt x="0" y="98"/>
                    </a:cubicBezTo>
                    <a:cubicBezTo>
                      <a:pt x="23" y="101"/>
                      <a:pt x="43" y="103"/>
                      <a:pt x="62" y="106"/>
                    </a:cubicBezTo>
                    <a:cubicBezTo>
                      <a:pt x="63" y="105"/>
                      <a:pt x="63" y="103"/>
                      <a:pt x="63" y="102"/>
                    </a:cubicBezTo>
                    <a:cubicBezTo>
                      <a:pt x="46" y="97"/>
                      <a:pt x="28" y="91"/>
                      <a:pt x="10" y="85"/>
                    </a:cubicBezTo>
                    <a:cubicBezTo>
                      <a:pt x="10" y="84"/>
                      <a:pt x="11" y="82"/>
                      <a:pt x="11" y="81"/>
                    </a:cubicBezTo>
                    <a:cubicBezTo>
                      <a:pt x="23" y="78"/>
                      <a:pt x="36" y="75"/>
                      <a:pt x="48" y="72"/>
                    </a:cubicBezTo>
                    <a:cubicBezTo>
                      <a:pt x="48" y="71"/>
                      <a:pt x="48" y="71"/>
                      <a:pt x="48" y="70"/>
                    </a:cubicBezTo>
                    <a:cubicBezTo>
                      <a:pt x="39" y="70"/>
                      <a:pt x="30" y="70"/>
                      <a:pt x="18" y="70"/>
                    </a:cubicBezTo>
                    <a:cubicBezTo>
                      <a:pt x="22" y="63"/>
                      <a:pt x="25" y="59"/>
                      <a:pt x="28" y="54"/>
                    </a:cubicBezTo>
                    <a:cubicBezTo>
                      <a:pt x="24" y="54"/>
                      <a:pt x="21" y="53"/>
                      <a:pt x="17" y="52"/>
                    </a:cubicBezTo>
                    <a:cubicBezTo>
                      <a:pt x="21" y="42"/>
                      <a:pt x="25" y="33"/>
                      <a:pt x="29" y="24"/>
                    </a:cubicBezTo>
                    <a:cubicBezTo>
                      <a:pt x="31" y="21"/>
                      <a:pt x="33" y="19"/>
                      <a:pt x="35" y="17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1" name="Freeform 19">
                <a:extLst>
                  <a:ext uri="{FF2B5EF4-FFF2-40B4-BE49-F238E27FC236}">
                    <a16:creationId xmlns:a16="http://schemas.microsoft.com/office/drawing/2014/main" id="{6F42A54F-BCFA-4513-9EA9-6AFC23F1F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2425" y="2481263"/>
                <a:ext cx="450850" cy="346075"/>
              </a:xfrm>
              <a:custGeom>
                <a:avLst/>
                <a:gdLst>
                  <a:gd name="T0" fmla="*/ 118 w 180"/>
                  <a:gd name="T1" fmla="*/ 121 h 138"/>
                  <a:gd name="T2" fmla="*/ 112 w 180"/>
                  <a:gd name="T3" fmla="*/ 128 h 138"/>
                  <a:gd name="T4" fmla="*/ 90 w 180"/>
                  <a:gd name="T5" fmla="*/ 138 h 138"/>
                  <a:gd name="T6" fmla="*/ 109 w 180"/>
                  <a:gd name="T7" fmla="*/ 91 h 138"/>
                  <a:gd name="T8" fmla="*/ 105 w 180"/>
                  <a:gd name="T9" fmla="*/ 89 h 138"/>
                  <a:gd name="T10" fmla="*/ 74 w 180"/>
                  <a:gd name="T11" fmla="*/ 130 h 138"/>
                  <a:gd name="T12" fmla="*/ 70 w 180"/>
                  <a:gd name="T13" fmla="*/ 129 h 138"/>
                  <a:gd name="T14" fmla="*/ 74 w 180"/>
                  <a:gd name="T15" fmla="*/ 86 h 138"/>
                  <a:gd name="T16" fmla="*/ 71 w 180"/>
                  <a:gd name="T17" fmla="*/ 85 h 138"/>
                  <a:gd name="T18" fmla="*/ 58 w 180"/>
                  <a:gd name="T19" fmla="*/ 117 h 138"/>
                  <a:gd name="T20" fmla="*/ 45 w 180"/>
                  <a:gd name="T21" fmla="*/ 102 h 138"/>
                  <a:gd name="T22" fmla="*/ 42 w 180"/>
                  <a:gd name="T23" fmla="*/ 117 h 138"/>
                  <a:gd name="T24" fmla="*/ 29 w 180"/>
                  <a:gd name="T25" fmla="*/ 101 h 138"/>
                  <a:gd name="T26" fmla="*/ 26 w 180"/>
                  <a:gd name="T27" fmla="*/ 111 h 138"/>
                  <a:gd name="T28" fmla="*/ 22 w 180"/>
                  <a:gd name="T29" fmla="*/ 106 h 138"/>
                  <a:gd name="T30" fmla="*/ 3 w 180"/>
                  <a:gd name="T31" fmla="*/ 42 h 138"/>
                  <a:gd name="T32" fmla="*/ 29 w 180"/>
                  <a:gd name="T33" fmla="*/ 6 h 138"/>
                  <a:gd name="T34" fmla="*/ 65 w 180"/>
                  <a:gd name="T35" fmla="*/ 19 h 138"/>
                  <a:gd name="T36" fmla="*/ 118 w 180"/>
                  <a:gd name="T37" fmla="*/ 35 h 138"/>
                  <a:gd name="T38" fmla="*/ 168 w 180"/>
                  <a:gd name="T39" fmla="*/ 45 h 138"/>
                  <a:gd name="T40" fmla="*/ 148 w 180"/>
                  <a:gd name="T41" fmla="*/ 92 h 138"/>
                  <a:gd name="T42" fmla="*/ 118 w 180"/>
                  <a:gd name="T43" fmla="*/ 121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0" h="138">
                    <a:moveTo>
                      <a:pt x="118" y="121"/>
                    </a:moveTo>
                    <a:cubicBezTo>
                      <a:pt x="116" y="123"/>
                      <a:pt x="114" y="125"/>
                      <a:pt x="112" y="128"/>
                    </a:cubicBezTo>
                    <a:cubicBezTo>
                      <a:pt x="105" y="131"/>
                      <a:pt x="99" y="134"/>
                      <a:pt x="90" y="138"/>
                    </a:cubicBezTo>
                    <a:cubicBezTo>
                      <a:pt x="97" y="121"/>
                      <a:pt x="103" y="106"/>
                      <a:pt x="109" y="91"/>
                    </a:cubicBezTo>
                    <a:cubicBezTo>
                      <a:pt x="108" y="91"/>
                      <a:pt x="107" y="90"/>
                      <a:pt x="105" y="89"/>
                    </a:cubicBezTo>
                    <a:cubicBezTo>
                      <a:pt x="95" y="103"/>
                      <a:pt x="85" y="117"/>
                      <a:pt x="74" y="130"/>
                    </a:cubicBezTo>
                    <a:cubicBezTo>
                      <a:pt x="73" y="130"/>
                      <a:pt x="71" y="129"/>
                      <a:pt x="70" y="129"/>
                    </a:cubicBezTo>
                    <a:cubicBezTo>
                      <a:pt x="71" y="114"/>
                      <a:pt x="72" y="100"/>
                      <a:pt x="74" y="86"/>
                    </a:cubicBezTo>
                    <a:cubicBezTo>
                      <a:pt x="73" y="86"/>
                      <a:pt x="72" y="85"/>
                      <a:pt x="71" y="85"/>
                    </a:cubicBezTo>
                    <a:cubicBezTo>
                      <a:pt x="67" y="95"/>
                      <a:pt x="63" y="105"/>
                      <a:pt x="58" y="117"/>
                    </a:cubicBezTo>
                    <a:cubicBezTo>
                      <a:pt x="54" y="112"/>
                      <a:pt x="50" y="107"/>
                      <a:pt x="45" y="102"/>
                    </a:cubicBezTo>
                    <a:cubicBezTo>
                      <a:pt x="44" y="107"/>
                      <a:pt x="43" y="111"/>
                      <a:pt x="42" y="117"/>
                    </a:cubicBezTo>
                    <a:cubicBezTo>
                      <a:pt x="37" y="111"/>
                      <a:pt x="33" y="106"/>
                      <a:pt x="29" y="101"/>
                    </a:cubicBezTo>
                    <a:cubicBezTo>
                      <a:pt x="28" y="104"/>
                      <a:pt x="27" y="107"/>
                      <a:pt x="26" y="111"/>
                    </a:cubicBezTo>
                    <a:cubicBezTo>
                      <a:pt x="24" y="109"/>
                      <a:pt x="22" y="108"/>
                      <a:pt x="22" y="106"/>
                    </a:cubicBezTo>
                    <a:cubicBezTo>
                      <a:pt x="15" y="85"/>
                      <a:pt x="7" y="64"/>
                      <a:pt x="3" y="42"/>
                    </a:cubicBezTo>
                    <a:cubicBezTo>
                      <a:pt x="0" y="25"/>
                      <a:pt x="12" y="12"/>
                      <a:pt x="29" y="6"/>
                    </a:cubicBezTo>
                    <a:cubicBezTo>
                      <a:pt x="44" y="0"/>
                      <a:pt x="56" y="7"/>
                      <a:pt x="65" y="19"/>
                    </a:cubicBezTo>
                    <a:cubicBezTo>
                      <a:pt x="79" y="38"/>
                      <a:pt x="95" y="41"/>
                      <a:pt x="118" y="35"/>
                    </a:cubicBezTo>
                    <a:cubicBezTo>
                      <a:pt x="135" y="31"/>
                      <a:pt x="157" y="24"/>
                      <a:pt x="168" y="45"/>
                    </a:cubicBezTo>
                    <a:cubicBezTo>
                      <a:pt x="180" y="66"/>
                      <a:pt x="161" y="79"/>
                      <a:pt x="148" y="92"/>
                    </a:cubicBezTo>
                    <a:cubicBezTo>
                      <a:pt x="139" y="102"/>
                      <a:pt x="128" y="112"/>
                      <a:pt x="118" y="121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2" name="Freeform 20">
                <a:extLst>
                  <a:ext uri="{FF2B5EF4-FFF2-40B4-BE49-F238E27FC236}">
                    <a16:creationId xmlns:a16="http://schemas.microsoft.com/office/drawing/2014/main" id="{E9D9BDC8-0A5D-4785-A2CE-0C5B0DFA6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2501900"/>
                <a:ext cx="427037" cy="342900"/>
              </a:xfrm>
              <a:custGeom>
                <a:avLst/>
                <a:gdLst>
                  <a:gd name="T0" fmla="*/ 99 w 170"/>
                  <a:gd name="T1" fmla="*/ 7 h 137"/>
                  <a:gd name="T2" fmla="*/ 140 w 170"/>
                  <a:gd name="T3" fmla="*/ 39 h 137"/>
                  <a:gd name="T4" fmla="*/ 160 w 170"/>
                  <a:gd name="T5" fmla="*/ 84 h 137"/>
                  <a:gd name="T6" fmla="*/ 112 w 170"/>
                  <a:gd name="T7" fmla="*/ 109 h 137"/>
                  <a:gd name="T8" fmla="*/ 56 w 170"/>
                  <a:gd name="T9" fmla="*/ 123 h 137"/>
                  <a:gd name="T10" fmla="*/ 34 w 170"/>
                  <a:gd name="T11" fmla="*/ 133 h 137"/>
                  <a:gd name="T12" fmla="*/ 4 w 170"/>
                  <a:gd name="T13" fmla="*/ 105 h 137"/>
                  <a:gd name="T14" fmla="*/ 22 w 170"/>
                  <a:gd name="T15" fmla="*/ 14 h 137"/>
                  <a:gd name="T16" fmla="*/ 31 w 170"/>
                  <a:gd name="T17" fmla="*/ 25 h 137"/>
                  <a:gd name="T18" fmla="*/ 36 w 170"/>
                  <a:gd name="T19" fmla="*/ 23 h 137"/>
                  <a:gd name="T20" fmla="*/ 36 w 170"/>
                  <a:gd name="T21" fmla="*/ 50 h 137"/>
                  <a:gd name="T22" fmla="*/ 39 w 170"/>
                  <a:gd name="T23" fmla="*/ 51 h 137"/>
                  <a:gd name="T24" fmla="*/ 51 w 170"/>
                  <a:gd name="T25" fmla="*/ 13 h 137"/>
                  <a:gd name="T26" fmla="*/ 59 w 170"/>
                  <a:gd name="T27" fmla="*/ 60 h 137"/>
                  <a:gd name="T28" fmla="*/ 62 w 170"/>
                  <a:gd name="T29" fmla="*/ 60 h 137"/>
                  <a:gd name="T30" fmla="*/ 62 w 170"/>
                  <a:gd name="T31" fmla="*/ 10 h 137"/>
                  <a:gd name="T32" fmla="*/ 66 w 170"/>
                  <a:gd name="T33" fmla="*/ 10 h 137"/>
                  <a:gd name="T34" fmla="*/ 72 w 170"/>
                  <a:gd name="T35" fmla="*/ 28 h 137"/>
                  <a:gd name="T36" fmla="*/ 75 w 170"/>
                  <a:gd name="T37" fmla="*/ 25 h 137"/>
                  <a:gd name="T38" fmla="*/ 96 w 170"/>
                  <a:gd name="T39" fmla="*/ 43 h 137"/>
                  <a:gd name="T40" fmla="*/ 99 w 170"/>
                  <a:gd name="T41" fmla="*/ 41 h 137"/>
                  <a:gd name="T42" fmla="*/ 78 w 170"/>
                  <a:gd name="T43" fmla="*/ 0 h 137"/>
                  <a:gd name="T44" fmla="*/ 99 w 170"/>
                  <a:gd name="T45" fmla="*/ 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0" h="137">
                    <a:moveTo>
                      <a:pt x="99" y="7"/>
                    </a:moveTo>
                    <a:cubicBezTo>
                      <a:pt x="113" y="18"/>
                      <a:pt x="127" y="29"/>
                      <a:pt x="140" y="39"/>
                    </a:cubicBezTo>
                    <a:cubicBezTo>
                      <a:pt x="155" y="51"/>
                      <a:pt x="170" y="62"/>
                      <a:pt x="160" y="84"/>
                    </a:cubicBezTo>
                    <a:cubicBezTo>
                      <a:pt x="151" y="105"/>
                      <a:pt x="132" y="111"/>
                      <a:pt x="112" y="109"/>
                    </a:cubicBezTo>
                    <a:cubicBezTo>
                      <a:pt x="91" y="106"/>
                      <a:pt x="73" y="111"/>
                      <a:pt x="56" y="123"/>
                    </a:cubicBezTo>
                    <a:cubicBezTo>
                      <a:pt x="49" y="127"/>
                      <a:pt x="42" y="131"/>
                      <a:pt x="34" y="133"/>
                    </a:cubicBezTo>
                    <a:cubicBezTo>
                      <a:pt x="14" y="137"/>
                      <a:pt x="0" y="125"/>
                      <a:pt x="4" y="105"/>
                    </a:cubicBezTo>
                    <a:cubicBezTo>
                      <a:pt x="9" y="75"/>
                      <a:pt x="16" y="45"/>
                      <a:pt x="22" y="14"/>
                    </a:cubicBezTo>
                    <a:cubicBezTo>
                      <a:pt x="27" y="19"/>
                      <a:pt x="29" y="22"/>
                      <a:pt x="31" y="25"/>
                    </a:cubicBezTo>
                    <a:cubicBezTo>
                      <a:pt x="33" y="24"/>
                      <a:pt x="34" y="24"/>
                      <a:pt x="36" y="23"/>
                    </a:cubicBezTo>
                    <a:cubicBezTo>
                      <a:pt x="36" y="32"/>
                      <a:pt x="36" y="41"/>
                      <a:pt x="36" y="50"/>
                    </a:cubicBezTo>
                    <a:cubicBezTo>
                      <a:pt x="37" y="51"/>
                      <a:pt x="38" y="51"/>
                      <a:pt x="39" y="51"/>
                    </a:cubicBezTo>
                    <a:cubicBezTo>
                      <a:pt x="42" y="40"/>
                      <a:pt x="46" y="30"/>
                      <a:pt x="51" y="13"/>
                    </a:cubicBezTo>
                    <a:cubicBezTo>
                      <a:pt x="55" y="32"/>
                      <a:pt x="57" y="46"/>
                      <a:pt x="59" y="60"/>
                    </a:cubicBezTo>
                    <a:cubicBezTo>
                      <a:pt x="60" y="60"/>
                      <a:pt x="61" y="60"/>
                      <a:pt x="62" y="60"/>
                    </a:cubicBezTo>
                    <a:cubicBezTo>
                      <a:pt x="62" y="43"/>
                      <a:pt x="62" y="27"/>
                      <a:pt x="62" y="10"/>
                    </a:cubicBezTo>
                    <a:cubicBezTo>
                      <a:pt x="63" y="10"/>
                      <a:pt x="64" y="10"/>
                      <a:pt x="66" y="10"/>
                    </a:cubicBezTo>
                    <a:cubicBezTo>
                      <a:pt x="68" y="16"/>
                      <a:pt x="70" y="22"/>
                      <a:pt x="72" y="28"/>
                    </a:cubicBezTo>
                    <a:cubicBezTo>
                      <a:pt x="73" y="27"/>
                      <a:pt x="74" y="26"/>
                      <a:pt x="75" y="25"/>
                    </a:cubicBezTo>
                    <a:cubicBezTo>
                      <a:pt x="82" y="31"/>
                      <a:pt x="89" y="37"/>
                      <a:pt x="96" y="43"/>
                    </a:cubicBezTo>
                    <a:cubicBezTo>
                      <a:pt x="97" y="42"/>
                      <a:pt x="98" y="42"/>
                      <a:pt x="99" y="41"/>
                    </a:cubicBezTo>
                    <a:cubicBezTo>
                      <a:pt x="92" y="28"/>
                      <a:pt x="85" y="15"/>
                      <a:pt x="78" y="0"/>
                    </a:cubicBezTo>
                    <a:cubicBezTo>
                      <a:pt x="85" y="3"/>
                      <a:pt x="92" y="5"/>
                      <a:pt x="99" y="7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3" name="Freeform 21">
                <a:extLst>
                  <a:ext uri="{FF2B5EF4-FFF2-40B4-BE49-F238E27FC236}">
                    <a16:creationId xmlns:a16="http://schemas.microsoft.com/office/drawing/2014/main" id="{B88FC234-3D72-4B1F-85BA-A75A3F829A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0300" y="2211388"/>
                <a:ext cx="584200" cy="277812"/>
              </a:xfrm>
              <a:custGeom>
                <a:avLst/>
                <a:gdLst>
                  <a:gd name="T0" fmla="*/ 0 w 233"/>
                  <a:gd name="T1" fmla="*/ 39 h 111"/>
                  <a:gd name="T2" fmla="*/ 85 w 233"/>
                  <a:gd name="T3" fmla="*/ 15 h 111"/>
                  <a:gd name="T4" fmla="*/ 223 w 233"/>
                  <a:gd name="T5" fmla="*/ 51 h 111"/>
                  <a:gd name="T6" fmla="*/ 232 w 233"/>
                  <a:gd name="T7" fmla="*/ 61 h 111"/>
                  <a:gd name="T8" fmla="*/ 233 w 233"/>
                  <a:gd name="T9" fmla="*/ 62 h 111"/>
                  <a:gd name="T10" fmla="*/ 165 w 233"/>
                  <a:gd name="T11" fmla="*/ 88 h 111"/>
                  <a:gd name="T12" fmla="*/ 33 w 233"/>
                  <a:gd name="T13" fmla="*/ 69 h 111"/>
                  <a:gd name="T14" fmla="*/ 0 w 233"/>
                  <a:gd name="T15" fmla="*/ 39 h 111"/>
                  <a:gd name="T16" fmla="*/ 177 w 233"/>
                  <a:gd name="T17" fmla="*/ 50 h 111"/>
                  <a:gd name="T18" fmla="*/ 70 w 233"/>
                  <a:gd name="T19" fmla="*/ 51 h 111"/>
                  <a:gd name="T20" fmla="*/ 177 w 233"/>
                  <a:gd name="T21" fmla="*/ 5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33" h="111">
                    <a:moveTo>
                      <a:pt x="0" y="39"/>
                    </a:moveTo>
                    <a:cubicBezTo>
                      <a:pt x="28" y="31"/>
                      <a:pt x="56" y="23"/>
                      <a:pt x="85" y="15"/>
                    </a:cubicBezTo>
                    <a:cubicBezTo>
                      <a:pt x="137" y="0"/>
                      <a:pt x="183" y="14"/>
                      <a:pt x="223" y="51"/>
                    </a:cubicBezTo>
                    <a:cubicBezTo>
                      <a:pt x="226" y="54"/>
                      <a:pt x="229" y="57"/>
                      <a:pt x="232" y="61"/>
                    </a:cubicBezTo>
                    <a:cubicBezTo>
                      <a:pt x="233" y="62"/>
                      <a:pt x="233" y="64"/>
                      <a:pt x="233" y="62"/>
                    </a:cubicBezTo>
                    <a:cubicBezTo>
                      <a:pt x="209" y="71"/>
                      <a:pt x="186" y="78"/>
                      <a:pt x="165" y="88"/>
                    </a:cubicBezTo>
                    <a:cubicBezTo>
                      <a:pt x="116" y="111"/>
                      <a:pt x="72" y="105"/>
                      <a:pt x="33" y="69"/>
                    </a:cubicBezTo>
                    <a:cubicBezTo>
                      <a:pt x="22" y="58"/>
                      <a:pt x="10" y="48"/>
                      <a:pt x="0" y="39"/>
                    </a:cubicBezTo>
                    <a:close/>
                    <a:moveTo>
                      <a:pt x="177" y="50"/>
                    </a:moveTo>
                    <a:cubicBezTo>
                      <a:pt x="142" y="25"/>
                      <a:pt x="108" y="42"/>
                      <a:pt x="70" y="51"/>
                    </a:cubicBezTo>
                    <a:cubicBezTo>
                      <a:pt x="108" y="73"/>
                      <a:pt x="142" y="50"/>
                      <a:pt x="177" y="50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4" name="Freeform 22">
                <a:extLst>
                  <a:ext uri="{FF2B5EF4-FFF2-40B4-BE49-F238E27FC236}">
                    <a16:creationId xmlns:a16="http://schemas.microsoft.com/office/drawing/2014/main" id="{D5E7F70C-72F6-4356-BD0F-391EC5019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663" y="2965450"/>
                <a:ext cx="341312" cy="366712"/>
              </a:xfrm>
              <a:custGeom>
                <a:avLst/>
                <a:gdLst>
                  <a:gd name="T0" fmla="*/ 102 w 136"/>
                  <a:gd name="T1" fmla="*/ 5 h 147"/>
                  <a:gd name="T2" fmla="*/ 86 w 136"/>
                  <a:gd name="T3" fmla="*/ 14 h 147"/>
                  <a:gd name="T4" fmla="*/ 104 w 136"/>
                  <a:gd name="T5" fmla="*/ 17 h 147"/>
                  <a:gd name="T6" fmla="*/ 96 w 136"/>
                  <a:gd name="T7" fmla="*/ 28 h 147"/>
                  <a:gd name="T8" fmla="*/ 116 w 136"/>
                  <a:gd name="T9" fmla="*/ 76 h 147"/>
                  <a:gd name="T10" fmla="*/ 126 w 136"/>
                  <a:gd name="T11" fmla="*/ 45 h 147"/>
                  <a:gd name="T12" fmla="*/ 133 w 136"/>
                  <a:gd name="T13" fmla="*/ 98 h 147"/>
                  <a:gd name="T14" fmla="*/ 109 w 136"/>
                  <a:gd name="T15" fmla="*/ 141 h 147"/>
                  <a:gd name="T16" fmla="*/ 67 w 136"/>
                  <a:gd name="T17" fmla="*/ 119 h 147"/>
                  <a:gd name="T18" fmla="*/ 29 w 136"/>
                  <a:gd name="T19" fmla="*/ 76 h 147"/>
                  <a:gd name="T20" fmla="*/ 9 w 136"/>
                  <a:gd name="T21" fmla="*/ 52 h 147"/>
                  <a:gd name="T22" fmla="*/ 22 w 136"/>
                  <a:gd name="T23" fmla="*/ 18 h 147"/>
                  <a:gd name="T24" fmla="*/ 101 w 136"/>
                  <a:gd name="T25" fmla="*/ 0 h 147"/>
                  <a:gd name="T26" fmla="*/ 102 w 136"/>
                  <a:gd name="T27" fmla="*/ 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6" h="147">
                    <a:moveTo>
                      <a:pt x="102" y="5"/>
                    </a:moveTo>
                    <a:cubicBezTo>
                      <a:pt x="97" y="8"/>
                      <a:pt x="93" y="10"/>
                      <a:pt x="86" y="14"/>
                    </a:cubicBezTo>
                    <a:cubicBezTo>
                      <a:pt x="93" y="15"/>
                      <a:pt x="98" y="16"/>
                      <a:pt x="104" y="17"/>
                    </a:cubicBezTo>
                    <a:cubicBezTo>
                      <a:pt x="101" y="21"/>
                      <a:pt x="99" y="25"/>
                      <a:pt x="96" y="28"/>
                    </a:cubicBezTo>
                    <a:cubicBezTo>
                      <a:pt x="136" y="31"/>
                      <a:pt x="105" y="61"/>
                      <a:pt x="116" y="76"/>
                    </a:cubicBezTo>
                    <a:cubicBezTo>
                      <a:pt x="119" y="67"/>
                      <a:pt x="122" y="58"/>
                      <a:pt x="126" y="45"/>
                    </a:cubicBezTo>
                    <a:cubicBezTo>
                      <a:pt x="129" y="66"/>
                      <a:pt x="132" y="82"/>
                      <a:pt x="133" y="98"/>
                    </a:cubicBezTo>
                    <a:cubicBezTo>
                      <a:pt x="135" y="120"/>
                      <a:pt x="126" y="136"/>
                      <a:pt x="109" y="141"/>
                    </a:cubicBezTo>
                    <a:cubicBezTo>
                      <a:pt x="88" y="147"/>
                      <a:pt x="78" y="133"/>
                      <a:pt x="67" y="119"/>
                    </a:cubicBezTo>
                    <a:cubicBezTo>
                      <a:pt x="55" y="104"/>
                      <a:pt x="42" y="90"/>
                      <a:pt x="29" y="76"/>
                    </a:cubicBezTo>
                    <a:cubicBezTo>
                      <a:pt x="22" y="68"/>
                      <a:pt x="14" y="61"/>
                      <a:pt x="9" y="52"/>
                    </a:cubicBezTo>
                    <a:cubicBezTo>
                      <a:pt x="0" y="36"/>
                      <a:pt x="5" y="23"/>
                      <a:pt x="22" y="18"/>
                    </a:cubicBezTo>
                    <a:cubicBezTo>
                      <a:pt x="48" y="11"/>
                      <a:pt x="75" y="6"/>
                      <a:pt x="101" y="0"/>
                    </a:cubicBezTo>
                    <a:cubicBezTo>
                      <a:pt x="101" y="1"/>
                      <a:pt x="101" y="3"/>
                      <a:pt x="102" y="5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5" name="Freeform 23">
                <a:extLst>
                  <a:ext uri="{FF2B5EF4-FFF2-40B4-BE49-F238E27FC236}">
                    <a16:creationId xmlns:a16="http://schemas.microsoft.com/office/drawing/2014/main" id="{27079FC5-BCB8-4FF9-A84D-5852FC802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2913" y="3035300"/>
                <a:ext cx="352425" cy="327025"/>
              </a:xfrm>
              <a:custGeom>
                <a:avLst/>
                <a:gdLst>
                  <a:gd name="T0" fmla="*/ 75 w 141"/>
                  <a:gd name="T1" fmla="*/ 3 h 131"/>
                  <a:gd name="T2" fmla="*/ 107 w 141"/>
                  <a:gd name="T3" fmla="*/ 23 h 131"/>
                  <a:gd name="T4" fmla="*/ 110 w 141"/>
                  <a:gd name="T5" fmla="*/ 24 h 131"/>
                  <a:gd name="T6" fmla="*/ 138 w 141"/>
                  <a:gd name="T7" fmla="*/ 60 h 131"/>
                  <a:gd name="T8" fmla="*/ 97 w 141"/>
                  <a:gd name="T9" fmla="*/ 92 h 131"/>
                  <a:gd name="T10" fmla="*/ 51 w 141"/>
                  <a:gd name="T11" fmla="*/ 111 h 131"/>
                  <a:gd name="T12" fmla="*/ 33 w 141"/>
                  <a:gd name="T13" fmla="*/ 123 h 131"/>
                  <a:gd name="T14" fmla="*/ 0 w 141"/>
                  <a:gd name="T15" fmla="*/ 102 h 131"/>
                  <a:gd name="T16" fmla="*/ 4 w 141"/>
                  <a:gd name="T17" fmla="*/ 23 h 131"/>
                  <a:gd name="T18" fmla="*/ 10 w 141"/>
                  <a:gd name="T19" fmla="*/ 20 h 131"/>
                  <a:gd name="T20" fmla="*/ 25 w 141"/>
                  <a:gd name="T21" fmla="*/ 44 h 131"/>
                  <a:gd name="T22" fmla="*/ 29 w 141"/>
                  <a:gd name="T23" fmla="*/ 12 h 131"/>
                  <a:gd name="T24" fmla="*/ 44 w 141"/>
                  <a:gd name="T25" fmla="*/ 55 h 131"/>
                  <a:gd name="T26" fmla="*/ 47 w 141"/>
                  <a:gd name="T27" fmla="*/ 55 h 131"/>
                  <a:gd name="T28" fmla="*/ 40 w 141"/>
                  <a:gd name="T29" fmla="*/ 10 h 131"/>
                  <a:gd name="T30" fmla="*/ 55 w 141"/>
                  <a:gd name="T31" fmla="*/ 21 h 131"/>
                  <a:gd name="T32" fmla="*/ 76 w 141"/>
                  <a:gd name="T33" fmla="*/ 31 h 131"/>
                  <a:gd name="T34" fmla="*/ 54 w 141"/>
                  <a:gd name="T35" fmla="*/ 0 h 131"/>
                  <a:gd name="T36" fmla="*/ 75 w 141"/>
                  <a:gd name="T37" fmla="*/ 3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1" h="131">
                    <a:moveTo>
                      <a:pt x="75" y="3"/>
                    </a:moveTo>
                    <a:cubicBezTo>
                      <a:pt x="85" y="10"/>
                      <a:pt x="96" y="16"/>
                      <a:pt x="107" y="23"/>
                    </a:cubicBezTo>
                    <a:cubicBezTo>
                      <a:pt x="108" y="23"/>
                      <a:pt x="109" y="24"/>
                      <a:pt x="110" y="24"/>
                    </a:cubicBezTo>
                    <a:cubicBezTo>
                      <a:pt x="126" y="32"/>
                      <a:pt x="141" y="39"/>
                      <a:pt x="138" y="60"/>
                    </a:cubicBezTo>
                    <a:cubicBezTo>
                      <a:pt x="136" y="77"/>
                      <a:pt x="119" y="88"/>
                      <a:pt x="97" y="92"/>
                    </a:cubicBezTo>
                    <a:cubicBezTo>
                      <a:pt x="81" y="96"/>
                      <a:pt x="66" y="104"/>
                      <a:pt x="51" y="111"/>
                    </a:cubicBezTo>
                    <a:cubicBezTo>
                      <a:pt x="45" y="114"/>
                      <a:pt x="39" y="120"/>
                      <a:pt x="33" y="123"/>
                    </a:cubicBezTo>
                    <a:cubicBezTo>
                      <a:pt x="15" y="131"/>
                      <a:pt x="0" y="122"/>
                      <a:pt x="0" y="102"/>
                    </a:cubicBezTo>
                    <a:cubicBezTo>
                      <a:pt x="0" y="76"/>
                      <a:pt x="3" y="49"/>
                      <a:pt x="4" y="23"/>
                    </a:cubicBezTo>
                    <a:cubicBezTo>
                      <a:pt x="6" y="22"/>
                      <a:pt x="8" y="21"/>
                      <a:pt x="10" y="20"/>
                    </a:cubicBezTo>
                    <a:cubicBezTo>
                      <a:pt x="15" y="28"/>
                      <a:pt x="20" y="35"/>
                      <a:pt x="25" y="44"/>
                    </a:cubicBezTo>
                    <a:cubicBezTo>
                      <a:pt x="26" y="35"/>
                      <a:pt x="28" y="27"/>
                      <a:pt x="29" y="12"/>
                    </a:cubicBezTo>
                    <a:cubicBezTo>
                      <a:pt x="35" y="30"/>
                      <a:pt x="40" y="43"/>
                      <a:pt x="44" y="55"/>
                    </a:cubicBezTo>
                    <a:cubicBezTo>
                      <a:pt x="45" y="55"/>
                      <a:pt x="46" y="55"/>
                      <a:pt x="47" y="55"/>
                    </a:cubicBezTo>
                    <a:cubicBezTo>
                      <a:pt x="45" y="40"/>
                      <a:pt x="42" y="25"/>
                      <a:pt x="40" y="10"/>
                    </a:cubicBezTo>
                    <a:cubicBezTo>
                      <a:pt x="46" y="14"/>
                      <a:pt x="50" y="18"/>
                      <a:pt x="55" y="21"/>
                    </a:cubicBezTo>
                    <a:cubicBezTo>
                      <a:pt x="61" y="26"/>
                      <a:pt x="67" y="29"/>
                      <a:pt x="76" y="31"/>
                    </a:cubicBezTo>
                    <a:cubicBezTo>
                      <a:pt x="69" y="21"/>
                      <a:pt x="62" y="11"/>
                      <a:pt x="54" y="0"/>
                    </a:cubicBezTo>
                    <a:cubicBezTo>
                      <a:pt x="61" y="1"/>
                      <a:pt x="68" y="2"/>
                      <a:pt x="75" y="3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6" name="Freeform 24">
                <a:extLst>
                  <a:ext uri="{FF2B5EF4-FFF2-40B4-BE49-F238E27FC236}">
                    <a16:creationId xmlns:a16="http://schemas.microsoft.com/office/drawing/2014/main" id="{4ABB93F0-E549-4153-A7A8-C2277078D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4938" y="1558925"/>
                <a:ext cx="273050" cy="396875"/>
              </a:xfrm>
              <a:custGeom>
                <a:avLst/>
                <a:gdLst>
                  <a:gd name="T0" fmla="*/ 0 w 109"/>
                  <a:gd name="T1" fmla="*/ 158 h 158"/>
                  <a:gd name="T2" fmla="*/ 21 w 109"/>
                  <a:gd name="T3" fmla="*/ 76 h 158"/>
                  <a:gd name="T4" fmla="*/ 62 w 109"/>
                  <a:gd name="T5" fmla="*/ 32 h 158"/>
                  <a:gd name="T6" fmla="*/ 109 w 109"/>
                  <a:gd name="T7" fmla="*/ 0 h 158"/>
                  <a:gd name="T8" fmla="*/ 0 w 109"/>
                  <a:gd name="T9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9" h="158">
                    <a:moveTo>
                      <a:pt x="0" y="158"/>
                    </a:moveTo>
                    <a:cubicBezTo>
                      <a:pt x="7" y="130"/>
                      <a:pt x="10" y="101"/>
                      <a:pt x="21" y="76"/>
                    </a:cubicBezTo>
                    <a:cubicBezTo>
                      <a:pt x="29" y="58"/>
                      <a:pt x="47" y="44"/>
                      <a:pt x="62" y="32"/>
                    </a:cubicBezTo>
                    <a:cubicBezTo>
                      <a:pt x="77" y="19"/>
                      <a:pt x="94" y="9"/>
                      <a:pt x="109" y="0"/>
                    </a:cubicBezTo>
                    <a:cubicBezTo>
                      <a:pt x="107" y="72"/>
                      <a:pt x="58" y="117"/>
                      <a:pt x="0" y="158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7" name="Freeform 25">
                <a:extLst>
                  <a:ext uri="{FF2B5EF4-FFF2-40B4-BE49-F238E27FC236}">
                    <a16:creationId xmlns:a16="http://schemas.microsoft.com/office/drawing/2014/main" id="{2FF9EFFE-CAE0-47BF-B034-D2109AFBA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0950" y="1146175"/>
                <a:ext cx="454025" cy="258762"/>
              </a:xfrm>
              <a:custGeom>
                <a:avLst/>
                <a:gdLst>
                  <a:gd name="T0" fmla="*/ 0 w 181"/>
                  <a:gd name="T1" fmla="*/ 13 h 103"/>
                  <a:gd name="T2" fmla="*/ 118 w 181"/>
                  <a:gd name="T3" fmla="*/ 14 h 103"/>
                  <a:gd name="T4" fmla="*/ 180 w 181"/>
                  <a:gd name="T5" fmla="*/ 82 h 103"/>
                  <a:gd name="T6" fmla="*/ 180 w 181"/>
                  <a:gd name="T7" fmla="*/ 103 h 103"/>
                  <a:gd name="T8" fmla="*/ 124 w 181"/>
                  <a:gd name="T9" fmla="*/ 87 h 103"/>
                  <a:gd name="T10" fmla="*/ 0 w 181"/>
                  <a:gd name="T11" fmla="*/ 1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1" h="103">
                    <a:moveTo>
                      <a:pt x="0" y="13"/>
                    </a:moveTo>
                    <a:cubicBezTo>
                      <a:pt x="40" y="9"/>
                      <a:pt x="79" y="0"/>
                      <a:pt x="118" y="14"/>
                    </a:cubicBezTo>
                    <a:cubicBezTo>
                      <a:pt x="151" y="25"/>
                      <a:pt x="175" y="46"/>
                      <a:pt x="180" y="82"/>
                    </a:cubicBezTo>
                    <a:cubicBezTo>
                      <a:pt x="181" y="89"/>
                      <a:pt x="180" y="96"/>
                      <a:pt x="180" y="103"/>
                    </a:cubicBezTo>
                    <a:cubicBezTo>
                      <a:pt x="160" y="97"/>
                      <a:pt x="143" y="92"/>
                      <a:pt x="124" y="87"/>
                    </a:cubicBezTo>
                    <a:cubicBezTo>
                      <a:pt x="108" y="47"/>
                      <a:pt x="103" y="44"/>
                      <a:pt x="0" y="13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8" name="Freeform 26">
                <a:extLst>
                  <a:ext uri="{FF2B5EF4-FFF2-40B4-BE49-F238E27FC236}">
                    <a16:creationId xmlns:a16="http://schemas.microsoft.com/office/drawing/2014/main" id="{74FD32E3-5D53-4C9C-B70D-742AE2318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48400" y="4173538"/>
                <a:ext cx="398462" cy="244475"/>
              </a:xfrm>
              <a:custGeom>
                <a:avLst/>
                <a:gdLst>
                  <a:gd name="T0" fmla="*/ 0 w 159"/>
                  <a:gd name="T1" fmla="*/ 73 h 97"/>
                  <a:gd name="T2" fmla="*/ 87 w 159"/>
                  <a:gd name="T3" fmla="*/ 20 h 97"/>
                  <a:gd name="T4" fmla="*/ 159 w 159"/>
                  <a:gd name="T5" fmla="*/ 0 h 97"/>
                  <a:gd name="T6" fmla="*/ 88 w 159"/>
                  <a:gd name="T7" fmla="*/ 72 h 97"/>
                  <a:gd name="T8" fmla="*/ 0 w 159"/>
                  <a:gd name="T9" fmla="*/ 7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9" h="97">
                    <a:moveTo>
                      <a:pt x="0" y="73"/>
                    </a:moveTo>
                    <a:cubicBezTo>
                      <a:pt x="20" y="38"/>
                      <a:pt x="49" y="21"/>
                      <a:pt x="87" y="20"/>
                    </a:cubicBezTo>
                    <a:cubicBezTo>
                      <a:pt x="124" y="19"/>
                      <a:pt x="134" y="16"/>
                      <a:pt x="159" y="0"/>
                    </a:cubicBezTo>
                    <a:cubicBezTo>
                      <a:pt x="155" y="29"/>
                      <a:pt x="126" y="61"/>
                      <a:pt x="88" y="72"/>
                    </a:cubicBezTo>
                    <a:cubicBezTo>
                      <a:pt x="60" y="80"/>
                      <a:pt x="31" y="97"/>
                      <a:pt x="0" y="73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59" name="Freeform 27">
                <a:extLst>
                  <a:ext uri="{FF2B5EF4-FFF2-40B4-BE49-F238E27FC236}">
                    <a16:creationId xmlns:a16="http://schemas.microsoft.com/office/drawing/2014/main" id="{55E16FD8-A0FD-42CF-A539-7CB2F1434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99225" y="2967038"/>
                <a:ext cx="225425" cy="225425"/>
              </a:xfrm>
              <a:custGeom>
                <a:avLst/>
                <a:gdLst>
                  <a:gd name="T0" fmla="*/ 89 w 90"/>
                  <a:gd name="T1" fmla="*/ 49 h 90"/>
                  <a:gd name="T2" fmla="*/ 49 w 90"/>
                  <a:gd name="T3" fmla="*/ 90 h 90"/>
                  <a:gd name="T4" fmla="*/ 1 w 90"/>
                  <a:gd name="T5" fmla="*/ 41 h 90"/>
                  <a:gd name="T6" fmla="*/ 44 w 90"/>
                  <a:gd name="T7" fmla="*/ 1 h 90"/>
                  <a:gd name="T8" fmla="*/ 89 w 90"/>
                  <a:gd name="T9" fmla="*/ 4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90">
                    <a:moveTo>
                      <a:pt x="89" y="49"/>
                    </a:moveTo>
                    <a:cubicBezTo>
                      <a:pt x="89" y="71"/>
                      <a:pt x="71" y="90"/>
                      <a:pt x="49" y="90"/>
                    </a:cubicBezTo>
                    <a:cubicBezTo>
                      <a:pt x="24" y="90"/>
                      <a:pt x="0" y="66"/>
                      <a:pt x="1" y="41"/>
                    </a:cubicBezTo>
                    <a:cubicBezTo>
                      <a:pt x="2" y="18"/>
                      <a:pt x="21" y="0"/>
                      <a:pt x="44" y="1"/>
                    </a:cubicBezTo>
                    <a:cubicBezTo>
                      <a:pt x="69" y="1"/>
                      <a:pt x="90" y="23"/>
                      <a:pt x="89" y="49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0" name="Freeform 28">
                <a:extLst>
                  <a:ext uri="{FF2B5EF4-FFF2-40B4-BE49-F238E27FC236}">
                    <a16:creationId xmlns:a16="http://schemas.microsoft.com/office/drawing/2014/main" id="{6F8D0576-99A8-4F1C-B816-2E3482BB8F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2450" y="1674813"/>
                <a:ext cx="290512" cy="295275"/>
              </a:xfrm>
              <a:custGeom>
                <a:avLst/>
                <a:gdLst>
                  <a:gd name="T0" fmla="*/ 115 w 116"/>
                  <a:gd name="T1" fmla="*/ 62 h 118"/>
                  <a:gd name="T2" fmla="*/ 64 w 116"/>
                  <a:gd name="T3" fmla="*/ 117 h 118"/>
                  <a:gd name="T4" fmla="*/ 1 w 116"/>
                  <a:gd name="T5" fmla="*/ 56 h 118"/>
                  <a:gd name="T6" fmla="*/ 54 w 116"/>
                  <a:gd name="T7" fmla="*/ 0 h 118"/>
                  <a:gd name="T8" fmla="*/ 115 w 116"/>
                  <a:gd name="T9" fmla="*/ 62 h 118"/>
                  <a:gd name="T10" fmla="*/ 59 w 116"/>
                  <a:gd name="T11" fmla="*/ 96 h 118"/>
                  <a:gd name="T12" fmla="*/ 95 w 116"/>
                  <a:gd name="T13" fmla="*/ 61 h 118"/>
                  <a:gd name="T14" fmla="*/ 57 w 116"/>
                  <a:gd name="T15" fmla="*/ 21 h 118"/>
                  <a:gd name="T16" fmla="*/ 21 w 116"/>
                  <a:gd name="T17" fmla="*/ 55 h 118"/>
                  <a:gd name="T18" fmla="*/ 59 w 116"/>
                  <a:gd name="T19" fmla="*/ 9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6" h="118">
                    <a:moveTo>
                      <a:pt x="115" y="62"/>
                    </a:moveTo>
                    <a:cubicBezTo>
                      <a:pt x="116" y="91"/>
                      <a:pt x="93" y="116"/>
                      <a:pt x="64" y="117"/>
                    </a:cubicBezTo>
                    <a:cubicBezTo>
                      <a:pt x="32" y="118"/>
                      <a:pt x="2" y="88"/>
                      <a:pt x="1" y="56"/>
                    </a:cubicBezTo>
                    <a:cubicBezTo>
                      <a:pt x="0" y="26"/>
                      <a:pt x="24" y="1"/>
                      <a:pt x="54" y="0"/>
                    </a:cubicBezTo>
                    <a:cubicBezTo>
                      <a:pt x="87" y="0"/>
                      <a:pt x="114" y="27"/>
                      <a:pt x="115" y="62"/>
                    </a:cubicBezTo>
                    <a:close/>
                    <a:moveTo>
                      <a:pt x="59" y="96"/>
                    </a:moveTo>
                    <a:cubicBezTo>
                      <a:pt x="78" y="96"/>
                      <a:pt x="94" y="81"/>
                      <a:pt x="95" y="61"/>
                    </a:cubicBezTo>
                    <a:cubicBezTo>
                      <a:pt x="96" y="40"/>
                      <a:pt x="79" y="22"/>
                      <a:pt x="57" y="21"/>
                    </a:cubicBezTo>
                    <a:cubicBezTo>
                      <a:pt x="37" y="20"/>
                      <a:pt x="22" y="35"/>
                      <a:pt x="21" y="55"/>
                    </a:cubicBezTo>
                    <a:cubicBezTo>
                      <a:pt x="20" y="77"/>
                      <a:pt x="38" y="95"/>
                      <a:pt x="59" y="96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1" name="Freeform 29">
                <a:extLst>
                  <a:ext uri="{FF2B5EF4-FFF2-40B4-BE49-F238E27FC236}">
                    <a16:creationId xmlns:a16="http://schemas.microsoft.com/office/drawing/2014/main" id="{B22ACD88-C6ED-44BF-8371-9BA02F7C7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7363" y="4006850"/>
                <a:ext cx="206375" cy="207962"/>
              </a:xfrm>
              <a:custGeom>
                <a:avLst/>
                <a:gdLst>
                  <a:gd name="T0" fmla="*/ 40 w 82"/>
                  <a:gd name="T1" fmla="*/ 0 h 83"/>
                  <a:gd name="T2" fmla="*/ 82 w 82"/>
                  <a:gd name="T3" fmla="*/ 45 h 83"/>
                  <a:gd name="T4" fmla="*/ 44 w 82"/>
                  <a:gd name="T5" fmla="*/ 83 h 83"/>
                  <a:gd name="T6" fmla="*/ 0 w 82"/>
                  <a:gd name="T7" fmla="*/ 39 h 83"/>
                  <a:gd name="T8" fmla="*/ 40 w 82"/>
                  <a:gd name="T9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83">
                    <a:moveTo>
                      <a:pt x="40" y="0"/>
                    </a:moveTo>
                    <a:cubicBezTo>
                      <a:pt x="62" y="0"/>
                      <a:pt x="82" y="21"/>
                      <a:pt x="82" y="45"/>
                    </a:cubicBezTo>
                    <a:cubicBezTo>
                      <a:pt x="82" y="66"/>
                      <a:pt x="65" y="83"/>
                      <a:pt x="44" y="83"/>
                    </a:cubicBezTo>
                    <a:cubicBezTo>
                      <a:pt x="21" y="83"/>
                      <a:pt x="0" y="61"/>
                      <a:pt x="0" y="39"/>
                    </a:cubicBezTo>
                    <a:cubicBezTo>
                      <a:pt x="0" y="17"/>
                      <a:pt x="18" y="0"/>
                      <a:pt x="40" y="0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2" name="Freeform 30">
                <a:extLst>
                  <a:ext uri="{FF2B5EF4-FFF2-40B4-BE49-F238E27FC236}">
                    <a16:creationId xmlns:a16="http://schemas.microsoft.com/office/drawing/2014/main" id="{8FE237C2-9E2B-464B-ADDB-83D89A041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8500" y="4292600"/>
                <a:ext cx="333375" cy="166687"/>
              </a:xfrm>
              <a:custGeom>
                <a:avLst/>
                <a:gdLst>
                  <a:gd name="T0" fmla="*/ 0 w 133"/>
                  <a:gd name="T1" fmla="*/ 15 h 67"/>
                  <a:gd name="T2" fmla="*/ 56 w 133"/>
                  <a:gd name="T3" fmla="*/ 3 h 67"/>
                  <a:gd name="T4" fmla="*/ 118 w 133"/>
                  <a:gd name="T5" fmla="*/ 17 h 67"/>
                  <a:gd name="T6" fmla="*/ 116 w 133"/>
                  <a:gd name="T7" fmla="*/ 50 h 67"/>
                  <a:gd name="T8" fmla="*/ 39 w 133"/>
                  <a:gd name="T9" fmla="*/ 47 h 67"/>
                  <a:gd name="T10" fmla="*/ 0 w 133"/>
                  <a:gd name="T11" fmla="*/ 1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3" h="67">
                    <a:moveTo>
                      <a:pt x="0" y="15"/>
                    </a:moveTo>
                    <a:cubicBezTo>
                      <a:pt x="20" y="11"/>
                      <a:pt x="37" y="6"/>
                      <a:pt x="56" y="3"/>
                    </a:cubicBezTo>
                    <a:cubicBezTo>
                      <a:pt x="78" y="0"/>
                      <a:pt x="100" y="2"/>
                      <a:pt x="118" y="17"/>
                    </a:cubicBezTo>
                    <a:cubicBezTo>
                      <a:pt x="133" y="28"/>
                      <a:pt x="132" y="40"/>
                      <a:pt x="116" y="50"/>
                    </a:cubicBezTo>
                    <a:cubicBezTo>
                      <a:pt x="89" y="67"/>
                      <a:pt x="64" y="67"/>
                      <a:pt x="39" y="47"/>
                    </a:cubicBezTo>
                    <a:cubicBezTo>
                      <a:pt x="26" y="38"/>
                      <a:pt x="14" y="27"/>
                      <a:pt x="0" y="15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3" name="Freeform 31">
                <a:extLst>
                  <a:ext uri="{FF2B5EF4-FFF2-40B4-BE49-F238E27FC236}">
                    <a16:creationId xmlns:a16="http://schemas.microsoft.com/office/drawing/2014/main" id="{6206A277-F13C-4736-812B-E336EC0C5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3413" y="3443288"/>
                <a:ext cx="195262" cy="192087"/>
              </a:xfrm>
              <a:custGeom>
                <a:avLst/>
                <a:gdLst>
                  <a:gd name="T0" fmla="*/ 42 w 78"/>
                  <a:gd name="T1" fmla="*/ 77 h 77"/>
                  <a:gd name="T2" fmla="*/ 0 w 78"/>
                  <a:gd name="T3" fmla="*/ 37 h 77"/>
                  <a:gd name="T4" fmla="*/ 37 w 78"/>
                  <a:gd name="T5" fmla="*/ 0 h 77"/>
                  <a:gd name="T6" fmla="*/ 77 w 78"/>
                  <a:gd name="T7" fmla="*/ 40 h 77"/>
                  <a:gd name="T8" fmla="*/ 42 w 78"/>
                  <a:gd name="T9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8" h="77">
                    <a:moveTo>
                      <a:pt x="42" y="77"/>
                    </a:moveTo>
                    <a:cubicBezTo>
                      <a:pt x="21" y="77"/>
                      <a:pt x="1" y="58"/>
                      <a:pt x="0" y="37"/>
                    </a:cubicBezTo>
                    <a:cubicBezTo>
                      <a:pt x="0" y="17"/>
                      <a:pt x="17" y="1"/>
                      <a:pt x="37" y="0"/>
                    </a:cubicBezTo>
                    <a:cubicBezTo>
                      <a:pt x="58" y="0"/>
                      <a:pt x="76" y="19"/>
                      <a:pt x="77" y="40"/>
                    </a:cubicBezTo>
                    <a:cubicBezTo>
                      <a:pt x="78" y="60"/>
                      <a:pt x="62" y="76"/>
                      <a:pt x="42" y="77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4" name="Freeform 32">
                <a:extLst>
                  <a:ext uri="{FF2B5EF4-FFF2-40B4-BE49-F238E27FC236}">
                    <a16:creationId xmlns:a16="http://schemas.microsoft.com/office/drawing/2014/main" id="{3D814CAC-7BDF-417B-93EB-17B1CECDE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538" y="1908175"/>
                <a:ext cx="182562" cy="184150"/>
              </a:xfrm>
              <a:custGeom>
                <a:avLst/>
                <a:gdLst>
                  <a:gd name="T0" fmla="*/ 39 w 73"/>
                  <a:gd name="T1" fmla="*/ 73 h 74"/>
                  <a:gd name="T2" fmla="*/ 1 w 73"/>
                  <a:gd name="T3" fmla="*/ 33 h 74"/>
                  <a:gd name="T4" fmla="*/ 36 w 73"/>
                  <a:gd name="T5" fmla="*/ 1 h 74"/>
                  <a:gd name="T6" fmla="*/ 73 w 73"/>
                  <a:gd name="T7" fmla="*/ 39 h 74"/>
                  <a:gd name="T8" fmla="*/ 39 w 73"/>
                  <a:gd name="T9" fmla="*/ 7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74">
                    <a:moveTo>
                      <a:pt x="39" y="73"/>
                    </a:moveTo>
                    <a:cubicBezTo>
                      <a:pt x="18" y="73"/>
                      <a:pt x="0" y="54"/>
                      <a:pt x="1" y="33"/>
                    </a:cubicBezTo>
                    <a:cubicBezTo>
                      <a:pt x="1" y="14"/>
                      <a:pt x="16" y="0"/>
                      <a:pt x="36" y="1"/>
                    </a:cubicBezTo>
                    <a:cubicBezTo>
                      <a:pt x="57" y="1"/>
                      <a:pt x="73" y="18"/>
                      <a:pt x="73" y="39"/>
                    </a:cubicBezTo>
                    <a:cubicBezTo>
                      <a:pt x="73" y="58"/>
                      <a:pt x="58" y="74"/>
                      <a:pt x="39" y="73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5" name="Freeform 33">
                <a:extLst>
                  <a:ext uri="{FF2B5EF4-FFF2-40B4-BE49-F238E27FC236}">
                    <a16:creationId xmlns:a16="http://schemas.microsoft.com/office/drawing/2014/main" id="{1A5C5024-AB46-424C-8219-4BC57600E6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737350" y="2246313"/>
                <a:ext cx="225425" cy="238125"/>
              </a:xfrm>
              <a:custGeom>
                <a:avLst/>
                <a:gdLst>
                  <a:gd name="T0" fmla="*/ 89 w 90"/>
                  <a:gd name="T1" fmla="*/ 50 h 95"/>
                  <a:gd name="T2" fmla="*/ 46 w 90"/>
                  <a:gd name="T3" fmla="*/ 94 h 95"/>
                  <a:gd name="T4" fmla="*/ 0 w 90"/>
                  <a:gd name="T5" fmla="*/ 44 h 95"/>
                  <a:gd name="T6" fmla="*/ 43 w 90"/>
                  <a:gd name="T7" fmla="*/ 0 h 95"/>
                  <a:gd name="T8" fmla="*/ 89 w 90"/>
                  <a:gd name="T9" fmla="*/ 50 h 95"/>
                  <a:gd name="T10" fmla="*/ 74 w 90"/>
                  <a:gd name="T11" fmla="*/ 47 h 95"/>
                  <a:gd name="T12" fmla="*/ 43 w 90"/>
                  <a:gd name="T13" fmla="*/ 16 h 95"/>
                  <a:gd name="T14" fmla="*/ 15 w 90"/>
                  <a:gd name="T15" fmla="*/ 47 h 95"/>
                  <a:gd name="T16" fmla="*/ 46 w 90"/>
                  <a:gd name="T17" fmla="*/ 78 h 95"/>
                  <a:gd name="T18" fmla="*/ 74 w 90"/>
                  <a:gd name="T19" fmla="*/ 4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" h="95">
                    <a:moveTo>
                      <a:pt x="89" y="50"/>
                    </a:moveTo>
                    <a:cubicBezTo>
                      <a:pt x="90" y="75"/>
                      <a:pt x="71" y="94"/>
                      <a:pt x="46" y="94"/>
                    </a:cubicBezTo>
                    <a:cubicBezTo>
                      <a:pt x="21" y="95"/>
                      <a:pt x="0" y="72"/>
                      <a:pt x="0" y="44"/>
                    </a:cubicBezTo>
                    <a:cubicBezTo>
                      <a:pt x="0" y="20"/>
                      <a:pt x="19" y="0"/>
                      <a:pt x="43" y="0"/>
                    </a:cubicBezTo>
                    <a:cubicBezTo>
                      <a:pt x="68" y="0"/>
                      <a:pt x="89" y="22"/>
                      <a:pt x="89" y="50"/>
                    </a:cubicBezTo>
                    <a:close/>
                    <a:moveTo>
                      <a:pt x="74" y="47"/>
                    </a:moveTo>
                    <a:cubicBezTo>
                      <a:pt x="73" y="31"/>
                      <a:pt x="59" y="16"/>
                      <a:pt x="43" y="16"/>
                    </a:cubicBezTo>
                    <a:cubicBezTo>
                      <a:pt x="28" y="17"/>
                      <a:pt x="15" y="31"/>
                      <a:pt x="15" y="47"/>
                    </a:cubicBezTo>
                    <a:cubicBezTo>
                      <a:pt x="15" y="63"/>
                      <a:pt x="31" y="79"/>
                      <a:pt x="46" y="78"/>
                    </a:cubicBezTo>
                    <a:cubicBezTo>
                      <a:pt x="61" y="78"/>
                      <a:pt x="74" y="63"/>
                      <a:pt x="74" y="47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6" name="Freeform 34">
                <a:extLst>
                  <a:ext uri="{FF2B5EF4-FFF2-40B4-BE49-F238E27FC236}">
                    <a16:creationId xmlns:a16="http://schemas.microsoft.com/office/drawing/2014/main" id="{BF38D958-3887-4DCB-A0B8-9439F9DC0E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37188" y="2814638"/>
                <a:ext cx="209550" cy="215900"/>
              </a:xfrm>
              <a:custGeom>
                <a:avLst/>
                <a:gdLst>
                  <a:gd name="T0" fmla="*/ 41 w 84"/>
                  <a:gd name="T1" fmla="*/ 0 h 86"/>
                  <a:gd name="T2" fmla="*/ 83 w 84"/>
                  <a:gd name="T3" fmla="*/ 44 h 86"/>
                  <a:gd name="T4" fmla="*/ 44 w 84"/>
                  <a:gd name="T5" fmla="*/ 86 h 86"/>
                  <a:gd name="T6" fmla="*/ 1 w 84"/>
                  <a:gd name="T7" fmla="*/ 42 h 86"/>
                  <a:gd name="T8" fmla="*/ 41 w 84"/>
                  <a:gd name="T9" fmla="*/ 0 h 86"/>
                  <a:gd name="T10" fmla="*/ 69 w 84"/>
                  <a:gd name="T11" fmla="*/ 44 h 86"/>
                  <a:gd name="T12" fmla="*/ 42 w 84"/>
                  <a:gd name="T13" fmla="*/ 15 h 86"/>
                  <a:gd name="T14" fmla="*/ 16 w 84"/>
                  <a:gd name="T15" fmla="*/ 42 h 86"/>
                  <a:gd name="T16" fmla="*/ 43 w 84"/>
                  <a:gd name="T17" fmla="*/ 71 h 86"/>
                  <a:gd name="T18" fmla="*/ 69 w 84"/>
                  <a:gd name="T19" fmla="*/ 4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4" h="86">
                    <a:moveTo>
                      <a:pt x="41" y="0"/>
                    </a:moveTo>
                    <a:cubicBezTo>
                      <a:pt x="63" y="0"/>
                      <a:pt x="82" y="20"/>
                      <a:pt x="83" y="44"/>
                    </a:cubicBezTo>
                    <a:cubicBezTo>
                      <a:pt x="84" y="67"/>
                      <a:pt x="66" y="86"/>
                      <a:pt x="44" y="86"/>
                    </a:cubicBezTo>
                    <a:cubicBezTo>
                      <a:pt x="23" y="86"/>
                      <a:pt x="2" y="65"/>
                      <a:pt x="1" y="42"/>
                    </a:cubicBezTo>
                    <a:cubicBezTo>
                      <a:pt x="0" y="20"/>
                      <a:pt x="19" y="1"/>
                      <a:pt x="41" y="0"/>
                    </a:cubicBezTo>
                    <a:close/>
                    <a:moveTo>
                      <a:pt x="69" y="44"/>
                    </a:moveTo>
                    <a:cubicBezTo>
                      <a:pt x="69" y="28"/>
                      <a:pt x="56" y="15"/>
                      <a:pt x="42" y="15"/>
                    </a:cubicBezTo>
                    <a:cubicBezTo>
                      <a:pt x="27" y="15"/>
                      <a:pt x="16" y="26"/>
                      <a:pt x="16" y="42"/>
                    </a:cubicBezTo>
                    <a:cubicBezTo>
                      <a:pt x="16" y="57"/>
                      <a:pt x="28" y="71"/>
                      <a:pt x="43" y="71"/>
                    </a:cubicBezTo>
                    <a:cubicBezTo>
                      <a:pt x="56" y="71"/>
                      <a:pt x="70" y="57"/>
                      <a:pt x="69" y="44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7" name="Freeform 35">
                <a:extLst>
                  <a:ext uri="{FF2B5EF4-FFF2-40B4-BE49-F238E27FC236}">
                    <a16:creationId xmlns:a16="http://schemas.microsoft.com/office/drawing/2014/main" id="{5E0D23C5-27BF-4402-9D61-40F092441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9050" y="1470025"/>
                <a:ext cx="153987" cy="152400"/>
              </a:xfrm>
              <a:custGeom>
                <a:avLst/>
                <a:gdLst>
                  <a:gd name="T0" fmla="*/ 29 w 61"/>
                  <a:gd name="T1" fmla="*/ 0 h 61"/>
                  <a:gd name="T2" fmla="*/ 60 w 61"/>
                  <a:gd name="T3" fmla="*/ 32 h 61"/>
                  <a:gd name="T4" fmla="*/ 31 w 61"/>
                  <a:gd name="T5" fmla="*/ 61 h 61"/>
                  <a:gd name="T6" fmla="*/ 0 w 61"/>
                  <a:gd name="T7" fmla="*/ 29 h 61"/>
                  <a:gd name="T8" fmla="*/ 29 w 61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61">
                    <a:moveTo>
                      <a:pt x="29" y="0"/>
                    </a:moveTo>
                    <a:cubicBezTo>
                      <a:pt x="46" y="0"/>
                      <a:pt x="60" y="14"/>
                      <a:pt x="60" y="32"/>
                    </a:cubicBezTo>
                    <a:cubicBezTo>
                      <a:pt x="61" y="48"/>
                      <a:pt x="48" y="61"/>
                      <a:pt x="31" y="61"/>
                    </a:cubicBezTo>
                    <a:cubicBezTo>
                      <a:pt x="14" y="60"/>
                      <a:pt x="0" y="46"/>
                      <a:pt x="0" y="29"/>
                    </a:cubicBezTo>
                    <a:cubicBezTo>
                      <a:pt x="0" y="11"/>
                      <a:pt x="11" y="0"/>
                      <a:pt x="29" y="0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sp>
            <p:nvSpPr>
              <p:cNvPr id="68" name="Freeform 36">
                <a:extLst>
                  <a:ext uri="{FF2B5EF4-FFF2-40B4-BE49-F238E27FC236}">
                    <a16:creationId xmlns:a16="http://schemas.microsoft.com/office/drawing/2014/main" id="{DE3C04D1-7712-4FD3-8D4A-C07B56C8F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1800" y="1089026"/>
                <a:ext cx="73025" cy="150812"/>
              </a:xfrm>
              <a:custGeom>
                <a:avLst/>
                <a:gdLst>
                  <a:gd name="T0" fmla="*/ 0 w 29"/>
                  <a:gd name="T1" fmla="*/ 60 h 60"/>
                  <a:gd name="T2" fmla="*/ 3 w 29"/>
                  <a:gd name="T3" fmla="*/ 20 h 60"/>
                  <a:gd name="T4" fmla="*/ 18 w 29"/>
                  <a:gd name="T5" fmla="*/ 1 h 60"/>
                  <a:gd name="T6" fmla="*/ 29 w 29"/>
                  <a:gd name="T7" fmla="*/ 6 h 60"/>
                  <a:gd name="T8" fmla="*/ 26 w 29"/>
                  <a:gd name="T9" fmla="*/ 30 h 60"/>
                  <a:gd name="T10" fmla="*/ 5 w 29"/>
                  <a:gd name="T11" fmla="*/ 60 h 60"/>
                  <a:gd name="T12" fmla="*/ 0 w 29"/>
                  <a:gd name="T1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60">
                    <a:moveTo>
                      <a:pt x="0" y="60"/>
                    </a:moveTo>
                    <a:cubicBezTo>
                      <a:pt x="1" y="47"/>
                      <a:pt x="0" y="33"/>
                      <a:pt x="3" y="20"/>
                    </a:cubicBezTo>
                    <a:cubicBezTo>
                      <a:pt x="5" y="12"/>
                      <a:pt x="12" y="6"/>
                      <a:pt x="18" y="1"/>
                    </a:cubicBezTo>
                    <a:cubicBezTo>
                      <a:pt x="20" y="0"/>
                      <a:pt x="29" y="4"/>
                      <a:pt x="29" y="6"/>
                    </a:cubicBezTo>
                    <a:cubicBezTo>
                      <a:pt x="29" y="14"/>
                      <a:pt x="29" y="23"/>
                      <a:pt x="26" y="30"/>
                    </a:cubicBezTo>
                    <a:cubicBezTo>
                      <a:pt x="20" y="41"/>
                      <a:pt x="12" y="50"/>
                      <a:pt x="5" y="60"/>
                    </a:cubicBezTo>
                    <a:cubicBezTo>
                      <a:pt x="4" y="60"/>
                      <a:pt x="2" y="60"/>
                      <a:pt x="0" y="60"/>
                    </a:cubicBezTo>
                    <a:close/>
                  </a:path>
                </a:pathLst>
              </a:custGeom>
              <a:solidFill>
                <a:srgbClr val="FFC00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</p:grpSp>
        <p:grpSp>
          <p:nvGrpSpPr>
            <p:cNvPr id="72" name="Grupo 71">
              <a:extLst>
                <a:ext uri="{FF2B5EF4-FFF2-40B4-BE49-F238E27FC236}">
                  <a16:creationId xmlns:a16="http://schemas.microsoft.com/office/drawing/2014/main" id="{A03C1EC0-2A1E-4924-B6A7-98351FFB7B19}"/>
                </a:ext>
              </a:extLst>
            </p:cNvPr>
            <p:cNvGrpSpPr/>
            <p:nvPr/>
          </p:nvGrpSpPr>
          <p:grpSpPr>
            <a:xfrm>
              <a:off x="5964602" y="4173527"/>
              <a:ext cx="862392" cy="619479"/>
              <a:chOff x="5737860" y="4436639"/>
              <a:chExt cx="862392" cy="619479"/>
            </a:xfrm>
          </p:grpSpPr>
          <p:sp>
            <p:nvSpPr>
              <p:cNvPr id="70" name="Rectángulo 69">
                <a:extLst>
                  <a:ext uri="{FF2B5EF4-FFF2-40B4-BE49-F238E27FC236}">
                    <a16:creationId xmlns:a16="http://schemas.microsoft.com/office/drawing/2014/main" id="{DDDA4BB5-1248-48EE-8A3F-3151099D2458}"/>
                  </a:ext>
                </a:extLst>
              </p:cNvPr>
              <p:cNvSpPr/>
              <p:nvPr/>
            </p:nvSpPr>
            <p:spPr>
              <a:xfrm>
                <a:off x="5737860" y="4436639"/>
                <a:ext cx="862392" cy="240243"/>
              </a:xfrm>
              <a:prstGeom prst="rect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  <p:sp>
            <p:nvSpPr>
              <p:cNvPr id="71" name="Trapecio 70">
                <a:extLst>
                  <a:ext uri="{FF2B5EF4-FFF2-40B4-BE49-F238E27FC236}">
                    <a16:creationId xmlns:a16="http://schemas.microsoft.com/office/drawing/2014/main" id="{A5D44D2E-FD62-4D0D-A95E-2F92DB2549A1}"/>
                  </a:ext>
                </a:extLst>
              </p:cNvPr>
              <p:cNvSpPr/>
              <p:nvPr/>
            </p:nvSpPr>
            <p:spPr>
              <a:xfrm rot="10800000">
                <a:off x="5794431" y="4607169"/>
                <a:ext cx="738812" cy="448949"/>
              </a:xfrm>
              <a:prstGeom prst="trapezoid">
                <a:avLst/>
              </a:prstGeom>
              <a:solidFill>
                <a:srgbClr val="FFC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s-E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370127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8" name="Google Shape;2968;p70"/>
          <p:cNvSpPr txBox="1">
            <a:spLocks noGrp="1"/>
          </p:cNvSpPr>
          <p:nvPr>
            <p:ph type="title"/>
          </p:nvPr>
        </p:nvSpPr>
        <p:spPr>
          <a:xfrm>
            <a:off x="127957" y="246213"/>
            <a:ext cx="2817595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dirty="0">
                <a:solidFill>
                  <a:srgbClr val="FFC000"/>
                </a:solidFill>
              </a:rPr>
              <a:t>RESOURCES</a:t>
            </a:r>
            <a:endParaRPr dirty="0">
              <a:solidFill>
                <a:srgbClr val="FFC000"/>
              </a:solidFill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BAB886B4-E93D-4FB3-95F6-1250EBC7FC7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400000">
            <a:off x="-1208287" y="2406714"/>
            <a:ext cx="3913011" cy="1240524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37F50733-8AAE-48F7-9F33-389A70D4C63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36754" y="3658984"/>
            <a:ext cx="6057900" cy="1815536"/>
          </a:xfrm>
          <a:prstGeom prst="rect">
            <a:avLst/>
          </a:prstGeom>
        </p:spPr>
      </p:pic>
      <p:pic>
        <p:nvPicPr>
          <p:cNvPr id="30" name="Imagen 29">
            <a:extLst>
              <a:ext uri="{FF2B5EF4-FFF2-40B4-BE49-F238E27FC236}">
                <a16:creationId xmlns:a16="http://schemas.microsoft.com/office/drawing/2014/main" id="{B7D2300B-01D1-4257-A2BB-FF2675D959A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68481" y="1104763"/>
            <a:ext cx="5715000" cy="2554221"/>
          </a:xfrm>
          <a:prstGeom prst="rect">
            <a:avLst/>
          </a:prstGeom>
        </p:spPr>
      </p:pic>
      <p:pic>
        <p:nvPicPr>
          <p:cNvPr id="32" name="Imagen 31">
            <a:extLst>
              <a:ext uri="{FF2B5EF4-FFF2-40B4-BE49-F238E27FC236}">
                <a16:creationId xmlns:a16="http://schemas.microsoft.com/office/drawing/2014/main" id="{8BE0EDCF-5E55-4336-81A4-5B7284648F2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92529" y="246213"/>
            <a:ext cx="1399822" cy="48542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160361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8" name="Google Shape;2968;p70"/>
          <p:cNvSpPr txBox="1">
            <a:spLocks noGrp="1"/>
          </p:cNvSpPr>
          <p:nvPr>
            <p:ph type="title"/>
          </p:nvPr>
        </p:nvSpPr>
        <p:spPr>
          <a:xfrm>
            <a:off x="127957" y="246213"/>
            <a:ext cx="2817595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dirty="0">
                <a:solidFill>
                  <a:srgbClr val="FFC000"/>
                </a:solidFill>
              </a:rPr>
              <a:t>RESOURCES</a:t>
            </a:r>
            <a:endParaRPr dirty="0">
              <a:solidFill>
                <a:srgbClr val="FFC000"/>
              </a:solidFill>
            </a:endParaRPr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68E85215-C200-47B1-95E4-DEE2030C25EA}"/>
              </a:ext>
            </a:extLst>
          </p:cNvPr>
          <p:cNvGrpSpPr/>
          <p:nvPr/>
        </p:nvGrpSpPr>
        <p:grpSpPr>
          <a:xfrm>
            <a:off x="209550" y="990600"/>
            <a:ext cx="1912938" cy="3992563"/>
            <a:chOff x="209550" y="990600"/>
            <a:chExt cx="1912938" cy="399256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EF4337B5-A740-476C-9D68-0BE0A26213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2275" y="2889250"/>
              <a:ext cx="1700213" cy="2093913"/>
            </a:xfrm>
            <a:custGeom>
              <a:avLst/>
              <a:gdLst>
                <a:gd name="T0" fmla="*/ 554 w 602"/>
                <a:gd name="T1" fmla="*/ 86 h 743"/>
                <a:gd name="T2" fmla="*/ 583 w 602"/>
                <a:gd name="T3" fmla="*/ 173 h 743"/>
                <a:gd name="T4" fmla="*/ 564 w 602"/>
                <a:gd name="T5" fmla="*/ 350 h 743"/>
                <a:gd name="T6" fmla="*/ 489 w 602"/>
                <a:gd name="T7" fmla="*/ 463 h 743"/>
                <a:gd name="T8" fmla="*/ 426 w 602"/>
                <a:gd name="T9" fmla="*/ 574 h 743"/>
                <a:gd name="T10" fmla="*/ 416 w 602"/>
                <a:gd name="T11" fmla="*/ 703 h 743"/>
                <a:gd name="T12" fmla="*/ 420 w 602"/>
                <a:gd name="T13" fmla="*/ 713 h 743"/>
                <a:gd name="T14" fmla="*/ 437 w 602"/>
                <a:gd name="T15" fmla="*/ 734 h 743"/>
                <a:gd name="T16" fmla="*/ 439 w 602"/>
                <a:gd name="T17" fmla="*/ 743 h 743"/>
                <a:gd name="T18" fmla="*/ 430 w 602"/>
                <a:gd name="T19" fmla="*/ 741 h 743"/>
                <a:gd name="T20" fmla="*/ 375 w 602"/>
                <a:gd name="T21" fmla="*/ 691 h 743"/>
                <a:gd name="T22" fmla="*/ 287 w 602"/>
                <a:gd name="T23" fmla="*/ 549 h 743"/>
                <a:gd name="T24" fmla="*/ 304 w 602"/>
                <a:gd name="T25" fmla="*/ 353 h 743"/>
                <a:gd name="T26" fmla="*/ 320 w 602"/>
                <a:gd name="T27" fmla="*/ 322 h 743"/>
                <a:gd name="T28" fmla="*/ 325 w 602"/>
                <a:gd name="T29" fmla="*/ 295 h 743"/>
                <a:gd name="T30" fmla="*/ 298 w 602"/>
                <a:gd name="T31" fmla="*/ 198 h 743"/>
                <a:gd name="T32" fmla="*/ 254 w 602"/>
                <a:gd name="T33" fmla="*/ 87 h 743"/>
                <a:gd name="T34" fmla="*/ 246 w 602"/>
                <a:gd name="T35" fmla="*/ 69 h 743"/>
                <a:gd name="T36" fmla="*/ 209 w 602"/>
                <a:gd name="T37" fmla="*/ 48 h 743"/>
                <a:gd name="T38" fmla="*/ 38 w 602"/>
                <a:gd name="T39" fmla="*/ 110 h 743"/>
                <a:gd name="T40" fmla="*/ 0 w 602"/>
                <a:gd name="T41" fmla="*/ 141 h 743"/>
                <a:gd name="T42" fmla="*/ 35 w 602"/>
                <a:gd name="T43" fmla="*/ 81 h 743"/>
                <a:gd name="T44" fmla="*/ 136 w 602"/>
                <a:gd name="T45" fmla="*/ 12 h 743"/>
                <a:gd name="T46" fmla="*/ 211 w 602"/>
                <a:gd name="T47" fmla="*/ 24 h 743"/>
                <a:gd name="T48" fmla="*/ 225 w 602"/>
                <a:gd name="T49" fmla="*/ 26 h 743"/>
                <a:gd name="T50" fmla="*/ 263 w 602"/>
                <a:gd name="T51" fmla="*/ 16 h 743"/>
                <a:gd name="T52" fmla="*/ 361 w 602"/>
                <a:gd name="T53" fmla="*/ 56 h 743"/>
                <a:gd name="T54" fmla="*/ 394 w 602"/>
                <a:gd name="T55" fmla="*/ 161 h 743"/>
                <a:gd name="T56" fmla="*/ 378 w 602"/>
                <a:gd name="T57" fmla="*/ 225 h 743"/>
                <a:gd name="T58" fmla="*/ 413 w 602"/>
                <a:gd name="T59" fmla="*/ 135 h 743"/>
                <a:gd name="T60" fmla="*/ 388 w 602"/>
                <a:gd name="T61" fmla="*/ 32 h 743"/>
                <a:gd name="T62" fmla="*/ 433 w 602"/>
                <a:gd name="T63" fmla="*/ 23 h 743"/>
                <a:gd name="T64" fmla="*/ 435 w 602"/>
                <a:gd name="T65" fmla="*/ 37 h 743"/>
                <a:gd name="T66" fmla="*/ 431 w 602"/>
                <a:gd name="T67" fmla="*/ 118 h 743"/>
                <a:gd name="T68" fmla="*/ 386 w 602"/>
                <a:gd name="T69" fmla="*/ 247 h 743"/>
                <a:gd name="T70" fmla="*/ 323 w 602"/>
                <a:gd name="T71" fmla="*/ 356 h 743"/>
                <a:gd name="T72" fmla="*/ 309 w 602"/>
                <a:gd name="T73" fmla="*/ 560 h 743"/>
                <a:gd name="T74" fmla="*/ 321 w 602"/>
                <a:gd name="T75" fmla="*/ 584 h 743"/>
                <a:gd name="T76" fmla="*/ 316 w 602"/>
                <a:gd name="T77" fmla="*/ 547 h 743"/>
                <a:gd name="T78" fmla="*/ 362 w 602"/>
                <a:gd name="T79" fmla="*/ 418 h 743"/>
                <a:gd name="T80" fmla="*/ 491 w 602"/>
                <a:gd name="T81" fmla="*/ 250 h 743"/>
                <a:gd name="T82" fmla="*/ 549 w 602"/>
                <a:gd name="T83" fmla="*/ 108 h 743"/>
                <a:gd name="T84" fmla="*/ 553 w 602"/>
                <a:gd name="T85" fmla="*/ 88 h 743"/>
                <a:gd name="T86" fmla="*/ 554 w 602"/>
                <a:gd name="T87" fmla="*/ 86 h 743"/>
                <a:gd name="T88" fmla="*/ 374 w 602"/>
                <a:gd name="T89" fmla="*/ 613 h 743"/>
                <a:gd name="T90" fmla="*/ 374 w 602"/>
                <a:gd name="T91" fmla="*/ 606 h 743"/>
                <a:gd name="T92" fmla="*/ 395 w 602"/>
                <a:gd name="T93" fmla="*/ 506 h 743"/>
                <a:gd name="T94" fmla="*/ 461 w 602"/>
                <a:gd name="T95" fmla="*/ 404 h 743"/>
                <a:gd name="T96" fmla="*/ 519 w 602"/>
                <a:gd name="T97" fmla="*/ 317 h 743"/>
                <a:gd name="T98" fmla="*/ 525 w 602"/>
                <a:gd name="T99" fmla="*/ 307 h 743"/>
                <a:gd name="T100" fmla="*/ 506 w 602"/>
                <a:gd name="T101" fmla="*/ 331 h 743"/>
                <a:gd name="T102" fmla="*/ 425 w 602"/>
                <a:gd name="T103" fmla="*/ 436 h 743"/>
                <a:gd name="T104" fmla="*/ 373 w 602"/>
                <a:gd name="T105" fmla="*/ 545 h 743"/>
                <a:gd name="T106" fmla="*/ 374 w 602"/>
                <a:gd name="T107" fmla="*/ 613 h 743"/>
                <a:gd name="T108" fmla="*/ 347 w 602"/>
                <a:gd name="T109" fmla="*/ 211 h 743"/>
                <a:gd name="T110" fmla="*/ 241 w 602"/>
                <a:gd name="T111" fmla="*/ 43 h 743"/>
                <a:gd name="T112" fmla="*/ 328 w 602"/>
                <a:gd name="T113" fmla="*/ 105 h 743"/>
                <a:gd name="T114" fmla="*/ 347 w 602"/>
                <a:gd name="T115" fmla="*/ 211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02" h="743">
                  <a:moveTo>
                    <a:pt x="554" y="86"/>
                  </a:moveTo>
                  <a:cubicBezTo>
                    <a:pt x="564" y="115"/>
                    <a:pt x="574" y="144"/>
                    <a:pt x="583" y="173"/>
                  </a:cubicBezTo>
                  <a:cubicBezTo>
                    <a:pt x="602" y="234"/>
                    <a:pt x="595" y="294"/>
                    <a:pt x="564" y="350"/>
                  </a:cubicBezTo>
                  <a:cubicBezTo>
                    <a:pt x="541" y="389"/>
                    <a:pt x="514" y="426"/>
                    <a:pt x="489" y="463"/>
                  </a:cubicBezTo>
                  <a:cubicBezTo>
                    <a:pt x="465" y="499"/>
                    <a:pt x="441" y="534"/>
                    <a:pt x="426" y="574"/>
                  </a:cubicBezTo>
                  <a:cubicBezTo>
                    <a:pt x="410" y="616"/>
                    <a:pt x="407" y="659"/>
                    <a:pt x="416" y="703"/>
                  </a:cubicBezTo>
                  <a:cubicBezTo>
                    <a:pt x="416" y="707"/>
                    <a:pt x="418" y="710"/>
                    <a:pt x="420" y="713"/>
                  </a:cubicBezTo>
                  <a:cubicBezTo>
                    <a:pt x="426" y="720"/>
                    <a:pt x="432" y="727"/>
                    <a:pt x="437" y="734"/>
                  </a:cubicBezTo>
                  <a:cubicBezTo>
                    <a:pt x="439" y="736"/>
                    <a:pt x="438" y="740"/>
                    <a:pt x="439" y="743"/>
                  </a:cubicBezTo>
                  <a:cubicBezTo>
                    <a:pt x="436" y="743"/>
                    <a:pt x="432" y="743"/>
                    <a:pt x="430" y="741"/>
                  </a:cubicBezTo>
                  <a:cubicBezTo>
                    <a:pt x="411" y="725"/>
                    <a:pt x="392" y="709"/>
                    <a:pt x="375" y="691"/>
                  </a:cubicBezTo>
                  <a:cubicBezTo>
                    <a:pt x="335" y="650"/>
                    <a:pt x="305" y="604"/>
                    <a:pt x="287" y="549"/>
                  </a:cubicBezTo>
                  <a:cubicBezTo>
                    <a:pt x="266" y="482"/>
                    <a:pt x="275" y="417"/>
                    <a:pt x="304" y="353"/>
                  </a:cubicBezTo>
                  <a:cubicBezTo>
                    <a:pt x="309" y="343"/>
                    <a:pt x="314" y="332"/>
                    <a:pt x="320" y="322"/>
                  </a:cubicBezTo>
                  <a:cubicBezTo>
                    <a:pt x="325" y="313"/>
                    <a:pt x="326" y="305"/>
                    <a:pt x="325" y="295"/>
                  </a:cubicBezTo>
                  <a:cubicBezTo>
                    <a:pt x="321" y="261"/>
                    <a:pt x="310" y="230"/>
                    <a:pt x="298" y="198"/>
                  </a:cubicBezTo>
                  <a:cubicBezTo>
                    <a:pt x="283" y="161"/>
                    <a:pt x="269" y="124"/>
                    <a:pt x="254" y="87"/>
                  </a:cubicBezTo>
                  <a:cubicBezTo>
                    <a:pt x="252" y="81"/>
                    <a:pt x="249" y="75"/>
                    <a:pt x="246" y="69"/>
                  </a:cubicBezTo>
                  <a:cubicBezTo>
                    <a:pt x="231" y="42"/>
                    <a:pt x="238" y="45"/>
                    <a:pt x="209" y="48"/>
                  </a:cubicBezTo>
                  <a:cubicBezTo>
                    <a:pt x="147" y="55"/>
                    <a:pt x="89" y="73"/>
                    <a:pt x="38" y="110"/>
                  </a:cubicBezTo>
                  <a:cubicBezTo>
                    <a:pt x="24" y="119"/>
                    <a:pt x="13" y="130"/>
                    <a:pt x="0" y="141"/>
                  </a:cubicBezTo>
                  <a:cubicBezTo>
                    <a:pt x="8" y="119"/>
                    <a:pt x="19" y="98"/>
                    <a:pt x="35" y="81"/>
                  </a:cubicBezTo>
                  <a:cubicBezTo>
                    <a:pt x="63" y="50"/>
                    <a:pt x="97" y="28"/>
                    <a:pt x="136" y="12"/>
                  </a:cubicBezTo>
                  <a:cubicBezTo>
                    <a:pt x="163" y="0"/>
                    <a:pt x="188" y="4"/>
                    <a:pt x="211" y="24"/>
                  </a:cubicBezTo>
                  <a:cubicBezTo>
                    <a:pt x="215" y="28"/>
                    <a:pt x="219" y="28"/>
                    <a:pt x="225" y="26"/>
                  </a:cubicBezTo>
                  <a:cubicBezTo>
                    <a:pt x="237" y="21"/>
                    <a:pt x="251" y="15"/>
                    <a:pt x="263" y="16"/>
                  </a:cubicBezTo>
                  <a:cubicBezTo>
                    <a:pt x="301" y="17"/>
                    <a:pt x="334" y="30"/>
                    <a:pt x="361" y="56"/>
                  </a:cubicBezTo>
                  <a:cubicBezTo>
                    <a:pt x="391" y="85"/>
                    <a:pt x="399" y="122"/>
                    <a:pt x="394" y="161"/>
                  </a:cubicBezTo>
                  <a:cubicBezTo>
                    <a:pt x="391" y="185"/>
                    <a:pt x="383" y="207"/>
                    <a:pt x="378" y="225"/>
                  </a:cubicBezTo>
                  <a:cubicBezTo>
                    <a:pt x="390" y="212"/>
                    <a:pt x="410" y="161"/>
                    <a:pt x="413" y="135"/>
                  </a:cubicBezTo>
                  <a:cubicBezTo>
                    <a:pt x="417" y="98"/>
                    <a:pt x="401" y="67"/>
                    <a:pt x="388" y="32"/>
                  </a:cubicBezTo>
                  <a:cubicBezTo>
                    <a:pt x="406" y="38"/>
                    <a:pt x="420" y="35"/>
                    <a:pt x="433" y="23"/>
                  </a:cubicBezTo>
                  <a:cubicBezTo>
                    <a:pt x="434" y="29"/>
                    <a:pt x="435" y="33"/>
                    <a:pt x="435" y="37"/>
                  </a:cubicBezTo>
                  <a:cubicBezTo>
                    <a:pt x="434" y="64"/>
                    <a:pt x="432" y="91"/>
                    <a:pt x="431" y="118"/>
                  </a:cubicBezTo>
                  <a:cubicBezTo>
                    <a:pt x="429" y="165"/>
                    <a:pt x="410" y="207"/>
                    <a:pt x="386" y="247"/>
                  </a:cubicBezTo>
                  <a:cubicBezTo>
                    <a:pt x="364" y="283"/>
                    <a:pt x="342" y="318"/>
                    <a:pt x="323" y="356"/>
                  </a:cubicBezTo>
                  <a:cubicBezTo>
                    <a:pt x="290" y="421"/>
                    <a:pt x="284" y="490"/>
                    <a:pt x="309" y="560"/>
                  </a:cubicBezTo>
                  <a:cubicBezTo>
                    <a:pt x="312" y="568"/>
                    <a:pt x="316" y="576"/>
                    <a:pt x="321" y="584"/>
                  </a:cubicBezTo>
                  <a:cubicBezTo>
                    <a:pt x="319" y="572"/>
                    <a:pt x="317" y="560"/>
                    <a:pt x="316" y="547"/>
                  </a:cubicBezTo>
                  <a:cubicBezTo>
                    <a:pt x="314" y="498"/>
                    <a:pt x="333" y="456"/>
                    <a:pt x="362" y="418"/>
                  </a:cubicBezTo>
                  <a:cubicBezTo>
                    <a:pt x="405" y="362"/>
                    <a:pt x="448" y="306"/>
                    <a:pt x="491" y="250"/>
                  </a:cubicBezTo>
                  <a:cubicBezTo>
                    <a:pt x="524" y="208"/>
                    <a:pt x="543" y="161"/>
                    <a:pt x="549" y="108"/>
                  </a:cubicBezTo>
                  <a:cubicBezTo>
                    <a:pt x="550" y="101"/>
                    <a:pt x="552" y="95"/>
                    <a:pt x="553" y="88"/>
                  </a:cubicBezTo>
                  <a:cubicBezTo>
                    <a:pt x="553" y="87"/>
                    <a:pt x="553" y="87"/>
                    <a:pt x="554" y="86"/>
                  </a:cubicBezTo>
                  <a:close/>
                  <a:moveTo>
                    <a:pt x="374" y="613"/>
                  </a:moveTo>
                  <a:cubicBezTo>
                    <a:pt x="374" y="611"/>
                    <a:pt x="374" y="608"/>
                    <a:pt x="374" y="606"/>
                  </a:cubicBezTo>
                  <a:cubicBezTo>
                    <a:pt x="372" y="571"/>
                    <a:pt x="380" y="538"/>
                    <a:pt x="395" y="506"/>
                  </a:cubicBezTo>
                  <a:cubicBezTo>
                    <a:pt x="412" y="469"/>
                    <a:pt x="437" y="437"/>
                    <a:pt x="461" y="404"/>
                  </a:cubicBezTo>
                  <a:cubicBezTo>
                    <a:pt x="481" y="376"/>
                    <a:pt x="500" y="346"/>
                    <a:pt x="519" y="317"/>
                  </a:cubicBezTo>
                  <a:cubicBezTo>
                    <a:pt x="521" y="314"/>
                    <a:pt x="523" y="311"/>
                    <a:pt x="525" y="307"/>
                  </a:cubicBezTo>
                  <a:cubicBezTo>
                    <a:pt x="517" y="315"/>
                    <a:pt x="512" y="323"/>
                    <a:pt x="506" y="331"/>
                  </a:cubicBezTo>
                  <a:cubicBezTo>
                    <a:pt x="479" y="366"/>
                    <a:pt x="451" y="401"/>
                    <a:pt x="425" y="436"/>
                  </a:cubicBezTo>
                  <a:cubicBezTo>
                    <a:pt x="401" y="469"/>
                    <a:pt x="381" y="505"/>
                    <a:pt x="373" y="545"/>
                  </a:cubicBezTo>
                  <a:cubicBezTo>
                    <a:pt x="368" y="568"/>
                    <a:pt x="368" y="590"/>
                    <a:pt x="374" y="613"/>
                  </a:cubicBezTo>
                  <a:close/>
                  <a:moveTo>
                    <a:pt x="347" y="211"/>
                  </a:moveTo>
                  <a:cubicBezTo>
                    <a:pt x="362" y="129"/>
                    <a:pt x="310" y="46"/>
                    <a:pt x="241" y="43"/>
                  </a:cubicBezTo>
                  <a:cubicBezTo>
                    <a:pt x="275" y="56"/>
                    <a:pt x="308" y="71"/>
                    <a:pt x="328" y="105"/>
                  </a:cubicBezTo>
                  <a:cubicBezTo>
                    <a:pt x="347" y="138"/>
                    <a:pt x="347" y="175"/>
                    <a:pt x="347" y="21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CFF22FB-D392-46D3-909E-3FAFF314DA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875" y="1055688"/>
              <a:ext cx="717550" cy="862013"/>
            </a:xfrm>
            <a:custGeom>
              <a:avLst/>
              <a:gdLst>
                <a:gd name="T0" fmla="*/ 240 w 254"/>
                <a:gd name="T1" fmla="*/ 228 h 306"/>
                <a:gd name="T2" fmla="*/ 218 w 254"/>
                <a:gd name="T3" fmla="*/ 225 h 306"/>
                <a:gd name="T4" fmla="*/ 187 w 254"/>
                <a:gd name="T5" fmla="*/ 242 h 306"/>
                <a:gd name="T6" fmla="*/ 176 w 254"/>
                <a:gd name="T7" fmla="*/ 253 h 306"/>
                <a:gd name="T8" fmla="*/ 109 w 254"/>
                <a:gd name="T9" fmla="*/ 265 h 306"/>
                <a:gd name="T10" fmla="*/ 96 w 254"/>
                <a:gd name="T11" fmla="*/ 263 h 306"/>
                <a:gd name="T12" fmla="*/ 74 w 254"/>
                <a:gd name="T13" fmla="*/ 277 h 306"/>
                <a:gd name="T14" fmla="*/ 63 w 254"/>
                <a:gd name="T15" fmla="*/ 306 h 306"/>
                <a:gd name="T16" fmla="*/ 51 w 254"/>
                <a:gd name="T17" fmla="*/ 291 h 306"/>
                <a:gd name="T18" fmla="*/ 12 w 254"/>
                <a:gd name="T19" fmla="*/ 191 h 306"/>
                <a:gd name="T20" fmla="*/ 28 w 254"/>
                <a:gd name="T21" fmla="*/ 44 h 306"/>
                <a:gd name="T22" fmla="*/ 45 w 254"/>
                <a:gd name="T23" fmla="*/ 20 h 306"/>
                <a:gd name="T24" fmla="*/ 66 w 254"/>
                <a:gd name="T25" fmla="*/ 17 h 306"/>
                <a:gd name="T26" fmla="*/ 75 w 254"/>
                <a:gd name="T27" fmla="*/ 15 h 306"/>
                <a:gd name="T28" fmla="*/ 115 w 254"/>
                <a:gd name="T29" fmla="*/ 5 h 306"/>
                <a:gd name="T30" fmla="*/ 132 w 254"/>
                <a:gd name="T31" fmla="*/ 13 h 306"/>
                <a:gd name="T32" fmla="*/ 230 w 254"/>
                <a:gd name="T33" fmla="*/ 139 h 306"/>
                <a:gd name="T34" fmla="*/ 251 w 254"/>
                <a:gd name="T35" fmla="*/ 197 h 306"/>
                <a:gd name="T36" fmla="*/ 247 w 254"/>
                <a:gd name="T37" fmla="*/ 220 h 306"/>
                <a:gd name="T38" fmla="*/ 240 w 254"/>
                <a:gd name="T39" fmla="*/ 228 h 306"/>
                <a:gd name="T40" fmla="*/ 89 w 254"/>
                <a:gd name="T41" fmla="*/ 46 h 306"/>
                <a:gd name="T42" fmla="*/ 87 w 254"/>
                <a:gd name="T43" fmla="*/ 47 h 306"/>
                <a:gd name="T44" fmla="*/ 100 w 254"/>
                <a:gd name="T45" fmla="*/ 92 h 306"/>
                <a:gd name="T46" fmla="*/ 118 w 254"/>
                <a:gd name="T47" fmla="*/ 181 h 306"/>
                <a:gd name="T48" fmla="*/ 133 w 254"/>
                <a:gd name="T49" fmla="*/ 222 h 306"/>
                <a:gd name="T50" fmla="*/ 105 w 254"/>
                <a:gd name="T51" fmla="*/ 91 h 306"/>
                <a:gd name="T52" fmla="*/ 89 w 254"/>
                <a:gd name="T53" fmla="*/ 4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54" h="306">
                  <a:moveTo>
                    <a:pt x="240" y="228"/>
                  </a:moveTo>
                  <a:cubicBezTo>
                    <a:pt x="233" y="227"/>
                    <a:pt x="225" y="225"/>
                    <a:pt x="218" y="225"/>
                  </a:cubicBezTo>
                  <a:cubicBezTo>
                    <a:pt x="205" y="224"/>
                    <a:pt x="194" y="229"/>
                    <a:pt x="187" y="242"/>
                  </a:cubicBezTo>
                  <a:cubicBezTo>
                    <a:pt x="185" y="246"/>
                    <a:pt x="181" y="250"/>
                    <a:pt x="176" y="253"/>
                  </a:cubicBezTo>
                  <a:cubicBezTo>
                    <a:pt x="156" y="266"/>
                    <a:pt x="133" y="270"/>
                    <a:pt x="109" y="265"/>
                  </a:cubicBezTo>
                  <a:cubicBezTo>
                    <a:pt x="105" y="264"/>
                    <a:pt x="100" y="264"/>
                    <a:pt x="96" y="263"/>
                  </a:cubicBezTo>
                  <a:cubicBezTo>
                    <a:pt x="85" y="262"/>
                    <a:pt x="78" y="267"/>
                    <a:pt x="74" y="277"/>
                  </a:cubicBezTo>
                  <a:cubicBezTo>
                    <a:pt x="70" y="286"/>
                    <a:pt x="67" y="295"/>
                    <a:pt x="63" y="306"/>
                  </a:cubicBezTo>
                  <a:cubicBezTo>
                    <a:pt x="59" y="300"/>
                    <a:pt x="54" y="296"/>
                    <a:pt x="51" y="291"/>
                  </a:cubicBezTo>
                  <a:cubicBezTo>
                    <a:pt x="32" y="260"/>
                    <a:pt x="20" y="226"/>
                    <a:pt x="12" y="191"/>
                  </a:cubicBezTo>
                  <a:cubicBezTo>
                    <a:pt x="0" y="140"/>
                    <a:pt x="7" y="91"/>
                    <a:pt x="28" y="44"/>
                  </a:cubicBezTo>
                  <a:cubicBezTo>
                    <a:pt x="32" y="35"/>
                    <a:pt x="39" y="27"/>
                    <a:pt x="45" y="20"/>
                  </a:cubicBezTo>
                  <a:cubicBezTo>
                    <a:pt x="51" y="15"/>
                    <a:pt x="58" y="14"/>
                    <a:pt x="66" y="17"/>
                  </a:cubicBezTo>
                  <a:cubicBezTo>
                    <a:pt x="68" y="18"/>
                    <a:pt x="74" y="17"/>
                    <a:pt x="75" y="15"/>
                  </a:cubicBezTo>
                  <a:cubicBezTo>
                    <a:pt x="85" y="1"/>
                    <a:pt x="100" y="0"/>
                    <a:pt x="115" y="5"/>
                  </a:cubicBezTo>
                  <a:cubicBezTo>
                    <a:pt x="121" y="6"/>
                    <a:pt x="127" y="10"/>
                    <a:pt x="132" y="13"/>
                  </a:cubicBezTo>
                  <a:cubicBezTo>
                    <a:pt x="180" y="43"/>
                    <a:pt x="211" y="86"/>
                    <a:pt x="230" y="139"/>
                  </a:cubicBezTo>
                  <a:cubicBezTo>
                    <a:pt x="237" y="158"/>
                    <a:pt x="243" y="178"/>
                    <a:pt x="251" y="197"/>
                  </a:cubicBezTo>
                  <a:cubicBezTo>
                    <a:pt x="254" y="206"/>
                    <a:pt x="254" y="213"/>
                    <a:pt x="247" y="220"/>
                  </a:cubicBezTo>
                  <a:cubicBezTo>
                    <a:pt x="244" y="222"/>
                    <a:pt x="243" y="225"/>
                    <a:pt x="240" y="228"/>
                  </a:cubicBezTo>
                  <a:close/>
                  <a:moveTo>
                    <a:pt x="89" y="46"/>
                  </a:moveTo>
                  <a:cubicBezTo>
                    <a:pt x="88" y="47"/>
                    <a:pt x="88" y="47"/>
                    <a:pt x="87" y="47"/>
                  </a:cubicBezTo>
                  <a:cubicBezTo>
                    <a:pt x="91" y="62"/>
                    <a:pt x="97" y="77"/>
                    <a:pt x="100" y="92"/>
                  </a:cubicBezTo>
                  <a:cubicBezTo>
                    <a:pt x="107" y="122"/>
                    <a:pt x="111" y="151"/>
                    <a:pt x="118" y="181"/>
                  </a:cubicBezTo>
                  <a:cubicBezTo>
                    <a:pt x="121" y="195"/>
                    <a:pt x="128" y="208"/>
                    <a:pt x="133" y="222"/>
                  </a:cubicBezTo>
                  <a:cubicBezTo>
                    <a:pt x="124" y="178"/>
                    <a:pt x="115" y="134"/>
                    <a:pt x="105" y="91"/>
                  </a:cubicBezTo>
                  <a:cubicBezTo>
                    <a:pt x="102" y="75"/>
                    <a:pt x="94" y="61"/>
                    <a:pt x="89" y="4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2E16E49D-B6E9-43BC-A68E-CFFFB1EA84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81075" y="1695450"/>
              <a:ext cx="630238" cy="1247775"/>
            </a:xfrm>
            <a:custGeom>
              <a:avLst/>
              <a:gdLst>
                <a:gd name="T0" fmla="*/ 185 w 223"/>
                <a:gd name="T1" fmla="*/ 419 h 443"/>
                <a:gd name="T2" fmla="*/ 190 w 223"/>
                <a:gd name="T3" fmla="*/ 443 h 443"/>
                <a:gd name="T4" fmla="*/ 118 w 223"/>
                <a:gd name="T5" fmla="*/ 280 h 443"/>
                <a:gd name="T6" fmla="*/ 2 w 223"/>
                <a:gd name="T7" fmla="*/ 122 h 443"/>
                <a:gd name="T8" fmla="*/ 34 w 223"/>
                <a:gd name="T9" fmla="*/ 50 h 443"/>
                <a:gd name="T10" fmla="*/ 80 w 223"/>
                <a:gd name="T11" fmla="*/ 99 h 443"/>
                <a:gd name="T12" fmla="*/ 118 w 223"/>
                <a:gd name="T13" fmla="*/ 40 h 443"/>
                <a:gd name="T14" fmla="*/ 158 w 223"/>
                <a:gd name="T15" fmla="*/ 7 h 443"/>
                <a:gd name="T16" fmla="*/ 206 w 223"/>
                <a:gd name="T17" fmla="*/ 83 h 443"/>
                <a:gd name="T18" fmla="*/ 200 w 223"/>
                <a:gd name="T19" fmla="*/ 143 h 443"/>
                <a:gd name="T20" fmla="*/ 222 w 223"/>
                <a:gd name="T21" fmla="*/ 434 h 443"/>
                <a:gd name="T22" fmla="*/ 203 w 223"/>
                <a:gd name="T23" fmla="*/ 334 h 443"/>
                <a:gd name="T24" fmla="*/ 180 w 223"/>
                <a:gd name="T25" fmla="*/ 190 h 443"/>
                <a:gd name="T26" fmla="*/ 212 w 223"/>
                <a:gd name="T27" fmla="*/ 440 h 443"/>
                <a:gd name="T28" fmla="*/ 168 w 223"/>
                <a:gd name="T29" fmla="*/ 247 h 443"/>
                <a:gd name="T30" fmla="*/ 163 w 223"/>
                <a:gd name="T31" fmla="*/ 188 h 443"/>
                <a:gd name="T32" fmla="*/ 166 w 223"/>
                <a:gd name="T33" fmla="*/ 245 h 443"/>
                <a:gd name="T34" fmla="*/ 195 w 223"/>
                <a:gd name="T35" fmla="*/ 387 h 443"/>
                <a:gd name="T36" fmla="*/ 156 w 223"/>
                <a:gd name="T37" fmla="*/ 285 h 443"/>
                <a:gd name="T38" fmla="*/ 194 w 223"/>
                <a:gd name="T39" fmla="*/ 412 h 443"/>
                <a:gd name="T40" fmla="*/ 163 w 223"/>
                <a:gd name="T41" fmla="*/ 335 h 443"/>
                <a:gd name="T42" fmla="*/ 181 w 223"/>
                <a:gd name="T43" fmla="*/ 396 h 443"/>
                <a:gd name="T44" fmla="*/ 167 w 223"/>
                <a:gd name="T45" fmla="*/ 367 h 443"/>
                <a:gd name="T46" fmla="*/ 152 w 223"/>
                <a:gd name="T47" fmla="*/ 332 h 443"/>
                <a:gd name="T48" fmla="*/ 101 w 223"/>
                <a:gd name="T49" fmla="*/ 166 h 443"/>
                <a:gd name="T50" fmla="*/ 101 w 223"/>
                <a:gd name="T51" fmla="*/ 166 h 443"/>
                <a:gd name="T52" fmla="*/ 132 w 223"/>
                <a:gd name="T53" fmla="*/ 290 h 443"/>
                <a:gd name="T54" fmla="*/ 134 w 223"/>
                <a:gd name="T55" fmla="*/ 154 h 443"/>
                <a:gd name="T56" fmla="*/ 160 w 223"/>
                <a:gd name="T57" fmla="*/ 254 h 443"/>
                <a:gd name="T58" fmla="*/ 134 w 223"/>
                <a:gd name="T59" fmla="*/ 154 h 443"/>
                <a:gd name="T60" fmla="*/ 191 w 223"/>
                <a:gd name="T61" fmla="*/ 244 h 443"/>
                <a:gd name="T62" fmla="*/ 158 w 223"/>
                <a:gd name="T63" fmla="*/ 129 h 443"/>
                <a:gd name="T64" fmla="*/ 160 w 223"/>
                <a:gd name="T65" fmla="*/ 79 h 443"/>
                <a:gd name="T66" fmla="*/ 158 w 223"/>
                <a:gd name="T67" fmla="*/ 129 h 443"/>
                <a:gd name="T68" fmla="*/ 179 w 223"/>
                <a:gd name="T69" fmla="*/ 114 h 443"/>
                <a:gd name="T70" fmla="*/ 176 w 223"/>
                <a:gd name="T71" fmla="*/ 154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3" h="443">
                  <a:moveTo>
                    <a:pt x="167" y="367"/>
                  </a:moveTo>
                  <a:cubicBezTo>
                    <a:pt x="173" y="384"/>
                    <a:pt x="179" y="402"/>
                    <a:pt x="185" y="419"/>
                  </a:cubicBezTo>
                  <a:cubicBezTo>
                    <a:pt x="188" y="427"/>
                    <a:pt x="190" y="434"/>
                    <a:pt x="192" y="442"/>
                  </a:cubicBezTo>
                  <a:cubicBezTo>
                    <a:pt x="192" y="442"/>
                    <a:pt x="191" y="443"/>
                    <a:pt x="190" y="443"/>
                  </a:cubicBezTo>
                  <a:cubicBezTo>
                    <a:pt x="188" y="439"/>
                    <a:pt x="185" y="434"/>
                    <a:pt x="183" y="430"/>
                  </a:cubicBezTo>
                  <a:cubicBezTo>
                    <a:pt x="165" y="379"/>
                    <a:pt x="145" y="328"/>
                    <a:pt x="118" y="280"/>
                  </a:cubicBezTo>
                  <a:cubicBezTo>
                    <a:pt x="95" y="238"/>
                    <a:pt x="65" y="200"/>
                    <a:pt x="28" y="169"/>
                  </a:cubicBezTo>
                  <a:cubicBezTo>
                    <a:pt x="13" y="157"/>
                    <a:pt x="4" y="141"/>
                    <a:pt x="2" y="122"/>
                  </a:cubicBezTo>
                  <a:cubicBezTo>
                    <a:pt x="0" y="99"/>
                    <a:pt x="1" y="76"/>
                    <a:pt x="10" y="55"/>
                  </a:cubicBezTo>
                  <a:cubicBezTo>
                    <a:pt x="18" y="38"/>
                    <a:pt x="22" y="39"/>
                    <a:pt x="34" y="50"/>
                  </a:cubicBezTo>
                  <a:cubicBezTo>
                    <a:pt x="41" y="56"/>
                    <a:pt x="46" y="65"/>
                    <a:pt x="52" y="71"/>
                  </a:cubicBezTo>
                  <a:cubicBezTo>
                    <a:pt x="61" y="81"/>
                    <a:pt x="70" y="92"/>
                    <a:pt x="80" y="99"/>
                  </a:cubicBezTo>
                  <a:cubicBezTo>
                    <a:pt x="92" y="109"/>
                    <a:pt x="99" y="107"/>
                    <a:pt x="104" y="92"/>
                  </a:cubicBezTo>
                  <a:cubicBezTo>
                    <a:pt x="110" y="75"/>
                    <a:pt x="114" y="57"/>
                    <a:pt x="118" y="40"/>
                  </a:cubicBezTo>
                  <a:cubicBezTo>
                    <a:pt x="120" y="32"/>
                    <a:pt x="122" y="24"/>
                    <a:pt x="125" y="16"/>
                  </a:cubicBezTo>
                  <a:cubicBezTo>
                    <a:pt x="132" y="4"/>
                    <a:pt x="146" y="0"/>
                    <a:pt x="158" y="7"/>
                  </a:cubicBezTo>
                  <a:cubicBezTo>
                    <a:pt x="162" y="9"/>
                    <a:pt x="166" y="11"/>
                    <a:pt x="169" y="14"/>
                  </a:cubicBezTo>
                  <a:cubicBezTo>
                    <a:pt x="188" y="33"/>
                    <a:pt x="201" y="55"/>
                    <a:pt x="206" y="83"/>
                  </a:cubicBezTo>
                  <a:cubicBezTo>
                    <a:pt x="206" y="87"/>
                    <a:pt x="206" y="91"/>
                    <a:pt x="205" y="95"/>
                  </a:cubicBezTo>
                  <a:cubicBezTo>
                    <a:pt x="204" y="111"/>
                    <a:pt x="201" y="127"/>
                    <a:pt x="200" y="143"/>
                  </a:cubicBezTo>
                  <a:cubicBezTo>
                    <a:pt x="195" y="231"/>
                    <a:pt x="203" y="318"/>
                    <a:pt x="220" y="405"/>
                  </a:cubicBezTo>
                  <a:cubicBezTo>
                    <a:pt x="222" y="414"/>
                    <a:pt x="223" y="424"/>
                    <a:pt x="222" y="434"/>
                  </a:cubicBezTo>
                  <a:cubicBezTo>
                    <a:pt x="216" y="401"/>
                    <a:pt x="210" y="367"/>
                    <a:pt x="204" y="334"/>
                  </a:cubicBezTo>
                  <a:cubicBezTo>
                    <a:pt x="204" y="334"/>
                    <a:pt x="203" y="334"/>
                    <a:pt x="203" y="334"/>
                  </a:cubicBezTo>
                  <a:cubicBezTo>
                    <a:pt x="207" y="359"/>
                    <a:pt x="210" y="383"/>
                    <a:pt x="214" y="407"/>
                  </a:cubicBezTo>
                  <a:cubicBezTo>
                    <a:pt x="192" y="336"/>
                    <a:pt x="187" y="263"/>
                    <a:pt x="180" y="190"/>
                  </a:cubicBezTo>
                  <a:cubicBezTo>
                    <a:pt x="182" y="274"/>
                    <a:pt x="197" y="357"/>
                    <a:pt x="215" y="439"/>
                  </a:cubicBezTo>
                  <a:cubicBezTo>
                    <a:pt x="214" y="439"/>
                    <a:pt x="213" y="439"/>
                    <a:pt x="212" y="440"/>
                  </a:cubicBezTo>
                  <a:cubicBezTo>
                    <a:pt x="206" y="418"/>
                    <a:pt x="201" y="397"/>
                    <a:pt x="196" y="375"/>
                  </a:cubicBezTo>
                  <a:cubicBezTo>
                    <a:pt x="187" y="333"/>
                    <a:pt x="178" y="290"/>
                    <a:pt x="168" y="247"/>
                  </a:cubicBezTo>
                  <a:cubicBezTo>
                    <a:pt x="168" y="246"/>
                    <a:pt x="167" y="246"/>
                    <a:pt x="166" y="245"/>
                  </a:cubicBezTo>
                  <a:cubicBezTo>
                    <a:pt x="165" y="226"/>
                    <a:pt x="164" y="207"/>
                    <a:pt x="163" y="188"/>
                  </a:cubicBezTo>
                  <a:cubicBezTo>
                    <a:pt x="162" y="188"/>
                    <a:pt x="162" y="188"/>
                    <a:pt x="161" y="188"/>
                  </a:cubicBezTo>
                  <a:cubicBezTo>
                    <a:pt x="163" y="207"/>
                    <a:pt x="165" y="226"/>
                    <a:pt x="166" y="245"/>
                  </a:cubicBezTo>
                  <a:cubicBezTo>
                    <a:pt x="173" y="276"/>
                    <a:pt x="179" y="307"/>
                    <a:pt x="186" y="338"/>
                  </a:cubicBezTo>
                  <a:cubicBezTo>
                    <a:pt x="189" y="354"/>
                    <a:pt x="193" y="370"/>
                    <a:pt x="195" y="387"/>
                  </a:cubicBezTo>
                  <a:cubicBezTo>
                    <a:pt x="194" y="385"/>
                    <a:pt x="193" y="384"/>
                    <a:pt x="192" y="382"/>
                  </a:cubicBezTo>
                  <a:cubicBezTo>
                    <a:pt x="180" y="350"/>
                    <a:pt x="169" y="317"/>
                    <a:pt x="156" y="285"/>
                  </a:cubicBezTo>
                  <a:cubicBezTo>
                    <a:pt x="149" y="268"/>
                    <a:pt x="138" y="253"/>
                    <a:pt x="128" y="237"/>
                  </a:cubicBezTo>
                  <a:cubicBezTo>
                    <a:pt x="162" y="291"/>
                    <a:pt x="177" y="352"/>
                    <a:pt x="194" y="412"/>
                  </a:cubicBezTo>
                  <a:cubicBezTo>
                    <a:pt x="194" y="413"/>
                    <a:pt x="194" y="413"/>
                    <a:pt x="194" y="417"/>
                  </a:cubicBezTo>
                  <a:cubicBezTo>
                    <a:pt x="183" y="388"/>
                    <a:pt x="173" y="362"/>
                    <a:pt x="163" y="335"/>
                  </a:cubicBezTo>
                  <a:cubicBezTo>
                    <a:pt x="162" y="335"/>
                    <a:pt x="161" y="336"/>
                    <a:pt x="161" y="336"/>
                  </a:cubicBezTo>
                  <a:cubicBezTo>
                    <a:pt x="168" y="356"/>
                    <a:pt x="174" y="376"/>
                    <a:pt x="181" y="396"/>
                  </a:cubicBezTo>
                  <a:cubicBezTo>
                    <a:pt x="181" y="396"/>
                    <a:pt x="181" y="396"/>
                    <a:pt x="180" y="396"/>
                  </a:cubicBezTo>
                  <a:cubicBezTo>
                    <a:pt x="176" y="387"/>
                    <a:pt x="171" y="377"/>
                    <a:pt x="167" y="367"/>
                  </a:cubicBezTo>
                  <a:cubicBezTo>
                    <a:pt x="163" y="355"/>
                    <a:pt x="159" y="343"/>
                    <a:pt x="155" y="331"/>
                  </a:cubicBezTo>
                  <a:cubicBezTo>
                    <a:pt x="154" y="332"/>
                    <a:pt x="153" y="332"/>
                    <a:pt x="152" y="332"/>
                  </a:cubicBezTo>
                  <a:cubicBezTo>
                    <a:pt x="157" y="344"/>
                    <a:pt x="162" y="356"/>
                    <a:pt x="167" y="367"/>
                  </a:cubicBezTo>
                  <a:close/>
                  <a:moveTo>
                    <a:pt x="101" y="166"/>
                  </a:moveTo>
                  <a:cubicBezTo>
                    <a:pt x="119" y="198"/>
                    <a:pt x="137" y="229"/>
                    <a:pt x="155" y="261"/>
                  </a:cubicBezTo>
                  <a:cubicBezTo>
                    <a:pt x="141" y="227"/>
                    <a:pt x="125" y="195"/>
                    <a:pt x="101" y="166"/>
                  </a:cubicBezTo>
                  <a:close/>
                  <a:moveTo>
                    <a:pt x="77" y="207"/>
                  </a:moveTo>
                  <a:cubicBezTo>
                    <a:pt x="96" y="235"/>
                    <a:pt x="114" y="262"/>
                    <a:pt x="132" y="290"/>
                  </a:cubicBezTo>
                  <a:cubicBezTo>
                    <a:pt x="120" y="262"/>
                    <a:pt x="93" y="220"/>
                    <a:pt x="77" y="207"/>
                  </a:cubicBezTo>
                  <a:close/>
                  <a:moveTo>
                    <a:pt x="134" y="154"/>
                  </a:moveTo>
                  <a:cubicBezTo>
                    <a:pt x="133" y="154"/>
                    <a:pt x="132" y="154"/>
                    <a:pt x="131" y="155"/>
                  </a:cubicBezTo>
                  <a:cubicBezTo>
                    <a:pt x="141" y="188"/>
                    <a:pt x="150" y="221"/>
                    <a:pt x="160" y="254"/>
                  </a:cubicBezTo>
                  <a:cubicBezTo>
                    <a:pt x="161" y="253"/>
                    <a:pt x="161" y="253"/>
                    <a:pt x="162" y="253"/>
                  </a:cubicBezTo>
                  <a:cubicBezTo>
                    <a:pt x="153" y="220"/>
                    <a:pt x="143" y="187"/>
                    <a:pt x="134" y="154"/>
                  </a:cubicBezTo>
                  <a:close/>
                  <a:moveTo>
                    <a:pt x="191" y="147"/>
                  </a:moveTo>
                  <a:cubicBezTo>
                    <a:pt x="184" y="181"/>
                    <a:pt x="187" y="215"/>
                    <a:pt x="191" y="244"/>
                  </a:cubicBezTo>
                  <a:cubicBezTo>
                    <a:pt x="191" y="214"/>
                    <a:pt x="191" y="181"/>
                    <a:pt x="191" y="147"/>
                  </a:cubicBezTo>
                  <a:close/>
                  <a:moveTo>
                    <a:pt x="158" y="129"/>
                  </a:moveTo>
                  <a:cubicBezTo>
                    <a:pt x="159" y="129"/>
                    <a:pt x="159" y="129"/>
                    <a:pt x="160" y="129"/>
                  </a:cubicBezTo>
                  <a:cubicBezTo>
                    <a:pt x="160" y="113"/>
                    <a:pt x="160" y="96"/>
                    <a:pt x="160" y="79"/>
                  </a:cubicBezTo>
                  <a:cubicBezTo>
                    <a:pt x="159" y="79"/>
                    <a:pt x="159" y="79"/>
                    <a:pt x="158" y="79"/>
                  </a:cubicBezTo>
                  <a:cubicBezTo>
                    <a:pt x="158" y="96"/>
                    <a:pt x="158" y="113"/>
                    <a:pt x="158" y="129"/>
                  </a:cubicBezTo>
                  <a:close/>
                  <a:moveTo>
                    <a:pt x="181" y="115"/>
                  </a:moveTo>
                  <a:cubicBezTo>
                    <a:pt x="180" y="115"/>
                    <a:pt x="179" y="114"/>
                    <a:pt x="179" y="114"/>
                  </a:cubicBezTo>
                  <a:cubicBezTo>
                    <a:pt x="177" y="127"/>
                    <a:pt x="175" y="141"/>
                    <a:pt x="173" y="154"/>
                  </a:cubicBezTo>
                  <a:cubicBezTo>
                    <a:pt x="174" y="154"/>
                    <a:pt x="175" y="154"/>
                    <a:pt x="176" y="154"/>
                  </a:cubicBezTo>
                  <a:cubicBezTo>
                    <a:pt x="177" y="141"/>
                    <a:pt x="179" y="128"/>
                    <a:pt x="181" y="115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D5335626-9639-499B-B0D6-7813F7F2C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8" y="1477963"/>
              <a:ext cx="604838" cy="392113"/>
            </a:xfrm>
            <a:custGeom>
              <a:avLst/>
              <a:gdLst>
                <a:gd name="T0" fmla="*/ 191 w 214"/>
                <a:gd name="T1" fmla="*/ 99 h 139"/>
                <a:gd name="T2" fmla="*/ 83 w 214"/>
                <a:gd name="T3" fmla="*/ 50 h 139"/>
                <a:gd name="T4" fmla="*/ 214 w 214"/>
                <a:gd name="T5" fmla="*/ 139 h 139"/>
                <a:gd name="T6" fmla="*/ 116 w 214"/>
                <a:gd name="T7" fmla="*/ 111 h 139"/>
                <a:gd name="T8" fmla="*/ 69 w 214"/>
                <a:gd name="T9" fmla="*/ 89 h 139"/>
                <a:gd name="T10" fmla="*/ 60 w 214"/>
                <a:gd name="T11" fmla="*/ 82 h 139"/>
                <a:gd name="T12" fmla="*/ 8 w 214"/>
                <a:gd name="T13" fmla="*/ 86 h 139"/>
                <a:gd name="T14" fmla="*/ 61 w 214"/>
                <a:gd name="T15" fmla="*/ 7 h 139"/>
                <a:gd name="T16" fmla="*/ 143 w 214"/>
                <a:gd name="T17" fmla="*/ 13 h 139"/>
                <a:gd name="T18" fmla="*/ 168 w 214"/>
                <a:gd name="T19" fmla="*/ 36 h 139"/>
                <a:gd name="T20" fmla="*/ 187 w 214"/>
                <a:gd name="T21" fmla="*/ 89 h 139"/>
                <a:gd name="T22" fmla="*/ 191 w 214"/>
                <a:gd name="T23" fmla="*/ 9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4" h="139">
                  <a:moveTo>
                    <a:pt x="191" y="99"/>
                  </a:moveTo>
                  <a:cubicBezTo>
                    <a:pt x="160" y="70"/>
                    <a:pt x="126" y="50"/>
                    <a:pt x="83" y="50"/>
                  </a:cubicBezTo>
                  <a:cubicBezTo>
                    <a:pt x="144" y="55"/>
                    <a:pt x="182" y="92"/>
                    <a:pt x="214" y="139"/>
                  </a:cubicBezTo>
                  <a:cubicBezTo>
                    <a:pt x="182" y="126"/>
                    <a:pt x="150" y="117"/>
                    <a:pt x="116" y="111"/>
                  </a:cubicBezTo>
                  <a:cubicBezTo>
                    <a:pt x="98" y="108"/>
                    <a:pt x="82" y="102"/>
                    <a:pt x="69" y="89"/>
                  </a:cubicBezTo>
                  <a:cubicBezTo>
                    <a:pt x="67" y="86"/>
                    <a:pt x="63" y="84"/>
                    <a:pt x="60" y="82"/>
                  </a:cubicBezTo>
                  <a:cubicBezTo>
                    <a:pt x="39" y="70"/>
                    <a:pt x="27" y="70"/>
                    <a:pt x="8" y="86"/>
                  </a:cubicBezTo>
                  <a:cubicBezTo>
                    <a:pt x="0" y="53"/>
                    <a:pt x="25" y="15"/>
                    <a:pt x="61" y="7"/>
                  </a:cubicBezTo>
                  <a:cubicBezTo>
                    <a:pt x="89" y="0"/>
                    <a:pt x="116" y="6"/>
                    <a:pt x="143" y="13"/>
                  </a:cubicBezTo>
                  <a:cubicBezTo>
                    <a:pt x="157" y="16"/>
                    <a:pt x="164" y="21"/>
                    <a:pt x="168" y="36"/>
                  </a:cubicBezTo>
                  <a:cubicBezTo>
                    <a:pt x="171" y="54"/>
                    <a:pt x="180" y="72"/>
                    <a:pt x="187" y="89"/>
                  </a:cubicBezTo>
                  <a:cubicBezTo>
                    <a:pt x="188" y="92"/>
                    <a:pt x="189" y="95"/>
                    <a:pt x="191" y="99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B2352A40-EF82-430C-B15B-082E8C0A6B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1300" y="1870075"/>
              <a:ext cx="771525" cy="284163"/>
            </a:xfrm>
            <a:custGeom>
              <a:avLst/>
              <a:gdLst>
                <a:gd name="T0" fmla="*/ 271 w 273"/>
                <a:gd name="T1" fmla="*/ 101 h 101"/>
                <a:gd name="T2" fmla="*/ 237 w 273"/>
                <a:gd name="T3" fmla="*/ 87 h 101"/>
                <a:gd name="T4" fmla="*/ 90 w 273"/>
                <a:gd name="T5" fmla="*/ 46 h 101"/>
                <a:gd name="T6" fmla="*/ 22 w 273"/>
                <a:gd name="T7" fmla="*/ 59 h 101"/>
                <a:gd name="T8" fmla="*/ 3 w 273"/>
                <a:gd name="T9" fmla="*/ 69 h 101"/>
                <a:gd name="T10" fmla="*/ 7 w 273"/>
                <a:gd name="T11" fmla="*/ 46 h 101"/>
                <a:gd name="T12" fmla="*/ 44 w 273"/>
                <a:gd name="T13" fmla="*/ 18 h 101"/>
                <a:gd name="T14" fmla="*/ 155 w 273"/>
                <a:gd name="T15" fmla="*/ 2 h 101"/>
                <a:gd name="T16" fmla="*/ 246 w 273"/>
                <a:gd name="T17" fmla="*/ 20 h 101"/>
                <a:gd name="T18" fmla="*/ 252 w 273"/>
                <a:gd name="T19" fmla="*/ 28 h 101"/>
                <a:gd name="T20" fmla="*/ 273 w 273"/>
                <a:gd name="T21" fmla="*/ 100 h 101"/>
                <a:gd name="T22" fmla="*/ 271 w 273"/>
                <a:gd name="T23" fmla="*/ 101 h 101"/>
                <a:gd name="T24" fmla="*/ 86 w 273"/>
                <a:gd name="T25" fmla="*/ 31 h 101"/>
                <a:gd name="T26" fmla="*/ 228 w 273"/>
                <a:gd name="T27" fmla="*/ 72 h 101"/>
                <a:gd name="T28" fmla="*/ 86 w 273"/>
                <a:gd name="T29" fmla="*/ 3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3" h="101">
                  <a:moveTo>
                    <a:pt x="271" y="101"/>
                  </a:moveTo>
                  <a:cubicBezTo>
                    <a:pt x="260" y="96"/>
                    <a:pt x="248" y="92"/>
                    <a:pt x="237" y="87"/>
                  </a:cubicBezTo>
                  <a:cubicBezTo>
                    <a:pt x="189" y="69"/>
                    <a:pt x="141" y="53"/>
                    <a:pt x="90" y="46"/>
                  </a:cubicBezTo>
                  <a:cubicBezTo>
                    <a:pt x="66" y="42"/>
                    <a:pt x="43" y="46"/>
                    <a:pt x="22" y="59"/>
                  </a:cubicBezTo>
                  <a:cubicBezTo>
                    <a:pt x="16" y="63"/>
                    <a:pt x="10" y="66"/>
                    <a:pt x="3" y="69"/>
                  </a:cubicBezTo>
                  <a:cubicBezTo>
                    <a:pt x="0" y="60"/>
                    <a:pt x="2" y="53"/>
                    <a:pt x="7" y="46"/>
                  </a:cubicBezTo>
                  <a:cubicBezTo>
                    <a:pt x="16" y="33"/>
                    <a:pt x="29" y="24"/>
                    <a:pt x="44" y="18"/>
                  </a:cubicBezTo>
                  <a:cubicBezTo>
                    <a:pt x="79" y="2"/>
                    <a:pt x="117" y="0"/>
                    <a:pt x="155" y="2"/>
                  </a:cubicBezTo>
                  <a:cubicBezTo>
                    <a:pt x="186" y="3"/>
                    <a:pt x="217" y="6"/>
                    <a:pt x="246" y="20"/>
                  </a:cubicBezTo>
                  <a:cubicBezTo>
                    <a:pt x="248" y="21"/>
                    <a:pt x="252" y="25"/>
                    <a:pt x="252" y="28"/>
                  </a:cubicBezTo>
                  <a:cubicBezTo>
                    <a:pt x="253" y="53"/>
                    <a:pt x="257" y="78"/>
                    <a:pt x="273" y="100"/>
                  </a:cubicBezTo>
                  <a:cubicBezTo>
                    <a:pt x="272" y="100"/>
                    <a:pt x="272" y="101"/>
                    <a:pt x="271" y="101"/>
                  </a:cubicBezTo>
                  <a:close/>
                  <a:moveTo>
                    <a:pt x="86" y="31"/>
                  </a:moveTo>
                  <a:cubicBezTo>
                    <a:pt x="137" y="33"/>
                    <a:pt x="185" y="44"/>
                    <a:pt x="228" y="72"/>
                  </a:cubicBezTo>
                  <a:cubicBezTo>
                    <a:pt x="186" y="39"/>
                    <a:pt x="137" y="30"/>
                    <a:pt x="86" y="3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CF27E20-B61B-4182-8D03-DB82148096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04938" y="990600"/>
              <a:ext cx="350838" cy="628650"/>
            </a:xfrm>
            <a:custGeom>
              <a:avLst/>
              <a:gdLst>
                <a:gd name="T0" fmla="*/ 124 w 124"/>
                <a:gd name="T1" fmla="*/ 3 h 223"/>
                <a:gd name="T2" fmla="*/ 120 w 124"/>
                <a:gd name="T3" fmla="*/ 5 h 223"/>
                <a:gd name="T4" fmla="*/ 81 w 124"/>
                <a:gd name="T5" fmla="*/ 97 h 223"/>
                <a:gd name="T6" fmla="*/ 90 w 124"/>
                <a:gd name="T7" fmla="*/ 149 h 223"/>
                <a:gd name="T8" fmla="*/ 87 w 124"/>
                <a:gd name="T9" fmla="*/ 157 h 223"/>
                <a:gd name="T10" fmla="*/ 35 w 124"/>
                <a:gd name="T11" fmla="*/ 223 h 223"/>
                <a:gd name="T12" fmla="*/ 24 w 124"/>
                <a:gd name="T13" fmla="*/ 180 h 223"/>
                <a:gd name="T14" fmla="*/ 2 w 124"/>
                <a:gd name="T15" fmla="*/ 110 h 223"/>
                <a:gd name="T16" fmla="*/ 1 w 124"/>
                <a:gd name="T17" fmla="*/ 103 h 223"/>
                <a:gd name="T18" fmla="*/ 47 w 124"/>
                <a:gd name="T19" fmla="*/ 23 h 223"/>
                <a:gd name="T20" fmla="*/ 124 w 124"/>
                <a:gd name="T21" fmla="*/ 3 h 223"/>
                <a:gd name="T22" fmla="*/ 65 w 124"/>
                <a:gd name="T23" fmla="*/ 71 h 223"/>
                <a:gd name="T24" fmla="*/ 43 w 124"/>
                <a:gd name="T25" fmla="*/ 181 h 223"/>
                <a:gd name="T26" fmla="*/ 65 w 124"/>
                <a:gd name="T27" fmla="*/ 7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23">
                  <a:moveTo>
                    <a:pt x="124" y="3"/>
                  </a:moveTo>
                  <a:cubicBezTo>
                    <a:pt x="122" y="4"/>
                    <a:pt x="121" y="5"/>
                    <a:pt x="120" y="5"/>
                  </a:cubicBezTo>
                  <a:cubicBezTo>
                    <a:pt x="85" y="24"/>
                    <a:pt x="70" y="58"/>
                    <a:pt x="81" y="97"/>
                  </a:cubicBezTo>
                  <a:cubicBezTo>
                    <a:pt x="85" y="114"/>
                    <a:pt x="88" y="131"/>
                    <a:pt x="90" y="149"/>
                  </a:cubicBezTo>
                  <a:cubicBezTo>
                    <a:pt x="91" y="151"/>
                    <a:pt x="88" y="155"/>
                    <a:pt x="87" y="157"/>
                  </a:cubicBezTo>
                  <a:cubicBezTo>
                    <a:pt x="69" y="179"/>
                    <a:pt x="52" y="201"/>
                    <a:pt x="35" y="223"/>
                  </a:cubicBezTo>
                  <a:cubicBezTo>
                    <a:pt x="32" y="210"/>
                    <a:pt x="28" y="195"/>
                    <a:pt x="24" y="180"/>
                  </a:cubicBezTo>
                  <a:cubicBezTo>
                    <a:pt x="17" y="157"/>
                    <a:pt x="9" y="134"/>
                    <a:pt x="2" y="110"/>
                  </a:cubicBezTo>
                  <a:cubicBezTo>
                    <a:pt x="1" y="108"/>
                    <a:pt x="0" y="106"/>
                    <a:pt x="1" y="103"/>
                  </a:cubicBezTo>
                  <a:cubicBezTo>
                    <a:pt x="7" y="72"/>
                    <a:pt x="18" y="42"/>
                    <a:pt x="47" y="23"/>
                  </a:cubicBezTo>
                  <a:cubicBezTo>
                    <a:pt x="69" y="7"/>
                    <a:pt x="95" y="0"/>
                    <a:pt x="124" y="3"/>
                  </a:cubicBezTo>
                  <a:close/>
                  <a:moveTo>
                    <a:pt x="65" y="71"/>
                  </a:moveTo>
                  <a:cubicBezTo>
                    <a:pt x="48" y="106"/>
                    <a:pt x="38" y="142"/>
                    <a:pt x="43" y="181"/>
                  </a:cubicBezTo>
                  <a:cubicBezTo>
                    <a:pt x="41" y="143"/>
                    <a:pt x="50" y="107"/>
                    <a:pt x="65" y="7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68B24030-7CB7-4120-973A-F28431BBB0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1138" y="1360488"/>
              <a:ext cx="554038" cy="554038"/>
            </a:xfrm>
            <a:custGeom>
              <a:avLst/>
              <a:gdLst>
                <a:gd name="T0" fmla="*/ 0 w 196"/>
                <a:gd name="T1" fmla="*/ 128 h 197"/>
                <a:gd name="T2" fmla="*/ 126 w 196"/>
                <a:gd name="T3" fmla="*/ 13 h 197"/>
                <a:gd name="T4" fmla="*/ 195 w 196"/>
                <a:gd name="T5" fmla="*/ 7 h 197"/>
                <a:gd name="T6" fmla="*/ 196 w 196"/>
                <a:gd name="T7" fmla="*/ 10 h 197"/>
                <a:gd name="T8" fmla="*/ 187 w 196"/>
                <a:gd name="T9" fmla="*/ 14 h 197"/>
                <a:gd name="T10" fmla="*/ 94 w 196"/>
                <a:gd name="T11" fmla="*/ 75 h 197"/>
                <a:gd name="T12" fmla="*/ 35 w 196"/>
                <a:gd name="T13" fmla="*/ 191 h 197"/>
                <a:gd name="T14" fmla="*/ 33 w 196"/>
                <a:gd name="T15" fmla="*/ 197 h 197"/>
                <a:gd name="T16" fmla="*/ 0 w 196"/>
                <a:gd name="T17" fmla="*/ 128 h 197"/>
                <a:gd name="T18" fmla="*/ 46 w 196"/>
                <a:gd name="T19" fmla="*/ 118 h 197"/>
                <a:gd name="T20" fmla="*/ 85 w 196"/>
                <a:gd name="T21" fmla="*/ 53 h 197"/>
                <a:gd name="T22" fmla="*/ 46 w 196"/>
                <a:gd name="T23" fmla="*/ 118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6" h="197">
                  <a:moveTo>
                    <a:pt x="0" y="128"/>
                  </a:moveTo>
                  <a:cubicBezTo>
                    <a:pt x="26" y="71"/>
                    <a:pt x="67" y="32"/>
                    <a:pt x="126" y="13"/>
                  </a:cubicBezTo>
                  <a:cubicBezTo>
                    <a:pt x="148" y="6"/>
                    <a:pt x="172" y="0"/>
                    <a:pt x="195" y="7"/>
                  </a:cubicBezTo>
                  <a:cubicBezTo>
                    <a:pt x="196" y="8"/>
                    <a:pt x="196" y="9"/>
                    <a:pt x="196" y="10"/>
                  </a:cubicBezTo>
                  <a:cubicBezTo>
                    <a:pt x="193" y="11"/>
                    <a:pt x="191" y="14"/>
                    <a:pt x="187" y="14"/>
                  </a:cubicBezTo>
                  <a:cubicBezTo>
                    <a:pt x="145" y="17"/>
                    <a:pt x="116" y="41"/>
                    <a:pt x="94" y="75"/>
                  </a:cubicBezTo>
                  <a:cubicBezTo>
                    <a:pt x="70" y="111"/>
                    <a:pt x="51" y="150"/>
                    <a:pt x="35" y="191"/>
                  </a:cubicBezTo>
                  <a:cubicBezTo>
                    <a:pt x="35" y="192"/>
                    <a:pt x="34" y="193"/>
                    <a:pt x="33" y="197"/>
                  </a:cubicBezTo>
                  <a:cubicBezTo>
                    <a:pt x="26" y="170"/>
                    <a:pt x="18" y="146"/>
                    <a:pt x="0" y="128"/>
                  </a:cubicBezTo>
                  <a:close/>
                  <a:moveTo>
                    <a:pt x="46" y="118"/>
                  </a:moveTo>
                  <a:cubicBezTo>
                    <a:pt x="59" y="97"/>
                    <a:pt x="72" y="74"/>
                    <a:pt x="85" y="53"/>
                  </a:cubicBezTo>
                  <a:cubicBezTo>
                    <a:pt x="68" y="71"/>
                    <a:pt x="55" y="94"/>
                    <a:pt x="46" y="11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1DD6A5BB-4D5B-4FF2-9D22-AC299F861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550" y="1797050"/>
              <a:ext cx="560388" cy="258763"/>
            </a:xfrm>
            <a:custGeom>
              <a:avLst/>
              <a:gdLst>
                <a:gd name="T0" fmla="*/ 8 w 198"/>
                <a:gd name="T1" fmla="*/ 92 h 92"/>
                <a:gd name="T2" fmla="*/ 5 w 198"/>
                <a:gd name="T3" fmla="*/ 62 h 92"/>
                <a:gd name="T4" fmla="*/ 53 w 198"/>
                <a:gd name="T5" fmla="*/ 16 h 92"/>
                <a:gd name="T6" fmla="*/ 148 w 198"/>
                <a:gd name="T7" fmla="*/ 10 h 92"/>
                <a:gd name="T8" fmla="*/ 198 w 198"/>
                <a:gd name="T9" fmla="*/ 23 h 92"/>
                <a:gd name="T10" fmla="*/ 148 w 198"/>
                <a:gd name="T11" fmla="*/ 23 h 92"/>
                <a:gd name="T12" fmla="*/ 53 w 198"/>
                <a:gd name="T13" fmla="*/ 40 h 92"/>
                <a:gd name="T14" fmla="*/ 33 w 198"/>
                <a:gd name="T15" fmla="*/ 51 h 92"/>
                <a:gd name="T16" fmla="*/ 8 w 198"/>
                <a:gd name="T1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8" h="92">
                  <a:moveTo>
                    <a:pt x="8" y="92"/>
                  </a:moveTo>
                  <a:cubicBezTo>
                    <a:pt x="0" y="81"/>
                    <a:pt x="1" y="71"/>
                    <a:pt x="5" y="62"/>
                  </a:cubicBezTo>
                  <a:cubicBezTo>
                    <a:pt x="14" y="40"/>
                    <a:pt x="32" y="27"/>
                    <a:pt x="53" y="16"/>
                  </a:cubicBezTo>
                  <a:cubicBezTo>
                    <a:pt x="84" y="0"/>
                    <a:pt x="116" y="3"/>
                    <a:pt x="148" y="10"/>
                  </a:cubicBezTo>
                  <a:cubicBezTo>
                    <a:pt x="165" y="14"/>
                    <a:pt x="181" y="19"/>
                    <a:pt x="198" y="23"/>
                  </a:cubicBezTo>
                  <a:cubicBezTo>
                    <a:pt x="181" y="23"/>
                    <a:pt x="164" y="24"/>
                    <a:pt x="148" y="23"/>
                  </a:cubicBezTo>
                  <a:cubicBezTo>
                    <a:pt x="115" y="23"/>
                    <a:pt x="83" y="26"/>
                    <a:pt x="53" y="40"/>
                  </a:cubicBezTo>
                  <a:cubicBezTo>
                    <a:pt x="46" y="43"/>
                    <a:pt x="39" y="47"/>
                    <a:pt x="33" y="51"/>
                  </a:cubicBezTo>
                  <a:cubicBezTo>
                    <a:pt x="20" y="60"/>
                    <a:pt x="9" y="72"/>
                    <a:pt x="8" y="92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3C972494-4F89-41BB-AB3C-BA7967452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888" y="1250950"/>
              <a:ext cx="406400" cy="219075"/>
            </a:xfrm>
            <a:custGeom>
              <a:avLst/>
              <a:gdLst>
                <a:gd name="T0" fmla="*/ 0 w 144"/>
                <a:gd name="T1" fmla="*/ 78 h 78"/>
                <a:gd name="T2" fmla="*/ 50 w 144"/>
                <a:gd name="T3" fmla="*/ 24 h 78"/>
                <a:gd name="T4" fmla="*/ 138 w 144"/>
                <a:gd name="T5" fmla="*/ 29 h 78"/>
                <a:gd name="T6" fmla="*/ 144 w 144"/>
                <a:gd name="T7" fmla="*/ 42 h 78"/>
                <a:gd name="T8" fmla="*/ 70 w 144"/>
                <a:gd name="T9" fmla="*/ 47 h 78"/>
                <a:gd name="T10" fmla="*/ 0 w 144"/>
                <a:gd name="T11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78">
                  <a:moveTo>
                    <a:pt x="0" y="78"/>
                  </a:moveTo>
                  <a:cubicBezTo>
                    <a:pt x="17" y="60"/>
                    <a:pt x="33" y="41"/>
                    <a:pt x="50" y="24"/>
                  </a:cubicBezTo>
                  <a:cubicBezTo>
                    <a:pt x="77" y="0"/>
                    <a:pt x="113" y="3"/>
                    <a:pt x="138" y="29"/>
                  </a:cubicBezTo>
                  <a:cubicBezTo>
                    <a:pt x="141" y="32"/>
                    <a:pt x="142" y="37"/>
                    <a:pt x="144" y="42"/>
                  </a:cubicBezTo>
                  <a:cubicBezTo>
                    <a:pt x="118" y="35"/>
                    <a:pt x="93" y="38"/>
                    <a:pt x="70" y="47"/>
                  </a:cubicBezTo>
                  <a:cubicBezTo>
                    <a:pt x="47" y="56"/>
                    <a:pt x="24" y="67"/>
                    <a:pt x="0" y="78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B3CF4AEF-4701-49EE-970A-21640B49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1782763"/>
              <a:ext cx="207963" cy="196850"/>
            </a:xfrm>
            <a:custGeom>
              <a:avLst/>
              <a:gdLst>
                <a:gd name="T0" fmla="*/ 0 w 74"/>
                <a:gd name="T1" fmla="*/ 16 h 70"/>
                <a:gd name="T2" fmla="*/ 38 w 74"/>
                <a:gd name="T3" fmla="*/ 12 h 70"/>
                <a:gd name="T4" fmla="*/ 74 w 74"/>
                <a:gd name="T5" fmla="*/ 0 h 70"/>
                <a:gd name="T6" fmla="*/ 59 w 74"/>
                <a:gd name="T7" fmla="*/ 64 h 70"/>
                <a:gd name="T8" fmla="*/ 48 w 74"/>
                <a:gd name="T9" fmla="*/ 67 h 70"/>
                <a:gd name="T10" fmla="*/ 25 w 74"/>
                <a:gd name="T11" fmla="*/ 45 h 70"/>
                <a:gd name="T12" fmla="*/ 0 w 74"/>
                <a:gd name="T13" fmla="*/ 1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70">
                  <a:moveTo>
                    <a:pt x="0" y="16"/>
                  </a:moveTo>
                  <a:cubicBezTo>
                    <a:pt x="13" y="14"/>
                    <a:pt x="26" y="15"/>
                    <a:pt x="38" y="12"/>
                  </a:cubicBezTo>
                  <a:cubicBezTo>
                    <a:pt x="50" y="9"/>
                    <a:pt x="62" y="4"/>
                    <a:pt x="74" y="0"/>
                  </a:cubicBezTo>
                  <a:cubicBezTo>
                    <a:pt x="72" y="21"/>
                    <a:pt x="67" y="43"/>
                    <a:pt x="59" y="64"/>
                  </a:cubicBezTo>
                  <a:cubicBezTo>
                    <a:pt x="57" y="70"/>
                    <a:pt x="53" y="70"/>
                    <a:pt x="48" y="67"/>
                  </a:cubicBezTo>
                  <a:cubicBezTo>
                    <a:pt x="40" y="60"/>
                    <a:pt x="32" y="53"/>
                    <a:pt x="25" y="45"/>
                  </a:cubicBezTo>
                  <a:cubicBezTo>
                    <a:pt x="17" y="36"/>
                    <a:pt x="9" y="26"/>
                    <a:pt x="0" y="16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E074C6F0-0FEF-4742-B5E1-DF57222FB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825" y="1011238"/>
              <a:ext cx="122238" cy="149225"/>
            </a:xfrm>
            <a:custGeom>
              <a:avLst/>
              <a:gdLst>
                <a:gd name="T0" fmla="*/ 0 w 43"/>
                <a:gd name="T1" fmla="*/ 53 h 53"/>
                <a:gd name="T2" fmla="*/ 43 w 43"/>
                <a:gd name="T3" fmla="*/ 0 h 53"/>
                <a:gd name="T4" fmla="*/ 0 w 43"/>
                <a:gd name="T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53">
                  <a:moveTo>
                    <a:pt x="0" y="53"/>
                  </a:moveTo>
                  <a:cubicBezTo>
                    <a:pt x="0" y="27"/>
                    <a:pt x="19" y="2"/>
                    <a:pt x="43" y="0"/>
                  </a:cubicBezTo>
                  <a:cubicBezTo>
                    <a:pt x="28" y="18"/>
                    <a:pt x="13" y="37"/>
                    <a:pt x="0" y="53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ES"/>
            </a:p>
          </p:txBody>
        </p:sp>
      </p:grpSp>
      <p:pic>
        <p:nvPicPr>
          <p:cNvPr id="19" name="Imagen 18">
            <a:extLst>
              <a:ext uri="{FF2B5EF4-FFF2-40B4-BE49-F238E27FC236}">
                <a16:creationId xmlns:a16="http://schemas.microsoft.com/office/drawing/2014/main" id="{AA617C67-61C9-4675-8592-1602637B77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53908" y="1250950"/>
            <a:ext cx="1794933" cy="1783644"/>
          </a:xfrm>
          <a:prstGeom prst="rect">
            <a:avLst/>
          </a:prstGeom>
        </p:spPr>
      </p:pic>
      <p:pic>
        <p:nvPicPr>
          <p:cNvPr id="23" name="Imagen 22">
            <a:extLst>
              <a:ext uri="{FF2B5EF4-FFF2-40B4-BE49-F238E27FC236}">
                <a16:creationId xmlns:a16="http://schemas.microsoft.com/office/drawing/2014/main" id="{F03DF36F-77C2-4553-BEF1-6D5B04540FD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3160" y="722912"/>
            <a:ext cx="4109156" cy="4109156"/>
          </a:xfrm>
          <a:prstGeom prst="rect">
            <a:avLst/>
          </a:prstGeom>
        </p:spPr>
      </p:pic>
      <p:pic>
        <p:nvPicPr>
          <p:cNvPr id="25" name="Imagen 24">
            <a:extLst>
              <a:ext uri="{FF2B5EF4-FFF2-40B4-BE49-F238E27FC236}">
                <a16:creationId xmlns:a16="http://schemas.microsoft.com/office/drawing/2014/main" id="{0E5EE3A3-A1F3-4F24-8CD0-0E0F5F02E41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69779" y="3147837"/>
            <a:ext cx="1789891" cy="18315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07034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8" name="Google Shape;2968;p70"/>
          <p:cNvSpPr txBox="1">
            <a:spLocks noGrp="1"/>
          </p:cNvSpPr>
          <p:nvPr>
            <p:ph type="title"/>
          </p:nvPr>
        </p:nvSpPr>
        <p:spPr>
          <a:xfrm>
            <a:off x="127957" y="246213"/>
            <a:ext cx="2817595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dirty="0">
                <a:solidFill>
                  <a:srgbClr val="FFC000"/>
                </a:solidFill>
              </a:rPr>
              <a:t>RESOURCES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B32F400A-B763-404A-AFFA-69856B399F6D}"/>
              </a:ext>
            </a:extLst>
          </p:cNvPr>
          <p:cNvSpPr>
            <a:spLocks noEditPoints="1"/>
          </p:cNvSpPr>
          <p:nvPr/>
        </p:nvSpPr>
        <p:spPr bwMode="auto">
          <a:xfrm>
            <a:off x="280988" y="3530601"/>
            <a:ext cx="1033463" cy="1019175"/>
          </a:xfrm>
          <a:custGeom>
            <a:avLst/>
            <a:gdLst>
              <a:gd name="T0" fmla="*/ 0 w 274"/>
              <a:gd name="T1" fmla="*/ 83 h 270"/>
              <a:gd name="T2" fmla="*/ 68 w 274"/>
              <a:gd name="T3" fmla="*/ 23 h 270"/>
              <a:gd name="T4" fmla="*/ 93 w 274"/>
              <a:gd name="T5" fmla="*/ 24 h 270"/>
              <a:gd name="T6" fmla="*/ 126 w 274"/>
              <a:gd name="T7" fmla="*/ 21 h 270"/>
              <a:gd name="T8" fmla="*/ 212 w 274"/>
              <a:gd name="T9" fmla="*/ 57 h 270"/>
              <a:gd name="T10" fmla="*/ 236 w 274"/>
              <a:gd name="T11" fmla="*/ 75 h 270"/>
              <a:gd name="T12" fmla="*/ 273 w 274"/>
              <a:gd name="T13" fmla="*/ 112 h 270"/>
              <a:gd name="T14" fmla="*/ 246 w 274"/>
              <a:gd name="T15" fmla="*/ 170 h 270"/>
              <a:gd name="T16" fmla="*/ 236 w 274"/>
              <a:gd name="T17" fmla="*/ 194 h 270"/>
              <a:gd name="T18" fmla="*/ 229 w 274"/>
              <a:gd name="T19" fmla="*/ 220 h 270"/>
              <a:gd name="T20" fmla="*/ 143 w 274"/>
              <a:gd name="T21" fmla="*/ 259 h 270"/>
              <a:gd name="T22" fmla="*/ 114 w 274"/>
              <a:gd name="T23" fmla="*/ 263 h 270"/>
              <a:gd name="T24" fmla="*/ 45 w 274"/>
              <a:gd name="T25" fmla="*/ 256 h 270"/>
              <a:gd name="T26" fmla="*/ 25 w 274"/>
              <a:gd name="T27" fmla="*/ 224 h 270"/>
              <a:gd name="T28" fmla="*/ 0 w 274"/>
              <a:gd name="T29" fmla="*/ 187 h 270"/>
              <a:gd name="T30" fmla="*/ 0 w 274"/>
              <a:gd name="T31" fmla="*/ 143 h 270"/>
              <a:gd name="T32" fmla="*/ 0 w 274"/>
              <a:gd name="T33" fmla="*/ 107 h 270"/>
              <a:gd name="T34" fmla="*/ 0 w 274"/>
              <a:gd name="T35" fmla="*/ 83 h 270"/>
              <a:gd name="T36" fmla="*/ 135 w 274"/>
              <a:gd name="T37" fmla="*/ 138 h 270"/>
              <a:gd name="T38" fmla="*/ 121 w 274"/>
              <a:gd name="T39" fmla="*/ 120 h 270"/>
              <a:gd name="T40" fmla="*/ 100 w 274"/>
              <a:gd name="T41" fmla="*/ 135 h 270"/>
              <a:gd name="T42" fmla="*/ 117 w 274"/>
              <a:gd name="T43" fmla="*/ 153 h 270"/>
              <a:gd name="T44" fmla="*/ 135 w 274"/>
              <a:gd name="T45" fmla="*/ 138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74" h="270">
                <a:moveTo>
                  <a:pt x="0" y="83"/>
                </a:moveTo>
                <a:cubicBezTo>
                  <a:pt x="17" y="57"/>
                  <a:pt x="34" y="31"/>
                  <a:pt x="68" y="23"/>
                </a:cubicBezTo>
                <a:cubicBezTo>
                  <a:pt x="76" y="21"/>
                  <a:pt x="85" y="20"/>
                  <a:pt x="93" y="24"/>
                </a:cubicBezTo>
                <a:cubicBezTo>
                  <a:pt x="105" y="31"/>
                  <a:pt x="115" y="27"/>
                  <a:pt x="126" y="21"/>
                </a:cubicBezTo>
                <a:cubicBezTo>
                  <a:pt x="163" y="0"/>
                  <a:pt x="201" y="15"/>
                  <a:pt x="212" y="57"/>
                </a:cubicBezTo>
                <a:cubicBezTo>
                  <a:pt x="216" y="71"/>
                  <a:pt x="221" y="76"/>
                  <a:pt x="236" y="75"/>
                </a:cubicBezTo>
                <a:cubicBezTo>
                  <a:pt x="261" y="75"/>
                  <a:pt x="272" y="87"/>
                  <a:pt x="273" y="112"/>
                </a:cubicBezTo>
                <a:cubicBezTo>
                  <a:pt x="274" y="136"/>
                  <a:pt x="263" y="155"/>
                  <a:pt x="246" y="170"/>
                </a:cubicBezTo>
                <a:cubicBezTo>
                  <a:pt x="238" y="176"/>
                  <a:pt x="231" y="182"/>
                  <a:pt x="236" y="194"/>
                </a:cubicBezTo>
                <a:cubicBezTo>
                  <a:pt x="240" y="204"/>
                  <a:pt x="235" y="213"/>
                  <a:pt x="229" y="220"/>
                </a:cubicBezTo>
                <a:cubicBezTo>
                  <a:pt x="207" y="248"/>
                  <a:pt x="181" y="267"/>
                  <a:pt x="143" y="259"/>
                </a:cubicBezTo>
                <a:cubicBezTo>
                  <a:pt x="133" y="257"/>
                  <a:pt x="124" y="260"/>
                  <a:pt x="114" y="263"/>
                </a:cubicBezTo>
                <a:cubicBezTo>
                  <a:pt x="90" y="269"/>
                  <a:pt x="67" y="270"/>
                  <a:pt x="45" y="256"/>
                </a:cubicBezTo>
                <a:cubicBezTo>
                  <a:pt x="33" y="249"/>
                  <a:pt x="23" y="237"/>
                  <a:pt x="25" y="224"/>
                </a:cubicBezTo>
                <a:cubicBezTo>
                  <a:pt x="29" y="201"/>
                  <a:pt x="17" y="193"/>
                  <a:pt x="0" y="187"/>
                </a:cubicBezTo>
                <a:cubicBezTo>
                  <a:pt x="0" y="172"/>
                  <a:pt x="0" y="158"/>
                  <a:pt x="0" y="143"/>
                </a:cubicBezTo>
                <a:cubicBezTo>
                  <a:pt x="17" y="131"/>
                  <a:pt x="14" y="119"/>
                  <a:pt x="0" y="107"/>
                </a:cubicBezTo>
                <a:cubicBezTo>
                  <a:pt x="0" y="99"/>
                  <a:pt x="0" y="91"/>
                  <a:pt x="0" y="83"/>
                </a:cubicBezTo>
                <a:close/>
                <a:moveTo>
                  <a:pt x="135" y="138"/>
                </a:moveTo>
                <a:cubicBezTo>
                  <a:pt x="133" y="131"/>
                  <a:pt x="132" y="120"/>
                  <a:pt x="121" y="120"/>
                </a:cubicBezTo>
                <a:cubicBezTo>
                  <a:pt x="112" y="120"/>
                  <a:pt x="101" y="123"/>
                  <a:pt x="100" y="135"/>
                </a:cubicBezTo>
                <a:cubicBezTo>
                  <a:pt x="99" y="146"/>
                  <a:pt x="107" y="153"/>
                  <a:pt x="117" y="153"/>
                </a:cubicBezTo>
                <a:cubicBezTo>
                  <a:pt x="126" y="153"/>
                  <a:pt x="134" y="150"/>
                  <a:pt x="135" y="138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FC75AB73-2C3A-4352-A60D-76DBF9F4A25B}"/>
              </a:ext>
            </a:extLst>
          </p:cNvPr>
          <p:cNvSpPr>
            <a:spLocks noEditPoints="1"/>
          </p:cNvSpPr>
          <p:nvPr/>
        </p:nvSpPr>
        <p:spPr bwMode="auto">
          <a:xfrm>
            <a:off x="642938" y="979488"/>
            <a:ext cx="1131888" cy="989013"/>
          </a:xfrm>
          <a:custGeom>
            <a:avLst/>
            <a:gdLst>
              <a:gd name="T0" fmla="*/ 187 w 300"/>
              <a:gd name="T1" fmla="*/ 0 h 262"/>
              <a:gd name="T2" fmla="*/ 229 w 300"/>
              <a:gd name="T3" fmla="*/ 56 h 262"/>
              <a:gd name="T4" fmla="*/ 241 w 300"/>
              <a:gd name="T5" fmla="*/ 63 h 262"/>
              <a:gd name="T6" fmla="*/ 279 w 300"/>
              <a:gd name="T7" fmla="*/ 133 h 262"/>
              <a:gd name="T8" fmla="*/ 265 w 300"/>
              <a:gd name="T9" fmla="*/ 152 h 262"/>
              <a:gd name="T10" fmla="*/ 249 w 300"/>
              <a:gd name="T11" fmla="*/ 189 h 262"/>
              <a:gd name="T12" fmla="*/ 178 w 300"/>
              <a:gd name="T13" fmla="*/ 248 h 262"/>
              <a:gd name="T14" fmla="*/ 110 w 300"/>
              <a:gd name="T15" fmla="*/ 253 h 262"/>
              <a:gd name="T16" fmla="*/ 41 w 300"/>
              <a:gd name="T17" fmla="*/ 194 h 262"/>
              <a:gd name="T18" fmla="*/ 33 w 300"/>
              <a:gd name="T19" fmla="*/ 184 h 262"/>
              <a:gd name="T20" fmla="*/ 20 w 300"/>
              <a:gd name="T21" fmla="*/ 126 h 262"/>
              <a:gd name="T22" fmla="*/ 22 w 300"/>
              <a:gd name="T23" fmla="*/ 104 h 262"/>
              <a:gd name="T24" fmla="*/ 23 w 300"/>
              <a:gd name="T25" fmla="*/ 59 h 262"/>
              <a:gd name="T26" fmla="*/ 119 w 300"/>
              <a:gd name="T27" fmla="*/ 16 h 262"/>
              <a:gd name="T28" fmla="*/ 152 w 300"/>
              <a:gd name="T29" fmla="*/ 0 h 262"/>
              <a:gd name="T30" fmla="*/ 187 w 300"/>
              <a:gd name="T31" fmla="*/ 0 h 262"/>
              <a:gd name="T32" fmla="*/ 131 w 300"/>
              <a:gd name="T33" fmla="*/ 108 h 262"/>
              <a:gd name="T34" fmla="*/ 113 w 300"/>
              <a:gd name="T35" fmla="*/ 123 h 262"/>
              <a:gd name="T36" fmla="*/ 131 w 300"/>
              <a:gd name="T37" fmla="*/ 140 h 262"/>
              <a:gd name="T38" fmla="*/ 149 w 300"/>
              <a:gd name="T39" fmla="*/ 126 h 262"/>
              <a:gd name="T40" fmla="*/ 131 w 300"/>
              <a:gd name="T41" fmla="*/ 108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00" h="262">
                <a:moveTo>
                  <a:pt x="187" y="0"/>
                </a:moveTo>
                <a:cubicBezTo>
                  <a:pt x="210" y="12"/>
                  <a:pt x="227" y="29"/>
                  <a:pt x="229" y="56"/>
                </a:cubicBezTo>
                <a:cubicBezTo>
                  <a:pt x="229" y="63"/>
                  <a:pt x="235" y="63"/>
                  <a:pt x="241" y="63"/>
                </a:cubicBezTo>
                <a:cubicBezTo>
                  <a:pt x="285" y="66"/>
                  <a:pt x="300" y="93"/>
                  <a:pt x="279" y="133"/>
                </a:cubicBezTo>
                <a:cubicBezTo>
                  <a:pt x="275" y="140"/>
                  <a:pt x="271" y="148"/>
                  <a:pt x="265" y="152"/>
                </a:cubicBezTo>
                <a:cubicBezTo>
                  <a:pt x="253" y="162"/>
                  <a:pt x="248" y="171"/>
                  <a:pt x="249" y="189"/>
                </a:cubicBezTo>
                <a:cubicBezTo>
                  <a:pt x="251" y="214"/>
                  <a:pt x="209" y="249"/>
                  <a:pt x="178" y="248"/>
                </a:cubicBezTo>
                <a:cubicBezTo>
                  <a:pt x="155" y="247"/>
                  <a:pt x="133" y="249"/>
                  <a:pt x="110" y="253"/>
                </a:cubicBezTo>
                <a:cubicBezTo>
                  <a:pt x="67" y="262"/>
                  <a:pt x="41" y="239"/>
                  <a:pt x="41" y="194"/>
                </a:cubicBezTo>
                <a:cubicBezTo>
                  <a:pt x="41" y="187"/>
                  <a:pt x="38" y="186"/>
                  <a:pt x="33" y="184"/>
                </a:cubicBezTo>
                <a:cubicBezTo>
                  <a:pt x="5" y="170"/>
                  <a:pt x="0" y="150"/>
                  <a:pt x="20" y="126"/>
                </a:cubicBezTo>
                <a:cubicBezTo>
                  <a:pt x="26" y="118"/>
                  <a:pt x="27" y="112"/>
                  <a:pt x="22" y="104"/>
                </a:cubicBezTo>
                <a:cubicBezTo>
                  <a:pt x="12" y="88"/>
                  <a:pt x="15" y="74"/>
                  <a:pt x="23" y="59"/>
                </a:cubicBezTo>
                <a:cubicBezTo>
                  <a:pt x="46" y="18"/>
                  <a:pt x="75" y="5"/>
                  <a:pt x="119" y="16"/>
                </a:cubicBezTo>
                <a:cubicBezTo>
                  <a:pt x="133" y="20"/>
                  <a:pt x="142" y="8"/>
                  <a:pt x="152" y="0"/>
                </a:cubicBezTo>
                <a:cubicBezTo>
                  <a:pt x="164" y="0"/>
                  <a:pt x="176" y="0"/>
                  <a:pt x="187" y="0"/>
                </a:cubicBezTo>
                <a:close/>
                <a:moveTo>
                  <a:pt x="131" y="108"/>
                </a:moveTo>
                <a:cubicBezTo>
                  <a:pt x="123" y="108"/>
                  <a:pt x="113" y="111"/>
                  <a:pt x="113" y="123"/>
                </a:cubicBezTo>
                <a:cubicBezTo>
                  <a:pt x="113" y="133"/>
                  <a:pt x="120" y="140"/>
                  <a:pt x="131" y="140"/>
                </a:cubicBezTo>
                <a:cubicBezTo>
                  <a:pt x="140" y="139"/>
                  <a:pt x="150" y="138"/>
                  <a:pt x="149" y="126"/>
                </a:cubicBezTo>
                <a:cubicBezTo>
                  <a:pt x="148" y="117"/>
                  <a:pt x="147" y="106"/>
                  <a:pt x="131" y="108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6AE27CBE-755B-4C5E-8D02-759EE5E4B6F8}"/>
              </a:ext>
            </a:extLst>
          </p:cNvPr>
          <p:cNvSpPr>
            <a:spLocks noEditPoints="1"/>
          </p:cNvSpPr>
          <p:nvPr/>
        </p:nvSpPr>
        <p:spPr bwMode="auto">
          <a:xfrm>
            <a:off x="3235325" y="3032126"/>
            <a:ext cx="966788" cy="1019175"/>
          </a:xfrm>
          <a:custGeom>
            <a:avLst/>
            <a:gdLst>
              <a:gd name="T0" fmla="*/ 256 w 256"/>
              <a:gd name="T1" fmla="*/ 227 h 270"/>
              <a:gd name="T2" fmla="*/ 208 w 256"/>
              <a:gd name="T3" fmla="*/ 249 h 270"/>
              <a:gd name="T4" fmla="*/ 198 w 256"/>
              <a:gd name="T5" fmla="*/ 250 h 270"/>
              <a:gd name="T6" fmla="*/ 142 w 256"/>
              <a:gd name="T7" fmla="*/ 257 h 270"/>
              <a:gd name="T8" fmla="*/ 68 w 256"/>
              <a:gd name="T9" fmla="*/ 214 h 270"/>
              <a:gd name="T10" fmla="*/ 49 w 256"/>
              <a:gd name="T11" fmla="*/ 198 h 270"/>
              <a:gd name="T12" fmla="*/ 10 w 256"/>
              <a:gd name="T13" fmla="*/ 141 h 270"/>
              <a:gd name="T14" fmla="*/ 38 w 256"/>
              <a:gd name="T15" fmla="*/ 100 h 270"/>
              <a:gd name="T16" fmla="*/ 48 w 256"/>
              <a:gd name="T17" fmla="*/ 87 h 270"/>
              <a:gd name="T18" fmla="*/ 102 w 256"/>
              <a:gd name="T19" fmla="*/ 15 h 270"/>
              <a:gd name="T20" fmla="*/ 139 w 256"/>
              <a:gd name="T21" fmla="*/ 14 h 270"/>
              <a:gd name="T22" fmla="*/ 157 w 256"/>
              <a:gd name="T23" fmla="*/ 14 h 270"/>
              <a:gd name="T24" fmla="*/ 256 w 256"/>
              <a:gd name="T25" fmla="*/ 35 h 270"/>
              <a:gd name="T26" fmla="*/ 256 w 256"/>
              <a:gd name="T27" fmla="*/ 227 h 270"/>
              <a:gd name="T28" fmla="*/ 168 w 256"/>
              <a:gd name="T29" fmla="*/ 139 h 270"/>
              <a:gd name="T30" fmla="*/ 168 w 256"/>
              <a:gd name="T31" fmla="*/ 139 h 270"/>
              <a:gd name="T32" fmla="*/ 155 w 256"/>
              <a:gd name="T33" fmla="*/ 122 h 270"/>
              <a:gd name="T34" fmla="*/ 146 w 256"/>
              <a:gd name="T35" fmla="*/ 138 h 270"/>
              <a:gd name="T36" fmla="*/ 166 w 256"/>
              <a:gd name="T37" fmla="*/ 152 h 270"/>
              <a:gd name="T38" fmla="*/ 168 w 256"/>
              <a:gd name="T39" fmla="*/ 139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56" h="270">
                <a:moveTo>
                  <a:pt x="256" y="227"/>
                </a:moveTo>
                <a:cubicBezTo>
                  <a:pt x="240" y="235"/>
                  <a:pt x="227" y="249"/>
                  <a:pt x="208" y="249"/>
                </a:cubicBezTo>
                <a:cubicBezTo>
                  <a:pt x="204" y="249"/>
                  <a:pt x="200" y="251"/>
                  <a:pt x="198" y="250"/>
                </a:cubicBezTo>
                <a:cubicBezTo>
                  <a:pt x="177" y="239"/>
                  <a:pt x="161" y="248"/>
                  <a:pt x="142" y="257"/>
                </a:cubicBezTo>
                <a:cubicBezTo>
                  <a:pt x="111" y="270"/>
                  <a:pt x="76" y="250"/>
                  <a:pt x="68" y="214"/>
                </a:cubicBezTo>
                <a:cubicBezTo>
                  <a:pt x="66" y="201"/>
                  <a:pt x="64" y="196"/>
                  <a:pt x="49" y="198"/>
                </a:cubicBezTo>
                <a:cubicBezTo>
                  <a:pt x="18" y="201"/>
                  <a:pt x="0" y="174"/>
                  <a:pt x="10" y="141"/>
                </a:cubicBezTo>
                <a:cubicBezTo>
                  <a:pt x="15" y="125"/>
                  <a:pt x="24" y="111"/>
                  <a:pt x="38" y="100"/>
                </a:cubicBezTo>
                <a:cubicBezTo>
                  <a:pt x="43" y="97"/>
                  <a:pt x="48" y="94"/>
                  <a:pt x="48" y="87"/>
                </a:cubicBezTo>
                <a:cubicBezTo>
                  <a:pt x="47" y="51"/>
                  <a:pt x="67" y="25"/>
                  <a:pt x="102" y="15"/>
                </a:cubicBezTo>
                <a:cubicBezTo>
                  <a:pt x="114" y="12"/>
                  <a:pt x="127" y="9"/>
                  <a:pt x="139" y="14"/>
                </a:cubicBezTo>
                <a:cubicBezTo>
                  <a:pt x="145" y="16"/>
                  <a:pt x="151" y="16"/>
                  <a:pt x="157" y="14"/>
                </a:cubicBezTo>
                <a:cubicBezTo>
                  <a:pt x="194" y="0"/>
                  <a:pt x="228" y="2"/>
                  <a:pt x="256" y="35"/>
                </a:cubicBezTo>
                <a:cubicBezTo>
                  <a:pt x="256" y="99"/>
                  <a:pt x="256" y="163"/>
                  <a:pt x="256" y="227"/>
                </a:cubicBezTo>
                <a:close/>
                <a:moveTo>
                  <a:pt x="168" y="139"/>
                </a:moveTo>
                <a:cubicBezTo>
                  <a:pt x="168" y="139"/>
                  <a:pt x="168" y="139"/>
                  <a:pt x="168" y="139"/>
                </a:cubicBezTo>
                <a:cubicBezTo>
                  <a:pt x="169" y="129"/>
                  <a:pt x="166" y="121"/>
                  <a:pt x="155" y="122"/>
                </a:cubicBezTo>
                <a:cubicBezTo>
                  <a:pt x="147" y="123"/>
                  <a:pt x="143" y="130"/>
                  <a:pt x="146" y="138"/>
                </a:cubicBezTo>
                <a:cubicBezTo>
                  <a:pt x="150" y="148"/>
                  <a:pt x="153" y="155"/>
                  <a:pt x="166" y="152"/>
                </a:cubicBezTo>
                <a:cubicBezTo>
                  <a:pt x="179" y="149"/>
                  <a:pt x="174" y="145"/>
                  <a:pt x="168" y="139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9D92E619-4AEB-4D53-830C-AFF340523D6D}"/>
              </a:ext>
            </a:extLst>
          </p:cNvPr>
          <p:cNvSpPr>
            <a:spLocks/>
          </p:cNvSpPr>
          <p:nvPr/>
        </p:nvSpPr>
        <p:spPr bwMode="auto">
          <a:xfrm>
            <a:off x="280988" y="1839913"/>
            <a:ext cx="606425" cy="981075"/>
          </a:xfrm>
          <a:custGeom>
            <a:avLst/>
            <a:gdLst>
              <a:gd name="T0" fmla="*/ 0 w 161"/>
              <a:gd name="T1" fmla="*/ 20 h 260"/>
              <a:gd name="T2" fmla="*/ 58 w 161"/>
              <a:gd name="T3" fmla="*/ 8 h 260"/>
              <a:gd name="T4" fmla="*/ 100 w 161"/>
              <a:gd name="T5" fmla="*/ 56 h 260"/>
              <a:gd name="T6" fmla="*/ 117 w 161"/>
              <a:gd name="T7" fmla="*/ 69 h 260"/>
              <a:gd name="T8" fmla="*/ 159 w 161"/>
              <a:gd name="T9" fmla="*/ 110 h 260"/>
              <a:gd name="T10" fmla="*/ 129 w 161"/>
              <a:gd name="T11" fmla="*/ 166 h 260"/>
              <a:gd name="T12" fmla="*/ 120 w 161"/>
              <a:gd name="T13" fmla="*/ 181 h 260"/>
              <a:gd name="T14" fmla="*/ 99 w 161"/>
              <a:gd name="T15" fmla="*/ 233 h 260"/>
              <a:gd name="T16" fmla="*/ 27 w 161"/>
              <a:gd name="T17" fmla="*/ 252 h 260"/>
              <a:gd name="T18" fmla="*/ 0 w 161"/>
              <a:gd name="T19" fmla="*/ 255 h 260"/>
              <a:gd name="T20" fmla="*/ 0 w 161"/>
              <a:gd name="T21" fmla="*/ 147 h 260"/>
              <a:gd name="T22" fmla="*/ 20 w 161"/>
              <a:gd name="T23" fmla="*/ 128 h 260"/>
              <a:gd name="T24" fmla="*/ 0 w 161"/>
              <a:gd name="T25" fmla="*/ 115 h 260"/>
              <a:gd name="T26" fmla="*/ 0 w 161"/>
              <a:gd name="T27" fmla="*/ 2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61" h="260">
                <a:moveTo>
                  <a:pt x="0" y="20"/>
                </a:moveTo>
                <a:cubicBezTo>
                  <a:pt x="19" y="14"/>
                  <a:pt x="35" y="0"/>
                  <a:pt x="58" y="8"/>
                </a:cubicBezTo>
                <a:cubicBezTo>
                  <a:pt x="82" y="17"/>
                  <a:pt x="96" y="33"/>
                  <a:pt x="100" y="56"/>
                </a:cubicBezTo>
                <a:cubicBezTo>
                  <a:pt x="102" y="67"/>
                  <a:pt x="105" y="70"/>
                  <a:pt x="117" y="69"/>
                </a:cubicBezTo>
                <a:cubicBezTo>
                  <a:pt x="145" y="66"/>
                  <a:pt x="161" y="82"/>
                  <a:pt x="159" y="110"/>
                </a:cubicBezTo>
                <a:cubicBezTo>
                  <a:pt x="158" y="133"/>
                  <a:pt x="148" y="152"/>
                  <a:pt x="129" y="166"/>
                </a:cubicBezTo>
                <a:cubicBezTo>
                  <a:pt x="124" y="170"/>
                  <a:pt x="117" y="173"/>
                  <a:pt x="120" y="181"/>
                </a:cubicBezTo>
                <a:cubicBezTo>
                  <a:pt x="128" y="205"/>
                  <a:pt x="114" y="220"/>
                  <a:pt x="99" y="233"/>
                </a:cubicBezTo>
                <a:cubicBezTo>
                  <a:pt x="78" y="250"/>
                  <a:pt x="55" y="260"/>
                  <a:pt x="27" y="252"/>
                </a:cubicBezTo>
                <a:cubicBezTo>
                  <a:pt x="17" y="249"/>
                  <a:pt x="9" y="256"/>
                  <a:pt x="0" y="255"/>
                </a:cubicBezTo>
                <a:cubicBezTo>
                  <a:pt x="0" y="219"/>
                  <a:pt x="0" y="183"/>
                  <a:pt x="0" y="147"/>
                </a:cubicBezTo>
                <a:cubicBezTo>
                  <a:pt x="12" y="146"/>
                  <a:pt x="23" y="144"/>
                  <a:pt x="20" y="128"/>
                </a:cubicBezTo>
                <a:cubicBezTo>
                  <a:pt x="18" y="116"/>
                  <a:pt x="12" y="110"/>
                  <a:pt x="0" y="115"/>
                </a:cubicBezTo>
                <a:cubicBezTo>
                  <a:pt x="0" y="83"/>
                  <a:pt x="0" y="51"/>
                  <a:pt x="0" y="20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433C0A67-494C-4C58-922A-8ECB9100008F}"/>
              </a:ext>
            </a:extLst>
          </p:cNvPr>
          <p:cNvSpPr>
            <a:spLocks/>
          </p:cNvSpPr>
          <p:nvPr/>
        </p:nvSpPr>
        <p:spPr bwMode="auto">
          <a:xfrm>
            <a:off x="2185988" y="979488"/>
            <a:ext cx="1057275" cy="457200"/>
          </a:xfrm>
          <a:custGeom>
            <a:avLst/>
            <a:gdLst>
              <a:gd name="T0" fmla="*/ 266 w 280"/>
              <a:gd name="T1" fmla="*/ 0 h 121"/>
              <a:gd name="T2" fmla="*/ 246 w 280"/>
              <a:gd name="T3" fmla="*/ 73 h 121"/>
              <a:gd name="T4" fmla="*/ 172 w 280"/>
              <a:gd name="T5" fmla="*/ 91 h 121"/>
              <a:gd name="T6" fmla="*/ 155 w 280"/>
              <a:gd name="T7" fmla="*/ 94 h 121"/>
              <a:gd name="T8" fmla="*/ 61 w 280"/>
              <a:gd name="T9" fmla="*/ 56 h 121"/>
              <a:gd name="T10" fmla="*/ 43 w 280"/>
              <a:gd name="T11" fmla="*/ 44 h 121"/>
              <a:gd name="T12" fmla="*/ 2 w 280"/>
              <a:gd name="T13" fmla="*/ 0 h 121"/>
              <a:gd name="T14" fmla="*/ 266 w 280"/>
              <a:gd name="T15" fmla="*/ 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80" h="121">
                <a:moveTo>
                  <a:pt x="266" y="0"/>
                </a:moveTo>
                <a:cubicBezTo>
                  <a:pt x="280" y="30"/>
                  <a:pt x="267" y="53"/>
                  <a:pt x="246" y="73"/>
                </a:cubicBezTo>
                <a:cubicBezTo>
                  <a:pt x="226" y="93"/>
                  <a:pt x="201" y="105"/>
                  <a:pt x="172" y="91"/>
                </a:cubicBezTo>
                <a:cubicBezTo>
                  <a:pt x="165" y="88"/>
                  <a:pt x="161" y="90"/>
                  <a:pt x="155" y="94"/>
                </a:cubicBezTo>
                <a:cubicBezTo>
                  <a:pt x="112" y="121"/>
                  <a:pt x="73" y="105"/>
                  <a:pt x="61" y="56"/>
                </a:cubicBezTo>
                <a:cubicBezTo>
                  <a:pt x="58" y="45"/>
                  <a:pt x="53" y="43"/>
                  <a:pt x="43" y="44"/>
                </a:cubicBezTo>
                <a:cubicBezTo>
                  <a:pt x="12" y="45"/>
                  <a:pt x="0" y="32"/>
                  <a:pt x="2" y="0"/>
                </a:cubicBezTo>
                <a:cubicBezTo>
                  <a:pt x="90" y="0"/>
                  <a:pt x="178" y="0"/>
                  <a:pt x="266" y="0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EF3B1499-2E94-4CBC-9D7D-9E29F41D411B}"/>
              </a:ext>
            </a:extLst>
          </p:cNvPr>
          <p:cNvSpPr>
            <a:spLocks/>
          </p:cNvSpPr>
          <p:nvPr/>
        </p:nvSpPr>
        <p:spPr bwMode="auto">
          <a:xfrm>
            <a:off x="3760788" y="4511676"/>
            <a:ext cx="441325" cy="388938"/>
          </a:xfrm>
          <a:custGeom>
            <a:avLst/>
            <a:gdLst>
              <a:gd name="T0" fmla="*/ 117 w 117"/>
              <a:gd name="T1" fmla="*/ 103 h 103"/>
              <a:gd name="T2" fmla="*/ 0 w 117"/>
              <a:gd name="T3" fmla="*/ 103 h 103"/>
              <a:gd name="T4" fmla="*/ 11 w 117"/>
              <a:gd name="T5" fmla="*/ 88 h 103"/>
              <a:gd name="T6" fmla="*/ 18 w 117"/>
              <a:gd name="T7" fmla="*/ 78 h 103"/>
              <a:gd name="T8" fmla="*/ 66 w 117"/>
              <a:gd name="T9" fmla="*/ 7 h 103"/>
              <a:gd name="T10" fmla="*/ 117 w 117"/>
              <a:gd name="T11" fmla="*/ 7 h 103"/>
              <a:gd name="T12" fmla="*/ 117 w 117"/>
              <a:gd name="T13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7" h="103">
                <a:moveTo>
                  <a:pt x="117" y="103"/>
                </a:moveTo>
                <a:cubicBezTo>
                  <a:pt x="78" y="103"/>
                  <a:pt x="39" y="103"/>
                  <a:pt x="0" y="103"/>
                </a:cubicBezTo>
                <a:cubicBezTo>
                  <a:pt x="1" y="93"/>
                  <a:pt x="7" y="91"/>
                  <a:pt x="11" y="88"/>
                </a:cubicBezTo>
                <a:cubicBezTo>
                  <a:pt x="15" y="85"/>
                  <a:pt x="18" y="84"/>
                  <a:pt x="18" y="78"/>
                </a:cubicBezTo>
                <a:cubicBezTo>
                  <a:pt x="14" y="46"/>
                  <a:pt x="33" y="19"/>
                  <a:pt x="66" y="7"/>
                </a:cubicBezTo>
                <a:cubicBezTo>
                  <a:pt x="83" y="1"/>
                  <a:pt x="100" y="0"/>
                  <a:pt x="117" y="7"/>
                </a:cubicBezTo>
                <a:cubicBezTo>
                  <a:pt x="117" y="39"/>
                  <a:pt x="117" y="71"/>
                  <a:pt x="117" y="103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110D8576-0112-4B1A-9BB4-D1BEBE6800D3}"/>
              </a:ext>
            </a:extLst>
          </p:cNvPr>
          <p:cNvSpPr>
            <a:spLocks/>
          </p:cNvSpPr>
          <p:nvPr/>
        </p:nvSpPr>
        <p:spPr bwMode="auto">
          <a:xfrm>
            <a:off x="273050" y="968376"/>
            <a:ext cx="128588" cy="252413"/>
          </a:xfrm>
          <a:custGeom>
            <a:avLst/>
            <a:gdLst>
              <a:gd name="T0" fmla="*/ 34 w 34"/>
              <a:gd name="T1" fmla="*/ 3 h 67"/>
              <a:gd name="T2" fmla="*/ 23 w 34"/>
              <a:gd name="T3" fmla="*/ 14 h 67"/>
              <a:gd name="T4" fmla="*/ 15 w 34"/>
              <a:gd name="T5" fmla="*/ 36 h 67"/>
              <a:gd name="T6" fmla="*/ 2 w 34"/>
              <a:gd name="T7" fmla="*/ 67 h 67"/>
              <a:gd name="T8" fmla="*/ 1 w 34"/>
              <a:gd name="T9" fmla="*/ 19 h 67"/>
              <a:gd name="T10" fmla="*/ 18 w 34"/>
              <a:gd name="T11" fmla="*/ 3 h 67"/>
              <a:gd name="T12" fmla="*/ 34 w 34"/>
              <a:gd name="T13" fmla="*/ 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" h="67">
                <a:moveTo>
                  <a:pt x="34" y="3"/>
                </a:moveTo>
                <a:cubicBezTo>
                  <a:pt x="32" y="8"/>
                  <a:pt x="28" y="11"/>
                  <a:pt x="23" y="14"/>
                </a:cubicBezTo>
                <a:cubicBezTo>
                  <a:pt x="16" y="20"/>
                  <a:pt x="13" y="25"/>
                  <a:pt x="15" y="36"/>
                </a:cubicBezTo>
                <a:cubicBezTo>
                  <a:pt x="19" y="48"/>
                  <a:pt x="15" y="60"/>
                  <a:pt x="2" y="67"/>
                </a:cubicBezTo>
                <a:cubicBezTo>
                  <a:pt x="2" y="51"/>
                  <a:pt x="3" y="35"/>
                  <a:pt x="1" y="19"/>
                </a:cubicBezTo>
                <a:cubicBezTo>
                  <a:pt x="0" y="5"/>
                  <a:pt x="4" y="0"/>
                  <a:pt x="18" y="3"/>
                </a:cubicBezTo>
                <a:cubicBezTo>
                  <a:pt x="23" y="4"/>
                  <a:pt x="28" y="3"/>
                  <a:pt x="34" y="3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D6606492-95A0-4CB7-99FC-642C81365CCB}"/>
              </a:ext>
            </a:extLst>
          </p:cNvPr>
          <p:cNvSpPr>
            <a:spLocks/>
          </p:cNvSpPr>
          <p:nvPr/>
        </p:nvSpPr>
        <p:spPr bwMode="auto">
          <a:xfrm>
            <a:off x="280988" y="2255838"/>
            <a:ext cx="85725" cy="139700"/>
          </a:xfrm>
          <a:custGeom>
            <a:avLst/>
            <a:gdLst>
              <a:gd name="T0" fmla="*/ 0 w 23"/>
              <a:gd name="T1" fmla="*/ 5 h 37"/>
              <a:gd name="T2" fmla="*/ 20 w 23"/>
              <a:gd name="T3" fmla="*/ 18 h 37"/>
              <a:gd name="T4" fmla="*/ 0 w 23"/>
              <a:gd name="T5" fmla="*/ 37 h 37"/>
              <a:gd name="T6" fmla="*/ 0 w 23"/>
              <a:gd name="T7" fmla="*/ 17 h 37"/>
              <a:gd name="T8" fmla="*/ 9 w 23"/>
              <a:gd name="T9" fmla="*/ 13 h 37"/>
              <a:gd name="T10" fmla="*/ 0 w 23"/>
              <a:gd name="T11" fmla="*/ 9 h 37"/>
              <a:gd name="T12" fmla="*/ 0 w 23"/>
              <a:gd name="T13" fmla="*/ 5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3" h="37">
                <a:moveTo>
                  <a:pt x="0" y="5"/>
                </a:moveTo>
                <a:cubicBezTo>
                  <a:pt x="12" y="0"/>
                  <a:pt x="18" y="6"/>
                  <a:pt x="20" y="18"/>
                </a:cubicBezTo>
                <a:cubicBezTo>
                  <a:pt x="23" y="34"/>
                  <a:pt x="12" y="36"/>
                  <a:pt x="0" y="37"/>
                </a:cubicBezTo>
                <a:cubicBezTo>
                  <a:pt x="0" y="31"/>
                  <a:pt x="0" y="24"/>
                  <a:pt x="0" y="17"/>
                </a:cubicBezTo>
                <a:cubicBezTo>
                  <a:pt x="3" y="16"/>
                  <a:pt x="9" y="18"/>
                  <a:pt x="9" y="13"/>
                </a:cubicBezTo>
                <a:cubicBezTo>
                  <a:pt x="9" y="8"/>
                  <a:pt x="3" y="11"/>
                  <a:pt x="0" y="9"/>
                </a:cubicBezTo>
                <a:cubicBezTo>
                  <a:pt x="0" y="8"/>
                  <a:pt x="0" y="7"/>
                  <a:pt x="0" y="5"/>
                </a:cubicBezTo>
                <a:close/>
              </a:path>
            </a:pathLst>
          </a:custGeom>
          <a:solidFill>
            <a:srgbClr val="9C7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4987F68D-6A77-47CE-894E-E848DB4755D4}"/>
              </a:ext>
            </a:extLst>
          </p:cNvPr>
          <p:cNvSpPr>
            <a:spLocks/>
          </p:cNvSpPr>
          <p:nvPr/>
        </p:nvSpPr>
        <p:spPr bwMode="auto">
          <a:xfrm>
            <a:off x="280988" y="2286001"/>
            <a:ext cx="33338" cy="36513"/>
          </a:xfrm>
          <a:custGeom>
            <a:avLst/>
            <a:gdLst>
              <a:gd name="T0" fmla="*/ 0 w 9"/>
              <a:gd name="T1" fmla="*/ 1 h 10"/>
              <a:gd name="T2" fmla="*/ 9 w 9"/>
              <a:gd name="T3" fmla="*/ 5 h 10"/>
              <a:gd name="T4" fmla="*/ 0 w 9"/>
              <a:gd name="T5" fmla="*/ 9 h 10"/>
              <a:gd name="T6" fmla="*/ 0 w 9"/>
              <a:gd name="T7" fmla="*/ 1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" h="10">
                <a:moveTo>
                  <a:pt x="0" y="1"/>
                </a:moveTo>
                <a:cubicBezTo>
                  <a:pt x="3" y="3"/>
                  <a:pt x="9" y="0"/>
                  <a:pt x="9" y="5"/>
                </a:cubicBezTo>
                <a:cubicBezTo>
                  <a:pt x="9" y="10"/>
                  <a:pt x="3" y="8"/>
                  <a:pt x="0" y="9"/>
                </a:cubicBezTo>
                <a:cubicBezTo>
                  <a:pt x="0" y="7"/>
                  <a:pt x="0" y="4"/>
                  <a:pt x="0" y="1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0420F12A-0679-4EB1-BE7E-E11C79C1A49B}"/>
              </a:ext>
            </a:extLst>
          </p:cNvPr>
          <p:cNvSpPr>
            <a:spLocks noEditPoints="1"/>
          </p:cNvSpPr>
          <p:nvPr/>
        </p:nvSpPr>
        <p:spPr bwMode="auto">
          <a:xfrm>
            <a:off x="2159000" y="2436813"/>
            <a:ext cx="1106488" cy="1033463"/>
          </a:xfrm>
          <a:custGeom>
            <a:avLst/>
            <a:gdLst>
              <a:gd name="T0" fmla="*/ 126 w 293"/>
              <a:gd name="T1" fmla="*/ 12 h 274"/>
              <a:gd name="T2" fmla="*/ 181 w 293"/>
              <a:gd name="T3" fmla="*/ 7 h 274"/>
              <a:gd name="T4" fmla="*/ 250 w 293"/>
              <a:gd name="T5" fmla="*/ 33 h 274"/>
              <a:gd name="T6" fmla="*/ 283 w 293"/>
              <a:gd name="T7" fmla="*/ 95 h 274"/>
              <a:gd name="T8" fmla="*/ 277 w 293"/>
              <a:gd name="T9" fmla="*/ 133 h 274"/>
              <a:gd name="T10" fmla="*/ 275 w 293"/>
              <a:gd name="T11" fmla="*/ 159 h 274"/>
              <a:gd name="T12" fmla="*/ 277 w 293"/>
              <a:gd name="T13" fmla="*/ 192 h 274"/>
              <a:gd name="T14" fmla="*/ 178 w 293"/>
              <a:gd name="T15" fmla="*/ 244 h 274"/>
              <a:gd name="T16" fmla="*/ 160 w 293"/>
              <a:gd name="T17" fmla="*/ 249 h 274"/>
              <a:gd name="T18" fmla="*/ 68 w 293"/>
              <a:gd name="T19" fmla="*/ 209 h 274"/>
              <a:gd name="T20" fmla="*/ 54 w 293"/>
              <a:gd name="T21" fmla="*/ 197 h 274"/>
              <a:gd name="T22" fmla="*/ 13 w 293"/>
              <a:gd name="T23" fmla="*/ 135 h 274"/>
              <a:gd name="T24" fmla="*/ 22 w 293"/>
              <a:gd name="T25" fmla="*/ 118 h 274"/>
              <a:gd name="T26" fmla="*/ 48 w 293"/>
              <a:gd name="T27" fmla="*/ 65 h 274"/>
              <a:gd name="T28" fmla="*/ 126 w 293"/>
              <a:gd name="T29" fmla="*/ 12 h 274"/>
              <a:gd name="T30" fmla="*/ 182 w 293"/>
              <a:gd name="T31" fmla="*/ 139 h 274"/>
              <a:gd name="T32" fmla="*/ 165 w 293"/>
              <a:gd name="T33" fmla="*/ 121 h 274"/>
              <a:gd name="T34" fmla="*/ 147 w 293"/>
              <a:gd name="T35" fmla="*/ 135 h 274"/>
              <a:gd name="T36" fmla="*/ 159 w 293"/>
              <a:gd name="T37" fmla="*/ 152 h 274"/>
              <a:gd name="T38" fmla="*/ 182 w 293"/>
              <a:gd name="T39" fmla="*/ 139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93" h="274">
                <a:moveTo>
                  <a:pt x="126" y="12"/>
                </a:moveTo>
                <a:cubicBezTo>
                  <a:pt x="142" y="18"/>
                  <a:pt x="161" y="11"/>
                  <a:pt x="181" y="7"/>
                </a:cubicBezTo>
                <a:cubicBezTo>
                  <a:pt x="211" y="0"/>
                  <a:pt x="244" y="11"/>
                  <a:pt x="250" y="33"/>
                </a:cubicBezTo>
                <a:cubicBezTo>
                  <a:pt x="256" y="57"/>
                  <a:pt x="261" y="78"/>
                  <a:pt x="283" y="95"/>
                </a:cubicBezTo>
                <a:cubicBezTo>
                  <a:pt x="293" y="103"/>
                  <a:pt x="288" y="122"/>
                  <a:pt x="277" y="133"/>
                </a:cubicBezTo>
                <a:cubicBezTo>
                  <a:pt x="269" y="142"/>
                  <a:pt x="268" y="149"/>
                  <a:pt x="275" y="159"/>
                </a:cubicBezTo>
                <a:cubicBezTo>
                  <a:pt x="282" y="168"/>
                  <a:pt x="281" y="180"/>
                  <a:pt x="277" y="192"/>
                </a:cubicBezTo>
                <a:cubicBezTo>
                  <a:pt x="264" y="234"/>
                  <a:pt x="221" y="257"/>
                  <a:pt x="178" y="244"/>
                </a:cubicBezTo>
                <a:cubicBezTo>
                  <a:pt x="170" y="241"/>
                  <a:pt x="166" y="245"/>
                  <a:pt x="160" y="249"/>
                </a:cubicBezTo>
                <a:cubicBezTo>
                  <a:pt x="118" y="274"/>
                  <a:pt x="79" y="257"/>
                  <a:pt x="68" y="209"/>
                </a:cubicBezTo>
                <a:cubicBezTo>
                  <a:pt x="66" y="201"/>
                  <a:pt x="63" y="197"/>
                  <a:pt x="54" y="197"/>
                </a:cubicBezTo>
                <a:cubicBezTo>
                  <a:pt x="14" y="196"/>
                  <a:pt x="0" y="173"/>
                  <a:pt x="13" y="135"/>
                </a:cubicBezTo>
                <a:cubicBezTo>
                  <a:pt x="15" y="129"/>
                  <a:pt x="18" y="122"/>
                  <a:pt x="22" y="118"/>
                </a:cubicBezTo>
                <a:cubicBezTo>
                  <a:pt x="36" y="103"/>
                  <a:pt x="48" y="90"/>
                  <a:pt x="48" y="65"/>
                </a:cubicBezTo>
                <a:cubicBezTo>
                  <a:pt x="47" y="40"/>
                  <a:pt x="91" y="13"/>
                  <a:pt x="126" y="12"/>
                </a:cubicBezTo>
                <a:close/>
                <a:moveTo>
                  <a:pt x="182" y="139"/>
                </a:moveTo>
                <a:cubicBezTo>
                  <a:pt x="180" y="128"/>
                  <a:pt x="175" y="121"/>
                  <a:pt x="165" y="121"/>
                </a:cubicBezTo>
                <a:cubicBezTo>
                  <a:pt x="156" y="121"/>
                  <a:pt x="147" y="124"/>
                  <a:pt x="147" y="135"/>
                </a:cubicBezTo>
                <a:cubicBezTo>
                  <a:pt x="147" y="142"/>
                  <a:pt x="149" y="152"/>
                  <a:pt x="159" y="152"/>
                </a:cubicBezTo>
                <a:cubicBezTo>
                  <a:pt x="169" y="153"/>
                  <a:pt x="174" y="143"/>
                  <a:pt x="182" y="139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9B2CB23E-BC69-4F32-AE0A-6FC3D8EBF43B}"/>
              </a:ext>
            </a:extLst>
          </p:cNvPr>
          <p:cNvSpPr>
            <a:spLocks noEditPoints="1"/>
          </p:cNvSpPr>
          <p:nvPr/>
        </p:nvSpPr>
        <p:spPr bwMode="auto">
          <a:xfrm>
            <a:off x="876300" y="2406651"/>
            <a:ext cx="1125538" cy="1022350"/>
          </a:xfrm>
          <a:custGeom>
            <a:avLst/>
            <a:gdLst>
              <a:gd name="T0" fmla="*/ 39 w 298"/>
              <a:gd name="T1" fmla="*/ 214 h 271"/>
              <a:gd name="T2" fmla="*/ 28 w 298"/>
              <a:gd name="T3" fmla="*/ 196 h 271"/>
              <a:gd name="T4" fmla="*/ 17 w 298"/>
              <a:gd name="T5" fmla="*/ 141 h 271"/>
              <a:gd name="T6" fmla="*/ 20 w 298"/>
              <a:gd name="T7" fmla="*/ 116 h 271"/>
              <a:gd name="T8" fmla="*/ 16 w 298"/>
              <a:gd name="T9" fmla="*/ 89 h 271"/>
              <a:gd name="T10" fmla="*/ 116 w 298"/>
              <a:gd name="T11" fmla="*/ 31 h 271"/>
              <a:gd name="T12" fmla="*/ 135 w 298"/>
              <a:gd name="T13" fmla="*/ 25 h 271"/>
              <a:gd name="T14" fmla="*/ 226 w 298"/>
              <a:gd name="T15" fmla="*/ 66 h 271"/>
              <a:gd name="T16" fmla="*/ 240 w 298"/>
              <a:gd name="T17" fmla="*/ 77 h 271"/>
              <a:gd name="T18" fmla="*/ 280 w 298"/>
              <a:gd name="T19" fmla="*/ 144 h 271"/>
              <a:gd name="T20" fmla="*/ 273 w 298"/>
              <a:gd name="T21" fmla="*/ 155 h 271"/>
              <a:gd name="T22" fmla="*/ 246 w 298"/>
              <a:gd name="T23" fmla="*/ 210 h 271"/>
              <a:gd name="T24" fmla="*/ 161 w 298"/>
              <a:gd name="T25" fmla="*/ 261 h 271"/>
              <a:gd name="T26" fmla="*/ 123 w 298"/>
              <a:gd name="T27" fmla="*/ 265 h 271"/>
              <a:gd name="T28" fmla="*/ 66 w 298"/>
              <a:gd name="T29" fmla="*/ 262 h 271"/>
              <a:gd name="T30" fmla="*/ 39 w 298"/>
              <a:gd name="T31" fmla="*/ 214 h 271"/>
              <a:gd name="T32" fmla="*/ 132 w 298"/>
              <a:gd name="T33" fmla="*/ 154 h 271"/>
              <a:gd name="T34" fmla="*/ 148 w 298"/>
              <a:gd name="T35" fmla="*/ 139 h 271"/>
              <a:gd name="T36" fmla="*/ 129 w 298"/>
              <a:gd name="T37" fmla="*/ 124 h 271"/>
              <a:gd name="T38" fmla="*/ 113 w 298"/>
              <a:gd name="T39" fmla="*/ 139 h 271"/>
              <a:gd name="T40" fmla="*/ 132 w 298"/>
              <a:gd name="T41" fmla="*/ 154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98" h="271">
                <a:moveTo>
                  <a:pt x="39" y="214"/>
                </a:moveTo>
                <a:cubicBezTo>
                  <a:pt x="43" y="204"/>
                  <a:pt x="38" y="200"/>
                  <a:pt x="28" y="196"/>
                </a:cubicBezTo>
                <a:cubicBezTo>
                  <a:pt x="5" y="185"/>
                  <a:pt x="0" y="162"/>
                  <a:pt x="17" y="141"/>
                </a:cubicBezTo>
                <a:cubicBezTo>
                  <a:pt x="24" y="133"/>
                  <a:pt x="27" y="127"/>
                  <a:pt x="20" y="116"/>
                </a:cubicBezTo>
                <a:cubicBezTo>
                  <a:pt x="14" y="109"/>
                  <a:pt x="13" y="99"/>
                  <a:pt x="16" y="89"/>
                </a:cubicBezTo>
                <a:cubicBezTo>
                  <a:pt x="26" y="44"/>
                  <a:pt x="72" y="16"/>
                  <a:pt x="116" y="31"/>
                </a:cubicBezTo>
                <a:cubicBezTo>
                  <a:pt x="125" y="34"/>
                  <a:pt x="129" y="29"/>
                  <a:pt x="135" y="25"/>
                </a:cubicBezTo>
                <a:cubicBezTo>
                  <a:pt x="176" y="0"/>
                  <a:pt x="218" y="19"/>
                  <a:pt x="226" y="66"/>
                </a:cubicBezTo>
                <a:cubicBezTo>
                  <a:pt x="228" y="76"/>
                  <a:pt x="232" y="77"/>
                  <a:pt x="240" y="77"/>
                </a:cubicBezTo>
                <a:cubicBezTo>
                  <a:pt x="280" y="78"/>
                  <a:pt x="298" y="107"/>
                  <a:pt x="280" y="144"/>
                </a:cubicBezTo>
                <a:cubicBezTo>
                  <a:pt x="278" y="148"/>
                  <a:pt x="276" y="151"/>
                  <a:pt x="273" y="155"/>
                </a:cubicBezTo>
                <a:cubicBezTo>
                  <a:pt x="261" y="171"/>
                  <a:pt x="246" y="184"/>
                  <a:pt x="246" y="210"/>
                </a:cubicBezTo>
                <a:cubicBezTo>
                  <a:pt x="246" y="240"/>
                  <a:pt x="196" y="266"/>
                  <a:pt x="161" y="261"/>
                </a:cubicBezTo>
                <a:cubicBezTo>
                  <a:pt x="148" y="259"/>
                  <a:pt x="136" y="262"/>
                  <a:pt x="123" y="265"/>
                </a:cubicBezTo>
                <a:cubicBezTo>
                  <a:pt x="104" y="270"/>
                  <a:pt x="85" y="271"/>
                  <a:pt x="66" y="262"/>
                </a:cubicBezTo>
                <a:cubicBezTo>
                  <a:pt x="46" y="253"/>
                  <a:pt x="37" y="237"/>
                  <a:pt x="39" y="214"/>
                </a:cubicBezTo>
                <a:close/>
                <a:moveTo>
                  <a:pt x="132" y="154"/>
                </a:moveTo>
                <a:cubicBezTo>
                  <a:pt x="140" y="153"/>
                  <a:pt x="148" y="150"/>
                  <a:pt x="148" y="139"/>
                </a:cubicBezTo>
                <a:cubicBezTo>
                  <a:pt x="148" y="127"/>
                  <a:pt x="140" y="124"/>
                  <a:pt x="129" y="124"/>
                </a:cubicBezTo>
                <a:cubicBezTo>
                  <a:pt x="119" y="123"/>
                  <a:pt x="113" y="129"/>
                  <a:pt x="113" y="139"/>
                </a:cubicBezTo>
                <a:cubicBezTo>
                  <a:pt x="113" y="149"/>
                  <a:pt x="120" y="154"/>
                  <a:pt x="132" y="154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7" name="Freeform 16">
            <a:extLst>
              <a:ext uri="{FF2B5EF4-FFF2-40B4-BE49-F238E27FC236}">
                <a16:creationId xmlns:a16="http://schemas.microsoft.com/office/drawing/2014/main" id="{37E45FA2-4A9F-4651-BD87-80991A441EB0}"/>
              </a:ext>
            </a:extLst>
          </p:cNvPr>
          <p:cNvSpPr>
            <a:spLocks noEditPoints="1"/>
          </p:cNvSpPr>
          <p:nvPr/>
        </p:nvSpPr>
        <p:spPr bwMode="auto">
          <a:xfrm>
            <a:off x="2390775" y="3919538"/>
            <a:ext cx="1112838" cy="1022350"/>
          </a:xfrm>
          <a:custGeom>
            <a:avLst/>
            <a:gdLst>
              <a:gd name="T0" fmla="*/ 127 w 295"/>
              <a:gd name="T1" fmla="*/ 11 h 271"/>
              <a:gd name="T2" fmla="*/ 180 w 295"/>
              <a:gd name="T3" fmla="*/ 6 h 271"/>
              <a:gd name="T4" fmla="*/ 249 w 295"/>
              <a:gd name="T5" fmla="*/ 32 h 271"/>
              <a:gd name="T6" fmla="*/ 283 w 295"/>
              <a:gd name="T7" fmla="*/ 95 h 271"/>
              <a:gd name="T8" fmla="*/ 277 w 295"/>
              <a:gd name="T9" fmla="*/ 132 h 271"/>
              <a:gd name="T10" fmla="*/ 274 w 295"/>
              <a:gd name="T11" fmla="*/ 156 h 271"/>
              <a:gd name="T12" fmla="*/ 274 w 295"/>
              <a:gd name="T13" fmla="*/ 196 h 271"/>
              <a:gd name="T14" fmla="*/ 211 w 295"/>
              <a:gd name="T15" fmla="*/ 249 h 271"/>
              <a:gd name="T16" fmla="*/ 191 w 295"/>
              <a:gd name="T17" fmla="*/ 249 h 271"/>
              <a:gd name="T18" fmla="*/ 152 w 295"/>
              <a:gd name="T19" fmla="*/ 252 h 271"/>
              <a:gd name="T20" fmla="*/ 69 w 295"/>
              <a:gd name="T21" fmla="*/ 215 h 271"/>
              <a:gd name="T22" fmla="*/ 45 w 295"/>
              <a:gd name="T23" fmla="*/ 196 h 271"/>
              <a:gd name="T24" fmla="*/ 10 w 295"/>
              <a:gd name="T25" fmla="*/ 141 h 271"/>
              <a:gd name="T26" fmla="*/ 39 w 295"/>
              <a:gd name="T27" fmla="*/ 99 h 271"/>
              <a:gd name="T28" fmla="*/ 47 w 295"/>
              <a:gd name="T29" fmla="*/ 84 h 271"/>
              <a:gd name="T30" fmla="*/ 61 w 295"/>
              <a:gd name="T31" fmla="*/ 41 h 271"/>
              <a:gd name="T32" fmla="*/ 127 w 295"/>
              <a:gd name="T33" fmla="*/ 11 h 271"/>
              <a:gd name="T34" fmla="*/ 164 w 295"/>
              <a:gd name="T35" fmla="*/ 151 h 271"/>
              <a:gd name="T36" fmla="*/ 182 w 295"/>
              <a:gd name="T37" fmla="*/ 138 h 271"/>
              <a:gd name="T38" fmla="*/ 163 w 295"/>
              <a:gd name="T39" fmla="*/ 120 h 271"/>
              <a:gd name="T40" fmla="*/ 146 w 295"/>
              <a:gd name="T41" fmla="*/ 134 h 271"/>
              <a:gd name="T42" fmla="*/ 164 w 295"/>
              <a:gd name="T43" fmla="*/ 151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5" h="271">
                <a:moveTo>
                  <a:pt x="127" y="11"/>
                </a:moveTo>
                <a:cubicBezTo>
                  <a:pt x="143" y="19"/>
                  <a:pt x="161" y="10"/>
                  <a:pt x="180" y="6"/>
                </a:cubicBezTo>
                <a:cubicBezTo>
                  <a:pt x="211" y="0"/>
                  <a:pt x="242" y="9"/>
                  <a:pt x="249" y="32"/>
                </a:cubicBezTo>
                <a:cubicBezTo>
                  <a:pt x="257" y="56"/>
                  <a:pt x="262" y="77"/>
                  <a:pt x="283" y="95"/>
                </a:cubicBezTo>
                <a:cubicBezTo>
                  <a:pt x="295" y="105"/>
                  <a:pt x="286" y="122"/>
                  <a:pt x="277" y="132"/>
                </a:cubicBezTo>
                <a:cubicBezTo>
                  <a:pt x="269" y="141"/>
                  <a:pt x="267" y="147"/>
                  <a:pt x="274" y="156"/>
                </a:cubicBezTo>
                <a:cubicBezTo>
                  <a:pt x="283" y="169"/>
                  <a:pt x="281" y="182"/>
                  <a:pt x="274" y="196"/>
                </a:cubicBezTo>
                <a:cubicBezTo>
                  <a:pt x="261" y="223"/>
                  <a:pt x="241" y="242"/>
                  <a:pt x="211" y="249"/>
                </a:cubicBezTo>
                <a:cubicBezTo>
                  <a:pt x="204" y="250"/>
                  <a:pt x="197" y="252"/>
                  <a:pt x="191" y="249"/>
                </a:cubicBezTo>
                <a:cubicBezTo>
                  <a:pt x="177" y="239"/>
                  <a:pt x="165" y="244"/>
                  <a:pt x="152" y="252"/>
                </a:cubicBezTo>
                <a:cubicBezTo>
                  <a:pt x="118" y="271"/>
                  <a:pt x="79" y="254"/>
                  <a:pt x="69" y="215"/>
                </a:cubicBezTo>
                <a:cubicBezTo>
                  <a:pt x="66" y="200"/>
                  <a:pt x="61" y="195"/>
                  <a:pt x="45" y="196"/>
                </a:cubicBezTo>
                <a:cubicBezTo>
                  <a:pt x="16" y="197"/>
                  <a:pt x="0" y="172"/>
                  <a:pt x="10" y="141"/>
                </a:cubicBezTo>
                <a:cubicBezTo>
                  <a:pt x="15" y="125"/>
                  <a:pt x="24" y="109"/>
                  <a:pt x="39" y="99"/>
                </a:cubicBezTo>
                <a:cubicBezTo>
                  <a:pt x="44" y="95"/>
                  <a:pt x="50" y="92"/>
                  <a:pt x="47" y="84"/>
                </a:cubicBezTo>
                <a:cubicBezTo>
                  <a:pt x="41" y="66"/>
                  <a:pt x="49" y="53"/>
                  <a:pt x="61" y="41"/>
                </a:cubicBezTo>
                <a:cubicBezTo>
                  <a:pt x="78" y="23"/>
                  <a:pt x="98" y="10"/>
                  <a:pt x="127" y="11"/>
                </a:cubicBezTo>
                <a:close/>
                <a:moveTo>
                  <a:pt x="164" y="151"/>
                </a:moveTo>
                <a:cubicBezTo>
                  <a:pt x="172" y="151"/>
                  <a:pt x="182" y="149"/>
                  <a:pt x="182" y="138"/>
                </a:cubicBezTo>
                <a:cubicBezTo>
                  <a:pt x="183" y="127"/>
                  <a:pt x="175" y="120"/>
                  <a:pt x="163" y="120"/>
                </a:cubicBezTo>
                <a:cubicBezTo>
                  <a:pt x="154" y="120"/>
                  <a:pt x="145" y="123"/>
                  <a:pt x="146" y="134"/>
                </a:cubicBezTo>
                <a:cubicBezTo>
                  <a:pt x="146" y="143"/>
                  <a:pt x="149" y="152"/>
                  <a:pt x="164" y="151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8" name="Freeform 17">
            <a:extLst>
              <a:ext uri="{FF2B5EF4-FFF2-40B4-BE49-F238E27FC236}">
                <a16:creationId xmlns:a16="http://schemas.microsoft.com/office/drawing/2014/main" id="{FAECD1BF-F82C-4C13-B2F6-DD58B2951D9F}"/>
              </a:ext>
            </a:extLst>
          </p:cNvPr>
          <p:cNvSpPr>
            <a:spLocks noEditPoints="1"/>
          </p:cNvSpPr>
          <p:nvPr/>
        </p:nvSpPr>
        <p:spPr bwMode="auto">
          <a:xfrm>
            <a:off x="2790825" y="1327151"/>
            <a:ext cx="1104900" cy="1038225"/>
          </a:xfrm>
          <a:custGeom>
            <a:avLst/>
            <a:gdLst>
              <a:gd name="T0" fmla="*/ 130 w 293"/>
              <a:gd name="T1" fmla="*/ 10 h 275"/>
              <a:gd name="T2" fmla="*/ 183 w 293"/>
              <a:gd name="T3" fmla="*/ 6 h 275"/>
              <a:gd name="T4" fmla="*/ 251 w 293"/>
              <a:gd name="T5" fmla="*/ 24 h 275"/>
              <a:gd name="T6" fmla="*/ 260 w 293"/>
              <a:gd name="T7" fmla="*/ 67 h 275"/>
              <a:gd name="T8" fmla="*/ 290 w 293"/>
              <a:gd name="T9" fmla="*/ 98 h 275"/>
              <a:gd name="T10" fmla="*/ 280 w 293"/>
              <a:gd name="T11" fmla="*/ 133 h 275"/>
              <a:gd name="T12" fmla="*/ 278 w 293"/>
              <a:gd name="T13" fmla="*/ 154 h 275"/>
              <a:gd name="T14" fmla="*/ 279 w 293"/>
              <a:gd name="T15" fmla="*/ 194 h 275"/>
              <a:gd name="T16" fmla="*/ 181 w 293"/>
              <a:gd name="T17" fmla="*/ 241 h 275"/>
              <a:gd name="T18" fmla="*/ 165 w 293"/>
              <a:gd name="T19" fmla="*/ 246 h 275"/>
              <a:gd name="T20" fmla="*/ 72 w 293"/>
              <a:gd name="T21" fmla="*/ 209 h 275"/>
              <a:gd name="T22" fmla="*/ 57 w 293"/>
              <a:gd name="T23" fmla="*/ 195 h 275"/>
              <a:gd name="T24" fmla="*/ 19 w 293"/>
              <a:gd name="T25" fmla="*/ 129 h 275"/>
              <a:gd name="T26" fmla="*/ 44 w 293"/>
              <a:gd name="T27" fmla="*/ 98 h 275"/>
              <a:gd name="T28" fmla="*/ 51 w 293"/>
              <a:gd name="T29" fmla="*/ 79 h 275"/>
              <a:gd name="T30" fmla="*/ 64 w 293"/>
              <a:gd name="T31" fmla="*/ 41 h 275"/>
              <a:gd name="T32" fmla="*/ 130 w 293"/>
              <a:gd name="T33" fmla="*/ 10 h 275"/>
              <a:gd name="T34" fmla="*/ 187 w 293"/>
              <a:gd name="T35" fmla="*/ 135 h 275"/>
              <a:gd name="T36" fmla="*/ 168 w 293"/>
              <a:gd name="T37" fmla="*/ 118 h 275"/>
              <a:gd name="T38" fmla="*/ 150 w 293"/>
              <a:gd name="T39" fmla="*/ 132 h 275"/>
              <a:gd name="T40" fmla="*/ 162 w 293"/>
              <a:gd name="T41" fmla="*/ 149 h 275"/>
              <a:gd name="T42" fmla="*/ 187 w 293"/>
              <a:gd name="T43" fmla="*/ 135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3" h="275">
                <a:moveTo>
                  <a:pt x="130" y="10"/>
                </a:moveTo>
                <a:cubicBezTo>
                  <a:pt x="146" y="16"/>
                  <a:pt x="164" y="10"/>
                  <a:pt x="183" y="6"/>
                </a:cubicBezTo>
                <a:cubicBezTo>
                  <a:pt x="208" y="0"/>
                  <a:pt x="232" y="4"/>
                  <a:pt x="251" y="24"/>
                </a:cubicBezTo>
                <a:cubicBezTo>
                  <a:pt x="262" y="36"/>
                  <a:pt x="258" y="52"/>
                  <a:pt x="260" y="67"/>
                </a:cubicBezTo>
                <a:cubicBezTo>
                  <a:pt x="263" y="79"/>
                  <a:pt x="286" y="81"/>
                  <a:pt x="290" y="98"/>
                </a:cubicBezTo>
                <a:cubicBezTo>
                  <a:pt x="293" y="112"/>
                  <a:pt x="289" y="123"/>
                  <a:pt x="280" y="133"/>
                </a:cubicBezTo>
                <a:cubicBezTo>
                  <a:pt x="273" y="140"/>
                  <a:pt x="271" y="145"/>
                  <a:pt x="278" y="154"/>
                </a:cubicBezTo>
                <a:cubicBezTo>
                  <a:pt x="286" y="166"/>
                  <a:pt x="285" y="180"/>
                  <a:pt x="279" y="194"/>
                </a:cubicBezTo>
                <a:cubicBezTo>
                  <a:pt x="261" y="236"/>
                  <a:pt x="225" y="254"/>
                  <a:pt x="181" y="241"/>
                </a:cubicBezTo>
                <a:cubicBezTo>
                  <a:pt x="174" y="239"/>
                  <a:pt x="170" y="242"/>
                  <a:pt x="165" y="246"/>
                </a:cubicBezTo>
                <a:cubicBezTo>
                  <a:pt x="126" y="275"/>
                  <a:pt x="80" y="250"/>
                  <a:pt x="72" y="209"/>
                </a:cubicBezTo>
                <a:cubicBezTo>
                  <a:pt x="70" y="200"/>
                  <a:pt x="68" y="195"/>
                  <a:pt x="57" y="195"/>
                </a:cubicBezTo>
                <a:cubicBezTo>
                  <a:pt x="17" y="195"/>
                  <a:pt x="0" y="165"/>
                  <a:pt x="19" y="129"/>
                </a:cubicBezTo>
                <a:cubicBezTo>
                  <a:pt x="25" y="117"/>
                  <a:pt x="32" y="105"/>
                  <a:pt x="44" y="98"/>
                </a:cubicBezTo>
                <a:cubicBezTo>
                  <a:pt x="51" y="93"/>
                  <a:pt x="54" y="88"/>
                  <a:pt x="51" y="79"/>
                </a:cubicBezTo>
                <a:cubicBezTo>
                  <a:pt x="45" y="64"/>
                  <a:pt x="55" y="52"/>
                  <a:pt x="64" y="41"/>
                </a:cubicBezTo>
                <a:cubicBezTo>
                  <a:pt x="79" y="22"/>
                  <a:pt x="104" y="11"/>
                  <a:pt x="130" y="10"/>
                </a:cubicBezTo>
                <a:close/>
                <a:moveTo>
                  <a:pt x="187" y="135"/>
                </a:moveTo>
                <a:cubicBezTo>
                  <a:pt x="183" y="126"/>
                  <a:pt x="179" y="117"/>
                  <a:pt x="168" y="118"/>
                </a:cubicBezTo>
                <a:cubicBezTo>
                  <a:pt x="160" y="119"/>
                  <a:pt x="150" y="120"/>
                  <a:pt x="150" y="132"/>
                </a:cubicBezTo>
                <a:cubicBezTo>
                  <a:pt x="151" y="141"/>
                  <a:pt x="155" y="152"/>
                  <a:pt x="162" y="149"/>
                </a:cubicBezTo>
                <a:cubicBezTo>
                  <a:pt x="170" y="146"/>
                  <a:pt x="181" y="145"/>
                  <a:pt x="187" y="135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9" name="Freeform 18">
            <a:extLst>
              <a:ext uri="{FF2B5EF4-FFF2-40B4-BE49-F238E27FC236}">
                <a16:creationId xmlns:a16="http://schemas.microsoft.com/office/drawing/2014/main" id="{6BA24199-D6E5-4274-8F0D-F0F53A1BA5A8}"/>
              </a:ext>
            </a:extLst>
          </p:cNvPr>
          <p:cNvSpPr>
            <a:spLocks/>
          </p:cNvSpPr>
          <p:nvPr/>
        </p:nvSpPr>
        <p:spPr bwMode="auto">
          <a:xfrm>
            <a:off x="925513" y="4445001"/>
            <a:ext cx="1038225" cy="460375"/>
          </a:xfrm>
          <a:custGeom>
            <a:avLst/>
            <a:gdLst>
              <a:gd name="T0" fmla="*/ 139 w 275"/>
              <a:gd name="T1" fmla="*/ 121 h 122"/>
              <a:gd name="T2" fmla="*/ 29 w 275"/>
              <a:gd name="T3" fmla="*/ 121 h 122"/>
              <a:gd name="T4" fmla="*/ 2 w 275"/>
              <a:gd name="T5" fmla="*/ 92 h 122"/>
              <a:gd name="T6" fmla="*/ 103 w 275"/>
              <a:gd name="T7" fmla="*/ 30 h 122"/>
              <a:gd name="T8" fmla="*/ 119 w 275"/>
              <a:gd name="T9" fmla="*/ 26 h 122"/>
              <a:gd name="T10" fmla="*/ 214 w 275"/>
              <a:gd name="T11" fmla="*/ 66 h 122"/>
              <a:gd name="T12" fmla="*/ 233 w 275"/>
              <a:gd name="T13" fmla="*/ 76 h 122"/>
              <a:gd name="T14" fmla="*/ 271 w 275"/>
              <a:gd name="T15" fmla="*/ 100 h 122"/>
              <a:gd name="T16" fmla="*/ 256 w 275"/>
              <a:gd name="T17" fmla="*/ 121 h 122"/>
              <a:gd name="T18" fmla="*/ 139 w 275"/>
              <a:gd name="T19" fmla="*/ 121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5" h="122">
                <a:moveTo>
                  <a:pt x="139" y="121"/>
                </a:moveTo>
                <a:cubicBezTo>
                  <a:pt x="102" y="121"/>
                  <a:pt x="65" y="121"/>
                  <a:pt x="29" y="121"/>
                </a:cubicBezTo>
                <a:cubicBezTo>
                  <a:pt x="7" y="121"/>
                  <a:pt x="0" y="114"/>
                  <a:pt x="2" y="92"/>
                </a:cubicBezTo>
                <a:cubicBezTo>
                  <a:pt x="6" y="48"/>
                  <a:pt x="61" y="13"/>
                  <a:pt x="103" y="30"/>
                </a:cubicBezTo>
                <a:cubicBezTo>
                  <a:pt x="110" y="33"/>
                  <a:pt x="114" y="30"/>
                  <a:pt x="119" y="26"/>
                </a:cubicBezTo>
                <a:cubicBezTo>
                  <a:pt x="164" y="0"/>
                  <a:pt x="202" y="15"/>
                  <a:pt x="214" y="66"/>
                </a:cubicBezTo>
                <a:cubicBezTo>
                  <a:pt x="217" y="78"/>
                  <a:pt x="224" y="77"/>
                  <a:pt x="233" y="76"/>
                </a:cubicBezTo>
                <a:cubicBezTo>
                  <a:pt x="251" y="75"/>
                  <a:pt x="265" y="81"/>
                  <a:pt x="271" y="100"/>
                </a:cubicBezTo>
                <a:cubicBezTo>
                  <a:pt x="275" y="113"/>
                  <a:pt x="274" y="122"/>
                  <a:pt x="256" y="121"/>
                </a:cubicBezTo>
                <a:cubicBezTo>
                  <a:pt x="217" y="121"/>
                  <a:pt x="178" y="121"/>
                  <a:pt x="139" y="121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F9F0F373-15BE-4E20-B8A6-B5C9A5194672}"/>
              </a:ext>
            </a:extLst>
          </p:cNvPr>
          <p:cNvSpPr>
            <a:spLocks/>
          </p:cNvSpPr>
          <p:nvPr/>
        </p:nvSpPr>
        <p:spPr bwMode="auto">
          <a:xfrm>
            <a:off x="654050" y="3984626"/>
            <a:ext cx="134938" cy="123825"/>
          </a:xfrm>
          <a:custGeom>
            <a:avLst/>
            <a:gdLst>
              <a:gd name="T0" fmla="*/ 36 w 36"/>
              <a:gd name="T1" fmla="*/ 18 h 33"/>
              <a:gd name="T2" fmla="*/ 18 w 36"/>
              <a:gd name="T3" fmla="*/ 33 h 33"/>
              <a:gd name="T4" fmla="*/ 1 w 36"/>
              <a:gd name="T5" fmla="*/ 15 h 33"/>
              <a:gd name="T6" fmla="*/ 22 w 36"/>
              <a:gd name="T7" fmla="*/ 0 h 33"/>
              <a:gd name="T8" fmla="*/ 36 w 36"/>
              <a:gd name="T9" fmla="*/ 1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33">
                <a:moveTo>
                  <a:pt x="36" y="18"/>
                </a:moveTo>
                <a:cubicBezTo>
                  <a:pt x="35" y="30"/>
                  <a:pt x="27" y="33"/>
                  <a:pt x="18" y="33"/>
                </a:cubicBezTo>
                <a:cubicBezTo>
                  <a:pt x="8" y="33"/>
                  <a:pt x="0" y="26"/>
                  <a:pt x="1" y="15"/>
                </a:cubicBezTo>
                <a:cubicBezTo>
                  <a:pt x="2" y="3"/>
                  <a:pt x="13" y="0"/>
                  <a:pt x="22" y="0"/>
                </a:cubicBezTo>
                <a:cubicBezTo>
                  <a:pt x="33" y="0"/>
                  <a:pt x="34" y="11"/>
                  <a:pt x="36" y="18"/>
                </a:cubicBezTo>
                <a:close/>
              </a:path>
            </a:pathLst>
          </a:custGeom>
          <a:solidFill>
            <a:srgbClr val="9C7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1" name="Freeform 20">
            <a:extLst>
              <a:ext uri="{FF2B5EF4-FFF2-40B4-BE49-F238E27FC236}">
                <a16:creationId xmlns:a16="http://schemas.microsoft.com/office/drawing/2014/main" id="{5ADE6B69-E466-4DEB-8F41-E601E0C98C58}"/>
              </a:ext>
            </a:extLst>
          </p:cNvPr>
          <p:cNvSpPr>
            <a:spLocks/>
          </p:cNvSpPr>
          <p:nvPr/>
        </p:nvSpPr>
        <p:spPr bwMode="auto">
          <a:xfrm>
            <a:off x="1068388" y="1379538"/>
            <a:ext cx="139700" cy="128588"/>
          </a:xfrm>
          <a:custGeom>
            <a:avLst/>
            <a:gdLst>
              <a:gd name="T0" fmla="*/ 18 w 37"/>
              <a:gd name="T1" fmla="*/ 2 h 34"/>
              <a:gd name="T2" fmla="*/ 36 w 37"/>
              <a:gd name="T3" fmla="*/ 20 h 34"/>
              <a:gd name="T4" fmla="*/ 18 w 37"/>
              <a:gd name="T5" fmla="*/ 34 h 34"/>
              <a:gd name="T6" fmla="*/ 0 w 37"/>
              <a:gd name="T7" fmla="*/ 17 h 34"/>
              <a:gd name="T8" fmla="*/ 18 w 37"/>
              <a:gd name="T9" fmla="*/ 2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34">
                <a:moveTo>
                  <a:pt x="18" y="2"/>
                </a:moveTo>
                <a:cubicBezTo>
                  <a:pt x="34" y="0"/>
                  <a:pt x="35" y="11"/>
                  <a:pt x="36" y="20"/>
                </a:cubicBezTo>
                <a:cubicBezTo>
                  <a:pt x="37" y="32"/>
                  <a:pt x="27" y="33"/>
                  <a:pt x="18" y="34"/>
                </a:cubicBezTo>
                <a:cubicBezTo>
                  <a:pt x="7" y="34"/>
                  <a:pt x="0" y="27"/>
                  <a:pt x="0" y="17"/>
                </a:cubicBezTo>
                <a:cubicBezTo>
                  <a:pt x="0" y="5"/>
                  <a:pt x="10" y="2"/>
                  <a:pt x="18" y="2"/>
                </a:cubicBezTo>
                <a:close/>
              </a:path>
            </a:pathLst>
          </a:custGeom>
          <a:solidFill>
            <a:srgbClr val="9C7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2" name="Freeform 21">
            <a:extLst>
              <a:ext uri="{FF2B5EF4-FFF2-40B4-BE49-F238E27FC236}">
                <a16:creationId xmlns:a16="http://schemas.microsoft.com/office/drawing/2014/main" id="{F0C8B5DA-9AED-4F49-B50C-ED4AC7EA7883}"/>
              </a:ext>
            </a:extLst>
          </p:cNvPr>
          <p:cNvSpPr>
            <a:spLocks/>
          </p:cNvSpPr>
          <p:nvPr/>
        </p:nvSpPr>
        <p:spPr bwMode="auto">
          <a:xfrm>
            <a:off x="3775075" y="3489326"/>
            <a:ext cx="136525" cy="128588"/>
          </a:xfrm>
          <a:custGeom>
            <a:avLst/>
            <a:gdLst>
              <a:gd name="T0" fmla="*/ 25 w 36"/>
              <a:gd name="T1" fmla="*/ 18 h 34"/>
              <a:gd name="T2" fmla="*/ 23 w 36"/>
              <a:gd name="T3" fmla="*/ 31 h 34"/>
              <a:gd name="T4" fmla="*/ 3 w 36"/>
              <a:gd name="T5" fmla="*/ 17 h 34"/>
              <a:gd name="T6" fmla="*/ 12 w 36"/>
              <a:gd name="T7" fmla="*/ 1 h 34"/>
              <a:gd name="T8" fmla="*/ 25 w 36"/>
              <a:gd name="T9" fmla="*/ 18 h 34"/>
              <a:gd name="T10" fmla="*/ 15 w 36"/>
              <a:gd name="T11" fmla="*/ 22 h 34"/>
              <a:gd name="T12" fmla="*/ 17 w 36"/>
              <a:gd name="T13" fmla="*/ 24 h 34"/>
              <a:gd name="T14" fmla="*/ 25 w 36"/>
              <a:gd name="T15" fmla="*/ 1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" h="34">
                <a:moveTo>
                  <a:pt x="25" y="18"/>
                </a:moveTo>
                <a:cubicBezTo>
                  <a:pt x="31" y="24"/>
                  <a:pt x="36" y="28"/>
                  <a:pt x="23" y="31"/>
                </a:cubicBezTo>
                <a:cubicBezTo>
                  <a:pt x="10" y="34"/>
                  <a:pt x="7" y="27"/>
                  <a:pt x="3" y="17"/>
                </a:cubicBezTo>
                <a:cubicBezTo>
                  <a:pt x="0" y="9"/>
                  <a:pt x="4" y="2"/>
                  <a:pt x="12" y="1"/>
                </a:cubicBezTo>
                <a:cubicBezTo>
                  <a:pt x="23" y="0"/>
                  <a:pt x="26" y="8"/>
                  <a:pt x="25" y="18"/>
                </a:cubicBezTo>
                <a:cubicBezTo>
                  <a:pt x="22" y="20"/>
                  <a:pt x="17" y="17"/>
                  <a:pt x="15" y="22"/>
                </a:cubicBezTo>
                <a:cubicBezTo>
                  <a:pt x="15" y="22"/>
                  <a:pt x="17" y="24"/>
                  <a:pt x="17" y="24"/>
                </a:cubicBezTo>
                <a:cubicBezTo>
                  <a:pt x="23" y="25"/>
                  <a:pt x="24" y="22"/>
                  <a:pt x="25" y="18"/>
                </a:cubicBezTo>
                <a:close/>
              </a:path>
            </a:pathLst>
          </a:custGeom>
          <a:solidFill>
            <a:srgbClr val="9C7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3" name="Freeform 22">
            <a:extLst>
              <a:ext uri="{FF2B5EF4-FFF2-40B4-BE49-F238E27FC236}">
                <a16:creationId xmlns:a16="http://schemas.microsoft.com/office/drawing/2014/main" id="{330FA9DD-3D0F-4D88-923F-E3A0A40F4450}"/>
              </a:ext>
            </a:extLst>
          </p:cNvPr>
          <p:cNvSpPr>
            <a:spLocks/>
          </p:cNvSpPr>
          <p:nvPr/>
        </p:nvSpPr>
        <p:spPr bwMode="auto">
          <a:xfrm>
            <a:off x="2714625" y="2892426"/>
            <a:ext cx="131763" cy="122238"/>
          </a:xfrm>
          <a:custGeom>
            <a:avLst/>
            <a:gdLst>
              <a:gd name="T0" fmla="*/ 35 w 35"/>
              <a:gd name="T1" fmla="*/ 18 h 32"/>
              <a:gd name="T2" fmla="*/ 12 w 35"/>
              <a:gd name="T3" fmla="*/ 31 h 32"/>
              <a:gd name="T4" fmla="*/ 0 w 35"/>
              <a:gd name="T5" fmla="*/ 14 h 32"/>
              <a:gd name="T6" fmla="*/ 18 w 35"/>
              <a:gd name="T7" fmla="*/ 0 h 32"/>
              <a:gd name="T8" fmla="*/ 35 w 35"/>
              <a:gd name="T9" fmla="*/ 1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2">
                <a:moveTo>
                  <a:pt x="35" y="18"/>
                </a:moveTo>
                <a:cubicBezTo>
                  <a:pt x="27" y="22"/>
                  <a:pt x="22" y="32"/>
                  <a:pt x="12" y="31"/>
                </a:cubicBezTo>
                <a:cubicBezTo>
                  <a:pt x="2" y="31"/>
                  <a:pt x="0" y="21"/>
                  <a:pt x="0" y="14"/>
                </a:cubicBezTo>
                <a:cubicBezTo>
                  <a:pt x="0" y="3"/>
                  <a:pt x="9" y="0"/>
                  <a:pt x="18" y="0"/>
                </a:cubicBezTo>
                <a:cubicBezTo>
                  <a:pt x="28" y="0"/>
                  <a:pt x="33" y="7"/>
                  <a:pt x="35" y="18"/>
                </a:cubicBezTo>
                <a:close/>
              </a:path>
            </a:pathLst>
          </a:custGeom>
          <a:solidFill>
            <a:srgbClr val="9C7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4" name="Freeform 23">
            <a:extLst>
              <a:ext uri="{FF2B5EF4-FFF2-40B4-BE49-F238E27FC236}">
                <a16:creationId xmlns:a16="http://schemas.microsoft.com/office/drawing/2014/main" id="{52184679-6FFB-4B9C-B0E5-6172F135D71A}"/>
              </a:ext>
            </a:extLst>
          </p:cNvPr>
          <p:cNvSpPr>
            <a:spLocks/>
          </p:cNvSpPr>
          <p:nvPr/>
        </p:nvSpPr>
        <p:spPr bwMode="auto">
          <a:xfrm>
            <a:off x="1303338" y="2870201"/>
            <a:ext cx="131763" cy="117475"/>
          </a:xfrm>
          <a:custGeom>
            <a:avLst/>
            <a:gdLst>
              <a:gd name="T0" fmla="*/ 19 w 35"/>
              <a:gd name="T1" fmla="*/ 31 h 31"/>
              <a:gd name="T2" fmla="*/ 0 w 35"/>
              <a:gd name="T3" fmla="*/ 16 h 31"/>
              <a:gd name="T4" fmla="*/ 16 w 35"/>
              <a:gd name="T5" fmla="*/ 1 h 31"/>
              <a:gd name="T6" fmla="*/ 35 w 35"/>
              <a:gd name="T7" fmla="*/ 16 h 31"/>
              <a:gd name="T8" fmla="*/ 19 w 35"/>
              <a:gd name="T9" fmla="*/ 31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" h="31">
                <a:moveTo>
                  <a:pt x="19" y="31"/>
                </a:moveTo>
                <a:cubicBezTo>
                  <a:pt x="7" y="31"/>
                  <a:pt x="0" y="26"/>
                  <a:pt x="0" y="16"/>
                </a:cubicBezTo>
                <a:cubicBezTo>
                  <a:pt x="0" y="6"/>
                  <a:pt x="6" y="0"/>
                  <a:pt x="16" y="1"/>
                </a:cubicBezTo>
                <a:cubicBezTo>
                  <a:pt x="27" y="1"/>
                  <a:pt x="35" y="4"/>
                  <a:pt x="35" y="16"/>
                </a:cubicBezTo>
                <a:cubicBezTo>
                  <a:pt x="35" y="27"/>
                  <a:pt x="27" y="30"/>
                  <a:pt x="19" y="31"/>
                </a:cubicBezTo>
                <a:close/>
              </a:path>
            </a:pathLst>
          </a:custGeom>
          <a:solidFill>
            <a:srgbClr val="9C7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456CC165-FC63-48C6-8935-3CBA15F11A9C}"/>
              </a:ext>
            </a:extLst>
          </p:cNvPr>
          <p:cNvSpPr>
            <a:spLocks/>
          </p:cNvSpPr>
          <p:nvPr/>
        </p:nvSpPr>
        <p:spPr bwMode="auto">
          <a:xfrm>
            <a:off x="2936875" y="4371976"/>
            <a:ext cx="144463" cy="122238"/>
          </a:xfrm>
          <a:custGeom>
            <a:avLst/>
            <a:gdLst>
              <a:gd name="T0" fmla="*/ 19 w 38"/>
              <a:gd name="T1" fmla="*/ 31 h 32"/>
              <a:gd name="T2" fmla="*/ 1 w 38"/>
              <a:gd name="T3" fmla="*/ 14 h 32"/>
              <a:gd name="T4" fmla="*/ 18 w 38"/>
              <a:gd name="T5" fmla="*/ 0 h 32"/>
              <a:gd name="T6" fmla="*/ 37 w 38"/>
              <a:gd name="T7" fmla="*/ 18 h 32"/>
              <a:gd name="T8" fmla="*/ 19 w 38"/>
              <a:gd name="T9" fmla="*/ 31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32">
                <a:moveTo>
                  <a:pt x="19" y="31"/>
                </a:moveTo>
                <a:cubicBezTo>
                  <a:pt x="4" y="32"/>
                  <a:pt x="1" y="23"/>
                  <a:pt x="1" y="14"/>
                </a:cubicBezTo>
                <a:cubicBezTo>
                  <a:pt x="0" y="3"/>
                  <a:pt x="9" y="0"/>
                  <a:pt x="18" y="0"/>
                </a:cubicBezTo>
                <a:cubicBezTo>
                  <a:pt x="30" y="0"/>
                  <a:pt x="38" y="7"/>
                  <a:pt x="37" y="18"/>
                </a:cubicBezTo>
                <a:cubicBezTo>
                  <a:pt x="37" y="29"/>
                  <a:pt x="27" y="31"/>
                  <a:pt x="19" y="31"/>
                </a:cubicBezTo>
                <a:close/>
              </a:path>
            </a:pathLst>
          </a:custGeom>
          <a:solidFill>
            <a:srgbClr val="9C7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C356F981-BDBC-49CE-8C89-AC14A207F482}"/>
              </a:ext>
            </a:extLst>
          </p:cNvPr>
          <p:cNvSpPr>
            <a:spLocks/>
          </p:cNvSpPr>
          <p:nvPr/>
        </p:nvSpPr>
        <p:spPr bwMode="auto">
          <a:xfrm>
            <a:off x="3355975" y="1768476"/>
            <a:ext cx="139700" cy="131763"/>
          </a:xfrm>
          <a:custGeom>
            <a:avLst/>
            <a:gdLst>
              <a:gd name="T0" fmla="*/ 37 w 37"/>
              <a:gd name="T1" fmla="*/ 18 h 35"/>
              <a:gd name="T2" fmla="*/ 12 w 37"/>
              <a:gd name="T3" fmla="*/ 32 h 35"/>
              <a:gd name="T4" fmla="*/ 0 w 37"/>
              <a:gd name="T5" fmla="*/ 15 h 35"/>
              <a:gd name="T6" fmla="*/ 18 w 37"/>
              <a:gd name="T7" fmla="*/ 1 h 35"/>
              <a:gd name="T8" fmla="*/ 37 w 37"/>
              <a:gd name="T9" fmla="*/ 1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7" h="35">
                <a:moveTo>
                  <a:pt x="37" y="18"/>
                </a:moveTo>
                <a:cubicBezTo>
                  <a:pt x="31" y="28"/>
                  <a:pt x="20" y="29"/>
                  <a:pt x="12" y="32"/>
                </a:cubicBezTo>
                <a:cubicBezTo>
                  <a:pt x="5" y="35"/>
                  <a:pt x="1" y="24"/>
                  <a:pt x="0" y="15"/>
                </a:cubicBezTo>
                <a:cubicBezTo>
                  <a:pt x="0" y="3"/>
                  <a:pt x="10" y="2"/>
                  <a:pt x="18" y="1"/>
                </a:cubicBezTo>
                <a:cubicBezTo>
                  <a:pt x="29" y="0"/>
                  <a:pt x="33" y="9"/>
                  <a:pt x="37" y="18"/>
                </a:cubicBezTo>
                <a:close/>
              </a:path>
            </a:pathLst>
          </a:custGeom>
          <a:solidFill>
            <a:srgbClr val="9C7B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27" name="Freeform 26">
            <a:extLst>
              <a:ext uri="{FF2B5EF4-FFF2-40B4-BE49-F238E27FC236}">
                <a16:creationId xmlns:a16="http://schemas.microsoft.com/office/drawing/2014/main" id="{5D13D3CE-864E-45DE-90F2-8B0214EA5DDF}"/>
              </a:ext>
            </a:extLst>
          </p:cNvPr>
          <p:cNvSpPr>
            <a:spLocks/>
          </p:cNvSpPr>
          <p:nvPr/>
        </p:nvSpPr>
        <p:spPr bwMode="auto">
          <a:xfrm>
            <a:off x="3832225" y="3554413"/>
            <a:ext cx="36513" cy="30163"/>
          </a:xfrm>
          <a:custGeom>
            <a:avLst/>
            <a:gdLst>
              <a:gd name="T0" fmla="*/ 10 w 10"/>
              <a:gd name="T1" fmla="*/ 1 h 8"/>
              <a:gd name="T2" fmla="*/ 2 w 10"/>
              <a:gd name="T3" fmla="*/ 7 h 8"/>
              <a:gd name="T4" fmla="*/ 0 w 10"/>
              <a:gd name="T5" fmla="*/ 5 h 8"/>
              <a:gd name="T6" fmla="*/ 10 w 10"/>
              <a:gd name="T7" fmla="*/ 1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" h="8">
                <a:moveTo>
                  <a:pt x="10" y="1"/>
                </a:moveTo>
                <a:cubicBezTo>
                  <a:pt x="9" y="5"/>
                  <a:pt x="8" y="8"/>
                  <a:pt x="2" y="7"/>
                </a:cubicBezTo>
                <a:cubicBezTo>
                  <a:pt x="2" y="7"/>
                  <a:pt x="0" y="5"/>
                  <a:pt x="0" y="5"/>
                </a:cubicBezTo>
                <a:cubicBezTo>
                  <a:pt x="2" y="0"/>
                  <a:pt x="7" y="3"/>
                  <a:pt x="10" y="1"/>
                </a:cubicBezTo>
                <a:close/>
              </a:path>
            </a:pathLst>
          </a:custGeom>
          <a:solidFill>
            <a:srgbClr val="FBC31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pic>
        <p:nvPicPr>
          <p:cNvPr id="29" name="Imagen 28">
            <a:extLst>
              <a:ext uri="{FF2B5EF4-FFF2-40B4-BE49-F238E27FC236}">
                <a16:creationId xmlns:a16="http://schemas.microsoft.com/office/drawing/2014/main" id="{CB669CA0-61BC-4F3D-983E-1CD8EBF9DB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42754" y="303363"/>
            <a:ext cx="2549103" cy="2549103"/>
          </a:xfrm>
          <a:prstGeom prst="rect">
            <a:avLst/>
          </a:prstGeom>
        </p:spPr>
      </p:pic>
      <p:pic>
        <p:nvPicPr>
          <p:cNvPr id="31" name="Imagen 30">
            <a:extLst>
              <a:ext uri="{FF2B5EF4-FFF2-40B4-BE49-F238E27FC236}">
                <a16:creationId xmlns:a16="http://schemas.microsoft.com/office/drawing/2014/main" id="{24F225A1-BF6F-460C-8F2D-87C113E9A10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85000" y="215811"/>
            <a:ext cx="1827495" cy="2461524"/>
          </a:xfrm>
          <a:prstGeom prst="rect">
            <a:avLst/>
          </a:prstGeom>
        </p:spPr>
      </p:pic>
      <p:pic>
        <p:nvPicPr>
          <p:cNvPr id="33" name="Imagen 32">
            <a:extLst>
              <a:ext uri="{FF2B5EF4-FFF2-40B4-BE49-F238E27FC236}">
                <a16:creationId xmlns:a16="http://schemas.microsoft.com/office/drawing/2014/main" id="{AC045FCD-27E7-430E-B1AB-9A9124AFCB4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94295" y="4187540"/>
            <a:ext cx="3908355" cy="754348"/>
          </a:xfrm>
          <a:prstGeom prst="rect">
            <a:avLst/>
          </a:prstGeom>
        </p:spPr>
      </p:pic>
      <p:pic>
        <p:nvPicPr>
          <p:cNvPr id="35" name="Imagen 34">
            <a:extLst>
              <a:ext uri="{FF2B5EF4-FFF2-40B4-BE49-F238E27FC236}">
                <a16:creationId xmlns:a16="http://schemas.microsoft.com/office/drawing/2014/main" id="{20F7CBD1-C080-4AC0-98B7-85B44557864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236593" y="2571750"/>
            <a:ext cx="1324307" cy="1446210"/>
          </a:xfrm>
          <a:prstGeom prst="rect">
            <a:avLst/>
          </a:prstGeom>
        </p:spPr>
      </p:pic>
      <p:pic>
        <p:nvPicPr>
          <p:cNvPr id="37" name="Imagen 36">
            <a:extLst>
              <a:ext uri="{FF2B5EF4-FFF2-40B4-BE49-F238E27FC236}">
                <a16:creationId xmlns:a16="http://schemas.microsoft.com/office/drawing/2014/main" id="{3AAD0376-4FA6-49D0-AFA2-F335A6F0E8C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81544" y="2917826"/>
            <a:ext cx="1376234" cy="13861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665362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sz="4800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4584053" y="1119115"/>
            <a:ext cx="392362" cy="393521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3954988" y="1172014"/>
            <a:ext cx="392360" cy="287720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4585617" y="3390154"/>
            <a:ext cx="234850" cy="530924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 dirty="0">
              <a:solidFill>
                <a:srgbClr val="AE4500"/>
              </a:solidFill>
            </a:endParaRPr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7189301" y="2740919"/>
            <a:ext cx="169248" cy="377049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3950270" y="3481431"/>
            <a:ext cx="348370" cy="348370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5809057" y="2731880"/>
            <a:ext cx="345584" cy="340042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8297775" y="2700425"/>
            <a:ext cx="348370" cy="347351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5213119" y="1139038"/>
            <a:ext cx="353675" cy="35367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5803264" y="1139036"/>
            <a:ext cx="354146" cy="353676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5107446" y="3464238"/>
            <a:ext cx="384887" cy="382757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6394019" y="1102960"/>
            <a:ext cx="425550" cy="425831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7056414" y="1068226"/>
            <a:ext cx="354976" cy="495296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5779310" y="3450719"/>
            <a:ext cx="289343" cy="409794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4603152" y="2725655"/>
            <a:ext cx="411510" cy="352491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3300881" y="2658936"/>
            <a:ext cx="395501" cy="370225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3282177" y="3460063"/>
            <a:ext cx="381115" cy="38111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7595020" y="1154511"/>
            <a:ext cx="413882" cy="409565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8199616" y="1154561"/>
            <a:ext cx="408433" cy="410287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7022606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6366323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7678886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8335168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rgbClr val="AE4500"/>
              </a:solidFill>
            </a:endParaRPr>
          </a:p>
        </p:txBody>
      </p:sp>
      <p:sp>
        <p:nvSpPr>
          <p:cNvPr id="122" name="Google Shape;6000;p67"/>
          <p:cNvSpPr/>
          <p:nvPr/>
        </p:nvSpPr>
        <p:spPr>
          <a:xfrm>
            <a:off x="3263397" y="1109078"/>
            <a:ext cx="453184" cy="462359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rgbClr val="AE4500"/>
              </a:solidFill>
            </a:endParaRPr>
          </a:p>
        </p:txBody>
      </p:sp>
      <p:grpSp>
        <p:nvGrpSpPr>
          <p:cNvPr id="151" name="Google Shape;6029;p67"/>
          <p:cNvGrpSpPr/>
          <p:nvPr/>
        </p:nvGrpSpPr>
        <p:grpSpPr>
          <a:xfrm>
            <a:off x="7025860" y="4064925"/>
            <a:ext cx="303110" cy="420181"/>
            <a:chOff x="-38860325" y="3221750"/>
            <a:chExt cx="228425" cy="316650"/>
          </a:xfrm>
          <a:solidFill>
            <a:srgbClr val="F7AC2D"/>
          </a:solidFill>
        </p:grpSpPr>
        <p:sp>
          <p:nvSpPr>
            <p:cNvPr id="152" name="Google Shape;6030;p67"/>
            <p:cNvSpPr/>
            <p:nvPr/>
          </p:nvSpPr>
          <p:spPr>
            <a:xfrm>
              <a:off x="-38735875" y="3222550"/>
              <a:ext cx="103975" cy="123675"/>
            </a:xfrm>
            <a:custGeom>
              <a:avLst/>
              <a:gdLst/>
              <a:ahLst/>
              <a:cxnLst/>
              <a:rect l="l" t="t" r="r" b="b"/>
              <a:pathLst>
                <a:path w="4159" h="4947" extrusionOk="0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53" name="Google Shape;6031;p67"/>
            <p:cNvSpPr/>
            <p:nvPr/>
          </p:nvSpPr>
          <p:spPr>
            <a:xfrm>
              <a:off x="-38756375" y="3302875"/>
              <a:ext cx="22075" cy="63050"/>
            </a:xfrm>
            <a:custGeom>
              <a:avLst/>
              <a:gdLst/>
              <a:ahLst/>
              <a:cxnLst/>
              <a:rect l="l" t="t" r="r" b="b"/>
              <a:pathLst>
                <a:path w="883" h="2522" extrusionOk="0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54" name="Google Shape;6032;p67"/>
            <p:cNvSpPr/>
            <p:nvPr/>
          </p:nvSpPr>
          <p:spPr>
            <a:xfrm>
              <a:off x="-38859550" y="3221750"/>
              <a:ext cx="103200" cy="122900"/>
            </a:xfrm>
            <a:custGeom>
              <a:avLst/>
              <a:gdLst/>
              <a:ahLst/>
              <a:cxnLst/>
              <a:rect l="l" t="t" r="r" b="b"/>
              <a:pathLst>
                <a:path w="4128" h="4916" extrusionOk="0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55" name="Google Shape;6033;p67"/>
            <p:cNvSpPr/>
            <p:nvPr/>
          </p:nvSpPr>
          <p:spPr>
            <a:xfrm>
              <a:off x="-38860325" y="3367475"/>
              <a:ext cx="228425" cy="170925"/>
            </a:xfrm>
            <a:custGeom>
              <a:avLst/>
              <a:gdLst/>
              <a:ahLst/>
              <a:cxnLst/>
              <a:rect l="l" t="t" r="r" b="b"/>
              <a:pathLst>
                <a:path w="9137" h="6837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188" name="Google Shape;6066;p67"/>
          <p:cNvGrpSpPr/>
          <p:nvPr/>
        </p:nvGrpSpPr>
        <p:grpSpPr>
          <a:xfrm>
            <a:off x="3235351" y="1800671"/>
            <a:ext cx="483152" cy="480761"/>
            <a:chOff x="-38538975" y="3954250"/>
            <a:chExt cx="318225" cy="316650"/>
          </a:xfrm>
          <a:solidFill>
            <a:srgbClr val="F7AC2D"/>
          </a:solidFill>
        </p:grpSpPr>
        <p:sp>
          <p:nvSpPr>
            <p:cNvPr id="189" name="Google Shape;6067;p67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90" name="Google Shape;6068;p67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53" name="Google Shape;5976;p67"/>
          <p:cNvGrpSpPr/>
          <p:nvPr/>
        </p:nvGrpSpPr>
        <p:grpSpPr>
          <a:xfrm>
            <a:off x="3299914" y="4214193"/>
            <a:ext cx="371546" cy="331550"/>
            <a:chOff x="-42996150" y="3612600"/>
            <a:chExt cx="323750" cy="288900"/>
          </a:xfrm>
          <a:solidFill>
            <a:srgbClr val="F7AC2D"/>
          </a:solidFill>
        </p:grpSpPr>
        <p:sp>
          <p:nvSpPr>
            <p:cNvPr id="99" name="Google Shape;5977;p67"/>
            <p:cNvSpPr/>
            <p:nvPr/>
          </p:nvSpPr>
          <p:spPr>
            <a:xfrm>
              <a:off x="-42914225" y="3612600"/>
              <a:ext cx="241825" cy="239275"/>
            </a:xfrm>
            <a:custGeom>
              <a:avLst/>
              <a:gdLst/>
              <a:ahLst/>
              <a:cxnLst/>
              <a:rect l="l" t="t" r="r" b="b"/>
              <a:pathLst>
                <a:path w="9673" h="9571" extrusionOk="0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00" name="Google Shape;5978;p67"/>
            <p:cNvSpPr/>
            <p:nvPr/>
          </p:nvSpPr>
          <p:spPr>
            <a:xfrm>
              <a:off x="-42946525" y="3762850"/>
              <a:ext cx="118950" cy="118950"/>
            </a:xfrm>
            <a:custGeom>
              <a:avLst/>
              <a:gdLst/>
              <a:ahLst/>
              <a:cxnLst/>
              <a:rect l="l" t="t" r="r" b="b"/>
              <a:pathLst>
                <a:path w="4758" h="4758" extrusionOk="0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01" name="Google Shape;5979;p67"/>
            <p:cNvSpPr/>
            <p:nvPr/>
          </p:nvSpPr>
          <p:spPr>
            <a:xfrm>
              <a:off x="-42996150" y="3855800"/>
              <a:ext cx="78000" cy="45700"/>
            </a:xfrm>
            <a:custGeom>
              <a:avLst/>
              <a:gdLst/>
              <a:ahLst/>
              <a:cxnLst/>
              <a:rect l="l" t="t" r="r" b="b"/>
              <a:pathLst>
                <a:path w="3120" h="1828" extrusionOk="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111" name="Google Shape;5989;p67"/>
          <p:cNvGrpSpPr/>
          <p:nvPr/>
        </p:nvGrpSpPr>
        <p:grpSpPr>
          <a:xfrm>
            <a:off x="6324528" y="4126470"/>
            <a:ext cx="372406" cy="364373"/>
            <a:chOff x="-41117650" y="3605525"/>
            <a:chExt cx="324500" cy="317500"/>
          </a:xfrm>
          <a:solidFill>
            <a:srgbClr val="F7AC2D"/>
          </a:solidFill>
        </p:grpSpPr>
        <p:sp>
          <p:nvSpPr>
            <p:cNvPr id="112" name="Google Shape;5990;p67"/>
            <p:cNvSpPr/>
            <p:nvPr/>
          </p:nvSpPr>
          <p:spPr>
            <a:xfrm>
              <a:off x="-41016850" y="3605525"/>
              <a:ext cx="106350" cy="105375"/>
            </a:xfrm>
            <a:custGeom>
              <a:avLst/>
              <a:gdLst/>
              <a:ahLst/>
              <a:cxnLst/>
              <a:rect l="l" t="t" r="r" b="b"/>
              <a:pathLst>
                <a:path w="4254" h="4215" extrusionOk="0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13" name="Google Shape;5991;p67"/>
            <p:cNvSpPr/>
            <p:nvPr/>
          </p:nvSpPr>
          <p:spPr>
            <a:xfrm>
              <a:off x="-40900275" y="3721300"/>
              <a:ext cx="107125" cy="105375"/>
            </a:xfrm>
            <a:custGeom>
              <a:avLst/>
              <a:gdLst/>
              <a:ahLst/>
              <a:cxnLst/>
              <a:rect l="l" t="t" r="r" b="b"/>
              <a:pathLst>
                <a:path w="4285" h="4215" extrusionOk="0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14" name="Google Shape;5992;p67"/>
            <p:cNvSpPr/>
            <p:nvPr/>
          </p:nvSpPr>
          <p:spPr>
            <a:xfrm>
              <a:off x="-41117650" y="3668350"/>
              <a:ext cx="262300" cy="254675"/>
            </a:xfrm>
            <a:custGeom>
              <a:avLst/>
              <a:gdLst/>
              <a:ahLst/>
              <a:cxnLst/>
              <a:rect l="l" t="t" r="r" b="b"/>
              <a:pathLst>
                <a:path w="10492" h="10187" extrusionOk="0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129" name="Google Shape;6007;p67"/>
          <p:cNvGrpSpPr/>
          <p:nvPr/>
        </p:nvGrpSpPr>
        <p:grpSpPr>
          <a:xfrm>
            <a:off x="3964163" y="4157041"/>
            <a:ext cx="352265" cy="356769"/>
            <a:chOff x="-42617300" y="3587775"/>
            <a:chExt cx="306950" cy="310875"/>
          </a:xfrm>
          <a:solidFill>
            <a:srgbClr val="F7AC2D"/>
          </a:solidFill>
        </p:grpSpPr>
        <p:sp>
          <p:nvSpPr>
            <p:cNvPr id="130" name="Google Shape;6008;p67"/>
            <p:cNvSpPr/>
            <p:nvPr/>
          </p:nvSpPr>
          <p:spPr>
            <a:xfrm>
              <a:off x="-42617300" y="3587775"/>
              <a:ext cx="306950" cy="310875"/>
            </a:xfrm>
            <a:custGeom>
              <a:avLst/>
              <a:gdLst/>
              <a:ahLst/>
              <a:cxnLst/>
              <a:rect l="l" t="t" r="r" b="b"/>
              <a:pathLst>
                <a:path w="12278" h="12435" extrusionOk="0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31" name="Google Shape;6009;p67"/>
            <p:cNvSpPr/>
            <p:nvPr/>
          </p:nvSpPr>
          <p:spPr>
            <a:xfrm>
              <a:off x="-42500725" y="3712425"/>
              <a:ext cx="63025" cy="62275"/>
            </a:xfrm>
            <a:custGeom>
              <a:avLst/>
              <a:gdLst/>
              <a:ahLst/>
              <a:cxnLst/>
              <a:rect l="l" t="t" r="r" b="b"/>
              <a:pathLst>
                <a:path w="2521" h="2491" extrusionOk="0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140" name="Google Shape;6018;p67"/>
          <p:cNvGrpSpPr/>
          <p:nvPr/>
        </p:nvGrpSpPr>
        <p:grpSpPr>
          <a:xfrm>
            <a:off x="7665928" y="4173510"/>
            <a:ext cx="365204" cy="332669"/>
            <a:chOff x="-40745125" y="3632900"/>
            <a:chExt cx="318225" cy="289875"/>
          </a:xfrm>
          <a:solidFill>
            <a:srgbClr val="F7AC2D"/>
          </a:solidFill>
        </p:grpSpPr>
        <p:sp>
          <p:nvSpPr>
            <p:cNvPr id="141" name="Google Shape;6019;p67"/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2" name="Google Shape;6020;p67"/>
            <p:cNvSpPr/>
            <p:nvPr/>
          </p:nvSpPr>
          <p:spPr>
            <a:xfrm>
              <a:off x="-40508050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3" name="Google Shape;6021;p67"/>
            <p:cNvSpPr/>
            <p:nvPr/>
          </p:nvSpPr>
          <p:spPr>
            <a:xfrm>
              <a:off x="-40466300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4" name="Google Shape;6022;p67"/>
            <p:cNvSpPr/>
            <p:nvPr/>
          </p:nvSpPr>
          <p:spPr>
            <a:xfrm>
              <a:off x="-40723050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5" name="Google Shape;6023;p67"/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6" name="Google Shape;6024;p67"/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47" name="Google Shape;6025;p67"/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4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sp>
        <p:nvSpPr>
          <p:cNvPr id="165" name="Google Shape;6043;p67"/>
          <p:cNvSpPr/>
          <p:nvPr/>
        </p:nvSpPr>
        <p:spPr>
          <a:xfrm>
            <a:off x="4558100" y="4157701"/>
            <a:ext cx="309172" cy="365204"/>
          </a:xfrm>
          <a:custGeom>
            <a:avLst/>
            <a:gdLst/>
            <a:ahLst/>
            <a:cxnLst/>
            <a:rect l="l" t="t" r="r" b="b"/>
            <a:pathLst>
              <a:path w="10776" h="12729" extrusionOk="0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F7AC2D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rgbClr val="AE4500"/>
              </a:solidFill>
            </a:endParaRPr>
          </a:p>
        </p:txBody>
      </p:sp>
      <p:grpSp>
        <p:nvGrpSpPr>
          <p:cNvPr id="174" name="Google Shape;6052;p67"/>
          <p:cNvGrpSpPr/>
          <p:nvPr/>
        </p:nvGrpSpPr>
        <p:grpSpPr>
          <a:xfrm>
            <a:off x="8328946" y="4140814"/>
            <a:ext cx="357086" cy="363398"/>
            <a:chOff x="-40372575" y="3604550"/>
            <a:chExt cx="311150" cy="316650"/>
          </a:xfrm>
          <a:solidFill>
            <a:srgbClr val="F7AC2D"/>
          </a:solidFill>
        </p:grpSpPr>
        <p:sp>
          <p:nvSpPr>
            <p:cNvPr id="175" name="Google Shape;6053;p67"/>
            <p:cNvSpPr/>
            <p:nvPr/>
          </p:nvSpPr>
          <p:spPr>
            <a:xfrm>
              <a:off x="-40372575" y="3604550"/>
              <a:ext cx="311150" cy="134475"/>
            </a:xfrm>
            <a:custGeom>
              <a:avLst/>
              <a:gdLst/>
              <a:ahLst/>
              <a:cxnLst/>
              <a:rect l="l" t="t" r="r" b="b"/>
              <a:pathLst>
                <a:path w="12446" h="5379" extrusionOk="0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76" name="Google Shape;6054;p67"/>
            <p:cNvSpPr/>
            <p:nvPr/>
          </p:nvSpPr>
          <p:spPr>
            <a:xfrm>
              <a:off x="-40312700" y="3730575"/>
              <a:ext cx="185100" cy="190625"/>
            </a:xfrm>
            <a:custGeom>
              <a:avLst/>
              <a:gdLst/>
              <a:ahLst/>
              <a:cxnLst/>
              <a:rect l="l" t="t" r="r" b="b"/>
              <a:pathLst>
                <a:path w="7404" h="7625" extrusionOk="0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177" name="Google Shape;6055;p67"/>
            <p:cNvSpPr/>
            <p:nvPr/>
          </p:nvSpPr>
          <p:spPr>
            <a:xfrm>
              <a:off x="-40250475" y="3688025"/>
              <a:ext cx="66950" cy="20500"/>
            </a:xfrm>
            <a:custGeom>
              <a:avLst/>
              <a:gdLst/>
              <a:ahLst/>
              <a:cxnLst/>
              <a:rect l="l" t="t" r="r" b="b"/>
              <a:pathLst>
                <a:path w="2678" h="820" extrusionOk="0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00" name="Google Shape;6078;p67"/>
          <p:cNvGrpSpPr/>
          <p:nvPr/>
        </p:nvGrpSpPr>
        <p:grpSpPr>
          <a:xfrm>
            <a:off x="5126251" y="4158604"/>
            <a:ext cx="365204" cy="363398"/>
            <a:chOff x="-41893475" y="3584850"/>
            <a:chExt cx="318225" cy="316650"/>
          </a:xfrm>
          <a:solidFill>
            <a:srgbClr val="F7AC2D"/>
          </a:solidFill>
        </p:grpSpPr>
        <p:sp>
          <p:nvSpPr>
            <p:cNvPr id="201" name="Google Shape;6079;p67"/>
            <p:cNvSpPr/>
            <p:nvPr/>
          </p:nvSpPr>
          <p:spPr>
            <a:xfrm>
              <a:off x="-41827300" y="371560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02" name="Google Shape;6080;p67"/>
            <p:cNvSpPr/>
            <p:nvPr/>
          </p:nvSpPr>
          <p:spPr>
            <a:xfrm>
              <a:off x="-41726500" y="3586725"/>
              <a:ext cx="151250" cy="147800"/>
            </a:xfrm>
            <a:custGeom>
              <a:avLst/>
              <a:gdLst/>
              <a:ahLst/>
              <a:cxnLst/>
              <a:rect l="l" t="t" r="r" b="b"/>
              <a:pathLst>
                <a:path w="6050" h="5912" extrusionOk="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03" name="Google Shape;6081;p67"/>
            <p:cNvSpPr/>
            <p:nvPr/>
          </p:nvSpPr>
          <p:spPr>
            <a:xfrm>
              <a:off x="-41808400" y="3584850"/>
              <a:ext cx="148100" cy="89825"/>
            </a:xfrm>
            <a:custGeom>
              <a:avLst/>
              <a:gdLst/>
              <a:ahLst/>
              <a:cxnLst/>
              <a:rect l="l" t="t" r="r" b="b"/>
              <a:pathLst>
                <a:path w="5924" h="3593" extrusionOk="0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04" name="Google Shape;6082;p67"/>
            <p:cNvSpPr/>
            <p:nvPr/>
          </p:nvSpPr>
          <p:spPr>
            <a:xfrm>
              <a:off x="-41893475" y="3586725"/>
              <a:ext cx="148875" cy="147025"/>
            </a:xfrm>
            <a:custGeom>
              <a:avLst/>
              <a:gdLst/>
              <a:ahLst/>
              <a:cxnLst/>
              <a:rect l="l" t="t" r="r" b="b"/>
              <a:pathLst>
                <a:path w="5955" h="5881" extrusionOk="0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31" name="Google Shape;6110;p67"/>
          <p:cNvGrpSpPr/>
          <p:nvPr/>
        </p:nvGrpSpPr>
        <p:grpSpPr>
          <a:xfrm>
            <a:off x="5733038" y="4193492"/>
            <a:ext cx="362507" cy="283867"/>
            <a:chOff x="-41526450" y="3653375"/>
            <a:chExt cx="315875" cy="247350"/>
          </a:xfrm>
          <a:solidFill>
            <a:srgbClr val="F7AC2D"/>
          </a:solidFill>
        </p:grpSpPr>
        <p:sp>
          <p:nvSpPr>
            <p:cNvPr id="232" name="Google Shape;6111;p67"/>
            <p:cNvSpPr/>
            <p:nvPr/>
          </p:nvSpPr>
          <p:spPr>
            <a:xfrm>
              <a:off x="-41526450" y="3860525"/>
              <a:ext cx="315875" cy="40200"/>
            </a:xfrm>
            <a:custGeom>
              <a:avLst/>
              <a:gdLst/>
              <a:ahLst/>
              <a:cxnLst/>
              <a:rect l="l" t="t" r="r" b="b"/>
              <a:pathLst>
                <a:path w="12635" h="1608" extrusionOk="0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33" name="Google Shape;6112;p67"/>
            <p:cNvSpPr/>
            <p:nvPr/>
          </p:nvSpPr>
          <p:spPr>
            <a:xfrm>
              <a:off x="-41506750" y="3653375"/>
              <a:ext cx="275700" cy="186700"/>
            </a:xfrm>
            <a:custGeom>
              <a:avLst/>
              <a:gdLst/>
              <a:ahLst/>
              <a:cxnLst/>
              <a:rect l="l" t="t" r="r" b="b"/>
              <a:pathLst>
                <a:path w="11028" h="7468" extrusionOk="0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56" name="Google Shape;5972;p67"/>
          <p:cNvGrpSpPr/>
          <p:nvPr/>
        </p:nvGrpSpPr>
        <p:grpSpPr>
          <a:xfrm>
            <a:off x="3923617" y="1891745"/>
            <a:ext cx="360504" cy="414709"/>
            <a:chOff x="-42971725" y="3217825"/>
            <a:chExt cx="275675" cy="317125"/>
          </a:xfrm>
          <a:solidFill>
            <a:srgbClr val="F7AC2D"/>
          </a:solidFill>
        </p:grpSpPr>
        <p:sp>
          <p:nvSpPr>
            <p:cNvPr id="257" name="Google Shape;5973;p67"/>
            <p:cNvSpPr/>
            <p:nvPr/>
          </p:nvSpPr>
          <p:spPr>
            <a:xfrm>
              <a:off x="-42951250" y="3279250"/>
              <a:ext cx="233950" cy="152050"/>
            </a:xfrm>
            <a:custGeom>
              <a:avLst/>
              <a:gdLst/>
              <a:ahLst/>
              <a:cxnLst/>
              <a:rect l="l" t="t" r="r" b="b"/>
              <a:pathLst>
                <a:path w="9358" h="6082" extrusionOk="0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58" name="Google Shape;5974;p67"/>
            <p:cNvSpPr/>
            <p:nvPr/>
          </p:nvSpPr>
          <p:spPr>
            <a:xfrm>
              <a:off x="-42971725" y="3451750"/>
              <a:ext cx="275675" cy="83200"/>
            </a:xfrm>
            <a:custGeom>
              <a:avLst/>
              <a:gdLst/>
              <a:ahLst/>
              <a:cxnLst/>
              <a:rect l="l" t="t" r="r" b="b"/>
              <a:pathLst>
                <a:path w="11027" h="3328" extrusionOk="0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59" name="Google Shape;5975;p67"/>
            <p:cNvSpPr/>
            <p:nvPr/>
          </p:nvSpPr>
          <p:spPr>
            <a:xfrm>
              <a:off x="-42866975" y="3217825"/>
              <a:ext cx="63025" cy="40975"/>
            </a:xfrm>
            <a:custGeom>
              <a:avLst/>
              <a:gdLst/>
              <a:ahLst/>
              <a:cxnLst/>
              <a:rect l="l" t="t" r="r" b="b"/>
              <a:pathLst>
                <a:path w="2521" h="1639" extrusionOk="0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60" name="Google Shape;5984;p67"/>
          <p:cNvGrpSpPr/>
          <p:nvPr/>
        </p:nvGrpSpPr>
        <p:grpSpPr>
          <a:xfrm>
            <a:off x="6993481" y="1888681"/>
            <a:ext cx="416114" cy="415100"/>
            <a:chOff x="-41111350" y="3239100"/>
            <a:chExt cx="318200" cy="317425"/>
          </a:xfrm>
          <a:solidFill>
            <a:srgbClr val="F7AC2D"/>
          </a:solidFill>
        </p:grpSpPr>
        <p:sp>
          <p:nvSpPr>
            <p:cNvPr id="261" name="Google Shape;5985;p67"/>
            <p:cNvSpPr/>
            <p:nvPr/>
          </p:nvSpPr>
          <p:spPr>
            <a:xfrm>
              <a:off x="-41111350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2" name="Google Shape;5986;p67"/>
            <p:cNvSpPr/>
            <p:nvPr/>
          </p:nvSpPr>
          <p:spPr>
            <a:xfrm>
              <a:off x="-41110575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3" name="Google Shape;5987;p67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4" name="Google Shape;5988;p67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65" name="Google Shape;6002;p67"/>
          <p:cNvGrpSpPr/>
          <p:nvPr/>
        </p:nvGrpSpPr>
        <p:grpSpPr>
          <a:xfrm>
            <a:off x="4569813" y="1891744"/>
            <a:ext cx="480716" cy="415100"/>
            <a:chOff x="-42651700" y="3217825"/>
            <a:chExt cx="367600" cy="317425"/>
          </a:xfrm>
          <a:solidFill>
            <a:srgbClr val="F7AC2D"/>
          </a:solidFill>
        </p:grpSpPr>
        <p:sp>
          <p:nvSpPr>
            <p:cNvPr id="266" name="Google Shape;6003;p67"/>
            <p:cNvSpPr/>
            <p:nvPr/>
          </p:nvSpPr>
          <p:spPr>
            <a:xfrm>
              <a:off x="-42651700" y="3239075"/>
              <a:ext cx="367600" cy="296175"/>
            </a:xfrm>
            <a:custGeom>
              <a:avLst/>
              <a:gdLst/>
              <a:ahLst/>
              <a:cxnLst/>
              <a:rect l="l" t="t" r="r" b="b"/>
              <a:pathLst>
                <a:path w="14704" h="11847" extrusionOk="0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7" name="Google Shape;6004;p67"/>
            <p:cNvSpPr/>
            <p:nvPr/>
          </p:nvSpPr>
          <p:spPr>
            <a:xfrm>
              <a:off x="-42419600" y="3217825"/>
              <a:ext cx="106350" cy="106350"/>
            </a:xfrm>
            <a:custGeom>
              <a:avLst/>
              <a:gdLst/>
              <a:ahLst/>
              <a:cxnLst/>
              <a:rect l="l" t="t" r="r" b="b"/>
              <a:pathLst>
                <a:path w="4254" h="4254" extrusionOk="0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8" name="Google Shape;6005;p67"/>
            <p:cNvSpPr/>
            <p:nvPr/>
          </p:nvSpPr>
          <p:spPr>
            <a:xfrm>
              <a:off x="-42623600" y="3218600"/>
              <a:ext cx="106350" cy="106375"/>
            </a:xfrm>
            <a:custGeom>
              <a:avLst/>
              <a:gdLst/>
              <a:ahLst/>
              <a:cxnLst/>
              <a:rect l="l" t="t" r="r" b="b"/>
              <a:pathLst>
                <a:path w="4254" h="4255" extrusionOk="0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69" name="Google Shape;6006;p67"/>
            <p:cNvSpPr/>
            <p:nvPr/>
          </p:nvSpPr>
          <p:spPr>
            <a:xfrm>
              <a:off x="-42561375" y="3279250"/>
              <a:ext cx="185900" cy="186700"/>
            </a:xfrm>
            <a:custGeom>
              <a:avLst/>
              <a:gdLst/>
              <a:ahLst/>
              <a:cxnLst/>
              <a:rect l="l" t="t" r="r" b="b"/>
              <a:pathLst>
                <a:path w="7436" h="7468" extrusionOk="0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70" name="Google Shape;6011;p67"/>
          <p:cNvGrpSpPr/>
          <p:nvPr/>
        </p:nvGrpSpPr>
        <p:grpSpPr>
          <a:xfrm>
            <a:off x="7585153" y="1867514"/>
            <a:ext cx="421868" cy="414479"/>
            <a:chOff x="-40748275" y="3238700"/>
            <a:chExt cx="322600" cy="316950"/>
          </a:xfrm>
          <a:solidFill>
            <a:srgbClr val="F7AC2D"/>
          </a:solidFill>
        </p:grpSpPr>
        <p:sp>
          <p:nvSpPr>
            <p:cNvPr id="271" name="Google Shape;6012;p67"/>
            <p:cNvSpPr/>
            <p:nvPr/>
          </p:nvSpPr>
          <p:spPr>
            <a:xfrm>
              <a:off x="-40709675" y="32737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2" name="Google Shape;6013;p67"/>
            <p:cNvSpPr/>
            <p:nvPr/>
          </p:nvSpPr>
          <p:spPr>
            <a:xfrm>
              <a:off x="-40578925" y="3247175"/>
              <a:ext cx="151250" cy="149475"/>
            </a:xfrm>
            <a:custGeom>
              <a:avLst/>
              <a:gdLst/>
              <a:ahLst/>
              <a:cxnLst/>
              <a:rect l="l" t="t" r="r" b="b"/>
              <a:pathLst>
                <a:path w="6050" h="5979" extrusionOk="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3" name="Google Shape;6014;p67"/>
            <p:cNvSpPr/>
            <p:nvPr/>
          </p:nvSpPr>
          <p:spPr>
            <a:xfrm>
              <a:off x="-40678175" y="3305250"/>
              <a:ext cx="213475" cy="213475"/>
            </a:xfrm>
            <a:custGeom>
              <a:avLst/>
              <a:gdLst/>
              <a:ahLst/>
              <a:cxnLst/>
              <a:rect l="l" t="t" r="r" b="b"/>
              <a:pathLst>
                <a:path w="8539" h="8539" extrusionOk="0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4" name="Google Shape;6015;p67"/>
            <p:cNvSpPr/>
            <p:nvPr/>
          </p:nvSpPr>
          <p:spPr>
            <a:xfrm>
              <a:off x="-40513550" y="3469850"/>
              <a:ext cx="87875" cy="85800"/>
            </a:xfrm>
            <a:custGeom>
              <a:avLst/>
              <a:gdLst/>
              <a:ahLst/>
              <a:cxnLst/>
              <a:rect l="l" t="t" r="r" b="b"/>
              <a:pathLst>
                <a:path w="3515" h="3432" extrusionOk="0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5" name="Google Shape;6016;p67"/>
            <p:cNvSpPr/>
            <p:nvPr/>
          </p:nvSpPr>
          <p:spPr>
            <a:xfrm>
              <a:off x="-40738025" y="3404500"/>
              <a:ext cx="150450" cy="149475"/>
            </a:xfrm>
            <a:custGeom>
              <a:avLst/>
              <a:gdLst/>
              <a:ahLst/>
              <a:cxnLst/>
              <a:rect l="l" t="t" r="r" b="b"/>
              <a:pathLst>
                <a:path w="6018" h="5979" extrusionOk="0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76" name="Google Shape;6017;p67"/>
            <p:cNvSpPr/>
            <p:nvPr/>
          </p:nvSpPr>
          <p:spPr>
            <a:xfrm>
              <a:off x="-40748275" y="3238700"/>
              <a:ext cx="92175" cy="87850"/>
            </a:xfrm>
            <a:custGeom>
              <a:avLst/>
              <a:gdLst/>
              <a:ahLst/>
              <a:cxnLst/>
              <a:rect l="l" t="t" r="r" b="b"/>
              <a:pathLst>
                <a:path w="3687" h="3514" extrusionOk="0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sp>
        <p:nvSpPr>
          <p:cNvPr id="277" name="Google Shape;6042;p67"/>
          <p:cNvSpPr/>
          <p:nvPr/>
        </p:nvSpPr>
        <p:spPr>
          <a:xfrm>
            <a:off x="5201841" y="1892561"/>
            <a:ext cx="407908" cy="413466"/>
          </a:xfrm>
          <a:custGeom>
            <a:avLst/>
            <a:gdLst/>
            <a:ahLst/>
            <a:cxnLst/>
            <a:rect l="l" t="t" r="r" b="b"/>
            <a:pathLst>
              <a:path w="12477" h="12647" extrusionOk="0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F7AC2D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rgbClr val="AE4500"/>
              </a:solidFill>
            </a:endParaRPr>
          </a:p>
        </p:txBody>
      </p:sp>
      <p:grpSp>
        <p:nvGrpSpPr>
          <p:cNvPr id="278" name="Google Shape;6047;p67"/>
          <p:cNvGrpSpPr/>
          <p:nvPr/>
        </p:nvGrpSpPr>
        <p:grpSpPr>
          <a:xfrm>
            <a:off x="8230417" y="1867736"/>
            <a:ext cx="415100" cy="378027"/>
            <a:chOff x="-40378075" y="3267450"/>
            <a:chExt cx="317425" cy="289075"/>
          </a:xfrm>
          <a:solidFill>
            <a:srgbClr val="F7AC2D"/>
          </a:solidFill>
        </p:grpSpPr>
        <p:sp>
          <p:nvSpPr>
            <p:cNvPr id="279" name="Google Shape;6048;p67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0" name="Google Shape;6049;p67"/>
            <p:cNvSpPr/>
            <p:nvPr/>
          </p:nvSpPr>
          <p:spPr>
            <a:xfrm>
              <a:off x="-40316650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1" name="Google Shape;6050;p67"/>
            <p:cNvSpPr/>
            <p:nvPr/>
          </p:nvSpPr>
          <p:spPr>
            <a:xfrm>
              <a:off x="-40209525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2" name="Google Shape;6051;p67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83" name="Google Shape;6072;p67"/>
          <p:cNvGrpSpPr/>
          <p:nvPr/>
        </p:nvGrpSpPr>
        <p:grpSpPr>
          <a:xfrm>
            <a:off x="5776495" y="1872349"/>
            <a:ext cx="415134" cy="414872"/>
            <a:chOff x="-41895050" y="3217225"/>
            <a:chExt cx="317450" cy="317250"/>
          </a:xfrm>
          <a:solidFill>
            <a:srgbClr val="F7AC2D"/>
          </a:solidFill>
        </p:grpSpPr>
        <p:sp>
          <p:nvSpPr>
            <p:cNvPr id="284" name="Google Shape;6073;p67"/>
            <p:cNvSpPr/>
            <p:nvPr/>
          </p:nvSpPr>
          <p:spPr>
            <a:xfrm>
              <a:off x="-41895050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5" name="Google Shape;6074;p67"/>
            <p:cNvSpPr/>
            <p:nvPr/>
          </p:nvSpPr>
          <p:spPr>
            <a:xfrm>
              <a:off x="-41619375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6" name="Google Shape;6075;p67"/>
            <p:cNvSpPr/>
            <p:nvPr/>
          </p:nvSpPr>
          <p:spPr>
            <a:xfrm>
              <a:off x="-41832825" y="3321000"/>
              <a:ext cx="193000" cy="151250"/>
            </a:xfrm>
            <a:custGeom>
              <a:avLst/>
              <a:gdLst/>
              <a:ahLst/>
              <a:cxnLst/>
              <a:rect l="l" t="t" r="r" b="b"/>
              <a:pathLst>
                <a:path w="7720" h="6050" extrusionOk="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7" name="Google Shape;6076;p67"/>
            <p:cNvSpPr/>
            <p:nvPr/>
          </p:nvSpPr>
          <p:spPr>
            <a:xfrm>
              <a:off x="-41880075" y="3493500"/>
              <a:ext cx="287500" cy="40975"/>
            </a:xfrm>
            <a:custGeom>
              <a:avLst/>
              <a:gdLst/>
              <a:ahLst/>
              <a:cxnLst/>
              <a:rect l="l" t="t" r="r" b="b"/>
              <a:pathLst>
                <a:path w="11500" h="1639" extrusionOk="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88" name="Google Shape;6077;p67"/>
            <p:cNvSpPr/>
            <p:nvPr/>
          </p:nvSpPr>
          <p:spPr>
            <a:xfrm>
              <a:off x="-41880875" y="3217225"/>
              <a:ext cx="288300" cy="83325"/>
            </a:xfrm>
            <a:custGeom>
              <a:avLst/>
              <a:gdLst/>
              <a:ahLst/>
              <a:cxnLst/>
              <a:rect l="l" t="t" r="r" b="b"/>
              <a:pathLst>
                <a:path w="11532" h="3333" extrusionOk="0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289" name="Google Shape;6107;p67"/>
          <p:cNvGrpSpPr/>
          <p:nvPr/>
        </p:nvGrpSpPr>
        <p:grpSpPr>
          <a:xfrm>
            <a:off x="6397010" y="1856363"/>
            <a:ext cx="418206" cy="413074"/>
            <a:chOff x="-41530375" y="3218800"/>
            <a:chExt cx="319800" cy="315875"/>
          </a:xfrm>
          <a:solidFill>
            <a:srgbClr val="F7AC2D"/>
          </a:solidFill>
        </p:grpSpPr>
        <p:sp>
          <p:nvSpPr>
            <p:cNvPr id="290" name="Google Shape;6108;p67"/>
            <p:cNvSpPr/>
            <p:nvPr/>
          </p:nvSpPr>
          <p:spPr>
            <a:xfrm>
              <a:off x="-41530375" y="3337550"/>
              <a:ext cx="199300" cy="197125"/>
            </a:xfrm>
            <a:custGeom>
              <a:avLst/>
              <a:gdLst/>
              <a:ahLst/>
              <a:cxnLst/>
              <a:rect l="l" t="t" r="r" b="b"/>
              <a:pathLst>
                <a:path w="7972" h="7885" extrusionOk="0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291" name="Google Shape;6109;p67"/>
            <p:cNvSpPr/>
            <p:nvPr/>
          </p:nvSpPr>
          <p:spPr>
            <a:xfrm>
              <a:off x="-41435075" y="3218800"/>
              <a:ext cx="224500" cy="221950"/>
            </a:xfrm>
            <a:custGeom>
              <a:avLst/>
              <a:gdLst/>
              <a:ahLst/>
              <a:cxnLst/>
              <a:rect l="l" t="t" r="r" b="b"/>
              <a:pathLst>
                <a:path w="8980" h="8878" extrusionOk="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327" name="Google Shape;5593;p66"/>
          <p:cNvGrpSpPr/>
          <p:nvPr/>
        </p:nvGrpSpPr>
        <p:grpSpPr>
          <a:xfrm>
            <a:off x="3885546" y="2599752"/>
            <a:ext cx="501820" cy="501820"/>
            <a:chOff x="5049725" y="249400"/>
            <a:chExt cx="481825" cy="481825"/>
          </a:xfrm>
          <a:solidFill>
            <a:srgbClr val="F7AC2D"/>
          </a:solidFill>
        </p:grpSpPr>
        <p:sp>
          <p:nvSpPr>
            <p:cNvPr id="328" name="Google Shape;5594;p66"/>
            <p:cNvSpPr/>
            <p:nvPr/>
          </p:nvSpPr>
          <p:spPr>
            <a:xfrm>
              <a:off x="5191775" y="560925"/>
              <a:ext cx="197625" cy="170300"/>
            </a:xfrm>
            <a:custGeom>
              <a:avLst/>
              <a:gdLst/>
              <a:ahLst/>
              <a:cxnLst/>
              <a:rect l="l" t="t" r="r" b="b"/>
              <a:pathLst>
                <a:path w="7905" h="6812" extrusionOk="0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329" name="Google Shape;5595;p66"/>
            <p:cNvSpPr/>
            <p:nvPr/>
          </p:nvSpPr>
          <p:spPr>
            <a:xfrm>
              <a:off x="5049725" y="249400"/>
              <a:ext cx="481825" cy="396225"/>
            </a:xfrm>
            <a:custGeom>
              <a:avLst/>
              <a:gdLst/>
              <a:ahLst/>
              <a:cxnLst/>
              <a:rect l="l" t="t" r="r" b="b"/>
              <a:pathLst>
                <a:path w="19273" h="15849" extrusionOk="0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330" name="Google Shape;5596;p66"/>
          <p:cNvGrpSpPr/>
          <p:nvPr/>
        </p:nvGrpSpPr>
        <p:grpSpPr>
          <a:xfrm>
            <a:off x="5180758" y="2670650"/>
            <a:ext cx="395025" cy="395025"/>
            <a:chOff x="5660400" y="238125"/>
            <a:chExt cx="481825" cy="481825"/>
          </a:xfrm>
          <a:solidFill>
            <a:srgbClr val="F7AC2D"/>
          </a:solidFill>
        </p:grpSpPr>
        <p:sp>
          <p:nvSpPr>
            <p:cNvPr id="331" name="Google Shape;5597;p66"/>
            <p:cNvSpPr/>
            <p:nvPr/>
          </p:nvSpPr>
          <p:spPr>
            <a:xfrm>
              <a:off x="5660400" y="436700"/>
              <a:ext cx="481825" cy="283250"/>
            </a:xfrm>
            <a:custGeom>
              <a:avLst/>
              <a:gdLst/>
              <a:ahLst/>
              <a:cxnLst/>
              <a:rect l="l" t="t" r="r" b="b"/>
              <a:pathLst>
                <a:path w="19273" h="11330" extrusionOk="0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332" name="Google Shape;5598;p66"/>
            <p:cNvSpPr/>
            <p:nvPr/>
          </p:nvSpPr>
          <p:spPr>
            <a:xfrm>
              <a:off x="5660400" y="238125"/>
              <a:ext cx="481825" cy="170375"/>
            </a:xfrm>
            <a:custGeom>
              <a:avLst/>
              <a:gdLst/>
              <a:ahLst/>
              <a:cxnLst/>
              <a:rect l="l" t="t" r="r" b="b"/>
              <a:pathLst>
                <a:path w="19273" h="6815" extrusionOk="0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385" name="Google Shape;5651;p66"/>
          <p:cNvGrpSpPr/>
          <p:nvPr/>
        </p:nvGrpSpPr>
        <p:grpSpPr>
          <a:xfrm>
            <a:off x="7593279" y="2726921"/>
            <a:ext cx="441296" cy="284451"/>
            <a:chOff x="1492675" y="1520750"/>
            <a:chExt cx="481825" cy="310575"/>
          </a:xfrm>
          <a:solidFill>
            <a:srgbClr val="F7AC2D"/>
          </a:solidFill>
        </p:grpSpPr>
        <p:sp>
          <p:nvSpPr>
            <p:cNvPr id="386" name="Google Shape;5652;p66"/>
            <p:cNvSpPr/>
            <p:nvPr/>
          </p:nvSpPr>
          <p:spPr>
            <a:xfrm>
              <a:off x="1492675" y="1540400"/>
              <a:ext cx="481825" cy="290925"/>
            </a:xfrm>
            <a:custGeom>
              <a:avLst/>
              <a:gdLst/>
              <a:ahLst/>
              <a:cxnLst/>
              <a:rect l="l" t="t" r="r" b="b"/>
              <a:pathLst>
                <a:path w="19273" h="11637" extrusionOk="0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387" name="Google Shape;5653;p66"/>
            <p:cNvSpPr/>
            <p:nvPr/>
          </p:nvSpPr>
          <p:spPr>
            <a:xfrm>
              <a:off x="1522575" y="1520750"/>
              <a:ext cx="421975" cy="165800"/>
            </a:xfrm>
            <a:custGeom>
              <a:avLst/>
              <a:gdLst/>
              <a:ahLst/>
              <a:cxnLst/>
              <a:rect l="l" t="t" r="r" b="b"/>
              <a:pathLst>
                <a:path w="16879" h="6632" extrusionOk="0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  <p:grpSp>
        <p:nvGrpSpPr>
          <p:cNvPr id="509" name="Google Shape;5775;p66"/>
          <p:cNvGrpSpPr/>
          <p:nvPr/>
        </p:nvGrpSpPr>
        <p:grpSpPr>
          <a:xfrm>
            <a:off x="6432408" y="2748310"/>
            <a:ext cx="338933" cy="317742"/>
            <a:chOff x="4456875" y="2635825"/>
            <a:chExt cx="481825" cy="451700"/>
          </a:xfrm>
          <a:solidFill>
            <a:srgbClr val="F7AC2D"/>
          </a:solidFill>
        </p:grpSpPr>
        <p:sp>
          <p:nvSpPr>
            <p:cNvPr id="510" name="Google Shape;5776;p66"/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1" name="Google Shape;5777;p66"/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2" name="Google Shape;5778;p66"/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6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3" name="Google Shape;5779;p66"/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6" h="1696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4" name="Google Shape;5780;p66"/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  <p:sp>
          <p:nvSpPr>
            <p:cNvPr id="515" name="Google Shape;5781;p66"/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6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AE45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994839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sz="4800" dirty="0"/>
              <a:t>Fully Editable Icon Sets: B</a:t>
            </a:r>
          </a:p>
        </p:txBody>
      </p:sp>
      <p:grpSp>
        <p:nvGrpSpPr>
          <p:cNvPr id="4" name="Grupo 3"/>
          <p:cNvGrpSpPr/>
          <p:nvPr/>
        </p:nvGrpSpPr>
        <p:grpSpPr>
          <a:xfrm>
            <a:off x="3128871" y="1179621"/>
            <a:ext cx="5793674" cy="3359816"/>
            <a:chOff x="4171826" y="1572826"/>
            <a:chExt cx="8233076" cy="4479755"/>
          </a:xfrm>
          <a:solidFill>
            <a:srgbClr val="EE9012"/>
          </a:solidFill>
        </p:grpSpPr>
        <p:sp>
          <p:nvSpPr>
            <p:cNvPr id="70" name="Freeform 108">
              <a:extLst>
                <a:ext uri="{FF2B5EF4-FFF2-40B4-BE49-F238E27FC236}">
                  <a16:creationId xmlns:a16="http://schemas.microsoft.com/office/drawing/2014/main" id="{6A02011B-41CE-4E20-9214-001F7D847E12}"/>
                </a:ext>
              </a:extLst>
            </p:cNvPr>
            <p:cNvSpPr/>
            <p:nvPr/>
          </p:nvSpPr>
          <p:spPr>
            <a:xfrm>
              <a:off x="6164041" y="1656593"/>
              <a:ext cx="590309" cy="652294"/>
            </a:xfrm>
            <a:custGeom>
              <a:avLst/>
              <a:gdLst/>
              <a:ahLst/>
              <a:cxnLst/>
              <a:rect l="l" t="t" r="r" b="b"/>
              <a:pathLst>
                <a:path w="341005" h="376812">
                  <a:moveTo>
                    <a:pt x="179590" y="105941"/>
                  </a:moveTo>
                  <a:cubicBezTo>
                    <a:pt x="189466" y="103284"/>
                    <a:pt x="200229" y="106383"/>
                    <a:pt x="207502" y="113978"/>
                  </a:cubicBezTo>
                  <a:lnTo>
                    <a:pt x="205155" y="116193"/>
                  </a:lnTo>
                  <a:cubicBezTo>
                    <a:pt x="198727" y="109493"/>
                    <a:pt x="189244" y="106732"/>
                    <a:pt x="180543" y="109027"/>
                  </a:cubicBezTo>
                  <a:cubicBezTo>
                    <a:pt x="171284" y="111470"/>
                    <a:pt x="164597" y="119184"/>
                    <a:pt x="163491" y="128699"/>
                  </a:cubicBezTo>
                  <a:lnTo>
                    <a:pt x="160301" y="128192"/>
                  </a:lnTo>
                  <a:cubicBezTo>
                    <a:pt x="160626" y="125509"/>
                    <a:pt x="161343" y="122953"/>
                    <a:pt x="162397" y="120583"/>
                  </a:cubicBezTo>
                  <a:cubicBezTo>
                    <a:pt x="163188" y="118806"/>
                    <a:pt x="164168" y="117134"/>
                    <a:pt x="165317" y="115593"/>
                  </a:cubicBezTo>
                  <a:close/>
                  <a:moveTo>
                    <a:pt x="184774" y="76800"/>
                  </a:moveTo>
                  <a:cubicBezTo>
                    <a:pt x="189722" y="75892"/>
                    <a:pt x="194950" y="76276"/>
                    <a:pt x="199898" y="78055"/>
                  </a:cubicBezTo>
                  <a:lnTo>
                    <a:pt x="198784" y="81085"/>
                  </a:lnTo>
                  <a:cubicBezTo>
                    <a:pt x="190044" y="77951"/>
                    <a:pt x="180324" y="79705"/>
                    <a:pt x="173557" y="85636"/>
                  </a:cubicBezTo>
                  <a:cubicBezTo>
                    <a:pt x="166357" y="91948"/>
                    <a:pt x="163808" y="101834"/>
                    <a:pt x="167057" y="110845"/>
                  </a:cubicBezTo>
                  <a:lnTo>
                    <a:pt x="163976" y="111813"/>
                  </a:lnTo>
                  <a:cubicBezTo>
                    <a:pt x="161264" y="104174"/>
                    <a:pt x="162206" y="95982"/>
                    <a:pt x="166259" y="89343"/>
                  </a:cubicBezTo>
                  <a:lnTo>
                    <a:pt x="171329" y="83298"/>
                  </a:lnTo>
                  <a:cubicBezTo>
                    <a:pt x="175158" y="79908"/>
                    <a:pt x="179826" y="77708"/>
                    <a:pt x="184774" y="76800"/>
                  </a:cubicBezTo>
                  <a:close/>
                  <a:moveTo>
                    <a:pt x="179076" y="24908"/>
                  </a:moveTo>
                  <a:cubicBezTo>
                    <a:pt x="173882" y="25821"/>
                    <a:pt x="169065" y="28595"/>
                    <a:pt x="165693" y="33023"/>
                  </a:cubicBezTo>
                  <a:lnTo>
                    <a:pt x="165081" y="32645"/>
                  </a:lnTo>
                  <a:lnTo>
                    <a:pt x="164343" y="33841"/>
                  </a:lnTo>
                  <a:lnTo>
                    <a:pt x="159156" y="28989"/>
                  </a:lnTo>
                  <a:cubicBezTo>
                    <a:pt x="147650" y="21890"/>
                    <a:pt x="132568" y="25462"/>
                    <a:pt x="125468" y="36968"/>
                  </a:cubicBezTo>
                  <a:cubicBezTo>
                    <a:pt x="125028" y="37682"/>
                    <a:pt x="124628" y="38410"/>
                    <a:pt x="124607" y="39302"/>
                  </a:cubicBezTo>
                  <a:cubicBezTo>
                    <a:pt x="121192" y="53871"/>
                    <a:pt x="126621" y="67918"/>
                    <a:pt x="137512" y="72288"/>
                  </a:cubicBezTo>
                  <a:lnTo>
                    <a:pt x="136408" y="75373"/>
                  </a:lnTo>
                  <a:cubicBezTo>
                    <a:pt x="125065" y="70889"/>
                    <a:pt x="118824" y="57470"/>
                    <a:pt x="120792" y="42874"/>
                  </a:cubicBezTo>
                  <a:cubicBezTo>
                    <a:pt x="110219" y="38045"/>
                    <a:pt x="97555" y="41998"/>
                    <a:pt x="91229" y="52250"/>
                  </a:cubicBezTo>
                  <a:cubicBezTo>
                    <a:pt x="86215" y="60377"/>
                    <a:pt x="87164" y="68019"/>
                    <a:pt x="90995" y="75559"/>
                  </a:cubicBezTo>
                  <a:cubicBezTo>
                    <a:pt x="88405" y="77546"/>
                    <a:pt x="86197" y="80074"/>
                    <a:pt x="84391" y="83001"/>
                  </a:cubicBezTo>
                  <a:cubicBezTo>
                    <a:pt x="75261" y="97799"/>
                    <a:pt x="79855" y="117197"/>
                    <a:pt x="94653" y="126328"/>
                  </a:cubicBezTo>
                  <a:cubicBezTo>
                    <a:pt x="99603" y="129383"/>
                    <a:pt x="105068" y="130901"/>
                    <a:pt x="110449" y="130283"/>
                  </a:cubicBezTo>
                  <a:cubicBezTo>
                    <a:pt x="111461" y="121556"/>
                    <a:pt x="114239" y="112980"/>
                    <a:pt x="118788" y="105103"/>
                  </a:cubicBezTo>
                  <a:lnTo>
                    <a:pt x="122060" y="106993"/>
                  </a:lnTo>
                  <a:cubicBezTo>
                    <a:pt x="117549" y="114804"/>
                    <a:pt x="114885" y="123345"/>
                    <a:pt x="114602" y="132066"/>
                  </a:cubicBezTo>
                  <a:cubicBezTo>
                    <a:pt x="118189" y="142541"/>
                    <a:pt x="127538" y="149533"/>
                    <a:pt x="138054" y="150704"/>
                  </a:cubicBezTo>
                  <a:lnTo>
                    <a:pt x="138622" y="157584"/>
                  </a:lnTo>
                  <a:cubicBezTo>
                    <a:pt x="141809" y="168599"/>
                    <a:pt x="152592" y="175355"/>
                    <a:pt x="163536" y="173320"/>
                  </a:cubicBezTo>
                  <a:lnTo>
                    <a:pt x="163736" y="174011"/>
                  </a:lnTo>
                  <a:lnTo>
                    <a:pt x="165086" y="173621"/>
                  </a:lnTo>
                  <a:lnTo>
                    <a:pt x="165671" y="180699"/>
                  </a:lnTo>
                  <a:cubicBezTo>
                    <a:pt x="169429" y="193686"/>
                    <a:pt x="183003" y="201168"/>
                    <a:pt x="195990" y="197411"/>
                  </a:cubicBezTo>
                  <a:cubicBezTo>
                    <a:pt x="196796" y="197178"/>
                    <a:pt x="197581" y="196907"/>
                    <a:pt x="198196" y="196260"/>
                  </a:cubicBezTo>
                  <a:cubicBezTo>
                    <a:pt x="209934" y="188156"/>
                    <a:pt x="215400" y="175007"/>
                    <a:pt x="211155" y="164763"/>
                  </a:cubicBezTo>
                  <a:cubicBezTo>
                    <a:pt x="205121" y="170199"/>
                    <a:pt x="196738" y="172687"/>
                    <a:pt x="188343" y="171472"/>
                  </a:cubicBezTo>
                  <a:lnTo>
                    <a:pt x="188829" y="168281"/>
                  </a:lnTo>
                  <a:cubicBezTo>
                    <a:pt x="198020" y="169602"/>
                    <a:pt x="207192" y="165939"/>
                    <a:pt x="212635" y="158774"/>
                  </a:cubicBezTo>
                  <a:cubicBezTo>
                    <a:pt x="218427" y="151149"/>
                    <a:pt x="218946" y="140953"/>
                    <a:pt x="213960" y="132774"/>
                  </a:cubicBezTo>
                  <a:lnTo>
                    <a:pt x="216785" y="131210"/>
                  </a:lnTo>
                  <a:cubicBezTo>
                    <a:pt x="222366" y="140465"/>
                    <a:pt x="221779" y="151983"/>
                    <a:pt x="215286" y="160619"/>
                  </a:cubicBezTo>
                  <a:lnTo>
                    <a:pt x="213805" y="162105"/>
                  </a:lnTo>
                  <a:cubicBezTo>
                    <a:pt x="218946" y="172938"/>
                    <a:pt x="214526" y="186813"/>
                    <a:pt x="203421" y="196175"/>
                  </a:cubicBezTo>
                  <a:cubicBezTo>
                    <a:pt x="208012" y="206854"/>
                    <a:pt x="220050" y="212429"/>
                    <a:pt x="231622" y="209082"/>
                  </a:cubicBezTo>
                  <a:cubicBezTo>
                    <a:pt x="239377" y="206838"/>
                    <a:pt x="243741" y="201989"/>
                    <a:pt x="246092" y="195539"/>
                  </a:cubicBezTo>
                  <a:cubicBezTo>
                    <a:pt x="255042" y="199507"/>
                    <a:pt x="265290" y="198199"/>
                    <a:pt x="272958" y="192601"/>
                  </a:cubicBezTo>
                  <a:lnTo>
                    <a:pt x="276795" y="193971"/>
                  </a:lnTo>
                  <a:cubicBezTo>
                    <a:pt x="289009" y="194016"/>
                    <a:pt x="298363" y="193248"/>
                    <a:pt x="304258" y="183694"/>
                  </a:cubicBezTo>
                  <a:cubicBezTo>
                    <a:pt x="309343" y="175453"/>
                    <a:pt x="308953" y="165378"/>
                    <a:pt x="303795" y="157923"/>
                  </a:cubicBezTo>
                  <a:cubicBezTo>
                    <a:pt x="298315" y="164420"/>
                    <a:pt x="291041" y="168177"/>
                    <a:pt x="283702" y="168174"/>
                  </a:cubicBezTo>
                  <a:lnTo>
                    <a:pt x="283555" y="164527"/>
                  </a:lnTo>
                  <a:cubicBezTo>
                    <a:pt x="293404" y="164978"/>
                    <a:pt x="303289" y="157339"/>
                    <a:pt x="308110" y="145450"/>
                  </a:cubicBezTo>
                  <a:cubicBezTo>
                    <a:pt x="311022" y="136198"/>
                    <a:pt x="308752" y="126109"/>
                    <a:pt x="302169" y="119023"/>
                  </a:cubicBezTo>
                  <a:cubicBezTo>
                    <a:pt x="296249" y="127191"/>
                    <a:pt x="286098" y="131525"/>
                    <a:pt x="275782" y="130309"/>
                  </a:cubicBezTo>
                  <a:lnTo>
                    <a:pt x="276183" y="127106"/>
                  </a:lnTo>
                  <a:cubicBezTo>
                    <a:pt x="285405" y="128184"/>
                    <a:pt x="294478" y="124281"/>
                    <a:pt x="299730" y="116974"/>
                  </a:cubicBezTo>
                  <a:lnTo>
                    <a:pt x="300207" y="116045"/>
                  </a:lnTo>
                  <a:cubicBezTo>
                    <a:pt x="300079" y="107222"/>
                    <a:pt x="295342" y="98867"/>
                    <a:pt x="287259" y="93880"/>
                  </a:cubicBezTo>
                  <a:cubicBezTo>
                    <a:pt x="284295" y="92051"/>
                    <a:pt x="281129" y="90828"/>
                    <a:pt x="277855" y="90561"/>
                  </a:cubicBezTo>
                  <a:cubicBezTo>
                    <a:pt x="271916" y="104194"/>
                    <a:pt x="259881" y="112708"/>
                    <a:pt x="248172" y="111695"/>
                  </a:cubicBezTo>
                  <a:cubicBezTo>
                    <a:pt x="248002" y="114741"/>
                    <a:pt x="246936" y="117719"/>
                    <a:pt x="245089" y="120348"/>
                  </a:cubicBezTo>
                  <a:cubicBezTo>
                    <a:pt x="241307" y="125729"/>
                    <a:pt x="234825" y="128827"/>
                    <a:pt x="228007" y="128511"/>
                  </a:cubicBezTo>
                  <a:lnTo>
                    <a:pt x="228158" y="125380"/>
                  </a:lnTo>
                  <a:cubicBezTo>
                    <a:pt x="233848" y="125642"/>
                    <a:pt x="239262" y="123097"/>
                    <a:pt x="242439" y="118667"/>
                  </a:cubicBezTo>
                  <a:cubicBezTo>
                    <a:pt x="244071" y="116391"/>
                    <a:pt x="244987" y="113796"/>
                    <a:pt x="245116" y="111152"/>
                  </a:cubicBezTo>
                  <a:lnTo>
                    <a:pt x="243716" y="110904"/>
                  </a:lnTo>
                  <a:lnTo>
                    <a:pt x="244539" y="108155"/>
                  </a:lnTo>
                  <a:cubicBezTo>
                    <a:pt x="244792" y="106166"/>
                    <a:pt x="244131" y="104285"/>
                    <a:pt x="243078" y="102544"/>
                  </a:cubicBezTo>
                  <a:cubicBezTo>
                    <a:pt x="240257" y="97875"/>
                    <a:pt x="235048" y="94922"/>
                    <a:pt x="229344" y="94755"/>
                  </a:cubicBezTo>
                  <a:lnTo>
                    <a:pt x="229436" y="91621"/>
                  </a:lnTo>
                  <a:cubicBezTo>
                    <a:pt x="236268" y="91821"/>
                    <a:pt x="242499" y="95409"/>
                    <a:pt x="245850" y="101072"/>
                  </a:cubicBezTo>
                  <a:cubicBezTo>
                    <a:pt x="247129" y="103235"/>
                    <a:pt x="247915" y="105575"/>
                    <a:pt x="248037" y="107973"/>
                  </a:cubicBezTo>
                  <a:cubicBezTo>
                    <a:pt x="258268" y="109553"/>
                    <a:pt x="268981" y="102051"/>
                    <a:pt x="274232" y="89778"/>
                  </a:cubicBezTo>
                  <a:cubicBezTo>
                    <a:pt x="278708" y="77339"/>
                    <a:pt x="274020" y="63056"/>
                    <a:pt x="262316" y="55834"/>
                  </a:cubicBezTo>
                  <a:cubicBezTo>
                    <a:pt x="257734" y="53007"/>
                    <a:pt x="252666" y="51626"/>
                    <a:pt x="247691" y="52231"/>
                  </a:cubicBezTo>
                  <a:cubicBezTo>
                    <a:pt x="248705" y="60913"/>
                    <a:pt x="245967" y="69020"/>
                    <a:pt x="239739" y="74185"/>
                  </a:cubicBezTo>
                  <a:lnTo>
                    <a:pt x="237649" y="71664"/>
                  </a:lnTo>
                  <a:cubicBezTo>
                    <a:pt x="244579" y="65918"/>
                    <a:pt x="246481" y="55888"/>
                    <a:pt x="243151" y="45920"/>
                  </a:cubicBezTo>
                  <a:cubicBezTo>
                    <a:pt x="241194" y="40124"/>
                    <a:pt x="237183" y="35004"/>
                    <a:pt x="231542" y="31523"/>
                  </a:cubicBezTo>
                  <a:cubicBezTo>
                    <a:pt x="221392" y="25261"/>
                    <a:pt x="208864" y="26095"/>
                    <a:pt x="199763" y="32668"/>
                  </a:cubicBezTo>
                  <a:lnTo>
                    <a:pt x="194721" y="27952"/>
                  </a:lnTo>
                  <a:cubicBezTo>
                    <a:pt x="189842" y="24941"/>
                    <a:pt x="184271" y="23995"/>
                    <a:pt x="179076" y="24908"/>
                  </a:cubicBezTo>
                  <a:close/>
                  <a:moveTo>
                    <a:pt x="190632" y="62"/>
                  </a:moveTo>
                  <a:cubicBezTo>
                    <a:pt x="300121" y="2329"/>
                    <a:pt x="391248" y="125645"/>
                    <a:pt x="309641" y="225160"/>
                  </a:cubicBezTo>
                  <a:cubicBezTo>
                    <a:pt x="282892" y="251229"/>
                    <a:pt x="279266" y="288859"/>
                    <a:pt x="302841" y="374772"/>
                  </a:cubicBezTo>
                  <a:lnTo>
                    <a:pt x="121266" y="376812"/>
                  </a:lnTo>
                  <a:lnTo>
                    <a:pt x="109025" y="322355"/>
                  </a:lnTo>
                  <a:cubicBezTo>
                    <a:pt x="76580" y="333165"/>
                    <a:pt x="40716" y="329924"/>
                    <a:pt x="28778" y="318327"/>
                  </a:cubicBezTo>
                  <a:cubicBezTo>
                    <a:pt x="22923" y="311868"/>
                    <a:pt x="25422" y="291738"/>
                    <a:pt x="32859" y="276164"/>
                  </a:cubicBezTo>
                  <a:cubicBezTo>
                    <a:pt x="35235" y="270344"/>
                    <a:pt x="23179" y="268321"/>
                    <a:pt x="20618" y="259843"/>
                  </a:cubicBezTo>
                  <a:cubicBezTo>
                    <a:pt x="19440" y="251965"/>
                    <a:pt x="27377" y="251682"/>
                    <a:pt x="30757" y="247602"/>
                  </a:cubicBezTo>
                  <a:lnTo>
                    <a:pt x="18516" y="238938"/>
                  </a:lnTo>
                  <a:cubicBezTo>
                    <a:pt x="12669" y="232923"/>
                    <a:pt x="25811" y="221592"/>
                    <a:pt x="29458" y="212919"/>
                  </a:cubicBezTo>
                  <a:cubicBezTo>
                    <a:pt x="16679" y="208924"/>
                    <a:pt x="7006" y="203466"/>
                    <a:pt x="307" y="196983"/>
                  </a:cubicBezTo>
                  <a:cubicBezTo>
                    <a:pt x="-2572" y="186228"/>
                    <a:pt x="15339" y="171234"/>
                    <a:pt x="31089" y="151672"/>
                  </a:cubicBezTo>
                  <a:cubicBezTo>
                    <a:pt x="47602" y="132201"/>
                    <a:pt x="33821" y="117353"/>
                    <a:pt x="46470" y="75544"/>
                  </a:cubicBezTo>
                  <a:cubicBezTo>
                    <a:pt x="66559" y="23813"/>
                    <a:pt x="114124" y="-1423"/>
                    <a:pt x="190632" y="6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71" name="Oval 8">
              <a:extLst>
                <a:ext uri="{FF2B5EF4-FFF2-40B4-BE49-F238E27FC236}">
                  <a16:creationId xmlns:a16="http://schemas.microsoft.com/office/drawing/2014/main" id="{E3D5639C-49CF-43D9-965F-7653D69F451F}"/>
                </a:ext>
              </a:extLst>
            </p:cNvPr>
            <p:cNvSpPr/>
            <p:nvPr/>
          </p:nvSpPr>
          <p:spPr>
            <a:xfrm>
              <a:off x="7148965" y="1671110"/>
              <a:ext cx="620063" cy="623260"/>
            </a:xfrm>
            <a:custGeom>
              <a:avLst/>
              <a:gdLst/>
              <a:ahLst/>
              <a:cxnLst/>
              <a:rect l="l" t="t" r="r" b="b"/>
              <a:pathLst>
                <a:path w="3068057" h="3083879">
                  <a:moveTo>
                    <a:pt x="1943022" y="0"/>
                  </a:moveTo>
                  <a:cubicBezTo>
                    <a:pt x="2091435" y="0"/>
                    <a:pt x="2214809" y="107202"/>
                    <a:pt x="2232575" y="249298"/>
                  </a:cubicBezTo>
                  <a:cubicBezTo>
                    <a:pt x="2066806" y="323095"/>
                    <a:pt x="1966497" y="475331"/>
                    <a:pt x="1992863" y="623272"/>
                  </a:cubicBezTo>
                  <a:lnTo>
                    <a:pt x="2032344" y="614884"/>
                  </a:lnTo>
                  <a:cubicBezTo>
                    <a:pt x="2007703" y="472429"/>
                    <a:pt x="2119863" y="324636"/>
                    <a:pt x="2294697" y="266187"/>
                  </a:cubicBezTo>
                  <a:cubicBezTo>
                    <a:pt x="2304190" y="260641"/>
                    <a:pt x="2314409" y="260119"/>
                    <a:pt x="2324748" y="260119"/>
                  </a:cubicBezTo>
                  <a:cubicBezTo>
                    <a:pt x="2491310" y="260119"/>
                    <a:pt x="2626336" y="395145"/>
                    <a:pt x="2626336" y="561708"/>
                  </a:cubicBezTo>
                  <a:lnTo>
                    <a:pt x="2609021" y="647481"/>
                  </a:lnTo>
                  <a:lnTo>
                    <a:pt x="2626336" y="647481"/>
                  </a:lnTo>
                  <a:lnTo>
                    <a:pt x="2626336" y="656343"/>
                  </a:lnTo>
                  <a:cubicBezTo>
                    <a:pt x="2762823" y="669742"/>
                    <a:pt x="2867295" y="786613"/>
                    <a:pt x="2867295" y="927882"/>
                  </a:cubicBezTo>
                  <a:lnTo>
                    <a:pt x="2850464" y="1011252"/>
                  </a:lnTo>
                  <a:cubicBezTo>
                    <a:pt x="2978255" y="1064152"/>
                    <a:pt x="3068057" y="1190111"/>
                    <a:pt x="3068057" y="1337042"/>
                  </a:cubicBezTo>
                  <a:cubicBezTo>
                    <a:pt x="3068057" y="1418703"/>
                    <a:pt x="3040320" y="1493884"/>
                    <a:pt x="2992210" y="1551889"/>
                  </a:cubicBezTo>
                  <a:cubicBezTo>
                    <a:pt x="2909241" y="1651289"/>
                    <a:pt x="2791782" y="1696238"/>
                    <a:pt x="2686704" y="1660749"/>
                  </a:cubicBezTo>
                  <a:lnTo>
                    <a:pt x="2673794" y="1698968"/>
                  </a:lnTo>
                  <a:cubicBezTo>
                    <a:pt x="2768232" y="1730865"/>
                    <a:pt x="2870956" y="1707121"/>
                    <a:pt x="2955415" y="1640323"/>
                  </a:cubicBezTo>
                  <a:cubicBezTo>
                    <a:pt x="2993943" y="1688574"/>
                    <a:pt x="3012247" y="1750635"/>
                    <a:pt x="3012247" y="1816968"/>
                  </a:cubicBezTo>
                  <a:cubicBezTo>
                    <a:pt x="3012247" y="1986406"/>
                    <a:pt x="2892829" y="2127952"/>
                    <a:pt x="2733451" y="2161496"/>
                  </a:cubicBezTo>
                  <a:cubicBezTo>
                    <a:pt x="2570803" y="2185843"/>
                    <a:pt x="2422847" y="2122052"/>
                    <a:pt x="2373218" y="2004561"/>
                  </a:cubicBezTo>
                  <a:cubicBezTo>
                    <a:pt x="2397575" y="1987765"/>
                    <a:pt x="2417022" y="1964396"/>
                    <a:pt x="2431421" y="1936987"/>
                  </a:cubicBezTo>
                  <a:cubicBezTo>
                    <a:pt x="2469123" y="1865220"/>
                    <a:pt x="2466430" y="1776674"/>
                    <a:pt x="2424327" y="1703750"/>
                  </a:cubicBezTo>
                  <a:lnTo>
                    <a:pt x="2390880" y="1723060"/>
                  </a:lnTo>
                  <a:cubicBezTo>
                    <a:pt x="2426033" y="1783948"/>
                    <a:pt x="2428758" y="1857660"/>
                    <a:pt x="2398065" y="1917447"/>
                  </a:cubicBezTo>
                  <a:cubicBezTo>
                    <a:pt x="2386618" y="1939743"/>
                    <a:pt x="2371177" y="1958844"/>
                    <a:pt x="2348681" y="1969064"/>
                  </a:cubicBezTo>
                  <a:lnTo>
                    <a:pt x="2314536" y="1978212"/>
                  </a:lnTo>
                  <a:lnTo>
                    <a:pt x="2320989" y="1994504"/>
                  </a:lnTo>
                  <a:cubicBezTo>
                    <a:pt x="2292439" y="2010252"/>
                    <a:pt x="2259301" y="2017439"/>
                    <a:pt x="2224883" y="2015050"/>
                  </a:cubicBezTo>
                  <a:cubicBezTo>
                    <a:pt x="2157880" y="2010397"/>
                    <a:pt x="2096183" y="1970105"/>
                    <a:pt x="2062112" y="1908746"/>
                  </a:cubicBezTo>
                  <a:lnTo>
                    <a:pt x="2028307" y="1927422"/>
                  </a:lnTo>
                  <a:cubicBezTo>
                    <a:pt x="2069101" y="2000945"/>
                    <a:pt x="2143517" y="2048870"/>
                    <a:pt x="2224395" y="2053708"/>
                  </a:cubicBezTo>
                  <a:cubicBezTo>
                    <a:pt x="2263912" y="2056070"/>
                    <a:pt x="2302036" y="2047984"/>
                    <a:pt x="2335071" y="2030056"/>
                  </a:cubicBezTo>
                  <a:cubicBezTo>
                    <a:pt x="2400196" y="2159379"/>
                    <a:pt x="2567325" y="2230480"/>
                    <a:pt x="2748680" y="2204554"/>
                  </a:cubicBezTo>
                  <a:cubicBezTo>
                    <a:pt x="2767068" y="2240602"/>
                    <a:pt x="2774723" y="2281713"/>
                    <a:pt x="2774723" y="2324613"/>
                  </a:cubicBezTo>
                  <a:cubicBezTo>
                    <a:pt x="2774723" y="2444667"/>
                    <a:pt x="2714770" y="2550720"/>
                    <a:pt x="2619461" y="2609132"/>
                  </a:cubicBezTo>
                  <a:cubicBezTo>
                    <a:pt x="2594093" y="2739763"/>
                    <a:pt x="2496512" y="2844553"/>
                    <a:pt x="2368919" y="2876858"/>
                  </a:cubicBezTo>
                  <a:cubicBezTo>
                    <a:pt x="2184369" y="2908073"/>
                    <a:pt x="2016372" y="2826285"/>
                    <a:pt x="1978290" y="2684161"/>
                  </a:cubicBezTo>
                  <a:lnTo>
                    <a:pt x="1939323" y="2694602"/>
                  </a:lnTo>
                  <a:cubicBezTo>
                    <a:pt x="1970494" y="2810931"/>
                    <a:pt x="2075973" y="2892306"/>
                    <a:pt x="2210223" y="2912307"/>
                  </a:cubicBezTo>
                  <a:cubicBezTo>
                    <a:pt x="2165434" y="3014618"/>
                    <a:pt x="2062317" y="3083879"/>
                    <a:pt x="1943022" y="3083879"/>
                  </a:cubicBezTo>
                  <a:cubicBezTo>
                    <a:pt x="1804718" y="3083879"/>
                    <a:pt x="1736151" y="2990782"/>
                    <a:pt x="1657612" y="2862428"/>
                  </a:cubicBezTo>
                  <a:cubicBezTo>
                    <a:pt x="1632100" y="2775963"/>
                    <a:pt x="1598588" y="2449530"/>
                    <a:pt x="1653064" y="2147091"/>
                  </a:cubicBezTo>
                  <a:cubicBezTo>
                    <a:pt x="1775302" y="2294672"/>
                    <a:pt x="1947360" y="2360889"/>
                    <a:pt x="2101389" y="2319520"/>
                  </a:cubicBezTo>
                  <a:lnTo>
                    <a:pt x="2085913" y="2268654"/>
                  </a:lnTo>
                  <a:cubicBezTo>
                    <a:pt x="1935632" y="2308197"/>
                    <a:pt x="1765039" y="2228547"/>
                    <a:pt x="1652548" y="2065927"/>
                  </a:cubicBezTo>
                  <a:cubicBezTo>
                    <a:pt x="1594744" y="1988631"/>
                    <a:pt x="1552933" y="1543383"/>
                    <a:pt x="1647107" y="1210118"/>
                  </a:cubicBezTo>
                  <a:cubicBezTo>
                    <a:pt x="1757451" y="1073526"/>
                    <a:pt x="1924310" y="1023711"/>
                    <a:pt x="2044795" y="1095494"/>
                  </a:cubicBezTo>
                  <a:lnTo>
                    <a:pt x="2046624" y="1092427"/>
                  </a:lnTo>
                  <a:cubicBezTo>
                    <a:pt x="2044963" y="1115904"/>
                    <a:pt x="2049817" y="1139574"/>
                    <a:pt x="2059741" y="1162003"/>
                  </a:cubicBezTo>
                  <a:cubicBezTo>
                    <a:pt x="2085174" y="1219476"/>
                    <a:pt x="2140055" y="1259997"/>
                    <a:pt x="2204060" y="1268556"/>
                  </a:cubicBezTo>
                  <a:lnTo>
                    <a:pt x="2208020" y="1238949"/>
                  </a:lnTo>
                  <a:cubicBezTo>
                    <a:pt x="2154665" y="1231814"/>
                    <a:pt x="2108853" y="1198319"/>
                    <a:pt x="2087448" y="1150798"/>
                  </a:cubicBezTo>
                  <a:cubicBezTo>
                    <a:pt x="2064784" y="1100476"/>
                    <a:pt x="2073123" y="1042569"/>
                    <a:pt x="2109077" y="1000639"/>
                  </a:cubicBezTo>
                  <a:cubicBezTo>
                    <a:pt x="2142987" y="961090"/>
                    <a:pt x="2196315" y="941798"/>
                    <a:pt x="2249471" y="949847"/>
                  </a:cubicBezTo>
                  <a:lnTo>
                    <a:pt x="2253988" y="920317"/>
                  </a:lnTo>
                  <a:cubicBezTo>
                    <a:pt x="2190211" y="910645"/>
                    <a:pt x="2126205" y="934132"/>
                    <a:pt x="2085632" y="982099"/>
                  </a:cubicBezTo>
                  <a:lnTo>
                    <a:pt x="2052614" y="1055246"/>
                  </a:lnTo>
                  <a:cubicBezTo>
                    <a:pt x="1928226" y="988072"/>
                    <a:pt x="1765306" y="1028878"/>
                    <a:pt x="1646726" y="1149851"/>
                  </a:cubicBezTo>
                  <a:cubicBezTo>
                    <a:pt x="1576863" y="1018908"/>
                    <a:pt x="1584053" y="461235"/>
                    <a:pt x="1633436" y="269593"/>
                  </a:cubicBezTo>
                  <a:cubicBezTo>
                    <a:pt x="1697428" y="119029"/>
                    <a:pt x="1776459" y="0"/>
                    <a:pt x="1943022" y="0"/>
                  </a:cubicBezTo>
                  <a:close/>
                  <a:moveTo>
                    <a:pt x="1125035" y="0"/>
                  </a:moveTo>
                  <a:cubicBezTo>
                    <a:pt x="1263339" y="0"/>
                    <a:pt x="1331906" y="93097"/>
                    <a:pt x="1410445" y="221451"/>
                  </a:cubicBezTo>
                  <a:cubicBezTo>
                    <a:pt x="1435957" y="307916"/>
                    <a:pt x="1469469" y="634350"/>
                    <a:pt x="1414993" y="936788"/>
                  </a:cubicBezTo>
                  <a:cubicBezTo>
                    <a:pt x="1292755" y="789207"/>
                    <a:pt x="1120697" y="722990"/>
                    <a:pt x="966668" y="764359"/>
                  </a:cubicBezTo>
                  <a:lnTo>
                    <a:pt x="982144" y="815225"/>
                  </a:lnTo>
                  <a:cubicBezTo>
                    <a:pt x="1132425" y="775682"/>
                    <a:pt x="1303018" y="855332"/>
                    <a:pt x="1415509" y="1017952"/>
                  </a:cubicBezTo>
                  <a:cubicBezTo>
                    <a:pt x="1473313" y="1095249"/>
                    <a:pt x="1515123" y="1540497"/>
                    <a:pt x="1420950" y="1873762"/>
                  </a:cubicBezTo>
                  <a:cubicBezTo>
                    <a:pt x="1310606" y="2010353"/>
                    <a:pt x="1143747" y="2060168"/>
                    <a:pt x="1023262" y="1988385"/>
                  </a:cubicBezTo>
                  <a:lnTo>
                    <a:pt x="1021433" y="1991453"/>
                  </a:lnTo>
                  <a:cubicBezTo>
                    <a:pt x="1023094" y="1967976"/>
                    <a:pt x="1018240" y="1944306"/>
                    <a:pt x="1008316" y="1921877"/>
                  </a:cubicBezTo>
                  <a:cubicBezTo>
                    <a:pt x="982883" y="1864403"/>
                    <a:pt x="928002" y="1823883"/>
                    <a:pt x="863997" y="1815323"/>
                  </a:cubicBezTo>
                  <a:lnTo>
                    <a:pt x="860037" y="1844930"/>
                  </a:lnTo>
                  <a:cubicBezTo>
                    <a:pt x="913392" y="1852066"/>
                    <a:pt x="959204" y="1885560"/>
                    <a:pt x="980609" y="1933082"/>
                  </a:cubicBezTo>
                  <a:cubicBezTo>
                    <a:pt x="1003273" y="1983404"/>
                    <a:pt x="994934" y="2041310"/>
                    <a:pt x="958980" y="2083241"/>
                  </a:cubicBezTo>
                  <a:cubicBezTo>
                    <a:pt x="925070" y="2122789"/>
                    <a:pt x="871742" y="2142082"/>
                    <a:pt x="818586" y="2134033"/>
                  </a:cubicBezTo>
                  <a:lnTo>
                    <a:pt x="814069" y="2163562"/>
                  </a:lnTo>
                  <a:cubicBezTo>
                    <a:pt x="877846" y="2173235"/>
                    <a:pt x="941852" y="2149747"/>
                    <a:pt x="982425" y="2101780"/>
                  </a:cubicBezTo>
                  <a:lnTo>
                    <a:pt x="1015443" y="2028633"/>
                  </a:lnTo>
                  <a:cubicBezTo>
                    <a:pt x="1139831" y="2095808"/>
                    <a:pt x="1302751" y="2055001"/>
                    <a:pt x="1421331" y="1934029"/>
                  </a:cubicBezTo>
                  <a:cubicBezTo>
                    <a:pt x="1491194" y="2064971"/>
                    <a:pt x="1484003" y="2622644"/>
                    <a:pt x="1434621" y="2814287"/>
                  </a:cubicBezTo>
                  <a:cubicBezTo>
                    <a:pt x="1370629" y="2964850"/>
                    <a:pt x="1291598" y="3083879"/>
                    <a:pt x="1125035" y="3083879"/>
                  </a:cubicBezTo>
                  <a:cubicBezTo>
                    <a:pt x="976622" y="3083879"/>
                    <a:pt x="853248" y="2976677"/>
                    <a:pt x="835482" y="2834581"/>
                  </a:cubicBezTo>
                  <a:cubicBezTo>
                    <a:pt x="1001251" y="2760784"/>
                    <a:pt x="1101560" y="2608549"/>
                    <a:pt x="1075194" y="2460607"/>
                  </a:cubicBezTo>
                  <a:lnTo>
                    <a:pt x="1035713" y="2468996"/>
                  </a:lnTo>
                  <a:cubicBezTo>
                    <a:pt x="1060354" y="2611450"/>
                    <a:pt x="948194" y="2759243"/>
                    <a:pt x="773360" y="2817692"/>
                  </a:cubicBezTo>
                  <a:cubicBezTo>
                    <a:pt x="763867" y="2823239"/>
                    <a:pt x="753648" y="2823760"/>
                    <a:pt x="743309" y="2823760"/>
                  </a:cubicBezTo>
                  <a:cubicBezTo>
                    <a:pt x="576747" y="2823760"/>
                    <a:pt x="441721" y="2688734"/>
                    <a:pt x="441721" y="2522172"/>
                  </a:cubicBezTo>
                  <a:lnTo>
                    <a:pt x="459036" y="2436399"/>
                  </a:lnTo>
                  <a:lnTo>
                    <a:pt x="441721" y="2436399"/>
                  </a:lnTo>
                  <a:lnTo>
                    <a:pt x="441721" y="2427537"/>
                  </a:lnTo>
                  <a:cubicBezTo>
                    <a:pt x="305234" y="2414137"/>
                    <a:pt x="200762" y="2297266"/>
                    <a:pt x="200762" y="2155997"/>
                  </a:cubicBezTo>
                  <a:lnTo>
                    <a:pt x="217593" y="2072628"/>
                  </a:lnTo>
                  <a:cubicBezTo>
                    <a:pt x="89802" y="2019727"/>
                    <a:pt x="0" y="1893768"/>
                    <a:pt x="0" y="1746838"/>
                  </a:cubicBezTo>
                  <a:cubicBezTo>
                    <a:pt x="0" y="1665177"/>
                    <a:pt x="27737" y="1589996"/>
                    <a:pt x="75847" y="1531990"/>
                  </a:cubicBezTo>
                  <a:cubicBezTo>
                    <a:pt x="158816" y="1432590"/>
                    <a:pt x="276275" y="1387641"/>
                    <a:pt x="381353" y="1423131"/>
                  </a:cubicBezTo>
                  <a:lnTo>
                    <a:pt x="394263" y="1384911"/>
                  </a:lnTo>
                  <a:cubicBezTo>
                    <a:pt x="299825" y="1353014"/>
                    <a:pt x="197101" y="1376758"/>
                    <a:pt x="112642" y="1443556"/>
                  </a:cubicBezTo>
                  <a:cubicBezTo>
                    <a:pt x="74114" y="1395305"/>
                    <a:pt x="55810" y="1333244"/>
                    <a:pt x="55810" y="1266911"/>
                  </a:cubicBezTo>
                  <a:cubicBezTo>
                    <a:pt x="55810" y="1097473"/>
                    <a:pt x="175228" y="955927"/>
                    <a:pt x="334606" y="922383"/>
                  </a:cubicBezTo>
                  <a:cubicBezTo>
                    <a:pt x="497254" y="898036"/>
                    <a:pt x="645210" y="961827"/>
                    <a:pt x="694839" y="1079319"/>
                  </a:cubicBezTo>
                  <a:cubicBezTo>
                    <a:pt x="670482" y="1096114"/>
                    <a:pt x="651035" y="1119484"/>
                    <a:pt x="636636" y="1146893"/>
                  </a:cubicBezTo>
                  <a:cubicBezTo>
                    <a:pt x="598934" y="1218660"/>
                    <a:pt x="601627" y="1307205"/>
                    <a:pt x="643730" y="1380130"/>
                  </a:cubicBezTo>
                  <a:lnTo>
                    <a:pt x="677177" y="1360819"/>
                  </a:lnTo>
                  <a:cubicBezTo>
                    <a:pt x="642024" y="1299932"/>
                    <a:pt x="639299" y="1226219"/>
                    <a:pt x="669992" y="1166433"/>
                  </a:cubicBezTo>
                  <a:cubicBezTo>
                    <a:pt x="681439" y="1144136"/>
                    <a:pt x="696880" y="1125036"/>
                    <a:pt x="719376" y="1114815"/>
                  </a:cubicBezTo>
                  <a:lnTo>
                    <a:pt x="753521" y="1105667"/>
                  </a:lnTo>
                  <a:lnTo>
                    <a:pt x="747068" y="1089375"/>
                  </a:lnTo>
                  <a:cubicBezTo>
                    <a:pt x="775618" y="1073627"/>
                    <a:pt x="808756" y="1066440"/>
                    <a:pt x="843174" y="1068829"/>
                  </a:cubicBezTo>
                  <a:cubicBezTo>
                    <a:pt x="910177" y="1073482"/>
                    <a:pt x="971874" y="1113774"/>
                    <a:pt x="1005945" y="1175134"/>
                  </a:cubicBezTo>
                  <a:lnTo>
                    <a:pt x="1039750" y="1156458"/>
                  </a:lnTo>
                  <a:cubicBezTo>
                    <a:pt x="998956" y="1082934"/>
                    <a:pt x="924540" y="1035010"/>
                    <a:pt x="843662" y="1030172"/>
                  </a:cubicBezTo>
                  <a:cubicBezTo>
                    <a:pt x="804145" y="1027809"/>
                    <a:pt x="766021" y="1035895"/>
                    <a:pt x="732986" y="1053824"/>
                  </a:cubicBezTo>
                  <a:cubicBezTo>
                    <a:pt x="667861" y="924500"/>
                    <a:pt x="500732" y="853399"/>
                    <a:pt x="319377" y="879325"/>
                  </a:cubicBezTo>
                  <a:cubicBezTo>
                    <a:pt x="300989" y="843277"/>
                    <a:pt x="293334" y="802167"/>
                    <a:pt x="293334" y="759266"/>
                  </a:cubicBezTo>
                  <a:cubicBezTo>
                    <a:pt x="293334" y="639212"/>
                    <a:pt x="353287" y="533159"/>
                    <a:pt x="448596" y="474747"/>
                  </a:cubicBezTo>
                  <a:cubicBezTo>
                    <a:pt x="473964" y="344116"/>
                    <a:pt x="571545" y="239326"/>
                    <a:pt x="699138" y="207021"/>
                  </a:cubicBezTo>
                  <a:cubicBezTo>
                    <a:pt x="883688" y="175806"/>
                    <a:pt x="1051685" y="257594"/>
                    <a:pt x="1089767" y="399718"/>
                  </a:cubicBezTo>
                  <a:lnTo>
                    <a:pt x="1128734" y="389277"/>
                  </a:lnTo>
                  <a:cubicBezTo>
                    <a:pt x="1097563" y="272948"/>
                    <a:pt x="992084" y="191573"/>
                    <a:pt x="857834" y="171572"/>
                  </a:cubicBezTo>
                  <a:cubicBezTo>
                    <a:pt x="902623" y="69261"/>
                    <a:pt x="1005740" y="0"/>
                    <a:pt x="1125035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grpSp>
          <p:nvGrpSpPr>
            <p:cNvPr id="72" name="Group 110">
              <a:extLst>
                <a:ext uri="{FF2B5EF4-FFF2-40B4-BE49-F238E27FC236}">
                  <a16:creationId xmlns:a16="http://schemas.microsoft.com/office/drawing/2014/main" id="{D519BD50-C580-4623-8810-E04695FA5F45}"/>
                </a:ext>
              </a:extLst>
            </p:cNvPr>
            <p:cNvGrpSpPr/>
            <p:nvPr/>
          </p:nvGrpSpPr>
          <p:grpSpPr>
            <a:xfrm>
              <a:off x="5178360" y="1656593"/>
              <a:ext cx="590309" cy="652294"/>
              <a:chOff x="4835382" y="73243"/>
              <a:chExt cx="2920830" cy="3227535"/>
            </a:xfrm>
            <a:grpFill/>
          </p:grpSpPr>
          <p:sp>
            <p:nvSpPr>
              <p:cNvPr id="73" name="Freeform 111">
                <a:extLst>
                  <a:ext uri="{FF2B5EF4-FFF2-40B4-BE49-F238E27FC236}">
                    <a16:creationId xmlns:a16="http://schemas.microsoft.com/office/drawing/2014/main" id="{BBCCCC44-B257-423A-BB40-01303C1A40E8}"/>
                  </a:ext>
                </a:extLst>
              </p:cNvPr>
              <p:cNvSpPr/>
              <p:nvPr/>
            </p:nvSpPr>
            <p:spPr>
              <a:xfrm>
                <a:off x="4835382" y="73243"/>
                <a:ext cx="2920830" cy="3227535"/>
              </a:xfrm>
              <a:custGeom>
                <a:avLst/>
                <a:gdLst>
                  <a:gd name="connsiteX0" fmla="*/ 3030279 w 4784651"/>
                  <a:gd name="connsiteY0" fmla="*/ 0 h 5890437"/>
                  <a:gd name="connsiteX1" fmla="*/ 765544 w 4784651"/>
                  <a:gd name="connsiteY1" fmla="*/ 1935126 h 5890437"/>
                  <a:gd name="connsiteX2" fmla="*/ 0 w 4784651"/>
                  <a:gd name="connsiteY2" fmla="*/ 3051544 h 5890437"/>
                  <a:gd name="connsiteX3" fmla="*/ 510363 w 4784651"/>
                  <a:gd name="connsiteY3" fmla="*/ 3327991 h 5890437"/>
                  <a:gd name="connsiteX4" fmla="*/ 297711 w 4784651"/>
                  <a:gd name="connsiteY4" fmla="*/ 3657600 h 5890437"/>
                  <a:gd name="connsiteX5" fmla="*/ 489097 w 4784651"/>
                  <a:gd name="connsiteY5" fmla="*/ 3870251 h 5890437"/>
                  <a:gd name="connsiteX6" fmla="*/ 372139 w 4784651"/>
                  <a:gd name="connsiteY6" fmla="*/ 4061637 h 5890437"/>
                  <a:gd name="connsiteX7" fmla="*/ 563525 w 4784651"/>
                  <a:gd name="connsiteY7" fmla="*/ 4316819 h 5890437"/>
                  <a:gd name="connsiteX8" fmla="*/ 499730 w 4784651"/>
                  <a:gd name="connsiteY8" fmla="*/ 4976037 h 5890437"/>
                  <a:gd name="connsiteX9" fmla="*/ 1754372 w 4784651"/>
                  <a:gd name="connsiteY9" fmla="*/ 5199321 h 5890437"/>
                  <a:gd name="connsiteX10" fmla="*/ 1945758 w 4784651"/>
                  <a:gd name="connsiteY10" fmla="*/ 5890437 h 5890437"/>
                  <a:gd name="connsiteX11" fmla="*/ 4784651 w 4784651"/>
                  <a:gd name="connsiteY11" fmla="*/ 5858540 h 5890437"/>
                  <a:gd name="connsiteX12" fmla="*/ 4561367 w 4784651"/>
                  <a:gd name="connsiteY12" fmla="*/ 4189228 h 5890437"/>
                  <a:gd name="connsiteX13" fmla="*/ 3030279 w 4784651"/>
                  <a:gd name="connsiteY13" fmla="*/ 0 h 5890437"/>
                  <a:gd name="connsiteX0" fmla="*/ 3030279 w 4784651"/>
                  <a:gd name="connsiteY0" fmla="*/ 114 h 5890551"/>
                  <a:gd name="connsiteX1" fmla="*/ 765544 w 4784651"/>
                  <a:gd name="connsiteY1" fmla="*/ 1935240 h 5890551"/>
                  <a:gd name="connsiteX2" fmla="*/ 0 w 4784651"/>
                  <a:gd name="connsiteY2" fmla="*/ 3051658 h 5890551"/>
                  <a:gd name="connsiteX3" fmla="*/ 510363 w 4784651"/>
                  <a:gd name="connsiteY3" fmla="*/ 3328105 h 5890551"/>
                  <a:gd name="connsiteX4" fmla="*/ 297711 w 4784651"/>
                  <a:gd name="connsiteY4" fmla="*/ 3657714 h 5890551"/>
                  <a:gd name="connsiteX5" fmla="*/ 489097 w 4784651"/>
                  <a:gd name="connsiteY5" fmla="*/ 3870365 h 5890551"/>
                  <a:gd name="connsiteX6" fmla="*/ 372139 w 4784651"/>
                  <a:gd name="connsiteY6" fmla="*/ 4061751 h 5890551"/>
                  <a:gd name="connsiteX7" fmla="*/ 563525 w 4784651"/>
                  <a:gd name="connsiteY7" fmla="*/ 4316933 h 5890551"/>
                  <a:gd name="connsiteX8" fmla="*/ 499730 w 4784651"/>
                  <a:gd name="connsiteY8" fmla="*/ 4976151 h 5890551"/>
                  <a:gd name="connsiteX9" fmla="*/ 1754372 w 4784651"/>
                  <a:gd name="connsiteY9" fmla="*/ 5199435 h 5890551"/>
                  <a:gd name="connsiteX10" fmla="*/ 1945758 w 4784651"/>
                  <a:gd name="connsiteY10" fmla="*/ 5890551 h 5890551"/>
                  <a:gd name="connsiteX11" fmla="*/ 4784651 w 4784651"/>
                  <a:gd name="connsiteY11" fmla="*/ 5858654 h 5890551"/>
                  <a:gd name="connsiteX12" fmla="*/ 4561367 w 4784651"/>
                  <a:gd name="connsiteY12" fmla="*/ 4189342 h 5890551"/>
                  <a:gd name="connsiteX13" fmla="*/ 3030279 w 4784651"/>
                  <a:gd name="connsiteY13" fmla="*/ 114 h 5890551"/>
                  <a:gd name="connsiteX0" fmla="*/ 3030279 w 4784651"/>
                  <a:gd name="connsiteY0" fmla="*/ 398 h 5890835"/>
                  <a:gd name="connsiteX1" fmla="*/ 765544 w 4784651"/>
                  <a:gd name="connsiteY1" fmla="*/ 1935524 h 5890835"/>
                  <a:gd name="connsiteX2" fmla="*/ 0 w 4784651"/>
                  <a:gd name="connsiteY2" fmla="*/ 3051942 h 5890835"/>
                  <a:gd name="connsiteX3" fmla="*/ 510363 w 4784651"/>
                  <a:gd name="connsiteY3" fmla="*/ 3328389 h 5890835"/>
                  <a:gd name="connsiteX4" fmla="*/ 297711 w 4784651"/>
                  <a:gd name="connsiteY4" fmla="*/ 3657998 h 5890835"/>
                  <a:gd name="connsiteX5" fmla="*/ 489097 w 4784651"/>
                  <a:gd name="connsiteY5" fmla="*/ 3870649 h 5890835"/>
                  <a:gd name="connsiteX6" fmla="*/ 372139 w 4784651"/>
                  <a:gd name="connsiteY6" fmla="*/ 4062035 h 5890835"/>
                  <a:gd name="connsiteX7" fmla="*/ 563525 w 4784651"/>
                  <a:gd name="connsiteY7" fmla="*/ 4317217 h 5890835"/>
                  <a:gd name="connsiteX8" fmla="*/ 499730 w 4784651"/>
                  <a:gd name="connsiteY8" fmla="*/ 4976435 h 5890835"/>
                  <a:gd name="connsiteX9" fmla="*/ 1754372 w 4784651"/>
                  <a:gd name="connsiteY9" fmla="*/ 5199719 h 5890835"/>
                  <a:gd name="connsiteX10" fmla="*/ 1945758 w 4784651"/>
                  <a:gd name="connsiteY10" fmla="*/ 5890835 h 5890835"/>
                  <a:gd name="connsiteX11" fmla="*/ 4784651 w 4784651"/>
                  <a:gd name="connsiteY11" fmla="*/ 5858938 h 5890835"/>
                  <a:gd name="connsiteX12" fmla="*/ 4561367 w 4784651"/>
                  <a:gd name="connsiteY12" fmla="*/ 4189626 h 5890835"/>
                  <a:gd name="connsiteX13" fmla="*/ 3030279 w 4784651"/>
                  <a:gd name="connsiteY13" fmla="*/ 398 h 5890835"/>
                  <a:gd name="connsiteX0" fmla="*/ 3030279 w 5042277"/>
                  <a:gd name="connsiteY0" fmla="*/ 663 h 5891100"/>
                  <a:gd name="connsiteX1" fmla="*/ 765544 w 5042277"/>
                  <a:gd name="connsiteY1" fmla="*/ 1935789 h 5891100"/>
                  <a:gd name="connsiteX2" fmla="*/ 0 w 5042277"/>
                  <a:gd name="connsiteY2" fmla="*/ 3052207 h 5891100"/>
                  <a:gd name="connsiteX3" fmla="*/ 510363 w 5042277"/>
                  <a:gd name="connsiteY3" fmla="*/ 3328654 h 5891100"/>
                  <a:gd name="connsiteX4" fmla="*/ 297711 w 5042277"/>
                  <a:gd name="connsiteY4" fmla="*/ 3658263 h 5891100"/>
                  <a:gd name="connsiteX5" fmla="*/ 489097 w 5042277"/>
                  <a:gd name="connsiteY5" fmla="*/ 3870914 h 5891100"/>
                  <a:gd name="connsiteX6" fmla="*/ 372139 w 5042277"/>
                  <a:gd name="connsiteY6" fmla="*/ 4062300 h 5891100"/>
                  <a:gd name="connsiteX7" fmla="*/ 563525 w 5042277"/>
                  <a:gd name="connsiteY7" fmla="*/ 4317482 h 5891100"/>
                  <a:gd name="connsiteX8" fmla="*/ 499730 w 5042277"/>
                  <a:gd name="connsiteY8" fmla="*/ 4976700 h 5891100"/>
                  <a:gd name="connsiteX9" fmla="*/ 1754372 w 5042277"/>
                  <a:gd name="connsiteY9" fmla="*/ 5199984 h 5891100"/>
                  <a:gd name="connsiteX10" fmla="*/ 1945758 w 5042277"/>
                  <a:gd name="connsiteY10" fmla="*/ 5891100 h 5891100"/>
                  <a:gd name="connsiteX11" fmla="*/ 4784651 w 5042277"/>
                  <a:gd name="connsiteY11" fmla="*/ 5859203 h 5891100"/>
                  <a:gd name="connsiteX12" fmla="*/ 4561367 w 5042277"/>
                  <a:gd name="connsiteY12" fmla="*/ 4189891 h 5891100"/>
                  <a:gd name="connsiteX13" fmla="*/ 3030279 w 5042277"/>
                  <a:gd name="connsiteY13" fmla="*/ 663 h 5891100"/>
                  <a:gd name="connsiteX0" fmla="*/ 3030279 w 5316637"/>
                  <a:gd name="connsiteY0" fmla="*/ 1079 h 5891516"/>
                  <a:gd name="connsiteX1" fmla="*/ 765544 w 5316637"/>
                  <a:gd name="connsiteY1" fmla="*/ 1936205 h 5891516"/>
                  <a:gd name="connsiteX2" fmla="*/ 0 w 5316637"/>
                  <a:gd name="connsiteY2" fmla="*/ 3052623 h 5891516"/>
                  <a:gd name="connsiteX3" fmla="*/ 510363 w 5316637"/>
                  <a:gd name="connsiteY3" fmla="*/ 3329070 h 5891516"/>
                  <a:gd name="connsiteX4" fmla="*/ 297711 w 5316637"/>
                  <a:gd name="connsiteY4" fmla="*/ 3658679 h 5891516"/>
                  <a:gd name="connsiteX5" fmla="*/ 489097 w 5316637"/>
                  <a:gd name="connsiteY5" fmla="*/ 3871330 h 5891516"/>
                  <a:gd name="connsiteX6" fmla="*/ 372139 w 5316637"/>
                  <a:gd name="connsiteY6" fmla="*/ 4062716 h 5891516"/>
                  <a:gd name="connsiteX7" fmla="*/ 563525 w 5316637"/>
                  <a:gd name="connsiteY7" fmla="*/ 4317898 h 5891516"/>
                  <a:gd name="connsiteX8" fmla="*/ 499730 w 5316637"/>
                  <a:gd name="connsiteY8" fmla="*/ 4977116 h 5891516"/>
                  <a:gd name="connsiteX9" fmla="*/ 1754372 w 5316637"/>
                  <a:gd name="connsiteY9" fmla="*/ 5200400 h 5891516"/>
                  <a:gd name="connsiteX10" fmla="*/ 1945758 w 5316637"/>
                  <a:gd name="connsiteY10" fmla="*/ 5891516 h 5891516"/>
                  <a:gd name="connsiteX11" fmla="*/ 4784651 w 5316637"/>
                  <a:gd name="connsiteY11" fmla="*/ 5859619 h 5891516"/>
                  <a:gd name="connsiteX12" fmla="*/ 4890977 w 5316637"/>
                  <a:gd name="connsiteY12" fmla="*/ 3520456 h 5891516"/>
                  <a:gd name="connsiteX13" fmla="*/ 3030279 w 5316637"/>
                  <a:gd name="connsiteY13" fmla="*/ 1079 h 5891516"/>
                  <a:gd name="connsiteX0" fmla="*/ 3030279 w 5338934"/>
                  <a:gd name="connsiteY0" fmla="*/ 561 h 5890998"/>
                  <a:gd name="connsiteX1" fmla="*/ 765544 w 5338934"/>
                  <a:gd name="connsiteY1" fmla="*/ 1935687 h 5890998"/>
                  <a:gd name="connsiteX2" fmla="*/ 0 w 5338934"/>
                  <a:gd name="connsiteY2" fmla="*/ 3052105 h 5890998"/>
                  <a:gd name="connsiteX3" fmla="*/ 510363 w 5338934"/>
                  <a:gd name="connsiteY3" fmla="*/ 3328552 h 5890998"/>
                  <a:gd name="connsiteX4" fmla="*/ 297711 w 5338934"/>
                  <a:gd name="connsiteY4" fmla="*/ 3658161 h 5890998"/>
                  <a:gd name="connsiteX5" fmla="*/ 489097 w 5338934"/>
                  <a:gd name="connsiteY5" fmla="*/ 3870812 h 5890998"/>
                  <a:gd name="connsiteX6" fmla="*/ 372139 w 5338934"/>
                  <a:gd name="connsiteY6" fmla="*/ 4062198 h 5890998"/>
                  <a:gd name="connsiteX7" fmla="*/ 563525 w 5338934"/>
                  <a:gd name="connsiteY7" fmla="*/ 4317380 h 5890998"/>
                  <a:gd name="connsiteX8" fmla="*/ 499730 w 5338934"/>
                  <a:gd name="connsiteY8" fmla="*/ 4976598 h 5890998"/>
                  <a:gd name="connsiteX9" fmla="*/ 1754372 w 5338934"/>
                  <a:gd name="connsiteY9" fmla="*/ 5199882 h 5890998"/>
                  <a:gd name="connsiteX10" fmla="*/ 1945758 w 5338934"/>
                  <a:gd name="connsiteY10" fmla="*/ 5890998 h 5890998"/>
                  <a:gd name="connsiteX11" fmla="*/ 4784651 w 5338934"/>
                  <a:gd name="connsiteY11" fmla="*/ 5859101 h 5890998"/>
                  <a:gd name="connsiteX12" fmla="*/ 4890977 w 5338934"/>
                  <a:gd name="connsiteY12" fmla="*/ 3519938 h 5890998"/>
                  <a:gd name="connsiteX13" fmla="*/ 3030279 w 5338934"/>
                  <a:gd name="connsiteY13" fmla="*/ 561 h 5890998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75 h 5890612"/>
                  <a:gd name="connsiteX1" fmla="*/ 765544 w 5381346"/>
                  <a:gd name="connsiteY1" fmla="*/ 1935301 h 5890612"/>
                  <a:gd name="connsiteX2" fmla="*/ 0 w 5381346"/>
                  <a:gd name="connsiteY2" fmla="*/ 3051719 h 5890612"/>
                  <a:gd name="connsiteX3" fmla="*/ 510363 w 5381346"/>
                  <a:gd name="connsiteY3" fmla="*/ 3328166 h 5890612"/>
                  <a:gd name="connsiteX4" fmla="*/ 297711 w 5381346"/>
                  <a:gd name="connsiteY4" fmla="*/ 3657775 h 5890612"/>
                  <a:gd name="connsiteX5" fmla="*/ 489097 w 5381346"/>
                  <a:gd name="connsiteY5" fmla="*/ 3870426 h 5890612"/>
                  <a:gd name="connsiteX6" fmla="*/ 372139 w 5381346"/>
                  <a:gd name="connsiteY6" fmla="*/ 4061812 h 5890612"/>
                  <a:gd name="connsiteX7" fmla="*/ 563525 w 5381346"/>
                  <a:gd name="connsiteY7" fmla="*/ 4316994 h 5890612"/>
                  <a:gd name="connsiteX8" fmla="*/ 499730 w 5381346"/>
                  <a:gd name="connsiteY8" fmla="*/ 4976212 h 5890612"/>
                  <a:gd name="connsiteX9" fmla="*/ 1754372 w 5381346"/>
                  <a:gd name="connsiteY9" fmla="*/ 5199496 h 5890612"/>
                  <a:gd name="connsiteX10" fmla="*/ 1945758 w 5381346"/>
                  <a:gd name="connsiteY10" fmla="*/ 5890612 h 5890612"/>
                  <a:gd name="connsiteX11" fmla="*/ 4784651 w 5381346"/>
                  <a:gd name="connsiteY11" fmla="*/ 5858715 h 5890612"/>
                  <a:gd name="connsiteX12" fmla="*/ 4890977 w 5381346"/>
                  <a:gd name="connsiteY12" fmla="*/ 3519552 h 5890612"/>
                  <a:gd name="connsiteX13" fmla="*/ 3030279 w 5381346"/>
                  <a:gd name="connsiteY13" fmla="*/ 175 h 5890612"/>
                  <a:gd name="connsiteX0" fmla="*/ 3030279 w 5381346"/>
                  <a:gd name="connsiteY0" fmla="*/ 1733 h 5892170"/>
                  <a:gd name="connsiteX1" fmla="*/ 0 w 5381346"/>
                  <a:gd name="connsiteY1" fmla="*/ 3053277 h 5892170"/>
                  <a:gd name="connsiteX2" fmla="*/ 510363 w 5381346"/>
                  <a:gd name="connsiteY2" fmla="*/ 3329724 h 5892170"/>
                  <a:gd name="connsiteX3" fmla="*/ 297711 w 5381346"/>
                  <a:gd name="connsiteY3" fmla="*/ 3659333 h 5892170"/>
                  <a:gd name="connsiteX4" fmla="*/ 489097 w 5381346"/>
                  <a:gd name="connsiteY4" fmla="*/ 3871984 h 5892170"/>
                  <a:gd name="connsiteX5" fmla="*/ 372139 w 5381346"/>
                  <a:gd name="connsiteY5" fmla="*/ 4063370 h 5892170"/>
                  <a:gd name="connsiteX6" fmla="*/ 563525 w 5381346"/>
                  <a:gd name="connsiteY6" fmla="*/ 4318552 h 5892170"/>
                  <a:gd name="connsiteX7" fmla="*/ 499730 w 5381346"/>
                  <a:gd name="connsiteY7" fmla="*/ 4977770 h 5892170"/>
                  <a:gd name="connsiteX8" fmla="*/ 1754372 w 5381346"/>
                  <a:gd name="connsiteY8" fmla="*/ 5201054 h 5892170"/>
                  <a:gd name="connsiteX9" fmla="*/ 1945758 w 5381346"/>
                  <a:gd name="connsiteY9" fmla="*/ 5892170 h 5892170"/>
                  <a:gd name="connsiteX10" fmla="*/ 4784651 w 5381346"/>
                  <a:gd name="connsiteY10" fmla="*/ 5860273 h 5892170"/>
                  <a:gd name="connsiteX11" fmla="*/ 4890977 w 5381346"/>
                  <a:gd name="connsiteY11" fmla="*/ 3521110 h 5892170"/>
                  <a:gd name="connsiteX12" fmla="*/ 3030279 w 5381346"/>
                  <a:gd name="connsiteY12" fmla="*/ 1733 h 5892170"/>
                  <a:gd name="connsiteX0" fmla="*/ 3030279 w 5381346"/>
                  <a:gd name="connsiteY0" fmla="*/ 4 h 5890441"/>
                  <a:gd name="connsiteX1" fmla="*/ 0 w 5381346"/>
                  <a:gd name="connsiteY1" fmla="*/ 3051548 h 5890441"/>
                  <a:gd name="connsiteX2" fmla="*/ 510363 w 5381346"/>
                  <a:gd name="connsiteY2" fmla="*/ 3327995 h 5890441"/>
                  <a:gd name="connsiteX3" fmla="*/ 297711 w 5381346"/>
                  <a:gd name="connsiteY3" fmla="*/ 3657604 h 5890441"/>
                  <a:gd name="connsiteX4" fmla="*/ 489097 w 5381346"/>
                  <a:gd name="connsiteY4" fmla="*/ 3870255 h 5890441"/>
                  <a:gd name="connsiteX5" fmla="*/ 372139 w 5381346"/>
                  <a:gd name="connsiteY5" fmla="*/ 4061641 h 5890441"/>
                  <a:gd name="connsiteX6" fmla="*/ 563525 w 5381346"/>
                  <a:gd name="connsiteY6" fmla="*/ 4316823 h 5890441"/>
                  <a:gd name="connsiteX7" fmla="*/ 499730 w 5381346"/>
                  <a:gd name="connsiteY7" fmla="*/ 4976041 h 5890441"/>
                  <a:gd name="connsiteX8" fmla="*/ 1754372 w 5381346"/>
                  <a:gd name="connsiteY8" fmla="*/ 5199325 h 5890441"/>
                  <a:gd name="connsiteX9" fmla="*/ 1945758 w 5381346"/>
                  <a:gd name="connsiteY9" fmla="*/ 5890441 h 5890441"/>
                  <a:gd name="connsiteX10" fmla="*/ 4784651 w 5381346"/>
                  <a:gd name="connsiteY10" fmla="*/ 5858544 h 5890441"/>
                  <a:gd name="connsiteX11" fmla="*/ 4890977 w 5381346"/>
                  <a:gd name="connsiteY11" fmla="*/ 3519381 h 5890441"/>
                  <a:gd name="connsiteX12" fmla="*/ 3030279 w 5381346"/>
                  <a:gd name="connsiteY12" fmla="*/ 4 h 5890441"/>
                  <a:gd name="connsiteX0" fmla="*/ 3040277 w 5391344"/>
                  <a:gd name="connsiteY0" fmla="*/ 4 h 5890441"/>
                  <a:gd name="connsiteX1" fmla="*/ 9998 w 5391344"/>
                  <a:gd name="connsiteY1" fmla="*/ 3051548 h 5890441"/>
                  <a:gd name="connsiteX2" fmla="*/ 520361 w 5391344"/>
                  <a:gd name="connsiteY2" fmla="*/ 3327995 h 5890441"/>
                  <a:gd name="connsiteX3" fmla="*/ 307709 w 5391344"/>
                  <a:gd name="connsiteY3" fmla="*/ 3657604 h 5890441"/>
                  <a:gd name="connsiteX4" fmla="*/ 499095 w 5391344"/>
                  <a:gd name="connsiteY4" fmla="*/ 3870255 h 5890441"/>
                  <a:gd name="connsiteX5" fmla="*/ 382137 w 5391344"/>
                  <a:gd name="connsiteY5" fmla="*/ 4061641 h 5890441"/>
                  <a:gd name="connsiteX6" fmla="*/ 573523 w 5391344"/>
                  <a:gd name="connsiteY6" fmla="*/ 4316823 h 5890441"/>
                  <a:gd name="connsiteX7" fmla="*/ 509728 w 5391344"/>
                  <a:gd name="connsiteY7" fmla="*/ 4976041 h 5890441"/>
                  <a:gd name="connsiteX8" fmla="*/ 1764370 w 5391344"/>
                  <a:gd name="connsiteY8" fmla="*/ 5199325 h 5890441"/>
                  <a:gd name="connsiteX9" fmla="*/ 1955756 w 5391344"/>
                  <a:gd name="connsiteY9" fmla="*/ 5890441 h 5890441"/>
                  <a:gd name="connsiteX10" fmla="*/ 4794649 w 5391344"/>
                  <a:gd name="connsiteY10" fmla="*/ 5858544 h 5890441"/>
                  <a:gd name="connsiteX11" fmla="*/ 4900975 w 5391344"/>
                  <a:gd name="connsiteY11" fmla="*/ 3519381 h 5890441"/>
                  <a:gd name="connsiteX12" fmla="*/ 3040277 w 5391344"/>
                  <a:gd name="connsiteY12" fmla="*/ 4 h 5890441"/>
                  <a:gd name="connsiteX0" fmla="*/ 3040277 w 5391344"/>
                  <a:gd name="connsiteY0" fmla="*/ 4 h 5890441"/>
                  <a:gd name="connsiteX1" fmla="*/ 9998 w 5391344"/>
                  <a:gd name="connsiteY1" fmla="*/ 3051548 h 5890441"/>
                  <a:gd name="connsiteX2" fmla="*/ 520361 w 5391344"/>
                  <a:gd name="connsiteY2" fmla="*/ 3327995 h 5890441"/>
                  <a:gd name="connsiteX3" fmla="*/ 307709 w 5391344"/>
                  <a:gd name="connsiteY3" fmla="*/ 3657604 h 5890441"/>
                  <a:gd name="connsiteX4" fmla="*/ 499095 w 5391344"/>
                  <a:gd name="connsiteY4" fmla="*/ 3870255 h 5890441"/>
                  <a:gd name="connsiteX5" fmla="*/ 382137 w 5391344"/>
                  <a:gd name="connsiteY5" fmla="*/ 4061641 h 5890441"/>
                  <a:gd name="connsiteX6" fmla="*/ 573523 w 5391344"/>
                  <a:gd name="connsiteY6" fmla="*/ 4316823 h 5890441"/>
                  <a:gd name="connsiteX7" fmla="*/ 509728 w 5391344"/>
                  <a:gd name="connsiteY7" fmla="*/ 4976041 h 5890441"/>
                  <a:gd name="connsiteX8" fmla="*/ 1764370 w 5391344"/>
                  <a:gd name="connsiteY8" fmla="*/ 5199325 h 5890441"/>
                  <a:gd name="connsiteX9" fmla="*/ 1955756 w 5391344"/>
                  <a:gd name="connsiteY9" fmla="*/ 5890441 h 5890441"/>
                  <a:gd name="connsiteX10" fmla="*/ 4794649 w 5391344"/>
                  <a:gd name="connsiteY10" fmla="*/ 5858544 h 5890441"/>
                  <a:gd name="connsiteX11" fmla="*/ 4900975 w 5391344"/>
                  <a:gd name="connsiteY11" fmla="*/ 3519381 h 5890441"/>
                  <a:gd name="connsiteX12" fmla="*/ 3040277 w 5391344"/>
                  <a:gd name="connsiteY12" fmla="*/ 4 h 5890441"/>
                  <a:gd name="connsiteX0" fmla="*/ 3030279 w 5381346"/>
                  <a:gd name="connsiteY0" fmla="*/ 92120 h 5982557"/>
                  <a:gd name="connsiteX1" fmla="*/ 914399 w 5381346"/>
                  <a:gd name="connsiteY1" fmla="*/ 1187274 h 5982557"/>
                  <a:gd name="connsiteX2" fmla="*/ 0 w 5381346"/>
                  <a:gd name="connsiteY2" fmla="*/ 3143664 h 5982557"/>
                  <a:gd name="connsiteX3" fmla="*/ 510363 w 5381346"/>
                  <a:gd name="connsiteY3" fmla="*/ 3420111 h 5982557"/>
                  <a:gd name="connsiteX4" fmla="*/ 297711 w 5381346"/>
                  <a:gd name="connsiteY4" fmla="*/ 3749720 h 5982557"/>
                  <a:gd name="connsiteX5" fmla="*/ 489097 w 5381346"/>
                  <a:gd name="connsiteY5" fmla="*/ 3962371 h 5982557"/>
                  <a:gd name="connsiteX6" fmla="*/ 372139 w 5381346"/>
                  <a:gd name="connsiteY6" fmla="*/ 4153757 h 5982557"/>
                  <a:gd name="connsiteX7" fmla="*/ 563525 w 5381346"/>
                  <a:gd name="connsiteY7" fmla="*/ 4408939 h 5982557"/>
                  <a:gd name="connsiteX8" fmla="*/ 499730 w 5381346"/>
                  <a:gd name="connsiteY8" fmla="*/ 5068157 h 5982557"/>
                  <a:gd name="connsiteX9" fmla="*/ 1754372 w 5381346"/>
                  <a:gd name="connsiteY9" fmla="*/ 5291441 h 5982557"/>
                  <a:gd name="connsiteX10" fmla="*/ 1945758 w 5381346"/>
                  <a:gd name="connsiteY10" fmla="*/ 5982557 h 5982557"/>
                  <a:gd name="connsiteX11" fmla="*/ 4784651 w 5381346"/>
                  <a:gd name="connsiteY11" fmla="*/ 5950660 h 5982557"/>
                  <a:gd name="connsiteX12" fmla="*/ 4890977 w 5381346"/>
                  <a:gd name="connsiteY12" fmla="*/ 3611497 h 5982557"/>
                  <a:gd name="connsiteX13" fmla="*/ 3030279 w 5381346"/>
                  <a:gd name="connsiteY13" fmla="*/ 92120 h 5982557"/>
                  <a:gd name="connsiteX0" fmla="*/ 3030279 w 5381346"/>
                  <a:gd name="connsiteY0" fmla="*/ 94250 h 5984687"/>
                  <a:gd name="connsiteX1" fmla="*/ 914399 w 5381346"/>
                  <a:gd name="connsiteY1" fmla="*/ 1189404 h 5984687"/>
                  <a:gd name="connsiteX2" fmla="*/ 0 w 5381346"/>
                  <a:gd name="connsiteY2" fmla="*/ 3145794 h 5984687"/>
                  <a:gd name="connsiteX3" fmla="*/ 510363 w 5381346"/>
                  <a:gd name="connsiteY3" fmla="*/ 3422241 h 5984687"/>
                  <a:gd name="connsiteX4" fmla="*/ 297711 w 5381346"/>
                  <a:gd name="connsiteY4" fmla="*/ 3751850 h 5984687"/>
                  <a:gd name="connsiteX5" fmla="*/ 489097 w 5381346"/>
                  <a:gd name="connsiteY5" fmla="*/ 3964501 h 5984687"/>
                  <a:gd name="connsiteX6" fmla="*/ 372139 w 5381346"/>
                  <a:gd name="connsiteY6" fmla="*/ 4155887 h 5984687"/>
                  <a:gd name="connsiteX7" fmla="*/ 563525 w 5381346"/>
                  <a:gd name="connsiteY7" fmla="*/ 4411069 h 5984687"/>
                  <a:gd name="connsiteX8" fmla="*/ 499730 w 5381346"/>
                  <a:gd name="connsiteY8" fmla="*/ 5070287 h 5984687"/>
                  <a:gd name="connsiteX9" fmla="*/ 1754372 w 5381346"/>
                  <a:gd name="connsiteY9" fmla="*/ 5293571 h 5984687"/>
                  <a:gd name="connsiteX10" fmla="*/ 1945758 w 5381346"/>
                  <a:gd name="connsiteY10" fmla="*/ 5984687 h 5984687"/>
                  <a:gd name="connsiteX11" fmla="*/ 4784651 w 5381346"/>
                  <a:gd name="connsiteY11" fmla="*/ 5952790 h 5984687"/>
                  <a:gd name="connsiteX12" fmla="*/ 4890977 w 5381346"/>
                  <a:gd name="connsiteY12" fmla="*/ 3613627 h 5984687"/>
                  <a:gd name="connsiteX13" fmla="*/ 3030279 w 5381346"/>
                  <a:gd name="connsiteY13" fmla="*/ 94250 h 5984687"/>
                  <a:gd name="connsiteX0" fmla="*/ 3030279 w 5381346"/>
                  <a:gd name="connsiteY0" fmla="*/ 0 h 5890437"/>
                  <a:gd name="connsiteX1" fmla="*/ 914399 w 5381346"/>
                  <a:gd name="connsiteY1" fmla="*/ 1095154 h 5890437"/>
                  <a:gd name="connsiteX2" fmla="*/ 0 w 5381346"/>
                  <a:gd name="connsiteY2" fmla="*/ 3051544 h 5890437"/>
                  <a:gd name="connsiteX3" fmla="*/ 510363 w 5381346"/>
                  <a:gd name="connsiteY3" fmla="*/ 3327991 h 5890437"/>
                  <a:gd name="connsiteX4" fmla="*/ 297711 w 5381346"/>
                  <a:gd name="connsiteY4" fmla="*/ 3657600 h 5890437"/>
                  <a:gd name="connsiteX5" fmla="*/ 489097 w 5381346"/>
                  <a:gd name="connsiteY5" fmla="*/ 3870251 h 5890437"/>
                  <a:gd name="connsiteX6" fmla="*/ 372139 w 5381346"/>
                  <a:gd name="connsiteY6" fmla="*/ 4061637 h 5890437"/>
                  <a:gd name="connsiteX7" fmla="*/ 563525 w 5381346"/>
                  <a:gd name="connsiteY7" fmla="*/ 4316819 h 5890437"/>
                  <a:gd name="connsiteX8" fmla="*/ 499730 w 5381346"/>
                  <a:gd name="connsiteY8" fmla="*/ 4976037 h 5890437"/>
                  <a:gd name="connsiteX9" fmla="*/ 1754372 w 5381346"/>
                  <a:gd name="connsiteY9" fmla="*/ 5199321 h 5890437"/>
                  <a:gd name="connsiteX10" fmla="*/ 1945758 w 5381346"/>
                  <a:gd name="connsiteY10" fmla="*/ 5890437 h 5890437"/>
                  <a:gd name="connsiteX11" fmla="*/ 4784651 w 5381346"/>
                  <a:gd name="connsiteY11" fmla="*/ 5858540 h 5890437"/>
                  <a:gd name="connsiteX12" fmla="*/ 4890977 w 5381346"/>
                  <a:gd name="connsiteY12" fmla="*/ 3519377 h 5890437"/>
                  <a:gd name="connsiteX13" fmla="*/ 3030279 w 5381346"/>
                  <a:gd name="connsiteY13" fmla="*/ 0 h 5890437"/>
                  <a:gd name="connsiteX0" fmla="*/ 3030279 w 5381346"/>
                  <a:gd name="connsiteY0" fmla="*/ 0 h 5890437"/>
                  <a:gd name="connsiteX1" fmla="*/ 914399 w 5381346"/>
                  <a:gd name="connsiteY1" fmla="*/ 1095154 h 5890437"/>
                  <a:gd name="connsiteX2" fmla="*/ 0 w 5381346"/>
                  <a:gd name="connsiteY2" fmla="*/ 3051544 h 5890437"/>
                  <a:gd name="connsiteX3" fmla="*/ 510363 w 5381346"/>
                  <a:gd name="connsiteY3" fmla="*/ 3327991 h 5890437"/>
                  <a:gd name="connsiteX4" fmla="*/ 297711 w 5381346"/>
                  <a:gd name="connsiteY4" fmla="*/ 3657600 h 5890437"/>
                  <a:gd name="connsiteX5" fmla="*/ 489097 w 5381346"/>
                  <a:gd name="connsiteY5" fmla="*/ 3870251 h 5890437"/>
                  <a:gd name="connsiteX6" fmla="*/ 372139 w 5381346"/>
                  <a:gd name="connsiteY6" fmla="*/ 4061637 h 5890437"/>
                  <a:gd name="connsiteX7" fmla="*/ 563525 w 5381346"/>
                  <a:gd name="connsiteY7" fmla="*/ 4316819 h 5890437"/>
                  <a:gd name="connsiteX8" fmla="*/ 499730 w 5381346"/>
                  <a:gd name="connsiteY8" fmla="*/ 4976037 h 5890437"/>
                  <a:gd name="connsiteX9" fmla="*/ 1754372 w 5381346"/>
                  <a:gd name="connsiteY9" fmla="*/ 5199321 h 5890437"/>
                  <a:gd name="connsiteX10" fmla="*/ 1945758 w 5381346"/>
                  <a:gd name="connsiteY10" fmla="*/ 5890437 h 5890437"/>
                  <a:gd name="connsiteX11" fmla="*/ 4784651 w 5381346"/>
                  <a:gd name="connsiteY11" fmla="*/ 5858540 h 5890437"/>
                  <a:gd name="connsiteX12" fmla="*/ 4890977 w 5381346"/>
                  <a:gd name="connsiteY12" fmla="*/ 3519377 h 5890437"/>
                  <a:gd name="connsiteX13" fmla="*/ 3030279 w 5381346"/>
                  <a:gd name="connsiteY13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90128 w 5381793"/>
                  <a:gd name="connsiteY1" fmla="*/ 1098883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90128 w 5381793"/>
                  <a:gd name="connsiteY1" fmla="*/ 1098883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64 w 5381831"/>
                  <a:gd name="connsiteY0" fmla="*/ 0 h 5890437"/>
                  <a:gd name="connsiteX1" fmla="*/ 890166 w 5381831"/>
                  <a:gd name="connsiteY1" fmla="*/ 1098883 h 5890437"/>
                  <a:gd name="connsiteX2" fmla="*/ 607506 w 5381831"/>
                  <a:gd name="connsiteY2" fmla="*/ 2172770 h 5890437"/>
                  <a:gd name="connsiteX3" fmla="*/ 485 w 5381831"/>
                  <a:gd name="connsiteY3" fmla="*/ 3051544 h 5890437"/>
                  <a:gd name="connsiteX4" fmla="*/ 510848 w 5381831"/>
                  <a:gd name="connsiteY4" fmla="*/ 3327991 h 5890437"/>
                  <a:gd name="connsiteX5" fmla="*/ 298196 w 5381831"/>
                  <a:gd name="connsiteY5" fmla="*/ 3657600 h 5890437"/>
                  <a:gd name="connsiteX6" fmla="*/ 489582 w 5381831"/>
                  <a:gd name="connsiteY6" fmla="*/ 3870251 h 5890437"/>
                  <a:gd name="connsiteX7" fmla="*/ 372624 w 5381831"/>
                  <a:gd name="connsiteY7" fmla="*/ 4061637 h 5890437"/>
                  <a:gd name="connsiteX8" fmla="*/ 564010 w 5381831"/>
                  <a:gd name="connsiteY8" fmla="*/ 4316819 h 5890437"/>
                  <a:gd name="connsiteX9" fmla="*/ 500215 w 5381831"/>
                  <a:gd name="connsiteY9" fmla="*/ 4976037 h 5890437"/>
                  <a:gd name="connsiteX10" fmla="*/ 1754857 w 5381831"/>
                  <a:gd name="connsiteY10" fmla="*/ 5199321 h 5890437"/>
                  <a:gd name="connsiteX11" fmla="*/ 1946243 w 5381831"/>
                  <a:gd name="connsiteY11" fmla="*/ 5890437 h 5890437"/>
                  <a:gd name="connsiteX12" fmla="*/ 4785136 w 5381831"/>
                  <a:gd name="connsiteY12" fmla="*/ 5858540 h 5890437"/>
                  <a:gd name="connsiteX13" fmla="*/ 4891462 w 5381831"/>
                  <a:gd name="connsiteY13" fmla="*/ 3519377 h 5890437"/>
                  <a:gd name="connsiteX14" fmla="*/ 3030764 w 5381831"/>
                  <a:gd name="connsiteY14" fmla="*/ 0 h 5890437"/>
                  <a:gd name="connsiteX0" fmla="*/ 3030764 w 5381831"/>
                  <a:gd name="connsiteY0" fmla="*/ 0 h 5890437"/>
                  <a:gd name="connsiteX1" fmla="*/ 890166 w 5381831"/>
                  <a:gd name="connsiteY1" fmla="*/ 1098883 h 5890437"/>
                  <a:gd name="connsiteX2" fmla="*/ 607506 w 5381831"/>
                  <a:gd name="connsiteY2" fmla="*/ 2172770 h 5890437"/>
                  <a:gd name="connsiteX3" fmla="*/ 485 w 5381831"/>
                  <a:gd name="connsiteY3" fmla="*/ 3051544 h 5890437"/>
                  <a:gd name="connsiteX4" fmla="*/ 510848 w 5381831"/>
                  <a:gd name="connsiteY4" fmla="*/ 3327991 h 5890437"/>
                  <a:gd name="connsiteX5" fmla="*/ 298196 w 5381831"/>
                  <a:gd name="connsiteY5" fmla="*/ 3657600 h 5890437"/>
                  <a:gd name="connsiteX6" fmla="*/ 489582 w 5381831"/>
                  <a:gd name="connsiteY6" fmla="*/ 3870251 h 5890437"/>
                  <a:gd name="connsiteX7" fmla="*/ 372624 w 5381831"/>
                  <a:gd name="connsiteY7" fmla="*/ 4061637 h 5890437"/>
                  <a:gd name="connsiteX8" fmla="*/ 564010 w 5381831"/>
                  <a:gd name="connsiteY8" fmla="*/ 4316819 h 5890437"/>
                  <a:gd name="connsiteX9" fmla="*/ 500215 w 5381831"/>
                  <a:gd name="connsiteY9" fmla="*/ 4976037 h 5890437"/>
                  <a:gd name="connsiteX10" fmla="*/ 1754857 w 5381831"/>
                  <a:gd name="connsiteY10" fmla="*/ 5199321 h 5890437"/>
                  <a:gd name="connsiteX11" fmla="*/ 1946243 w 5381831"/>
                  <a:gd name="connsiteY11" fmla="*/ 5890437 h 5890437"/>
                  <a:gd name="connsiteX12" fmla="*/ 4785136 w 5381831"/>
                  <a:gd name="connsiteY12" fmla="*/ 5858540 h 5890437"/>
                  <a:gd name="connsiteX13" fmla="*/ 4891462 w 5381831"/>
                  <a:gd name="connsiteY13" fmla="*/ 3519377 h 5890437"/>
                  <a:gd name="connsiteX14" fmla="*/ 3030764 w 5381831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765 w 5381832"/>
                  <a:gd name="connsiteY0" fmla="*/ 0 h 5890437"/>
                  <a:gd name="connsiteX1" fmla="*/ 890167 w 5381832"/>
                  <a:gd name="connsiteY1" fmla="*/ 1098883 h 5890437"/>
                  <a:gd name="connsiteX2" fmla="*/ 672821 w 5381832"/>
                  <a:gd name="connsiteY2" fmla="*/ 2220272 h 5890437"/>
                  <a:gd name="connsiteX3" fmla="*/ 486 w 5381832"/>
                  <a:gd name="connsiteY3" fmla="*/ 3051544 h 5890437"/>
                  <a:gd name="connsiteX4" fmla="*/ 510849 w 5381832"/>
                  <a:gd name="connsiteY4" fmla="*/ 3327991 h 5890437"/>
                  <a:gd name="connsiteX5" fmla="*/ 339761 w 5381832"/>
                  <a:gd name="connsiteY5" fmla="*/ 3734790 h 5890437"/>
                  <a:gd name="connsiteX6" fmla="*/ 531147 w 5381832"/>
                  <a:gd name="connsiteY6" fmla="*/ 3870251 h 5890437"/>
                  <a:gd name="connsiteX7" fmla="*/ 372625 w 5381832"/>
                  <a:gd name="connsiteY7" fmla="*/ 4061637 h 5890437"/>
                  <a:gd name="connsiteX8" fmla="*/ 564011 w 5381832"/>
                  <a:gd name="connsiteY8" fmla="*/ 4316819 h 5890437"/>
                  <a:gd name="connsiteX9" fmla="*/ 500216 w 5381832"/>
                  <a:gd name="connsiteY9" fmla="*/ 4976037 h 5890437"/>
                  <a:gd name="connsiteX10" fmla="*/ 1754858 w 5381832"/>
                  <a:gd name="connsiteY10" fmla="*/ 5039004 h 5890437"/>
                  <a:gd name="connsiteX11" fmla="*/ 1946244 w 5381832"/>
                  <a:gd name="connsiteY11" fmla="*/ 5890437 h 5890437"/>
                  <a:gd name="connsiteX12" fmla="*/ 4785137 w 5381832"/>
                  <a:gd name="connsiteY12" fmla="*/ 5858540 h 5890437"/>
                  <a:gd name="connsiteX13" fmla="*/ 4891463 w 5381832"/>
                  <a:gd name="connsiteY13" fmla="*/ 3519377 h 5890437"/>
                  <a:gd name="connsiteX14" fmla="*/ 3030765 w 5381832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72451 w 5381929"/>
                  <a:gd name="connsiteY1" fmla="*/ 1057320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72451 w 5381929"/>
                  <a:gd name="connsiteY1" fmla="*/ 1057320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81633 w 5381929"/>
                  <a:gd name="connsiteY1" fmla="*/ 920842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81633 w 5381929"/>
                  <a:gd name="connsiteY1" fmla="*/ 920842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1751 h 5892188"/>
                  <a:gd name="connsiteX1" fmla="*/ 927042 w 5381929"/>
                  <a:gd name="connsiteY1" fmla="*/ 868002 h 5892188"/>
                  <a:gd name="connsiteX2" fmla="*/ 672918 w 5381929"/>
                  <a:gd name="connsiteY2" fmla="*/ 2222023 h 5892188"/>
                  <a:gd name="connsiteX3" fmla="*/ 583 w 5381929"/>
                  <a:gd name="connsiteY3" fmla="*/ 3053295 h 5892188"/>
                  <a:gd name="connsiteX4" fmla="*/ 510946 w 5381929"/>
                  <a:gd name="connsiteY4" fmla="*/ 3329742 h 5892188"/>
                  <a:gd name="connsiteX5" fmla="*/ 339858 w 5381929"/>
                  <a:gd name="connsiteY5" fmla="*/ 3736541 h 5892188"/>
                  <a:gd name="connsiteX6" fmla="*/ 531244 w 5381929"/>
                  <a:gd name="connsiteY6" fmla="*/ 3872002 h 5892188"/>
                  <a:gd name="connsiteX7" fmla="*/ 372722 w 5381929"/>
                  <a:gd name="connsiteY7" fmla="*/ 4063388 h 5892188"/>
                  <a:gd name="connsiteX8" fmla="*/ 564108 w 5381929"/>
                  <a:gd name="connsiteY8" fmla="*/ 4318570 h 5892188"/>
                  <a:gd name="connsiteX9" fmla="*/ 500313 w 5381929"/>
                  <a:gd name="connsiteY9" fmla="*/ 4977788 h 5892188"/>
                  <a:gd name="connsiteX10" fmla="*/ 1754955 w 5381929"/>
                  <a:gd name="connsiteY10" fmla="*/ 5040755 h 5892188"/>
                  <a:gd name="connsiteX11" fmla="*/ 1946341 w 5381929"/>
                  <a:gd name="connsiteY11" fmla="*/ 5892188 h 5892188"/>
                  <a:gd name="connsiteX12" fmla="*/ 4785234 w 5381929"/>
                  <a:gd name="connsiteY12" fmla="*/ 5860291 h 5892188"/>
                  <a:gd name="connsiteX13" fmla="*/ 4891560 w 5381929"/>
                  <a:gd name="connsiteY13" fmla="*/ 3521128 h 5892188"/>
                  <a:gd name="connsiteX14" fmla="*/ 3030862 w 5381929"/>
                  <a:gd name="connsiteY14" fmla="*/ 1751 h 5892188"/>
                  <a:gd name="connsiteX0" fmla="*/ 3031042 w 5382109"/>
                  <a:gd name="connsiteY0" fmla="*/ 1751 h 5892188"/>
                  <a:gd name="connsiteX1" fmla="*/ 927222 w 5382109"/>
                  <a:gd name="connsiteY1" fmla="*/ 868002 h 5892188"/>
                  <a:gd name="connsiteX2" fmla="*/ 577563 w 5382109"/>
                  <a:gd name="connsiteY2" fmla="*/ 2303910 h 5892188"/>
                  <a:gd name="connsiteX3" fmla="*/ 763 w 5382109"/>
                  <a:gd name="connsiteY3" fmla="*/ 3053295 h 5892188"/>
                  <a:gd name="connsiteX4" fmla="*/ 511126 w 5382109"/>
                  <a:gd name="connsiteY4" fmla="*/ 3329742 h 5892188"/>
                  <a:gd name="connsiteX5" fmla="*/ 340038 w 5382109"/>
                  <a:gd name="connsiteY5" fmla="*/ 3736541 h 5892188"/>
                  <a:gd name="connsiteX6" fmla="*/ 531424 w 5382109"/>
                  <a:gd name="connsiteY6" fmla="*/ 3872002 h 5892188"/>
                  <a:gd name="connsiteX7" fmla="*/ 372902 w 5382109"/>
                  <a:gd name="connsiteY7" fmla="*/ 4063388 h 5892188"/>
                  <a:gd name="connsiteX8" fmla="*/ 564288 w 5382109"/>
                  <a:gd name="connsiteY8" fmla="*/ 4318570 h 5892188"/>
                  <a:gd name="connsiteX9" fmla="*/ 500493 w 5382109"/>
                  <a:gd name="connsiteY9" fmla="*/ 4977788 h 5892188"/>
                  <a:gd name="connsiteX10" fmla="*/ 1755135 w 5382109"/>
                  <a:gd name="connsiteY10" fmla="*/ 5040755 h 5892188"/>
                  <a:gd name="connsiteX11" fmla="*/ 1946521 w 5382109"/>
                  <a:gd name="connsiteY11" fmla="*/ 5892188 h 5892188"/>
                  <a:gd name="connsiteX12" fmla="*/ 4785414 w 5382109"/>
                  <a:gd name="connsiteY12" fmla="*/ 5860291 h 5892188"/>
                  <a:gd name="connsiteX13" fmla="*/ 4891740 w 5382109"/>
                  <a:gd name="connsiteY13" fmla="*/ 3521128 h 5892188"/>
                  <a:gd name="connsiteX14" fmla="*/ 3031042 w 5382109"/>
                  <a:gd name="connsiteY14" fmla="*/ 1751 h 5892188"/>
                  <a:gd name="connsiteX0" fmla="*/ 3031042 w 5382109"/>
                  <a:gd name="connsiteY0" fmla="*/ 2101 h 5892538"/>
                  <a:gd name="connsiteX1" fmla="*/ 913575 w 5382109"/>
                  <a:gd name="connsiteY1" fmla="*/ 827408 h 5892538"/>
                  <a:gd name="connsiteX2" fmla="*/ 577563 w 5382109"/>
                  <a:gd name="connsiteY2" fmla="*/ 2304260 h 5892538"/>
                  <a:gd name="connsiteX3" fmla="*/ 763 w 5382109"/>
                  <a:gd name="connsiteY3" fmla="*/ 3053645 h 5892538"/>
                  <a:gd name="connsiteX4" fmla="*/ 511126 w 5382109"/>
                  <a:gd name="connsiteY4" fmla="*/ 3330092 h 5892538"/>
                  <a:gd name="connsiteX5" fmla="*/ 340038 w 5382109"/>
                  <a:gd name="connsiteY5" fmla="*/ 3736891 h 5892538"/>
                  <a:gd name="connsiteX6" fmla="*/ 531424 w 5382109"/>
                  <a:gd name="connsiteY6" fmla="*/ 3872352 h 5892538"/>
                  <a:gd name="connsiteX7" fmla="*/ 372902 w 5382109"/>
                  <a:gd name="connsiteY7" fmla="*/ 4063738 h 5892538"/>
                  <a:gd name="connsiteX8" fmla="*/ 564288 w 5382109"/>
                  <a:gd name="connsiteY8" fmla="*/ 4318920 h 5892538"/>
                  <a:gd name="connsiteX9" fmla="*/ 500493 w 5382109"/>
                  <a:gd name="connsiteY9" fmla="*/ 4978138 h 5892538"/>
                  <a:gd name="connsiteX10" fmla="*/ 1755135 w 5382109"/>
                  <a:gd name="connsiteY10" fmla="*/ 5041105 h 5892538"/>
                  <a:gd name="connsiteX11" fmla="*/ 1946521 w 5382109"/>
                  <a:gd name="connsiteY11" fmla="*/ 5892538 h 5892538"/>
                  <a:gd name="connsiteX12" fmla="*/ 4785414 w 5382109"/>
                  <a:gd name="connsiteY12" fmla="*/ 5860641 h 5892538"/>
                  <a:gd name="connsiteX13" fmla="*/ 4891740 w 5382109"/>
                  <a:gd name="connsiteY13" fmla="*/ 3521478 h 5892538"/>
                  <a:gd name="connsiteX14" fmla="*/ 3031042 w 5382109"/>
                  <a:gd name="connsiteY14" fmla="*/ 2101 h 5892538"/>
                  <a:gd name="connsiteX0" fmla="*/ 3031042 w 5382109"/>
                  <a:gd name="connsiteY0" fmla="*/ 941 h 5891378"/>
                  <a:gd name="connsiteX1" fmla="*/ 886280 w 5382109"/>
                  <a:gd name="connsiteY1" fmla="*/ 1071908 h 5891378"/>
                  <a:gd name="connsiteX2" fmla="*/ 577563 w 5382109"/>
                  <a:gd name="connsiteY2" fmla="*/ 2303100 h 5891378"/>
                  <a:gd name="connsiteX3" fmla="*/ 763 w 5382109"/>
                  <a:gd name="connsiteY3" fmla="*/ 3052485 h 5891378"/>
                  <a:gd name="connsiteX4" fmla="*/ 511126 w 5382109"/>
                  <a:gd name="connsiteY4" fmla="*/ 3328932 h 5891378"/>
                  <a:gd name="connsiteX5" fmla="*/ 340038 w 5382109"/>
                  <a:gd name="connsiteY5" fmla="*/ 3735731 h 5891378"/>
                  <a:gd name="connsiteX6" fmla="*/ 531424 w 5382109"/>
                  <a:gd name="connsiteY6" fmla="*/ 3871192 h 5891378"/>
                  <a:gd name="connsiteX7" fmla="*/ 372902 w 5382109"/>
                  <a:gd name="connsiteY7" fmla="*/ 4062578 h 5891378"/>
                  <a:gd name="connsiteX8" fmla="*/ 564288 w 5382109"/>
                  <a:gd name="connsiteY8" fmla="*/ 4317760 h 5891378"/>
                  <a:gd name="connsiteX9" fmla="*/ 500493 w 5382109"/>
                  <a:gd name="connsiteY9" fmla="*/ 4976978 h 5891378"/>
                  <a:gd name="connsiteX10" fmla="*/ 1755135 w 5382109"/>
                  <a:gd name="connsiteY10" fmla="*/ 5039945 h 5891378"/>
                  <a:gd name="connsiteX11" fmla="*/ 1946521 w 5382109"/>
                  <a:gd name="connsiteY11" fmla="*/ 5891378 h 5891378"/>
                  <a:gd name="connsiteX12" fmla="*/ 4785414 w 5382109"/>
                  <a:gd name="connsiteY12" fmla="*/ 5859481 h 5891378"/>
                  <a:gd name="connsiteX13" fmla="*/ 4891740 w 5382109"/>
                  <a:gd name="connsiteY13" fmla="*/ 3520318 h 5891378"/>
                  <a:gd name="connsiteX14" fmla="*/ 3031042 w 5382109"/>
                  <a:gd name="connsiteY14" fmla="*/ 941 h 5891378"/>
                  <a:gd name="connsiteX0" fmla="*/ 3031042 w 5382109"/>
                  <a:gd name="connsiteY0" fmla="*/ 753 h 5891190"/>
                  <a:gd name="connsiteX1" fmla="*/ 886280 w 5382109"/>
                  <a:gd name="connsiteY1" fmla="*/ 1071720 h 5891190"/>
                  <a:gd name="connsiteX2" fmla="*/ 577563 w 5382109"/>
                  <a:gd name="connsiteY2" fmla="*/ 2302912 h 5891190"/>
                  <a:gd name="connsiteX3" fmla="*/ 763 w 5382109"/>
                  <a:gd name="connsiteY3" fmla="*/ 3052297 h 5891190"/>
                  <a:gd name="connsiteX4" fmla="*/ 511126 w 5382109"/>
                  <a:gd name="connsiteY4" fmla="*/ 3328744 h 5891190"/>
                  <a:gd name="connsiteX5" fmla="*/ 340038 w 5382109"/>
                  <a:gd name="connsiteY5" fmla="*/ 3735543 h 5891190"/>
                  <a:gd name="connsiteX6" fmla="*/ 531424 w 5382109"/>
                  <a:gd name="connsiteY6" fmla="*/ 3871004 h 5891190"/>
                  <a:gd name="connsiteX7" fmla="*/ 372902 w 5382109"/>
                  <a:gd name="connsiteY7" fmla="*/ 4062390 h 5891190"/>
                  <a:gd name="connsiteX8" fmla="*/ 564288 w 5382109"/>
                  <a:gd name="connsiteY8" fmla="*/ 4317572 h 5891190"/>
                  <a:gd name="connsiteX9" fmla="*/ 500493 w 5382109"/>
                  <a:gd name="connsiteY9" fmla="*/ 4976790 h 5891190"/>
                  <a:gd name="connsiteX10" fmla="*/ 1755135 w 5382109"/>
                  <a:gd name="connsiteY10" fmla="*/ 5039757 h 5891190"/>
                  <a:gd name="connsiteX11" fmla="*/ 1946521 w 5382109"/>
                  <a:gd name="connsiteY11" fmla="*/ 5891190 h 5891190"/>
                  <a:gd name="connsiteX12" fmla="*/ 4785414 w 5382109"/>
                  <a:gd name="connsiteY12" fmla="*/ 5859293 h 5891190"/>
                  <a:gd name="connsiteX13" fmla="*/ 4891740 w 5382109"/>
                  <a:gd name="connsiteY13" fmla="*/ 3520130 h 5891190"/>
                  <a:gd name="connsiteX14" fmla="*/ 3031042 w 5382109"/>
                  <a:gd name="connsiteY14" fmla="*/ 753 h 5891190"/>
                  <a:gd name="connsiteX0" fmla="*/ 3031042 w 5382109"/>
                  <a:gd name="connsiteY0" fmla="*/ 753 h 5891190"/>
                  <a:gd name="connsiteX1" fmla="*/ 886280 w 5382109"/>
                  <a:gd name="connsiteY1" fmla="*/ 1071720 h 5891190"/>
                  <a:gd name="connsiteX2" fmla="*/ 577563 w 5382109"/>
                  <a:gd name="connsiteY2" fmla="*/ 2302912 h 5891190"/>
                  <a:gd name="connsiteX3" fmla="*/ 763 w 5382109"/>
                  <a:gd name="connsiteY3" fmla="*/ 3052297 h 5891190"/>
                  <a:gd name="connsiteX4" fmla="*/ 511126 w 5382109"/>
                  <a:gd name="connsiteY4" fmla="*/ 3328744 h 5891190"/>
                  <a:gd name="connsiteX5" fmla="*/ 340038 w 5382109"/>
                  <a:gd name="connsiteY5" fmla="*/ 3735543 h 5891190"/>
                  <a:gd name="connsiteX6" fmla="*/ 531424 w 5382109"/>
                  <a:gd name="connsiteY6" fmla="*/ 3871004 h 5891190"/>
                  <a:gd name="connsiteX7" fmla="*/ 372902 w 5382109"/>
                  <a:gd name="connsiteY7" fmla="*/ 4062390 h 5891190"/>
                  <a:gd name="connsiteX8" fmla="*/ 564288 w 5382109"/>
                  <a:gd name="connsiteY8" fmla="*/ 4317572 h 5891190"/>
                  <a:gd name="connsiteX9" fmla="*/ 500493 w 5382109"/>
                  <a:gd name="connsiteY9" fmla="*/ 4976790 h 5891190"/>
                  <a:gd name="connsiteX10" fmla="*/ 1755135 w 5382109"/>
                  <a:gd name="connsiteY10" fmla="*/ 5039757 h 5891190"/>
                  <a:gd name="connsiteX11" fmla="*/ 1946521 w 5382109"/>
                  <a:gd name="connsiteY11" fmla="*/ 5891190 h 5891190"/>
                  <a:gd name="connsiteX12" fmla="*/ 4785414 w 5382109"/>
                  <a:gd name="connsiteY12" fmla="*/ 5859293 h 5891190"/>
                  <a:gd name="connsiteX13" fmla="*/ 4891740 w 5382109"/>
                  <a:gd name="connsiteY13" fmla="*/ 3520130 h 5891190"/>
                  <a:gd name="connsiteX14" fmla="*/ 3031042 w 5382109"/>
                  <a:gd name="connsiteY14" fmla="*/ 753 h 5891190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627 h 5891064"/>
                  <a:gd name="connsiteX1" fmla="*/ 777098 w 5382109"/>
                  <a:gd name="connsiteY1" fmla="*/ 1180776 h 5891064"/>
                  <a:gd name="connsiteX2" fmla="*/ 577563 w 5382109"/>
                  <a:gd name="connsiteY2" fmla="*/ 2302786 h 5891064"/>
                  <a:gd name="connsiteX3" fmla="*/ 763 w 5382109"/>
                  <a:gd name="connsiteY3" fmla="*/ 3052171 h 5891064"/>
                  <a:gd name="connsiteX4" fmla="*/ 511126 w 5382109"/>
                  <a:gd name="connsiteY4" fmla="*/ 3328618 h 5891064"/>
                  <a:gd name="connsiteX5" fmla="*/ 340038 w 5382109"/>
                  <a:gd name="connsiteY5" fmla="*/ 3735417 h 5891064"/>
                  <a:gd name="connsiteX6" fmla="*/ 531424 w 5382109"/>
                  <a:gd name="connsiteY6" fmla="*/ 3870878 h 5891064"/>
                  <a:gd name="connsiteX7" fmla="*/ 372902 w 5382109"/>
                  <a:gd name="connsiteY7" fmla="*/ 4062264 h 5891064"/>
                  <a:gd name="connsiteX8" fmla="*/ 564288 w 5382109"/>
                  <a:gd name="connsiteY8" fmla="*/ 4317446 h 5891064"/>
                  <a:gd name="connsiteX9" fmla="*/ 500493 w 5382109"/>
                  <a:gd name="connsiteY9" fmla="*/ 4976664 h 5891064"/>
                  <a:gd name="connsiteX10" fmla="*/ 1755135 w 5382109"/>
                  <a:gd name="connsiteY10" fmla="*/ 5039631 h 5891064"/>
                  <a:gd name="connsiteX11" fmla="*/ 1946521 w 5382109"/>
                  <a:gd name="connsiteY11" fmla="*/ 5891064 h 5891064"/>
                  <a:gd name="connsiteX12" fmla="*/ 4785414 w 5382109"/>
                  <a:gd name="connsiteY12" fmla="*/ 5859167 h 5891064"/>
                  <a:gd name="connsiteX13" fmla="*/ 4891740 w 5382109"/>
                  <a:gd name="connsiteY13" fmla="*/ 3520004 h 5891064"/>
                  <a:gd name="connsiteX14" fmla="*/ 3031042 w 5382109"/>
                  <a:gd name="connsiteY14" fmla="*/ 627 h 5891064"/>
                  <a:gd name="connsiteX0" fmla="*/ 3031042 w 5382109"/>
                  <a:gd name="connsiteY0" fmla="*/ 968 h 5891405"/>
                  <a:gd name="connsiteX1" fmla="*/ 777098 w 5382109"/>
                  <a:gd name="connsiteY1" fmla="*/ 1181117 h 5891405"/>
                  <a:gd name="connsiteX2" fmla="*/ 577563 w 5382109"/>
                  <a:gd name="connsiteY2" fmla="*/ 2303127 h 5891405"/>
                  <a:gd name="connsiteX3" fmla="*/ 763 w 5382109"/>
                  <a:gd name="connsiteY3" fmla="*/ 3052512 h 5891405"/>
                  <a:gd name="connsiteX4" fmla="*/ 511126 w 5382109"/>
                  <a:gd name="connsiteY4" fmla="*/ 3328959 h 5891405"/>
                  <a:gd name="connsiteX5" fmla="*/ 340038 w 5382109"/>
                  <a:gd name="connsiteY5" fmla="*/ 3735758 h 5891405"/>
                  <a:gd name="connsiteX6" fmla="*/ 531424 w 5382109"/>
                  <a:gd name="connsiteY6" fmla="*/ 3871219 h 5891405"/>
                  <a:gd name="connsiteX7" fmla="*/ 372902 w 5382109"/>
                  <a:gd name="connsiteY7" fmla="*/ 4062605 h 5891405"/>
                  <a:gd name="connsiteX8" fmla="*/ 564288 w 5382109"/>
                  <a:gd name="connsiteY8" fmla="*/ 4317787 h 5891405"/>
                  <a:gd name="connsiteX9" fmla="*/ 500493 w 5382109"/>
                  <a:gd name="connsiteY9" fmla="*/ 4977005 h 5891405"/>
                  <a:gd name="connsiteX10" fmla="*/ 1755135 w 5382109"/>
                  <a:gd name="connsiteY10" fmla="*/ 5039972 h 5891405"/>
                  <a:gd name="connsiteX11" fmla="*/ 1946521 w 5382109"/>
                  <a:gd name="connsiteY11" fmla="*/ 5891405 h 5891405"/>
                  <a:gd name="connsiteX12" fmla="*/ 4785414 w 5382109"/>
                  <a:gd name="connsiteY12" fmla="*/ 5859508 h 5891405"/>
                  <a:gd name="connsiteX13" fmla="*/ 4891740 w 5382109"/>
                  <a:gd name="connsiteY13" fmla="*/ 3520345 h 5891405"/>
                  <a:gd name="connsiteX14" fmla="*/ 3031042 w 5382109"/>
                  <a:gd name="connsiteY14" fmla="*/ 968 h 5891405"/>
                  <a:gd name="connsiteX0" fmla="*/ 3031042 w 5382109"/>
                  <a:gd name="connsiteY0" fmla="*/ 968 h 5891405"/>
                  <a:gd name="connsiteX1" fmla="*/ 777098 w 5382109"/>
                  <a:gd name="connsiteY1" fmla="*/ 1181117 h 5891405"/>
                  <a:gd name="connsiteX2" fmla="*/ 577563 w 5382109"/>
                  <a:gd name="connsiteY2" fmla="*/ 2303127 h 5891405"/>
                  <a:gd name="connsiteX3" fmla="*/ 763 w 5382109"/>
                  <a:gd name="connsiteY3" fmla="*/ 3052512 h 5891405"/>
                  <a:gd name="connsiteX4" fmla="*/ 511126 w 5382109"/>
                  <a:gd name="connsiteY4" fmla="*/ 3328959 h 5891405"/>
                  <a:gd name="connsiteX5" fmla="*/ 340038 w 5382109"/>
                  <a:gd name="connsiteY5" fmla="*/ 3735758 h 5891405"/>
                  <a:gd name="connsiteX6" fmla="*/ 531424 w 5382109"/>
                  <a:gd name="connsiteY6" fmla="*/ 3871219 h 5891405"/>
                  <a:gd name="connsiteX7" fmla="*/ 372902 w 5382109"/>
                  <a:gd name="connsiteY7" fmla="*/ 4062605 h 5891405"/>
                  <a:gd name="connsiteX8" fmla="*/ 564288 w 5382109"/>
                  <a:gd name="connsiteY8" fmla="*/ 4317787 h 5891405"/>
                  <a:gd name="connsiteX9" fmla="*/ 500493 w 5382109"/>
                  <a:gd name="connsiteY9" fmla="*/ 4977005 h 5891405"/>
                  <a:gd name="connsiteX10" fmla="*/ 1755135 w 5382109"/>
                  <a:gd name="connsiteY10" fmla="*/ 5039972 h 5891405"/>
                  <a:gd name="connsiteX11" fmla="*/ 1946521 w 5382109"/>
                  <a:gd name="connsiteY11" fmla="*/ 5891405 h 5891405"/>
                  <a:gd name="connsiteX12" fmla="*/ 4785414 w 5382109"/>
                  <a:gd name="connsiteY12" fmla="*/ 5859508 h 5891405"/>
                  <a:gd name="connsiteX13" fmla="*/ 4891740 w 5382109"/>
                  <a:gd name="connsiteY13" fmla="*/ 3520345 h 5891405"/>
                  <a:gd name="connsiteX14" fmla="*/ 3031042 w 5382109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8119 w 5389186"/>
                  <a:gd name="connsiteY0" fmla="*/ 968 h 5891405"/>
                  <a:gd name="connsiteX1" fmla="*/ 784175 w 5389186"/>
                  <a:gd name="connsiteY1" fmla="*/ 1181117 h 5891405"/>
                  <a:gd name="connsiteX2" fmla="*/ 530049 w 5389186"/>
                  <a:gd name="connsiteY2" fmla="*/ 2303127 h 5891405"/>
                  <a:gd name="connsiteX3" fmla="*/ 7840 w 5389186"/>
                  <a:gd name="connsiteY3" fmla="*/ 3052512 h 5891405"/>
                  <a:gd name="connsiteX4" fmla="*/ 518203 w 5389186"/>
                  <a:gd name="connsiteY4" fmla="*/ 3328959 h 5891405"/>
                  <a:gd name="connsiteX5" fmla="*/ 347115 w 5389186"/>
                  <a:gd name="connsiteY5" fmla="*/ 3735758 h 5891405"/>
                  <a:gd name="connsiteX6" fmla="*/ 538501 w 5389186"/>
                  <a:gd name="connsiteY6" fmla="*/ 3871219 h 5891405"/>
                  <a:gd name="connsiteX7" fmla="*/ 379979 w 5389186"/>
                  <a:gd name="connsiteY7" fmla="*/ 4062605 h 5891405"/>
                  <a:gd name="connsiteX8" fmla="*/ 571365 w 5389186"/>
                  <a:gd name="connsiteY8" fmla="*/ 4317787 h 5891405"/>
                  <a:gd name="connsiteX9" fmla="*/ 507570 w 5389186"/>
                  <a:gd name="connsiteY9" fmla="*/ 4977005 h 5891405"/>
                  <a:gd name="connsiteX10" fmla="*/ 1762212 w 5389186"/>
                  <a:gd name="connsiteY10" fmla="*/ 5039972 h 5891405"/>
                  <a:gd name="connsiteX11" fmla="*/ 1953598 w 5389186"/>
                  <a:gd name="connsiteY11" fmla="*/ 5891405 h 5891405"/>
                  <a:gd name="connsiteX12" fmla="*/ 4792491 w 5389186"/>
                  <a:gd name="connsiteY12" fmla="*/ 5859508 h 5891405"/>
                  <a:gd name="connsiteX13" fmla="*/ 4898817 w 5389186"/>
                  <a:gd name="connsiteY13" fmla="*/ 3520345 h 5891405"/>
                  <a:gd name="connsiteX14" fmla="*/ 3038119 w 5389186"/>
                  <a:gd name="connsiteY14" fmla="*/ 968 h 5891405"/>
                  <a:gd name="connsiteX0" fmla="*/ 3037057 w 5388124"/>
                  <a:gd name="connsiteY0" fmla="*/ 968 h 5891405"/>
                  <a:gd name="connsiteX1" fmla="*/ 783113 w 5388124"/>
                  <a:gd name="connsiteY1" fmla="*/ 1181117 h 5891405"/>
                  <a:gd name="connsiteX2" fmla="*/ 528987 w 5388124"/>
                  <a:gd name="connsiteY2" fmla="*/ 2303127 h 5891405"/>
                  <a:gd name="connsiteX3" fmla="*/ 6778 w 5388124"/>
                  <a:gd name="connsiteY3" fmla="*/ 3052512 h 5891405"/>
                  <a:gd name="connsiteX4" fmla="*/ 517141 w 5388124"/>
                  <a:gd name="connsiteY4" fmla="*/ 3328959 h 5891405"/>
                  <a:gd name="connsiteX5" fmla="*/ 346053 w 5388124"/>
                  <a:gd name="connsiteY5" fmla="*/ 3735758 h 5891405"/>
                  <a:gd name="connsiteX6" fmla="*/ 537439 w 5388124"/>
                  <a:gd name="connsiteY6" fmla="*/ 3871219 h 5891405"/>
                  <a:gd name="connsiteX7" fmla="*/ 378917 w 5388124"/>
                  <a:gd name="connsiteY7" fmla="*/ 4062605 h 5891405"/>
                  <a:gd name="connsiteX8" fmla="*/ 570303 w 5388124"/>
                  <a:gd name="connsiteY8" fmla="*/ 4317787 h 5891405"/>
                  <a:gd name="connsiteX9" fmla="*/ 506508 w 5388124"/>
                  <a:gd name="connsiteY9" fmla="*/ 4977005 h 5891405"/>
                  <a:gd name="connsiteX10" fmla="*/ 1761150 w 5388124"/>
                  <a:gd name="connsiteY10" fmla="*/ 5039972 h 5891405"/>
                  <a:gd name="connsiteX11" fmla="*/ 1952536 w 5388124"/>
                  <a:gd name="connsiteY11" fmla="*/ 5891405 h 5891405"/>
                  <a:gd name="connsiteX12" fmla="*/ 4791429 w 5388124"/>
                  <a:gd name="connsiteY12" fmla="*/ 5859508 h 5891405"/>
                  <a:gd name="connsiteX13" fmla="*/ 4897755 w 5388124"/>
                  <a:gd name="connsiteY13" fmla="*/ 3520345 h 5891405"/>
                  <a:gd name="connsiteX14" fmla="*/ 3037057 w 5388124"/>
                  <a:gd name="connsiteY14" fmla="*/ 968 h 5891405"/>
                  <a:gd name="connsiteX0" fmla="*/ 3034541 w 5385608"/>
                  <a:gd name="connsiteY0" fmla="*/ 968 h 5891405"/>
                  <a:gd name="connsiteX1" fmla="*/ 780597 w 5385608"/>
                  <a:gd name="connsiteY1" fmla="*/ 1181117 h 5891405"/>
                  <a:gd name="connsiteX2" fmla="*/ 526471 w 5385608"/>
                  <a:gd name="connsiteY2" fmla="*/ 2303127 h 5891405"/>
                  <a:gd name="connsiteX3" fmla="*/ 4262 w 5385608"/>
                  <a:gd name="connsiteY3" fmla="*/ 3052512 h 5891405"/>
                  <a:gd name="connsiteX4" fmla="*/ 514625 w 5385608"/>
                  <a:gd name="connsiteY4" fmla="*/ 3328959 h 5891405"/>
                  <a:gd name="connsiteX5" fmla="*/ 343537 w 5385608"/>
                  <a:gd name="connsiteY5" fmla="*/ 3735758 h 5891405"/>
                  <a:gd name="connsiteX6" fmla="*/ 534923 w 5385608"/>
                  <a:gd name="connsiteY6" fmla="*/ 3871219 h 5891405"/>
                  <a:gd name="connsiteX7" fmla="*/ 376401 w 5385608"/>
                  <a:gd name="connsiteY7" fmla="*/ 4062605 h 5891405"/>
                  <a:gd name="connsiteX8" fmla="*/ 567787 w 5385608"/>
                  <a:gd name="connsiteY8" fmla="*/ 4317787 h 5891405"/>
                  <a:gd name="connsiteX9" fmla="*/ 503992 w 5385608"/>
                  <a:gd name="connsiteY9" fmla="*/ 4977005 h 5891405"/>
                  <a:gd name="connsiteX10" fmla="*/ 1758634 w 5385608"/>
                  <a:gd name="connsiteY10" fmla="*/ 5039972 h 5891405"/>
                  <a:gd name="connsiteX11" fmla="*/ 1950020 w 5385608"/>
                  <a:gd name="connsiteY11" fmla="*/ 5891405 h 5891405"/>
                  <a:gd name="connsiteX12" fmla="*/ 4788913 w 5385608"/>
                  <a:gd name="connsiteY12" fmla="*/ 5859508 h 5891405"/>
                  <a:gd name="connsiteX13" fmla="*/ 4895239 w 5385608"/>
                  <a:gd name="connsiteY13" fmla="*/ 3520345 h 5891405"/>
                  <a:gd name="connsiteX14" fmla="*/ 3034541 w 5385608"/>
                  <a:gd name="connsiteY14" fmla="*/ 968 h 5891405"/>
                  <a:gd name="connsiteX0" fmla="*/ 3034541 w 5385608"/>
                  <a:gd name="connsiteY0" fmla="*/ 968 h 5891405"/>
                  <a:gd name="connsiteX1" fmla="*/ 780597 w 5385608"/>
                  <a:gd name="connsiteY1" fmla="*/ 1181117 h 5891405"/>
                  <a:gd name="connsiteX2" fmla="*/ 526471 w 5385608"/>
                  <a:gd name="connsiteY2" fmla="*/ 2303127 h 5891405"/>
                  <a:gd name="connsiteX3" fmla="*/ 4262 w 5385608"/>
                  <a:gd name="connsiteY3" fmla="*/ 3052512 h 5891405"/>
                  <a:gd name="connsiteX4" fmla="*/ 514625 w 5385608"/>
                  <a:gd name="connsiteY4" fmla="*/ 3328959 h 5891405"/>
                  <a:gd name="connsiteX5" fmla="*/ 343537 w 5385608"/>
                  <a:gd name="connsiteY5" fmla="*/ 3735758 h 5891405"/>
                  <a:gd name="connsiteX6" fmla="*/ 534923 w 5385608"/>
                  <a:gd name="connsiteY6" fmla="*/ 3871219 h 5891405"/>
                  <a:gd name="connsiteX7" fmla="*/ 376401 w 5385608"/>
                  <a:gd name="connsiteY7" fmla="*/ 4062605 h 5891405"/>
                  <a:gd name="connsiteX8" fmla="*/ 567787 w 5385608"/>
                  <a:gd name="connsiteY8" fmla="*/ 4317787 h 5891405"/>
                  <a:gd name="connsiteX9" fmla="*/ 503992 w 5385608"/>
                  <a:gd name="connsiteY9" fmla="*/ 4977005 h 5891405"/>
                  <a:gd name="connsiteX10" fmla="*/ 1758634 w 5385608"/>
                  <a:gd name="connsiteY10" fmla="*/ 5039972 h 5891405"/>
                  <a:gd name="connsiteX11" fmla="*/ 1950020 w 5385608"/>
                  <a:gd name="connsiteY11" fmla="*/ 5891405 h 5891405"/>
                  <a:gd name="connsiteX12" fmla="*/ 4788913 w 5385608"/>
                  <a:gd name="connsiteY12" fmla="*/ 5859508 h 5891405"/>
                  <a:gd name="connsiteX13" fmla="*/ 4895239 w 5385608"/>
                  <a:gd name="connsiteY13" fmla="*/ 3520345 h 5891405"/>
                  <a:gd name="connsiteX14" fmla="*/ 3034541 w 5385608"/>
                  <a:gd name="connsiteY14" fmla="*/ 968 h 5891405"/>
                  <a:gd name="connsiteX0" fmla="*/ 2980702 w 5331769"/>
                  <a:gd name="connsiteY0" fmla="*/ 968 h 5891405"/>
                  <a:gd name="connsiteX1" fmla="*/ 726758 w 5331769"/>
                  <a:gd name="connsiteY1" fmla="*/ 1181117 h 5891405"/>
                  <a:gd name="connsiteX2" fmla="*/ 472632 w 5331769"/>
                  <a:gd name="connsiteY2" fmla="*/ 2303127 h 5891405"/>
                  <a:gd name="connsiteX3" fmla="*/ 5014 w 5331769"/>
                  <a:gd name="connsiteY3" fmla="*/ 3079808 h 5891405"/>
                  <a:gd name="connsiteX4" fmla="*/ 460786 w 5331769"/>
                  <a:gd name="connsiteY4" fmla="*/ 3328959 h 5891405"/>
                  <a:gd name="connsiteX5" fmla="*/ 289698 w 5331769"/>
                  <a:gd name="connsiteY5" fmla="*/ 3735758 h 5891405"/>
                  <a:gd name="connsiteX6" fmla="*/ 481084 w 5331769"/>
                  <a:gd name="connsiteY6" fmla="*/ 3871219 h 5891405"/>
                  <a:gd name="connsiteX7" fmla="*/ 322562 w 5331769"/>
                  <a:gd name="connsiteY7" fmla="*/ 4062605 h 5891405"/>
                  <a:gd name="connsiteX8" fmla="*/ 513948 w 5331769"/>
                  <a:gd name="connsiteY8" fmla="*/ 4317787 h 5891405"/>
                  <a:gd name="connsiteX9" fmla="*/ 450153 w 5331769"/>
                  <a:gd name="connsiteY9" fmla="*/ 4977005 h 5891405"/>
                  <a:gd name="connsiteX10" fmla="*/ 1704795 w 5331769"/>
                  <a:gd name="connsiteY10" fmla="*/ 5039972 h 5891405"/>
                  <a:gd name="connsiteX11" fmla="*/ 1896181 w 5331769"/>
                  <a:gd name="connsiteY11" fmla="*/ 5891405 h 5891405"/>
                  <a:gd name="connsiteX12" fmla="*/ 4735074 w 5331769"/>
                  <a:gd name="connsiteY12" fmla="*/ 5859508 h 5891405"/>
                  <a:gd name="connsiteX13" fmla="*/ 4841400 w 5331769"/>
                  <a:gd name="connsiteY13" fmla="*/ 3520345 h 5891405"/>
                  <a:gd name="connsiteX14" fmla="*/ 2980702 w 5331769"/>
                  <a:gd name="connsiteY14" fmla="*/ 968 h 5891405"/>
                  <a:gd name="connsiteX0" fmla="*/ 2980491 w 5331558"/>
                  <a:gd name="connsiteY0" fmla="*/ 968 h 5891405"/>
                  <a:gd name="connsiteX1" fmla="*/ 726547 w 5331558"/>
                  <a:gd name="connsiteY1" fmla="*/ 1181117 h 5891405"/>
                  <a:gd name="connsiteX2" fmla="*/ 486068 w 5331558"/>
                  <a:gd name="connsiteY2" fmla="*/ 2371366 h 5891405"/>
                  <a:gd name="connsiteX3" fmla="*/ 4803 w 5331558"/>
                  <a:gd name="connsiteY3" fmla="*/ 3079808 h 5891405"/>
                  <a:gd name="connsiteX4" fmla="*/ 460575 w 5331558"/>
                  <a:gd name="connsiteY4" fmla="*/ 3328959 h 5891405"/>
                  <a:gd name="connsiteX5" fmla="*/ 289487 w 5331558"/>
                  <a:gd name="connsiteY5" fmla="*/ 3735758 h 5891405"/>
                  <a:gd name="connsiteX6" fmla="*/ 480873 w 5331558"/>
                  <a:gd name="connsiteY6" fmla="*/ 3871219 h 5891405"/>
                  <a:gd name="connsiteX7" fmla="*/ 322351 w 5331558"/>
                  <a:gd name="connsiteY7" fmla="*/ 4062605 h 5891405"/>
                  <a:gd name="connsiteX8" fmla="*/ 513737 w 5331558"/>
                  <a:gd name="connsiteY8" fmla="*/ 4317787 h 5891405"/>
                  <a:gd name="connsiteX9" fmla="*/ 449942 w 5331558"/>
                  <a:gd name="connsiteY9" fmla="*/ 4977005 h 5891405"/>
                  <a:gd name="connsiteX10" fmla="*/ 1704584 w 5331558"/>
                  <a:gd name="connsiteY10" fmla="*/ 5039972 h 5891405"/>
                  <a:gd name="connsiteX11" fmla="*/ 1895970 w 5331558"/>
                  <a:gd name="connsiteY11" fmla="*/ 5891405 h 5891405"/>
                  <a:gd name="connsiteX12" fmla="*/ 4734863 w 5331558"/>
                  <a:gd name="connsiteY12" fmla="*/ 5859508 h 5891405"/>
                  <a:gd name="connsiteX13" fmla="*/ 4841189 w 5331558"/>
                  <a:gd name="connsiteY13" fmla="*/ 3520345 h 5891405"/>
                  <a:gd name="connsiteX14" fmla="*/ 2980491 w 5331558"/>
                  <a:gd name="connsiteY14" fmla="*/ 968 h 5891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31558" h="5891405">
                    <a:moveTo>
                      <a:pt x="2980491" y="968"/>
                    </a:moveTo>
                    <a:cubicBezTo>
                      <a:pt x="1784302" y="-22254"/>
                      <a:pt x="1040642" y="372305"/>
                      <a:pt x="726547" y="1181117"/>
                    </a:cubicBezTo>
                    <a:cubicBezTo>
                      <a:pt x="528785" y="1834793"/>
                      <a:pt x="744238" y="2066938"/>
                      <a:pt x="486068" y="2371366"/>
                    </a:cubicBezTo>
                    <a:cubicBezTo>
                      <a:pt x="239818" y="2677225"/>
                      <a:pt x="-40213" y="2911644"/>
                      <a:pt x="4803" y="3079808"/>
                    </a:cubicBezTo>
                    <a:cubicBezTo>
                      <a:pt x="109541" y="3181162"/>
                      <a:pt x="260766" y="3266498"/>
                      <a:pt x="460575" y="3328959"/>
                    </a:cubicBezTo>
                    <a:cubicBezTo>
                      <a:pt x="403546" y="3464559"/>
                      <a:pt x="198074" y="3641722"/>
                      <a:pt x="289487" y="3735758"/>
                    </a:cubicBezTo>
                    <a:lnTo>
                      <a:pt x="480873" y="3871219"/>
                    </a:lnTo>
                    <a:cubicBezTo>
                      <a:pt x="428032" y="3935014"/>
                      <a:pt x="303940" y="3939433"/>
                      <a:pt x="322351" y="4062605"/>
                    </a:cubicBezTo>
                    <a:cubicBezTo>
                      <a:pt x="362395" y="4195168"/>
                      <a:pt x="550882" y="4226788"/>
                      <a:pt x="513737" y="4317787"/>
                    </a:cubicBezTo>
                    <a:cubicBezTo>
                      <a:pt x="397470" y="4561276"/>
                      <a:pt x="358392" y="4876020"/>
                      <a:pt x="449942" y="4977005"/>
                    </a:cubicBezTo>
                    <a:cubicBezTo>
                      <a:pt x="636587" y="5158310"/>
                      <a:pt x="1197305" y="5208988"/>
                      <a:pt x="1704584" y="5039972"/>
                    </a:cubicBezTo>
                    <a:lnTo>
                      <a:pt x="1895970" y="5891405"/>
                    </a:lnTo>
                    <a:lnTo>
                      <a:pt x="4734863" y="5859508"/>
                    </a:lnTo>
                    <a:cubicBezTo>
                      <a:pt x="4366268" y="4516262"/>
                      <a:pt x="4422975" y="3927926"/>
                      <a:pt x="4841189" y="3520345"/>
                    </a:cubicBezTo>
                    <a:cubicBezTo>
                      <a:pt x="6117095" y="1964448"/>
                      <a:pt x="4692333" y="36409"/>
                      <a:pt x="2980491" y="96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50"/>
              </a:p>
            </p:txBody>
          </p:sp>
          <p:sp>
            <p:nvSpPr>
              <p:cNvPr id="74" name="Oval 37">
                <a:extLst>
                  <a:ext uri="{FF2B5EF4-FFF2-40B4-BE49-F238E27FC236}">
                    <a16:creationId xmlns:a16="http://schemas.microsoft.com/office/drawing/2014/main" id="{0711327E-9191-4394-B64D-73AD56C41377}"/>
                  </a:ext>
                </a:extLst>
              </p:cNvPr>
              <p:cNvSpPr/>
              <p:nvPr/>
            </p:nvSpPr>
            <p:spPr>
              <a:xfrm rot="18100542">
                <a:off x="5907878" y="-58593"/>
                <a:ext cx="1436045" cy="2141152"/>
              </a:xfrm>
              <a:custGeom>
                <a:avLst/>
                <a:gdLst/>
                <a:ahLst/>
                <a:cxnLst/>
                <a:rect l="l" t="t" r="r" b="b"/>
                <a:pathLst>
                  <a:path w="1170491" h="1745209">
                    <a:moveTo>
                      <a:pt x="429221" y="671495"/>
                    </a:moveTo>
                    <a:cubicBezTo>
                      <a:pt x="415869" y="670322"/>
                      <a:pt x="402356" y="670624"/>
                      <a:pt x="388917" y="672439"/>
                    </a:cubicBezTo>
                    <a:cubicBezTo>
                      <a:pt x="370997" y="674859"/>
                      <a:pt x="353207" y="679968"/>
                      <a:pt x="336101" y="687858"/>
                    </a:cubicBezTo>
                    <a:lnTo>
                      <a:pt x="344770" y="708640"/>
                    </a:lnTo>
                    <a:cubicBezTo>
                      <a:pt x="405276" y="680369"/>
                      <a:pt x="475531" y="691805"/>
                      <a:pt x="523918" y="737799"/>
                    </a:cubicBezTo>
                    <a:cubicBezTo>
                      <a:pt x="569388" y="781022"/>
                      <a:pt x="587723" y="847396"/>
                      <a:pt x="571504" y="910067"/>
                    </a:cubicBezTo>
                    <a:lnTo>
                      <a:pt x="593243" y="915886"/>
                    </a:lnTo>
                    <a:cubicBezTo>
                      <a:pt x="611678" y="844923"/>
                      <a:pt x="590662" y="769719"/>
                      <a:pt x="538740" y="720849"/>
                    </a:cubicBezTo>
                    <a:cubicBezTo>
                      <a:pt x="507886" y="691808"/>
                      <a:pt x="469277" y="675014"/>
                      <a:pt x="429221" y="671495"/>
                    </a:cubicBezTo>
                    <a:close/>
                    <a:moveTo>
                      <a:pt x="588421" y="580980"/>
                    </a:moveTo>
                    <a:cubicBezTo>
                      <a:pt x="534186" y="581239"/>
                      <a:pt x="482134" y="605639"/>
                      <a:pt x="446738" y="649695"/>
                    </a:cubicBezTo>
                    <a:lnTo>
                      <a:pt x="463760" y="664437"/>
                    </a:lnTo>
                    <a:cubicBezTo>
                      <a:pt x="505329" y="612166"/>
                      <a:pt x="573320" y="591099"/>
                      <a:pt x="637132" y="610714"/>
                    </a:cubicBezTo>
                    <a:cubicBezTo>
                      <a:pt x="697098" y="629147"/>
                      <a:pt x="743088" y="680397"/>
                      <a:pt x="756495" y="743730"/>
                    </a:cubicBezTo>
                    <a:lnTo>
                      <a:pt x="778549" y="739251"/>
                    </a:lnTo>
                    <a:cubicBezTo>
                      <a:pt x="763432" y="667508"/>
                      <a:pt x="711108" y="609548"/>
                      <a:pt x="642848" y="588934"/>
                    </a:cubicBezTo>
                    <a:cubicBezTo>
                      <a:pt x="624821" y="583490"/>
                      <a:pt x="606500" y="580894"/>
                      <a:pt x="588421" y="580980"/>
                    </a:cubicBezTo>
                    <a:close/>
                    <a:moveTo>
                      <a:pt x="533817" y="0"/>
                    </a:moveTo>
                    <a:cubicBezTo>
                      <a:pt x="617807" y="1"/>
                      <a:pt x="687626" y="60667"/>
                      <a:pt x="697680" y="141081"/>
                    </a:cubicBezTo>
                    <a:cubicBezTo>
                      <a:pt x="603869" y="182843"/>
                      <a:pt x="547102" y="268997"/>
                      <a:pt x="562024" y="352718"/>
                    </a:cubicBezTo>
                    <a:lnTo>
                      <a:pt x="584367" y="347971"/>
                    </a:lnTo>
                    <a:cubicBezTo>
                      <a:pt x="570422" y="267354"/>
                      <a:pt x="633895" y="183716"/>
                      <a:pt x="732836" y="150639"/>
                    </a:cubicBezTo>
                    <a:cubicBezTo>
                      <a:pt x="738208" y="147500"/>
                      <a:pt x="743991" y="147205"/>
                      <a:pt x="749842" y="147205"/>
                    </a:cubicBezTo>
                    <a:cubicBezTo>
                      <a:pt x="844103" y="147205"/>
                      <a:pt x="920515" y="223618"/>
                      <a:pt x="920515" y="317877"/>
                    </a:cubicBezTo>
                    <a:lnTo>
                      <a:pt x="910716" y="366417"/>
                    </a:lnTo>
                    <a:lnTo>
                      <a:pt x="920515" y="366418"/>
                    </a:lnTo>
                    <a:lnTo>
                      <a:pt x="920515" y="371433"/>
                    </a:lnTo>
                    <a:cubicBezTo>
                      <a:pt x="997755" y="379016"/>
                      <a:pt x="1056877" y="445155"/>
                      <a:pt x="1056877" y="525101"/>
                    </a:cubicBezTo>
                    <a:lnTo>
                      <a:pt x="1047351" y="572282"/>
                    </a:lnTo>
                    <a:cubicBezTo>
                      <a:pt x="1119671" y="602218"/>
                      <a:pt x="1170491" y="673500"/>
                      <a:pt x="1170491" y="756650"/>
                    </a:cubicBezTo>
                    <a:cubicBezTo>
                      <a:pt x="1170490" y="802863"/>
                      <a:pt x="1154794" y="845409"/>
                      <a:pt x="1127569" y="878235"/>
                    </a:cubicBezTo>
                    <a:cubicBezTo>
                      <a:pt x="1080615" y="934488"/>
                      <a:pt x="1014142" y="959925"/>
                      <a:pt x="954678" y="939840"/>
                    </a:cubicBezTo>
                    <a:lnTo>
                      <a:pt x="947373" y="961469"/>
                    </a:lnTo>
                    <a:cubicBezTo>
                      <a:pt x="1000817" y="979520"/>
                      <a:pt x="1058949" y="966083"/>
                      <a:pt x="1106746" y="928282"/>
                    </a:cubicBezTo>
                    <a:cubicBezTo>
                      <a:pt x="1128548" y="955588"/>
                      <a:pt x="1138907" y="990708"/>
                      <a:pt x="1138907" y="1028247"/>
                    </a:cubicBezTo>
                    <a:cubicBezTo>
                      <a:pt x="1138907" y="1124134"/>
                      <a:pt x="1071328" y="1204237"/>
                      <a:pt x="981133" y="1223220"/>
                    </a:cubicBezTo>
                    <a:cubicBezTo>
                      <a:pt x="889088" y="1236998"/>
                      <a:pt x="805358" y="1200898"/>
                      <a:pt x="777272" y="1134408"/>
                    </a:cubicBezTo>
                    <a:cubicBezTo>
                      <a:pt x="791057" y="1124903"/>
                      <a:pt x="802061" y="1111678"/>
                      <a:pt x="810210" y="1096167"/>
                    </a:cubicBezTo>
                    <a:cubicBezTo>
                      <a:pt x="831546" y="1055553"/>
                      <a:pt x="830022" y="1005443"/>
                      <a:pt x="806195" y="964175"/>
                    </a:cubicBezTo>
                    <a:lnTo>
                      <a:pt x="787267" y="975103"/>
                    </a:lnTo>
                    <a:cubicBezTo>
                      <a:pt x="807161" y="1009560"/>
                      <a:pt x="808703" y="1051275"/>
                      <a:pt x="791333" y="1085110"/>
                    </a:cubicBezTo>
                    <a:cubicBezTo>
                      <a:pt x="784855" y="1097727"/>
                      <a:pt x="776117" y="1108536"/>
                      <a:pt x="763385" y="1114320"/>
                    </a:cubicBezTo>
                    <a:lnTo>
                      <a:pt x="744063" y="1119497"/>
                    </a:lnTo>
                    <a:lnTo>
                      <a:pt x="747716" y="1128718"/>
                    </a:lnTo>
                    <a:cubicBezTo>
                      <a:pt x="731558" y="1137628"/>
                      <a:pt x="712804" y="1141697"/>
                      <a:pt x="693327" y="1140344"/>
                    </a:cubicBezTo>
                    <a:cubicBezTo>
                      <a:pt x="655409" y="1137711"/>
                      <a:pt x="620494" y="1114908"/>
                      <a:pt x="601213" y="1080185"/>
                    </a:cubicBezTo>
                    <a:lnTo>
                      <a:pt x="582082" y="1090754"/>
                    </a:lnTo>
                    <a:cubicBezTo>
                      <a:pt x="605167" y="1132362"/>
                      <a:pt x="647281" y="1159482"/>
                      <a:pt x="693051" y="1162221"/>
                    </a:cubicBezTo>
                    <a:cubicBezTo>
                      <a:pt x="715413" y="1163558"/>
                      <a:pt x="736989" y="1158982"/>
                      <a:pt x="755684" y="1148835"/>
                    </a:cubicBezTo>
                    <a:cubicBezTo>
                      <a:pt x="792539" y="1222022"/>
                      <a:pt x="887119" y="1262260"/>
                      <a:pt x="989751" y="1247587"/>
                    </a:cubicBezTo>
                    <a:cubicBezTo>
                      <a:pt x="1000157" y="1267987"/>
                      <a:pt x="1004489" y="1291252"/>
                      <a:pt x="1004488" y="1315531"/>
                    </a:cubicBezTo>
                    <a:cubicBezTo>
                      <a:pt x="1004488" y="1381750"/>
                      <a:pt x="972258" y="1440443"/>
                      <a:pt x="920375" y="1473506"/>
                    </a:cubicBezTo>
                    <a:lnTo>
                      <a:pt x="913116" y="1474079"/>
                    </a:lnTo>
                    <a:cubicBezTo>
                      <a:pt x="850536" y="1469665"/>
                      <a:pt x="794159" y="1430126"/>
                      <a:pt x="766796" y="1371458"/>
                    </a:cubicBezTo>
                    <a:lnTo>
                      <a:pt x="746323" y="1380801"/>
                    </a:lnTo>
                    <a:cubicBezTo>
                      <a:pt x="776874" y="1446464"/>
                      <a:pt x="839753" y="1490827"/>
                      <a:pt x="909888" y="1496052"/>
                    </a:cubicBezTo>
                    <a:cubicBezTo>
                      <a:pt x="891948" y="1561049"/>
                      <a:pt x="840393" y="1611456"/>
                      <a:pt x="774838" y="1628054"/>
                    </a:cubicBezTo>
                    <a:cubicBezTo>
                      <a:pt x="686646" y="1642970"/>
                      <a:pt x="605133" y="1612285"/>
                      <a:pt x="571751" y="1552195"/>
                    </a:cubicBezTo>
                    <a:lnTo>
                      <a:pt x="550649" y="1566422"/>
                    </a:lnTo>
                    <a:cubicBezTo>
                      <a:pt x="577499" y="1609979"/>
                      <a:pt x="626419" y="1639383"/>
                      <a:pt x="685031" y="1648114"/>
                    </a:cubicBezTo>
                    <a:cubicBezTo>
                      <a:pt x="659684" y="1706013"/>
                      <a:pt x="601329" y="1745210"/>
                      <a:pt x="533818" y="1745209"/>
                    </a:cubicBezTo>
                    <a:cubicBezTo>
                      <a:pt x="455549" y="1745210"/>
                      <a:pt x="416747" y="1692524"/>
                      <a:pt x="372301" y="1619888"/>
                    </a:cubicBezTo>
                    <a:lnTo>
                      <a:pt x="366380" y="1592106"/>
                    </a:lnTo>
                    <a:cubicBezTo>
                      <a:pt x="305091" y="1567105"/>
                      <a:pt x="259811" y="1511085"/>
                      <a:pt x="250590" y="1443452"/>
                    </a:cubicBezTo>
                    <a:cubicBezTo>
                      <a:pt x="203712" y="1453117"/>
                      <a:pt x="158965" y="1444975"/>
                      <a:pt x="117260" y="1407178"/>
                    </a:cubicBezTo>
                    <a:cubicBezTo>
                      <a:pt x="55030" y="1350772"/>
                      <a:pt x="44039" y="1258933"/>
                      <a:pt x="90593" y="1192598"/>
                    </a:cubicBezTo>
                    <a:cubicBezTo>
                      <a:pt x="186799" y="1224213"/>
                      <a:pt x="285304" y="1199642"/>
                      <a:pt x="330760" y="1129474"/>
                    </a:cubicBezTo>
                    <a:lnTo>
                      <a:pt x="344999" y="1132822"/>
                    </a:lnTo>
                    <a:cubicBezTo>
                      <a:pt x="420009" y="1139731"/>
                      <a:pt x="490500" y="1101048"/>
                      <a:pt x="524987" y="1034051"/>
                    </a:cubicBezTo>
                    <a:lnTo>
                      <a:pt x="505360" y="1023014"/>
                    </a:lnTo>
                    <a:cubicBezTo>
                      <a:pt x="475089" y="1082544"/>
                      <a:pt x="412689" y="1116790"/>
                      <a:pt x="346243" y="1110339"/>
                    </a:cubicBezTo>
                    <a:cubicBezTo>
                      <a:pt x="283801" y="1104277"/>
                      <a:pt x="228486" y="1063265"/>
                      <a:pt x="202679" y="1003895"/>
                    </a:cubicBezTo>
                    <a:lnTo>
                      <a:pt x="181967" y="1012696"/>
                    </a:lnTo>
                    <a:cubicBezTo>
                      <a:pt x="205492" y="1066954"/>
                      <a:pt x="250941" y="1107583"/>
                      <a:pt x="305288" y="1123484"/>
                    </a:cubicBezTo>
                    <a:cubicBezTo>
                      <a:pt x="260051" y="1186174"/>
                      <a:pt x="162021" y="1201884"/>
                      <a:pt x="70961" y="1161909"/>
                    </a:cubicBezTo>
                    <a:cubicBezTo>
                      <a:pt x="64874" y="1160625"/>
                      <a:pt x="60391" y="1156961"/>
                      <a:pt x="56055" y="1153032"/>
                    </a:cubicBezTo>
                    <a:cubicBezTo>
                      <a:pt x="-13786" y="1089729"/>
                      <a:pt x="-19088" y="981796"/>
                      <a:pt x="44214" y="911953"/>
                    </a:cubicBezTo>
                    <a:lnTo>
                      <a:pt x="84073" y="882569"/>
                    </a:lnTo>
                    <a:lnTo>
                      <a:pt x="76811" y="875989"/>
                    </a:lnTo>
                    <a:lnTo>
                      <a:pt x="80179" y="872273"/>
                    </a:lnTo>
                    <a:cubicBezTo>
                      <a:pt x="28040" y="814783"/>
                      <a:pt x="28651" y="726072"/>
                      <a:pt x="82340" y="666836"/>
                    </a:cubicBezTo>
                    <a:lnTo>
                      <a:pt x="121082" y="638275"/>
                    </a:lnTo>
                    <a:cubicBezTo>
                      <a:pt x="89526" y="571593"/>
                      <a:pt x="96788" y="490523"/>
                      <a:pt x="145805" y="430894"/>
                    </a:cubicBezTo>
                    <a:cubicBezTo>
                      <a:pt x="198586" y="400645"/>
                      <a:pt x="259015" y="385179"/>
                      <a:pt x="321878" y="383347"/>
                    </a:cubicBezTo>
                    <a:lnTo>
                      <a:pt x="321111" y="357014"/>
                    </a:lnTo>
                    <a:cubicBezTo>
                      <a:pt x="257723" y="358862"/>
                      <a:pt x="196668" y="373772"/>
                      <a:pt x="141180" y="399723"/>
                    </a:cubicBezTo>
                    <a:cubicBezTo>
                      <a:pt x="117813" y="370058"/>
                      <a:pt x="106816" y="332072"/>
                      <a:pt x="106816" y="291518"/>
                    </a:cubicBezTo>
                    <a:cubicBezTo>
                      <a:pt x="106816" y="170286"/>
                      <a:pt x="205094" y="72008"/>
                      <a:pt x="326327" y="72008"/>
                    </a:cubicBezTo>
                    <a:cubicBezTo>
                      <a:pt x="350305" y="72008"/>
                      <a:pt x="373385" y="75853"/>
                      <a:pt x="394659" y="83948"/>
                    </a:cubicBezTo>
                    <a:cubicBezTo>
                      <a:pt x="425371" y="33609"/>
                      <a:pt x="467237" y="0"/>
                      <a:pt x="53381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50"/>
              </a:p>
            </p:txBody>
          </p:sp>
        </p:grpSp>
        <p:sp>
          <p:nvSpPr>
            <p:cNvPr id="75" name="Rectangle 19">
              <a:extLst>
                <a:ext uri="{FF2B5EF4-FFF2-40B4-BE49-F238E27FC236}">
                  <a16:creationId xmlns:a16="http://schemas.microsoft.com/office/drawing/2014/main" id="{8025BC4E-7A4E-42D9-9569-8844F8906CE5}"/>
                </a:ext>
              </a:extLst>
            </p:cNvPr>
            <p:cNvSpPr/>
            <p:nvPr/>
          </p:nvSpPr>
          <p:spPr>
            <a:xfrm>
              <a:off x="4212742" y="1691988"/>
              <a:ext cx="529020" cy="581503"/>
            </a:xfrm>
            <a:custGeom>
              <a:avLst/>
              <a:gdLst/>
              <a:ahLst/>
              <a:cxnLst/>
              <a:rect l="l" t="t" r="r" b="b"/>
              <a:pathLst>
                <a:path w="2926108" h="3216409">
                  <a:moveTo>
                    <a:pt x="1150286" y="2039882"/>
                  </a:moveTo>
                  <a:cubicBezTo>
                    <a:pt x="1216487" y="2110220"/>
                    <a:pt x="1249586" y="2238485"/>
                    <a:pt x="1348889" y="2250897"/>
                  </a:cubicBezTo>
                  <a:cubicBezTo>
                    <a:pt x="1452327" y="2213659"/>
                    <a:pt x="1530941" y="2147458"/>
                    <a:pt x="1597142" y="2052295"/>
                  </a:cubicBezTo>
                  <a:cubicBezTo>
                    <a:pt x="1634380" y="2030228"/>
                    <a:pt x="1712994" y="2049536"/>
                    <a:pt x="1721269" y="2072982"/>
                  </a:cubicBezTo>
                  <a:cubicBezTo>
                    <a:pt x="1533700" y="2362611"/>
                    <a:pt x="1615072" y="2763954"/>
                    <a:pt x="1568179" y="2830155"/>
                  </a:cubicBezTo>
                  <a:cubicBezTo>
                    <a:pt x="1391644" y="2965315"/>
                    <a:pt x="1231658" y="2893598"/>
                    <a:pt x="1063398" y="2925319"/>
                  </a:cubicBezTo>
                  <a:cubicBezTo>
                    <a:pt x="925479" y="2954282"/>
                    <a:pt x="820660" y="3107371"/>
                    <a:pt x="686879" y="3148747"/>
                  </a:cubicBezTo>
                  <a:cubicBezTo>
                    <a:pt x="536548" y="3184606"/>
                    <a:pt x="373804" y="3224602"/>
                    <a:pt x="215198" y="3214948"/>
                  </a:cubicBezTo>
                  <a:cubicBezTo>
                    <a:pt x="93829" y="3209431"/>
                    <a:pt x="71763" y="3046687"/>
                    <a:pt x="136584" y="2925318"/>
                  </a:cubicBezTo>
                  <a:cubicBezTo>
                    <a:pt x="168305" y="2828775"/>
                    <a:pt x="121415" y="2802571"/>
                    <a:pt x="107623" y="2710165"/>
                  </a:cubicBezTo>
                  <a:cubicBezTo>
                    <a:pt x="111150" y="2693172"/>
                    <a:pt x="127647" y="2691385"/>
                    <a:pt x="158288" y="2695563"/>
                  </a:cubicBezTo>
                  <a:lnTo>
                    <a:pt x="158288" y="2626239"/>
                  </a:lnTo>
                  <a:lnTo>
                    <a:pt x="266288" y="2626239"/>
                  </a:lnTo>
                  <a:lnTo>
                    <a:pt x="266288" y="2708276"/>
                  </a:lnTo>
                  <a:lnTo>
                    <a:pt x="307224" y="2711894"/>
                  </a:lnTo>
                  <a:lnTo>
                    <a:pt x="307224" y="2626239"/>
                  </a:lnTo>
                  <a:lnTo>
                    <a:pt x="415224" y="2626239"/>
                  </a:lnTo>
                  <a:lnTo>
                    <a:pt x="415224" y="2711420"/>
                  </a:lnTo>
                  <a:cubicBezTo>
                    <a:pt x="428487" y="2711947"/>
                    <a:pt x="442136" y="2710942"/>
                    <a:pt x="456160" y="2708700"/>
                  </a:cubicBezTo>
                  <a:lnTo>
                    <a:pt x="456160" y="2617963"/>
                  </a:lnTo>
                  <a:lnTo>
                    <a:pt x="564160" y="2617963"/>
                  </a:lnTo>
                  <a:lnTo>
                    <a:pt x="564160" y="2692500"/>
                  </a:lnTo>
                  <a:cubicBezTo>
                    <a:pt x="577696" y="2691220"/>
                    <a:pt x="591289" y="2688332"/>
                    <a:pt x="605096" y="2684680"/>
                  </a:cubicBezTo>
                  <a:lnTo>
                    <a:pt x="605096" y="2601411"/>
                  </a:lnTo>
                  <a:lnTo>
                    <a:pt x="713096" y="2601411"/>
                  </a:lnTo>
                  <a:lnTo>
                    <a:pt x="713096" y="2654658"/>
                  </a:lnTo>
                  <a:lnTo>
                    <a:pt x="754032" y="2641463"/>
                  </a:lnTo>
                  <a:lnTo>
                    <a:pt x="754032" y="2580721"/>
                  </a:lnTo>
                  <a:lnTo>
                    <a:pt x="862032" y="2580721"/>
                  </a:lnTo>
                  <a:lnTo>
                    <a:pt x="862032" y="2599792"/>
                  </a:lnTo>
                  <a:cubicBezTo>
                    <a:pt x="897454" y="2584791"/>
                    <a:pt x="934214" y="2567836"/>
                    <a:pt x="972371" y="2548802"/>
                  </a:cubicBezTo>
                  <a:cubicBezTo>
                    <a:pt x="1030297" y="2506047"/>
                    <a:pt x="939271" y="2219176"/>
                    <a:pt x="947546" y="2122633"/>
                  </a:cubicBezTo>
                  <a:cubicBezTo>
                    <a:pt x="957201" y="2082636"/>
                    <a:pt x="1082706" y="2067466"/>
                    <a:pt x="1150286" y="2039882"/>
                  </a:cubicBezTo>
                  <a:close/>
                  <a:moveTo>
                    <a:pt x="394278" y="1320337"/>
                  </a:moveTo>
                  <a:cubicBezTo>
                    <a:pt x="356565" y="1315036"/>
                    <a:pt x="316914" y="1320983"/>
                    <a:pt x="277262" y="1344774"/>
                  </a:cubicBezTo>
                  <a:cubicBezTo>
                    <a:pt x="169686" y="1368221"/>
                    <a:pt x="281399" y="1532343"/>
                    <a:pt x="314500" y="1626128"/>
                  </a:cubicBezTo>
                  <a:cubicBezTo>
                    <a:pt x="335188" y="1715776"/>
                    <a:pt x="306225" y="1838523"/>
                    <a:pt x="376563" y="1820593"/>
                  </a:cubicBezTo>
                  <a:cubicBezTo>
                    <a:pt x="535169" y="1786113"/>
                    <a:pt x="681363" y="1673020"/>
                    <a:pt x="628954" y="1493726"/>
                  </a:cubicBezTo>
                  <a:cubicBezTo>
                    <a:pt x="603094" y="1453384"/>
                    <a:pt x="507414" y="1336241"/>
                    <a:pt x="394278" y="1320337"/>
                  </a:cubicBezTo>
                  <a:close/>
                  <a:moveTo>
                    <a:pt x="1526804" y="66"/>
                  </a:moveTo>
                  <a:cubicBezTo>
                    <a:pt x="2066065" y="2824"/>
                    <a:pt x="2621877" y="129710"/>
                    <a:pt x="2896335" y="1038593"/>
                  </a:cubicBezTo>
                  <a:cubicBezTo>
                    <a:pt x="3057700" y="1564063"/>
                    <a:pt x="2532230" y="2366749"/>
                    <a:pt x="2064686" y="2292273"/>
                  </a:cubicBezTo>
                  <a:cubicBezTo>
                    <a:pt x="1885392" y="2267447"/>
                    <a:pt x="1950214" y="2015056"/>
                    <a:pt x="1555767" y="1940580"/>
                  </a:cubicBezTo>
                  <a:cubicBezTo>
                    <a:pt x="1179249" y="1868862"/>
                    <a:pt x="732393" y="2186075"/>
                    <a:pt x="554478" y="2159871"/>
                  </a:cubicBezTo>
                  <a:cubicBezTo>
                    <a:pt x="466211" y="2141942"/>
                    <a:pt x="394493" y="1904722"/>
                    <a:pt x="364151" y="1932305"/>
                  </a:cubicBezTo>
                  <a:cubicBezTo>
                    <a:pt x="322774" y="1970922"/>
                    <a:pt x="405526" y="2146079"/>
                    <a:pt x="467589" y="2205384"/>
                  </a:cubicBezTo>
                  <a:cubicBezTo>
                    <a:pt x="525515" y="2241243"/>
                    <a:pt x="732393" y="2202626"/>
                    <a:pt x="873070" y="2139183"/>
                  </a:cubicBezTo>
                  <a:cubicBezTo>
                    <a:pt x="913066" y="2128149"/>
                    <a:pt x="870312" y="2253655"/>
                    <a:pt x="877208" y="2333648"/>
                  </a:cubicBezTo>
                  <a:lnTo>
                    <a:pt x="862033" y="2337135"/>
                  </a:lnTo>
                  <a:lnTo>
                    <a:pt x="862033" y="2415799"/>
                  </a:lnTo>
                  <a:lnTo>
                    <a:pt x="754033" y="2415799"/>
                  </a:lnTo>
                  <a:lnTo>
                    <a:pt x="754033" y="2360695"/>
                  </a:lnTo>
                  <a:lnTo>
                    <a:pt x="713097" y="2366601"/>
                  </a:lnTo>
                  <a:lnTo>
                    <a:pt x="713097" y="2428213"/>
                  </a:lnTo>
                  <a:lnTo>
                    <a:pt x="605097" y="2428213"/>
                  </a:lnTo>
                  <a:lnTo>
                    <a:pt x="605097" y="2379641"/>
                  </a:lnTo>
                  <a:lnTo>
                    <a:pt x="564161" y="2382960"/>
                  </a:lnTo>
                  <a:lnTo>
                    <a:pt x="564161" y="2436489"/>
                  </a:lnTo>
                  <a:lnTo>
                    <a:pt x="456161" y="2436489"/>
                  </a:lnTo>
                  <a:lnTo>
                    <a:pt x="456161" y="2388351"/>
                  </a:lnTo>
                  <a:lnTo>
                    <a:pt x="415225" y="2389346"/>
                  </a:lnTo>
                  <a:lnTo>
                    <a:pt x="415225" y="2436489"/>
                  </a:lnTo>
                  <a:lnTo>
                    <a:pt x="307225" y="2436489"/>
                  </a:lnTo>
                  <a:lnTo>
                    <a:pt x="307225" y="2386989"/>
                  </a:lnTo>
                  <a:cubicBezTo>
                    <a:pt x="293173" y="2387203"/>
                    <a:pt x="279516" y="2386340"/>
                    <a:pt x="266289" y="2385150"/>
                  </a:cubicBezTo>
                  <a:lnTo>
                    <a:pt x="266289" y="2428213"/>
                  </a:lnTo>
                  <a:lnTo>
                    <a:pt x="158289" y="2428213"/>
                  </a:lnTo>
                  <a:lnTo>
                    <a:pt x="158289" y="2370613"/>
                  </a:lnTo>
                  <a:cubicBezTo>
                    <a:pt x="107017" y="2360332"/>
                    <a:pt x="72014" y="2345184"/>
                    <a:pt x="62108" y="2325373"/>
                  </a:cubicBezTo>
                  <a:cubicBezTo>
                    <a:pt x="37284" y="2261930"/>
                    <a:pt x="103484" y="2223314"/>
                    <a:pt x="124172" y="2172284"/>
                  </a:cubicBezTo>
                  <a:cubicBezTo>
                    <a:pt x="111759" y="2144700"/>
                    <a:pt x="74522" y="2141942"/>
                    <a:pt x="86934" y="2089533"/>
                  </a:cubicBezTo>
                  <a:cubicBezTo>
                    <a:pt x="96588" y="2053674"/>
                    <a:pt x="242782" y="2030228"/>
                    <a:pt x="264849" y="1994369"/>
                  </a:cubicBezTo>
                  <a:cubicBezTo>
                    <a:pt x="273125" y="1919892"/>
                    <a:pt x="-4093" y="1721291"/>
                    <a:pt x="45" y="1671639"/>
                  </a:cubicBezTo>
                  <a:cubicBezTo>
                    <a:pt x="12458" y="1619230"/>
                    <a:pt x="124172" y="1558546"/>
                    <a:pt x="190373" y="1477174"/>
                  </a:cubicBezTo>
                  <a:cubicBezTo>
                    <a:pt x="222094" y="1438557"/>
                    <a:pt x="80038" y="1267538"/>
                    <a:pt x="91072" y="1224783"/>
                  </a:cubicBezTo>
                  <a:cubicBezTo>
                    <a:pt x="111760" y="1092381"/>
                    <a:pt x="240023" y="943429"/>
                    <a:pt x="264849" y="703451"/>
                  </a:cubicBezTo>
                  <a:cubicBezTo>
                    <a:pt x="342084" y="332450"/>
                    <a:pt x="961338" y="-5451"/>
                    <a:pt x="1526804" y="6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78" name="Oval 47">
              <a:extLst>
                <a:ext uri="{FF2B5EF4-FFF2-40B4-BE49-F238E27FC236}">
                  <a16:creationId xmlns:a16="http://schemas.microsoft.com/office/drawing/2014/main" id="{2A7B72D2-455E-4647-BA7D-2D9A0D0187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781710" y="1671144"/>
              <a:ext cx="623192" cy="623192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1303187" y="480874"/>
                  </a:moveTo>
                  <a:lnTo>
                    <a:pt x="1303187" y="1303187"/>
                  </a:lnTo>
                  <a:lnTo>
                    <a:pt x="480874" y="1303187"/>
                  </a:lnTo>
                  <a:lnTo>
                    <a:pt x="480874" y="1936813"/>
                  </a:lnTo>
                  <a:lnTo>
                    <a:pt x="1303187" y="1936813"/>
                  </a:lnTo>
                  <a:lnTo>
                    <a:pt x="1303187" y="2759126"/>
                  </a:lnTo>
                  <a:lnTo>
                    <a:pt x="1936813" y="2759126"/>
                  </a:lnTo>
                  <a:lnTo>
                    <a:pt x="1936813" y="1936813"/>
                  </a:lnTo>
                  <a:lnTo>
                    <a:pt x="2759126" y="1936813"/>
                  </a:lnTo>
                  <a:lnTo>
                    <a:pt x="2759126" y="1303187"/>
                  </a:lnTo>
                  <a:lnTo>
                    <a:pt x="1936813" y="1303187"/>
                  </a:lnTo>
                  <a:lnTo>
                    <a:pt x="1936813" y="480874"/>
                  </a:lnTo>
                  <a:close/>
                  <a:moveTo>
                    <a:pt x="1620000" y="0"/>
                  </a:moveTo>
                  <a:cubicBezTo>
                    <a:pt x="2514701" y="0"/>
                    <a:pt x="3240000" y="725299"/>
                    <a:pt x="3240000" y="1620000"/>
                  </a:cubicBezTo>
                  <a:cubicBezTo>
                    <a:pt x="3240000" y="2514701"/>
                    <a:pt x="2514701" y="3240000"/>
                    <a:pt x="1620000" y="3240000"/>
                  </a:cubicBezTo>
                  <a:cubicBezTo>
                    <a:pt x="725299" y="3240000"/>
                    <a:pt x="0" y="2514701"/>
                    <a:pt x="0" y="1620000"/>
                  </a:cubicBezTo>
                  <a:cubicBezTo>
                    <a:pt x="0" y="725299"/>
                    <a:pt x="725299" y="0"/>
                    <a:pt x="162000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97" name="Rounded Rectangle 2">
              <a:extLst>
                <a:ext uri="{FF2B5EF4-FFF2-40B4-BE49-F238E27FC236}">
                  <a16:creationId xmlns:a16="http://schemas.microsoft.com/office/drawing/2014/main" id="{2CB3F902-7F51-468E-928D-DF8ED92CA432}"/>
                </a:ext>
              </a:extLst>
            </p:cNvPr>
            <p:cNvSpPr/>
            <p:nvPr/>
          </p:nvSpPr>
          <p:spPr>
            <a:xfrm>
              <a:off x="5168121" y="5441795"/>
              <a:ext cx="610786" cy="610786"/>
            </a:xfrm>
            <a:custGeom>
              <a:avLst/>
              <a:gdLst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71732 w 3960440"/>
                <a:gd name="connsiteY2" fmla="*/ 2285845 h 3960000"/>
                <a:gd name="connsiteX3" fmla="*/ 1338560 w 3960440"/>
                <a:gd name="connsiteY3" fmla="*/ 1981614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71732 w 3960440"/>
                <a:gd name="connsiteY2" fmla="*/ 2285845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60440" h="3960000">
                  <a:moveTo>
                    <a:pt x="1979373" y="472350"/>
                  </a:moveTo>
                  <a:cubicBezTo>
                    <a:pt x="1228307" y="485871"/>
                    <a:pt x="850011" y="1078219"/>
                    <a:pt x="813783" y="1434034"/>
                  </a:cubicBezTo>
                  <a:cubicBezTo>
                    <a:pt x="787561" y="1781828"/>
                    <a:pt x="889690" y="2005359"/>
                    <a:pt x="1119009" y="2222584"/>
                  </a:cubicBezTo>
                  <a:cubicBezTo>
                    <a:pt x="1178964" y="2123026"/>
                    <a:pt x="1260199" y="1908547"/>
                    <a:pt x="1328015" y="1812920"/>
                  </a:cubicBezTo>
                  <a:cubicBezTo>
                    <a:pt x="1222115" y="1647651"/>
                    <a:pt x="1255483" y="1756375"/>
                    <a:pt x="1234998" y="1431771"/>
                  </a:cubicBezTo>
                  <a:cubicBezTo>
                    <a:pt x="1331609" y="922504"/>
                    <a:pt x="1719145" y="812633"/>
                    <a:pt x="2217373" y="891303"/>
                  </a:cubicBezTo>
                  <a:cubicBezTo>
                    <a:pt x="2693518" y="1016895"/>
                    <a:pt x="2787642" y="1344599"/>
                    <a:pt x="2783502" y="1606823"/>
                  </a:cubicBezTo>
                  <a:cubicBezTo>
                    <a:pt x="2771081" y="1743454"/>
                    <a:pt x="2679609" y="2064482"/>
                    <a:pt x="2456028" y="2225955"/>
                  </a:cubicBezTo>
                  <a:cubicBezTo>
                    <a:pt x="2192422" y="2399851"/>
                    <a:pt x="2004893" y="2209395"/>
                    <a:pt x="2026974" y="2018938"/>
                  </a:cubicBezTo>
                  <a:cubicBezTo>
                    <a:pt x="2072519" y="1810540"/>
                    <a:pt x="2086043" y="1754994"/>
                    <a:pt x="2135727" y="1554876"/>
                  </a:cubicBezTo>
                  <a:cubicBezTo>
                    <a:pt x="2195073" y="1382360"/>
                    <a:pt x="2084273" y="1259912"/>
                    <a:pt x="1915898" y="1219889"/>
                  </a:cubicBezTo>
                  <a:cubicBezTo>
                    <a:pt x="1750283" y="1186766"/>
                    <a:pt x="1626460" y="1331294"/>
                    <a:pt x="1589196" y="1434803"/>
                  </a:cubicBezTo>
                  <a:cubicBezTo>
                    <a:pt x="1499489" y="1732912"/>
                    <a:pt x="1614533" y="1824000"/>
                    <a:pt x="1574511" y="1939931"/>
                  </a:cubicBezTo>
                  <a:cubicBezTo>
                    <a:pt x="1332991" y="2671400"/>
                    <a:pt x="1220920" y="3468343"/>
                    <a:pt x="1339611" y="3487664"/>
                  </a:cubicBezTo>
                  <a:cubicBezTo>
                    <a:pt x="1434840" y="3497327"/>
                    <a:pt x="1730357" y="3129057"/>
                    <a:pt x="1887692" y="2422431"/>
                  </a:cubicBezTo>
                  <a:cubicBezTo>
                    <a:pt x="1985681" y="2531460"/>
                    <a:pt x="2093439" y="2747804"/>
                    <a:pt x="2336342" y="2720202"/>
                  </a:cubicBezTo>
                  <a:cubicBezTo>
                    <a:pt x="2693796" y="2666377"/>
                    <a:pt x="3092265" y="2401394"/>
                    <a:pt x="3176454" y="1627140"/>
                  </a:cubicBezTo>
                  <a:cubicBezTo>
                    <a:pt x="3254038" y="999456"/>
                    <a:pt x="2816023" y="430731"/>
                    <a:pt x="1979373" y="472350"/>
                  </a:cubicBezTo>
                  <a:close/>
                  <a:moveTo>
                    <a:pt x="436907" y="0"/>
                  </a:moveTo>
                  <a:lnTo>
                    <a:pt x="3523533" y="0"/>
                  </a:lnTo>
                  <a:cubicBezTo>
                    <a:pt x="3764830" y="0"/>
                    <a:pt x="3960440" y="195610"/>
                    <a:pt x="3960440" y="436907"/>
                  </a:cubicBezTo>
                  <a:lnTo>
                    <a:pt x="3960440" y="3523093"/>
                  </a:lnTo>
                  <a:cubicBezTo>
                    <a:pt x="3960440" y="3764390"/>
                    <a:pt x="3764830" y="3960000"/>
                    <a:pt x="3523533" y="3960000"/>
                  </a:cubicBezTo>
                  <a:lnTo>
                    <a:pt x="436907" y="3960000"/>
                  </a:lnTo>
                  <a:cubicBezTo>
                    <a:pt x="195610" y="3960000"/>
                    <a:pt x="0" y="3764390"/>
                    <a:pt x="0" y="3523093"/>
                  </a:cubicBezTo>
                  <a:lnTo>
                    <a:pt x="0" y="436907"/>
                  </a:lnTo>
                  <a:cubicBezTo>
                    <a:pt x="0" y="195610"/>
                    <a:pt x="195610" y="0"/>
                    <a:pt x="43690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98" name="Rounded Rectangle 8">
              <a:extLst>
                <a:ext uri="{FF2B5EF4-FFF2-40B4-BE49-F238E27FC236}">
                  <a16:creationId xmlns:a16="http://schemas.microsoft.com/office/drawing/2014/main" id="{CF999092-51D0-4040-A441-EE93FB3BE0AB}"/>
                </a:ext>
              </a:extLst>
            </p:cNvPr>
            <p:cNvSpPr/>
            <p:nvPr/>
          </p:nvSpPr>
          <p:spPr>
            <a:xfrm>
              <a:off x="4171826" y="5441795"/>
              <a:ext cx="610854" cy="610786"/>
            </a:xfrm>
            <a:custGeom>
              <a:avLst/>
              <a:gdLst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688485 w 3888432"/>
                <a:gd name="connsiteY5" fmla="*/ 147563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2688485 w 3888432"/>
                <a:gd name="connsiteY17" fmla="*/ 1475633 h 3960440"/>
                <a:gd name="connsiteX18" fmla="*/ 878058 w 3888432"/>
                <a:gd name="connsiteY18" fmla="*/ 648072 h 3960440"/>
                <a:gd name="connsiteX19" fmla="*/ 554477 w 3888432"/>
                <a:gd name="connsiteY19" fmla="*/ 971653 h 3960440"/>
                <a:gd name="connsiteX20" fmla="*/ 878058 w 3888432"/>
                <a:gd name="connsiteY20" fmla="*/ 1295234 h 3960440"/>
                <a:gd name="connsiteX21" fmla="*/ 1201639 w 3888432"/>
                <a:gd name="connsiteY21" fmla="*/ 971653 h 3960440"/>
                <a:gd name="connsiteX22" fmla="*/ 878058 w 3888432"/>
                <a:gd name="connsiteY22" fmla="*/ 648072 h 3960440"/>
                <a:gd name="connsiteX23" fmla="*/ 333511 w 3888432"/>
                <a:gd name="connsiteY23" fmla="*/ 0 h 3960440"/>
                <a:gd name="connsiteX24" fmla="*/ 3554921 w 3888432"/>
                <a:gd name="connsiteY24" fmla="*/ 0 h 3960440"/>
                <a:gd name="connsiteX25" fmla="*/ 3888432 w 3888432"/>
                <a:gd name="connsiteY25" fmla="*/ 333511 h 3960440"/>
                <a:gd name="connsiteX26" fmla="*/ 3888432 w 3888432"/>
                <a:gd name="connsiteY26" fmla="*/ 3626929 h 3960440"/>
                <a:gd name="connsiteX27" fmla="*/ 3554921 w 3888432"/>
                <a:gd name="connsiteY27" fmla="*/ 3960440 h 3960440"/>
                <a:gd name="connsiteX28" fmla="*/ 333511 w 3888432"/>
                <a:gd name="connsiteY28" fmla="*/ 3960440 h 3960440"/>
                <a:gd name="connsiteX29" fmla="*/ 0 w 3888432"/>
                <a:gd name="connsiteY29" fmla="*/ 3626929 h 3960440"/>
                <a:gd name="connsiteX30" fmla="*/ 0 w 3888432"/>
                <a:gd name="connsiteY30" fmla="*/ 333511 h 3960440"/>
                <a:gd name="connsiteX31" fmla="*/ 333511 w 3888432"/>
                <a:gd name="connsiteY31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88432" h="3960440">
                  <a:moveTo>
                    <a:pt x="554477" y="1512168"/>
                  </a:moveTo>
                  <a:lnTo>
                    <a:pt x="554477" y="3312368"/>
                  </a:lnTo>
                  <a:lnTo>
                    <a:pt x="1201638" y="3312368"/>
                  </a:lnTo>
                  <a:lnTo>
                    <a:pt x="1201638" y="1512168"/>
                  </a:lnTo>
                  <a:lnTo>
                    <a:pt x="554477" y="1512168"/>
                  </a:lnTo>
                  <a:close/>
                  <a:moveTo>
                    <a:pt x="2840340" y="1479943"/>
                  </a:moveTo>
                  <a:cubicBezTo>
                    <a:pt x="2293254" y="1484797"/>
                    <a:pt x="2254084" y="1780470"/>
                    <a:pt x="2136833" y="1785510"/>
                  </a:cubicBezTo>
                  <a:lnTo>
                    <a:pt x="2136833" y="1510185"/>
                  </a:lnTo>
                  <a:lnTo>
                    <a:pt x="1489672" y="1510185"/>
                  </a:lnTo>
                  <a:lnTo>
                    <a:pt x="1489672" y="3310385"/>
                  </a:lnTo>
                  <a:lnTo>
                    <a:pt x="2136833" y="3310385"/>
                  </a:lnTo>
                  <a:cubicBezTo>
                    <a:pt x="2140283" y="2925445"/>
                    <a:pt x="2133383" y="2560917"/>
                    <a:pt x="2147184" y="2155564"/>
                  </a:cubicBezTo>
                  <a:cubicBezTo>
                    <a:pt x="2187272" y="1842063"/>
                    <a:pt x="2668986" y="1938990"/>
                    <a:pt x="2673919" y="2138897"/>
                  </a:cubicBezTo>
                  <a:lnTo>
                    <a:pt x="2679688" y="3312366"/>
                  </a:lnTo>
                  <a:lnTo>
                    <a:pt x="3326849" y="3312366"/>
                  </a:lnTo>
                  <a:cubicBezTo>
                    <a:pt x="3329155" y="2917782"/>
                    <a:pt x="3331462" y="2523197"/>
                    <a:pt x="3333768" y="2128613"/>
                  </a:cubicBezTo>
                  <a:cubicBezTo>
                    <a:pt x="3339026" y="1942962"/>
                    <a:pt x="3184753" y="1475890"/>
                    <a:pt x="2840340" y="1479943"/>
                  </a:cubicBezTo>
                  <a:close/>
                  <a:moveTo>
                    <a:pt x="878058" y="648072"/>
                  </a:moveTo>
                  <a:cubicBezTo>
                    <a:pt x="699349" y="648072"/>
                    <a:pt x="554477" y="792944"/>
                    <a:pt x="554477" y="971653"/>
                  </a:cubicBezTo>
                  <a:cubicBezTo>
                    <a:pt x="554477" y="1150362"/>
                    <a:pt x="699349" y="1295234"/>
                    <a:pt x="878058" y="1295234"/>
                  </a:cubicBezTo>
                  <a:cubicBezTo>
                    <a:pt x="1056767" y="1295234"/>
                    <a:pt x="1201639" y="1150362"/>
                    <a:pt x="1201639" y="971653"/>
                  </a:cubicBezTo>
                  <a:cubicBezTo>
                    <a:pt x="1201639" y="792944"/>
                    <a:pt x="1056767" y="648072"/>
                    <a:pt x="878058" y="648072"/>
                  </a:cubicBezTo>
                  <a:close/>
                  <a:moveTo>
                    <a:pt x="333511" y="0"/>
                  </a:moveTo>
                  <a:lnTo>
                    <a:pt x="3554921" y="0"/>
                  </a:lnTo>
                  <a:cubicBezTo>
                    <a:pt x="3739114" y="0"/>
                    <a:pt x="3888432" y="149318"/>
                    <a:pt x="3888432" y="333511"/>
                  </a:cubicBezTo>
                  <a:lnTo>
                    <a:pt x="3888432" y="3626929"/>
                  </a:lnTo>
                  <a:cubicBezTo>
                    <a:pt x="3888432" y="3811122"/>
                    <a:pt x="3739114" y="3960440"/>
                    <a:pt x="3554921" y="3960440"/>
                  </a:cubicBezTo>
                  <a:lnTo>
                    <a:pt x="333511" y="3960440"/>
                  </a:lnTo>
                  <a:cubicBezTo>
                    <a:pt x="149318" y="3960440"/>
                    <a:pt x="0" y="3811122"/>
                    <a:pt x="0" y="3626929"/>
                  </a:cubicBezTo>
                  <a:lnTo>
                    <a:pt x="0" y="333511"/>
                  </a:lnTo>
                  <a:cubicBezTo>
                    <a:pt x="0" y="149318"/>
                    <a:pt x="149318" y="0"/>
                    <a:pt x="33351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99" name="Rounded Rectangle 2">
              <a:extLst>
                <a:ext uri="{FF2B5EF4-FFF2-40B4-BE49-F238E27FC236}">
                  <a16:creationId xmlns:a16="http://schemas.microsoft.com/office/drawing/2014/main" id="{5394194E-40CF-4800-82F4-DA12261F9012}"/>
                </a:ext>
              </a:extLst>
            </p:cNvPr>
            <p:cNvSpPr/>
            <p:nvPr/>
          </p:nvSpPr>
          <p:spPr>
            <a:xfrm>
              <a:off x="7153603" y="5441795"/>
              <a:ext cx="610786" cy="610786"/>
            </a:xfrm>
            <a:custGeom>
              <a:avLst/>
              <a:gdLst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55131 w 3960000"/>
                <a:gd name="connsiteY2" fmla="*/ 1419362 h 3960000"/>
                <a:gd name="connsiteX3" fmla="*/ 3160999 w 3960000"/>
                <a:gd name="connsiteY3" fmla="*/ 1374274 h 3960000"/>
                <a:gd name="connsiteX4" fmla="*/ 2538382 w 3960000"/>
                <a:gd name="connsiteY4" fmla="*/ 802616 h 3960000"/>
                <a:gd name="connsiteX5" fmla="*/ 1921633 w 3960000"/>
                <a:gd name="connsiteY5" fmla="*/ 1419365 h 3960000"/>
                <a:gd name="connsiteX6" fmla="*/ 1942445 w 3960000"/>
                <a:gd name="connsiteY6" fmla="*/ 1570340 h 3960000"/>
                <a:gd name="connsiteX7" fmla="*/ 752016 w 3960000"/>
                <a:gd name="connsiteY7" fmla="*/ 931012 h 3960000"/>
                <a:gd name="connsiteX8" fmla="*/ 934030 w 3960000"/>
                <a:gd name="connsiteY8" fmla="*/ 1745738 h 3960000"/>
                <a:gd name="connsiteX9" fmla="*/ 665343 w 3960000"/>
                <a:gd name="connsiteY9" fmla="*/ 1650397 h 3960000"/>
                <a:gd name="connsiteX10" fmla="*/ 1111709 w 3960000"/>
                <a:gd name="connsiteY10" fmla="*/ 2257108 h 3960000"/>
                <a:gd name="connsiteX11" fmla="*/ 856023 w 3960000"/>
                <a:gd name="connsiteY11" fmla="*/ 2244108 h 3960000"/>
                <a:gd name="connsiteX12" fmla="*/ 1402064 w 3960000"/>
                <a:gd name="connsiteY12" fmla="*/ 2660137 h 3960000"/>
                <a:gd name="connsiteX13" fmla="*/ 552668 w 3960000"/>
                <a:gd name="connsiteY13" fmla="*/ 2902822 h 3960000"/>
                <a:gd name="connsiteX14" fmla="*/ 1978439 w 3960000"/>
                <a:gd name="connsiteY14" fmla="*/ 3093502 h 3960000"/>
                <a:gd name="connsiteX15" fmla="*/ 3053184 w 3960000"/>
                <a:gd name="connsiteY15" fmla="*/ 2031759 h 3960000"/>
                <a:gd name="connsiteX16" fmla="*/ 3155131 w 3960000"/>
                <a:gd name="connsiteY16" fmla="*/ 1419365 h 3960000"/>
                <a:gd name="connsiteX17" fmla="*/ 3207849 w 3960000"/>
                <a:gd name="connsiteY17" fmla="*/ 1493166 h 3960000"/>
                <a:gd name="connsiteX18" fmla="*/ 3407333 w 3960000"/>
                <a:gd name="connsiteY18" fmla="*/ 1117847 h 3960000"/>
                <a:gd name="connsiteX19" fmla="*/ 3108461 w 3960000"/>
                <a:gd name="connsiteY19" fmla="*/ 1185086 h 3960000"/>
                <a:gd name="connsiteX20" fmla="*/ 3334650 w 3960000"/>
                <a:gd name="connsiteY20" fmla="*/ 883134 h 3960000"/>
                <a:gd name="connsiteX21" fmla="*/ 2995677 w 3960000"/>
                <a:gd name="connsiteY21" fmla="*/ 1008938 h 3960000"/>
                <a:gd name="connsiteX22" fmla="*/ 2538382 w 3960000"/>
                <a:gd name="connsiteY22" fmla="*/ 802616 h 3960000"/>
                <a:gd name="connsiteX23" fmla="*/ 308009 w 3960000"/>
                <a:gd name="connsiteY23" fmla="*/ 0 h 3960000"/>
                <a:gd name="connsiteX24" fmla="*/ 3651991 w 3960000"/>
                <a:gd name="connsiteY24" fmla="*/ 0 h 3960000"/>
                <a:gd name="connsiteX25" fmla="*/ 3960000 w 3960000"/>
                <a:gd name="connsiteY25" fmla="*/ 308009 h 3960000"/>
                <a:gd name="connsiteX26" fmla="*/ 3960000 w 3960000"/>
                <a:gd name="connsiteY26" fmla="*/ 3651991 h 3960000"/>
                <a:gd name="connsiteX27" fmla="*/ 3651991 w 3960000"/>
                <a:gd name="connsiteY27" fmla="*/ 3960000 h 3960000"/>
                <a:gd name="connsiteX28" fmla="*/ 308009 w 3960000"/>
                <a:gd name="connsiteY28" fmla="*/ 3960000 h 3960000"/>
                <a:gd name="connsiteX29" fmla="*/ 0 w 3960000"/>
                <a:gd name="connsiteY29" fmla="*/ 3651991 h 3960000"/>
                <a:gd name="connsiteX30" fmla="*/ 0 w 3960000"/>
                <a:gd name="connsiteY30" fmla="*/ 308009 h 3960000"/>
                <a:gd name="connsiteX31" fmla="*/ 308009 w 3960000"/>
                <a:gd name="connsiteY31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55131 w 3960000"/>
                <a:gd name="connsiteY2" fmla="*/ 1419362 h 3960000"/>
                <a:gd name="connsiteX3" fmla="*/ 3160999 w 3960000"/>
                <a:gd name="connsiteY3" fmla="*/ 1374274 h 3960000"/>
                <a:gd name="connsiteX4" fmla="*/ 2538382 w 3960000"/>
                <a:gd name="connsiteY4" fmla="*/ 802616 h 3960000"/>
                <a:gd name="connsiteX5" fmla="*/ 1921633 w 3960000"/>
                <a:gd name="connsiteY5" fmla="*/ 1419365 h 3960000"/>
                <a:gd name="connsiteX6" fmla="*/ 1942445 w 3960000"/>
                <a:gd name="connsiteY6" fmla="*/ 1570340 h 3960000"/>
                <a:gd name="connsiteX7" fmla="*/ 752016 w 3960000"/>
                <a:gd name="connsiteY7" fmla="*/ 931012 h 3960000"/>
                <a:gd name="connsiteX8" fmla="*/ 934030 w 3960000"/>
                <a:gd name="connsiteY8" fmla="*/ 1745738 h 3960000"/>
                <a:gd name="connsiteX9" fmla="*/ 665343 w 3960000"/>
                <a:gd name="connsiteY9" fmla="*/ 1650397 h 3960000"/>
                <a:gd name="connsiteX10" fmla="*/ 1111709 w 3960000"/>
                <a:gd name="connsiteY10" fmla="*/ 2257108 h 3960000"/>
                <a:gd name="connsiteX11" fmla="*/ 856023 w 3960000"/>
                <a:gd name="connsiteY11" fmla="*/ 2244108 h 3960000"/>
                <a:gd name="connsiteX12" fmla="*/ 1402064 w 3960000"/>
                <a:gd name="connsiteY12" fmla="*/ 2660137 h 3960000"/>
                <a:gd name="connsiteX13" fmla="*/ 552668 w 3960000"/>
                <a:gd name="connsiteY13" fmla="*/ 2902822 h 3960000"/>
                <a:gd name="connsiteX14" fmla="*/ 1978439 w 3960000"/>
                <a:gd name="connsiteY14" fmla="*/ 3093502 h 3960000"/>
                <a:gd name="connsiteX15" fmla="*/ 3053184 w 3960000"/>
                <a:gd name="connsiteY15" fmla="*/ 2031759 h 3960000"/>
                <a:gd name="connsiteX16" fmla="*/ 3207849 w 3960000"/>
                <a:gd name="connsiteY16" fmla="*/ 1493166 h 3960000"/>
                <a:gd name="connsiteX17" fmla="*/ 3407333 w 3960000"/>
                <a:gd name="connsiteY17" fmla="*/ 1117847 h 3960000"/>
                <a:gd name="connsiteX18" fmla="*/ 3108461 w 3960000"/>
                <a:gd name="connsiteY18" fmla="*/ 1185086 h 3960000"/>
                <a:gd name="connsiteX19" fmla="*/ 3334650 w 3960000"/>
                <a:gd name="connsiteY19" fmla="*/ 883134 h 3960000"/>
                <a:gd name="connsiteX20" fmla="*/ 2995677 w 3960000"/>
                <a:gd name="connsiteY20" fmla="*/ 1008938 h 3960000"/>
                <a:gd name="connsiteX21" fmla="*/ 2538382 w 3960000"/>
                <a:gd name="connsiteY21" fmla="*/ 802616 h 3960000"/>
                <a:gd name="connsiteX22" fmla="*/ 308009 w 3960000"/>
                <a:gd name="connsiteY22" fmla="*/ 0 h 3960000"/>
                <a:gd name="connsiteX23" fmla="*/ 3651991 w 3960000"/>
                <a:gd name="connsiteY23" fmla="*/ 0 h 3960000"/>
                <a:gd name="connsiteX24" fmla="*/ 3960000 w 3960000"/>
                <a:gd name="connsiteY24" fmla="*/ 308009 h 3960000"/>
                <a:gd name="connsiteX25" fmla="*/ 3960000 w 3960000"/>
                <a:gd name="connsiteY25" fmla="*/ 3651991 h 3960000"/>
                <a:gd name="connsiteX26" fmla="*/ 3651991 w 3960000"/>
                <a:gd name="connsiteY26" fmla="*/ 3960000 h 3960000"/>
                <a:gd name="connsiteX27" fmla="*/ 308009 w 3960000"/>
                <a:gd name="connsiteY27" fmla="*/ 3960000 h 3960000"/>
                <a:gd name="connsiteX28" fmla="*/ 0 w 3960000"/>
                <a:gd name="connsiteY28" fmla="*/ 3651991 h 3960000"/>
                <a:gd name="connsiteX29" fmla="*/ 0 w 3960000"/>
                <a:gd name="connsiteY29" fmla="*/ 308009 h 3960000"/>
                <a:gd name="connsiteX30" fmla="*/ 308009 w 3960000"/>
                <a:gd name="connsiteY30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07333 w 3960000"/>
                <a:gd name="connsiteY16" fmla="*/ 1117847 h 3960000"/>
                <a:gd name="connsiteX17" fmla="*/ 3108461 w 3960000"/>
                <a:gd name="connsiteY17" fmla="*/ 1185086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07333 w 3960000"/>
                <a:gd name="connsiteY16" fmla="*/ 1117847 h 3960000"/>
                <a:gd name="connsiteX17" fmla="*/ 3140091 w 3960000"/>
                <a:gd name="connsiteY17" fmla="*/ 1227260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34030 w 3960000"/>
                <a:gd name="connsiteY7" fmla="*/ 1745738 h 3960000"/>
                <a:gd name="connsiteX8" fmla="*/ 644257 w 3960000"/>
                <a:gd name="connsiteY8" fmla="*/ 1555506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56023 w 3960000"/>
                <a:gd name="connsiteY10" fmla="*/ 2244108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960000" h="3960000">
                  <a:moveTo>
                    <a:pt x="3160999" y="1374274"/>
                  </a:moveTo>
                  <a:lnTo>
                    <a:pt x="3155132" y="1419362"/>
                  </a:lnTo>
                  <a:lnTo>
                    <a:pt x="3160999" y="1374274"/>
                  </a:lnTo>
                  <a:close/>
                  <a:moveTo>
                    <a:pt x="2496208" y="770986"/>
                  </a:moveTo>
                  <a:cubicBezTo>
                    <a:pt x="2113414" y="770986"/>
                    <a:pt x="1929581" y="1106902"/>
                    <a:pt x="1921633" y="1292845"/>
                  </a:cubicBezTo>
                  <a:cubicBezTo>
                    <a:pt x="1914712" y="1454769"/>
                    <a:pt x="1928136" y="1522392"/>
                    <a:pt x="1942445" y="1570340"/>
                  </a:cubicBezTo>
                  <a:cubicBezTo>
                    <a:pt x="1547199" y="1510736"/>
                    <a:pt x="1237189" y="1330681"/>
                    <a:pt x="815277" y="836121"/>
                  </a:cubicBezTo>
                  <a:cubicBezTo>
                    <a:pt x="618819" y="1229038"/>
                    <a:pt x="733086" y="1558961"/>
                    <a:pt x="965659" y="1735195"/>
                  </a:cubicBezTo>
                  <a:cubicBezTo>
                    <a:pt x="864541" y="1716416"/>
                    <a:pt x="662904" y="1695759"/>
                    <a:pt x="570453" y="1629310"/>
                  </a:cubicBezTo>
                  <a:cubicBezTo>
                    <a:pt x="597898" y="2016450"/>
                    <a:pt x="990931" y="2177657"/>
                    <a:pt x="1196057" y="2257108"/>
                  </a:cubicBezTo>
                  <a:cubicBezTo>
                    <a:pt x="1113718" y="2275887"/>
                    <a:pt x="943857" y="2321380"/>
                    <a:pt x="813848" y="2296824"/>
                  </a:cubicBezTo>
                  <a:cubicBezTo>
                    <a:pt x="926523" y="2634848"/>
                    <a:pt x="1326064" y="2611755"/>
                    <a:pt x="1486410" y="2607420"/>
                  </a:cubicBezTo>
                  <a:cubicBezTo>
                    <a:pt x="1297174" y="2749708"/>
                    <a:pt x="1000058" y="2795794"/>
                    <a:pt x="489408" y="2829018"/>
                  </a:cubicBezTo>
                  <a:cubicBezTo>
                    <a:pt x="914827" y="3139596"/>
                    <a:pt x="1734874" y="3242281"/>
                    <a:pt x="2062787" y="3146219"/>
                  </a:cubicBezTo>
                  <a:cubicBezTo>
                    <a:pt x="2763394" y="2903535"/>
                    <a:pt x="2915370" y="2621267"/>
                    <a:pt x="3074271" y="2105563"/>
                  </a:cubicBezTo>
                  <a:cubicBezTo>
                    <a:pt x="3173740" y="1733406"/>
                    <a:pt x="3145310" y="1648999"/>
                    <a:pt x="3207849" y="1493166"/>
                  </a:cubicBezTo>
                  <a:cubicBezTo>
                    <a:pt x="3270388" y="1337333"/>
                    <a:pt x="3414210" y="1276468"/>
                    <a:pt x="3449507" y="1170564"/>
                  </a:cubicBezTo>
                  <a:cubicBezTo>
                    <a:pt x="3349883" y="1192977"/>
                    <a:pt x="3252716" y="1239516"/>
                    <a:pt x="3140091" y="1227260"/>
                  </a:cubicBezTo>
                  <a:cubicBezTo>
                    <a:pt x="3219995" y="1183499"/>
                    <a:pt x="3274317" y="996523"/>
                    <a:pt x="3324107" y="851504"/>
                  </a:cubicBezTo>
                  <a:cubicBezTo>
                    <a:pt x="3215037" y="921165"/>
                    <a:pt x="3152155" y="998691"/>
                    <a:pt x="2995677" y="1008938"/>
                  </a:cubicBezTo>
                  <a:cubicBezTo>
                    <a:pt x="2884471" y="881691"/>
                    <a:pt x="2678487" y="770986"/>
                    <a:pt x="2496208" y="77098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100" name="Rounded Rectangle 3">
              <a:extLst>
                <a:ext uri="{FF2B5EF4-FFF2-40B4-BE49-F238E27FC236}">
                  <a16:creationId xmlns:a16="http://schemas.microsoft.com/office/drawing/2014/main" id="{C2FE4DD9-BD0F-42FA-8558-1E2788EAC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53802" y="5441795"/>
              <a:ext cx="610786" cy="610786"/>
            </a:xfrm>
            <a:custGeom>
              <a:avLst/>
              <a:gdLst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59137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26764" y="685506"/>
                    <a:pt x="3369037" y="704441"/>
                  </a:cubicBezTo>
                  <a:cubicBezTo>
                    <a:pt x="3391941" y="556446"/>
                    <a:pt x="3409927" y="381656"/>
                    <a:pt x="3410216" y="195189"/>
                  </a:cubicBezTo>
                  <a:cubicBezTo>
                    <a:pt x="3239930" y="163882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101" name="Rounded Rectangle 10">
              <a:extLst>
                <a:ext uri="{FF2B5EF4-FFF2-40B4-BE49-F238E27FC236}">
                  <a16:creationId xmlns:a16="http://schemas.microsoft.com/office/drawing/2014/main" id="{798E328E-1056-4BD6-8D0A-FEC675AE63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71512" y="5429389"/>
              <a:ext cx="612962" cy="623192"/>
            </a:xfrm>
            <a:custGeom>
              <a:avLst/>
              <a:gdLst/>
              <a:ahLst/>
              <a:cxnLst/>
              <a:rect l="l" t="t" r="r" b="b"/>
              <a:pathLst>
                <a:path w="3186824" h="3240000">
                  <a:moveTo>
                    <a:pt x="2141174" y="1384899"/>
                  </a:moveTo>
                  <a:lnTo>
                    <a:pt x="2141174" y="1528887"/>
                  </a:lnTo>
                  <a:lnTo>
                    <a:pt x="1997174" y="1528887"/>
                  </a:lnTo>
                  <a:lnTo>
                    <a:pt x="1997174" y="1744911"/>
                  </a:lnTo>
                  <a:lnTo>
                    <a:pt x="2141174" y="1744911"/>
                  </a:lnTo>
                  <a:lnTo>
                    <a:pt x="2141174" y="1888899"/>
                  </a:lnTo>
                  <a:lnTo>
                    <a:pt x="2357174" y="1888899"/>
                  </a:lnTo>
                  <a:lnTo>
                    <a:pt x="2357174" y="1744911"/>
                  </a:lnTo>
                  <a:lnTo>
                    <a:pt x="2501174" y="1744911"/>
                  </a:lnTo>
                  <a:lnTo>
                    <a:pt x="2501174" y="1528887"/>
                  </a:lnTo>
                  <a:lnTo>
                    <a:pt x="2357174" y="1528887"/>
                  </a:lnTo>
                  <a:lnTo>
                    <a:pt x="2357174" y="1384899"/>
                  </a:lnTo>
                  <a:close/>
                  <a:moveTo>
                    <a:pt x="1286582" y="1008157"/>
                  </a:moveTo>
                  <a:cubicBezTo>
                    <a:pt x="1148208" y="1006486"/>
                    <a:pt x="1009270" y="1051569"/>
                    <a:pt x="894997" y="1143711"/>
                  </a:cubicBezTo>
                  <a:cubicBezTo>
                    <a:pt x="666451" y="1327995"/>
                    <a:pt x="600947" y="1648602"/>
                    <a:pt x="738892" y="1907765"/>
                  </a:cubicBezTo>
                  <a:cubicBezTo>
                    <a:pt x="876837" y="2166928"/>
                    <a:pt x="1179371" y="2291639"/>
                    <a:pt x="1459875" y="2204971"/>
                  </a:cubicBezTo>
                  <a:cubicBezTo>
                    <a:pt x="1676459" y="2138053"/>
                    <a:pt x="1832801" y="1959669"/>
                    <a:pt x="1876637" y="1747242"/>
                  </a:cubicBezTo>
                  <a:lnTo>
                    <a:pt x="1879565" y="1747242"/>
                  </a:lnTo>
                  <a:lnTo>
                    <a:pt x="1879565" y="1728291"/>
                  </a:lnTo>
                  <a:cubicBezTo>
                    <a:pt x="1891883" y="1671800"/>
                    <a:pt x="1894168" y="1612713"/>
                    <a:pt x="1887545" y="1552862"/>
                  </a:cubicBezTo>
                  <a:lnTo>
                    <a:pt x="1879565" y="1553745"/>
                  </a:lnTo>
                  <a:lnTo>
                    <a:pt x="1879565" y="1531218"/>
                  </a:lnTo>
                  <a:lnTo>
                    <a:pt x="1231565" y="1531218"/>
                  </a:lnTo>
                  <a:lnTo>
                    <a:pt x="1231565" y="1747242"/>
                  </a:lnTo>
                  <a:lnTo>
                    <a:pt x="1565835" y="1747242"/>
                  </a:lnTo>
                  <a:cubicBezTo>
                    <a:pt x="1530201" y="1827940"/>
                    <a:pt x="1460959" y="1892348"/>
                    <a:pt x="1371795" y="1919897"/>
                  </a:cubicBezTo>
                  <a:cubicBezTo>
                    <a:pt x="1228031" y="1964316"/>
                    <a:pt x="1072976" y="1900399"/>
                    <a:pt x="1002277" y="1767573"/>
                  </a:cubicBezTo>
                  <a:cubicBezTo>
                    <a:pt x="931578" y="1634747"/>
                    <a:pt x="965150" y="1470429"/>
                    <a:pt x="1082284" y="1375980"/>
                  </a:cubicBezTo>
                  <a:cubicBezTo>
                    <a:pt x="1199418" y="1281531"/>
                    <a:pt x="1367118" y="1283556"/>
                    <a:pt x="1481937" y="1380807"/>
                  </a:cubicBezTo>
                  <a:lnTo>
                    <a:pt x="1674778" y="1153129"/>
                  </a:lnTo>
                  <a:cubicBezTo>
                    <a:pt x="1562764" y="1058254"/>
                    <a:pt x="1424955" y="1009828"/>
                    <a:pt x="1286582" y="1008157"/>
                  </a:cubicBezTo>
                  <a:close/>
                  <a:moveTo>
                    <a:pt x="293028" y="0"/>
                  </a:moveTo>
                  <a:lnTo>
                    <a:pt x="2893796" y="0"/>
                  </a:lnTo>
                  <a:cubicBezTo>
                    <a:pt x="3055631" y="0"/>
                    <a:pt x="3186824" y="131193"/>
                    <a:pt x="3186824" y="293028"/>
                  </a:cubicBezTo>
                  <a:lnTo>
                    <a:pt x="3186824" y="2946972"/>
                  </a:lnTo>
                  <a:cubicBezTo>
                    <a:pt x="3186824" y="3108807"/>
                    <a:pt x="3055631" y="3240000"/>
                    <a:pt x="2893796" y="3240000"/>
                  </a:cubicBezTo>
                  <a:lnTo>
                    <a:pt x="293028" y="3240000"/>
                  </a:lnTo>
                  <a:cubicBezTo>
                    <a:pt x="131193" y="3240000"/>
                    <a:pt x="0" y="3108807"/>
                    <a:pt x="0" y="2946972"/>
                  </a:cubicBezTo>
                  <a:lnTo>
                    <a:pt x="0" y="293028"/>
                  </a:lnTo>
                  <a:cubicBezTo>
                    <a:pt x="0" y="131193"/>
                    <a:pt x="131193" y="0"/>
                    <a:pt x="29302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102" name="Block Arc 6">
              <a:extLst>
                <a:ext uri="{FF2B5EF4-FFF2-40B4-BE49-F238E27FC236}">
                  <a16:creationId xmlns:a16="http://schemas.microsoft.com/office/drawing/2014/main" id="{62965521-2EFF-4BE9-866C-3D9369FA5C74}"/>
                </a:ext>
              </a:extLst>
            </p:cNvPr>
            <p:cNvSpPr/>
            <p:nvPr/>
          </p:nvSpPr>
          <p:spPr>
            <a:xfrm>
              <a:off x="9120000" y="5472311"/>
              <a:ext cx="574617" cy="580270"/>
            </a:xfrm>
            <a:custGeom>
              <a:avLst/>
              <a:gdLst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734726 w 3221102"/>
                <a:gd name="connsiteY22" fmla="*/ 869255 h 3221116"/>
                <a:gd name="connsiteX23" fmla="*/ 1956122 w 3221102"/>
                <a:gd name="connsiteY23" fmla="*/ 1110076 h 3221116"/>
                <a:gd name="connsiteX24" fmla="*/ 1973374 w 3221102"/>
                <a:gd name="connsiteY24" fmla="*/ 875315 h 3221116"/>
                <a:gd name="connsiteX25" fmla="*/ 2333414 w 3221102"/>
                <a:gd name="connsiteY25" fmla="*/ 875315 h 3221116"/>
                <a:gd name="connsiteX26" fmla="*/ 2324788 w 3221102"/>
                <a:gd name="connsiteY26" fmla="*/ 2054049 h 3221116"/>
                <a:gd name="connsiteX27" fmla="*/ 2661746 w 3221102"/>
                <a:gd name="connsiteY27" fmla="*/ 2179658 h 3221116"/>
                <a:gd name="connsiteX28" fmla="*/ 2691046 w 3221102"/>
                <a:gd name="connsiteY28" fmla="*/ 2188689 h 3221116"/>
                <a:gd name="connsiteX29" fmla="*/ 2667011 w 3221102"/>
                <a:gd name="connsiteY29" fmla="*/ 2175828 h 3221116"/>
                <a:gd name="connsiteX30" fmla="*/ 2332141 w 3221102"/>
                <a:gd name="connsiteY30" fmla="*/ 653899 h 3221116"/>
                <a:gd name="connsiteX31" fmla="*/ 776764 w 3221102"/>
                <a:gd name="connsiteY31" fmla="*/ 749845 h 3221116"/>
                <a:gd name="connsiteX32" fmla="*/ 631487 w 3221102"/>
                <a:gd name="connsiteY32" fmla="*/ 2301392 h 3221116"/>
                <a:gd name="connsiteX33" fmla="*/ 2142017 w 3221102"/>
                <a:gd name="connsiteY33" fmla="*/ 2684410 h 3221116"/>
                <a:gd name="connsiteX34" fmla="*/ 2324866 w 3221102"/>
                <a:gd name="connsiteY34" fmla="*/ 3053856 h 3221116"/>
                <a:gd name="connsiteX35" fmla="*/ 294693 w 3221102"/>
                <a:gd name="connsiteY35" fmla="*/ 2539075 h 3221116"/>
                <a:gd name="connsiteX36" fmla="*/ 489947 w 3221102"/>
                <a:gd name="connsiteY36" fmla="*/ 453774 h 3221116"/>
                <a:gd name="connsiteX37" fmla="*/ 1651152 w 3221102"/>
                <a:gd name="connsiteY37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734726 w 3221102"/>
                <a:gd name="connsiteY22" fmla="*/ 869255 h 3221116"/>
                <a:gd name="connsiteX23" fmla="*/ 1956122 w 3221102"/>
                <a:gd name="connsiteY23" fmla="*/ 1110076 h 3221116"/>
                <a:gd name="connsiteX24" fmla="*/ 1973374 w 3221102"/>
                <a:gd name="connsiteY24" fmla="*/ 875315 h 3221116"/>
                <a:gd name="connsiteX25" fmla="*/ 2333414 w 3221102"/>
                <a:gd name="connsiteY25" fmla="*/ 875315 h 3221116"/>
                <a:gd name="connsiteX26" fmla="*/ 2324788 w 3221102"/>
                <a:gd name="connsiteY26" fmla="*/ 2054049 h 3221116"/>
                <a:gd name="connsiteX27" fmla="*/ 2661746 w 3221102"/>
                <a:gd name="connsiteY27" fmla="*/ 2179658 h 3221116"/>
                <a:gd name="connsiteX28" fmla="*/ 2691046 w 3221102"/>
                <a:gd name="connsiteY28" fmla="*/ 2188689 h 3221116"/>
                <a:gd name="connsiteX29" fmla="*/ 2667011 w 3221102"/>
                <a:gd name="connsiteY29" fmla="*/ 2175828 h 3221116"/>
                <a:gd name="connsiteX30" fmla="*/ 2332141 w 3221102"/>
                <a:gd name="connsiteY30" fmla="*/ 653899 h 3221116"/>
                <a:gd name="connsiteX31" fmla="*/ 776764 w 3221102"/>
                <a:gd name="connsiteY31" fmla="*/ 749845 h 3221116"/>
                <a:gd name="connsiteX32" fmla="*/ 631487 w 3221102"/>
                <a:gd name="connsiteY32" fmla="*/ 2301392 h 3221116"/>
                <a:gd name="connsiteX33" fmla="*/ 2142017 w 3221102"/>
                <a:gd name="connsiteY33" fmla="*/ 2684410 h 3221116"/>
                <a:gd name="connsiteX34" fmla="*/ 2324866 w 3221102"/>
                <a:gd name="connsiteY34" fmla="*/ 3053856 h 3221116"/>
                <a:gd name="connsiteX35" fmla="*/ 294693 w 3221102"/>
                <a:gd name="connsiteY35" fmla="*/ 2539075 h 3221116"/>
                <a:gd name="connsiteX36" fmla="*/ 489947 w 3221102"/>
                <a:gd name="connsiteY36" fmla="*/ 453774 h 3221116"/>
                <a:gd name="connsiteX37" fmla="*/ 1651152 w 3221102"/>
                <a:gd name="connsiteY37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151233"/>
                <a:gd name="connsiteY0" fmla="*/ 2175617 h 3221116"/>
                <a:gd name="connsiteX1" fmla="*/ 2658205 w 3151233"/>
                <a:gd name="connsiteY1" fmla="*/ 2178566 h 3221116"/>
                <a:gd name="connsiteX2" fmla="*/ 2664630 w 3151233"/>
                <a:gd name="connsiteY2" fmla="*/ 2175617 h 3221116"/>
                <a:gd name="connsiteX3" fmla="*/ 1477043 w 3151233"/>
                <a:gd name="connsiteY3" fmla="*/ 1144372 h 3221116"/>
                <a:gd name="connsiteX4" fmla="*/ 1409070 w 3151233"/>
                <a:gd name="connsiteY4" fmla="*/ 1159393 h 3221116"/>
                <a:gd name="connsiteX5" fmla="*/ 1152384 w 3151233"/>
                <a:gd name="connsiteY5" fmla="*/ 1703728 h 3221116"/>
                <a:gd name="connsiteX6" fmla="*/ 1514013 w 3151233"/>
                <a:gd name="connsiteY6" fmla="*/ 2152290 h 3221116"/>
                <a:gd name="connsiteX7" fmla="*/ 1850815 w 3151233"/>
                <a:gd name="connsiteY7" fmla="*/ 1654259 h 3221116"/>
                <a:gd name="connsiteX8" fmla="*/ 1830467 w 3151233"/>
                <a:gd name="connsiteY8" fmla="*/ 1515986 h 3221116"/>
                <a:gd name="connsiteX9" fmla="*/ 1477043 w 3151233"/>
                <a:gd name="connsiteY9" fmla="*/ 1144372 h 3221116"/>
                <a:gd name="connsiteX10" fmla="*/ 1651152 w 3151233"/>
                <a:gd name="connsiteY10" fmla="*/ 501 h 3221116"/>
                <a:gd name="connsiteX11" fmla="*/ 2580395 w 3151233"/>
                <a:gd name="connsiteY11" fmla="*/ 324821 h 3221116"/>
                <a:gd name="connsiteX12" fmla="*/ 3030464 w 3151233"/>
                <a:gd name="connsiteY12" fmla="*/ 2249544 h 3221116"/>
                <a:gd name="connsiteX13" fmla="*/ 2585849 w 3151233"/>
                <a:gd name="connsiteY13" fmla="*/ 2588887 h 3221116"/>
                <a:gd name="connsiteX14" fmla="*/ 1973374 w 3151233"/>
                <a:gd name="connsiteY14" fmla="*/ 2195096 h 3221116"/>
                <a:gd name="connsiteX15" fmla="*/ 1390827 w 3151233"/>
                <a:gd name="connsiteY15" fmla="*/ 2527630 h 3221116"/>
                <a:gd name="connsiteX16" fmla="*/ 783896 w 3151233"/>
                <a:gd name="connsiteY16" fmla="*/ 1665044 h 3221116"/>
                <a:gd name="connsiteX17" fmla="*/ 1268509 w 3151233"/>
                <a:gd name="connsiteY17" fmla="*/ 819983 h 3221116"/>
                <a:gd name="connsiteX18" fmla="*/ 1328805 w 3151233"/>
                <a:gd name="connsiteY18" fmla="*/ 807930 h 3221116"/>
                <a:gd name="connsiteX19" fmla="*/ 1390827 w 3151233"/>
                <a:gd name="connsiteY19" fmla="*/ 802457 h 3221116"/>
                <a:gd name="connsiteX20" fmla="*/ 1462242 w 3151233"/>
                <a:gd name="connsiteY20" fmla="*/ 801708 h 3221116"/>
                <a:gd name="connsiteX21" fmla="*/ 1956122 w 3151233"/>
                <a:gd name="connsiteY21" fmla="*/ 1110076 h 3221116"/>
                <a:gd name="connsiteX22" fmla="*/ 1973374 w 3151233"/>
                <a:gd name="connsiteY22" fmla="*/ 875315 h 3221116"/>
                <a:gd name="connsiteX23" fmla="*/ 2333414 w 3151233"/>
                <a:gd name="connsiteY23" fmla="*/ 875315 h 3221116"/>
                <a:gd name="connsiteX24" fmla="*/ 2324788 w 3151233"/>
                <a:gd name="connsiteY24" fmla="*/ 2054049 h 3221116"/>
                <a:gd name="connsiteX25" fmla="*/ 2661746 w 3151233"/>
                <a:gd name="connsiteY25" fmla="*/ 2179658 h 3221116"/>
                <a:gd name="connsiteX26" fmla="*/ 2691046 w 3151233"/>
                <a:gd name="connsiteY26" fmla="*/ 2188689 h 3221116"/>
                <a:gd name="connsiteX27" fmla="*/ 2667011 w 3151233"/>
                <a:gd name="connsiteY27" fmla="*/ 2175828 h 3221116"/>
                <a:gd name="connsiteX28" fmla="*/ 2332141 w 3151233"/>
                <a:gd name="connsiteY28" fmla="*/ 653899 h 3221116"/>
                <a:gd name="connsiteX29" fmla="*/ 776764 w 3151233"/>
                <a:gd name="connsiteY29" fmla="*/ 749845 h 3221116"/>
                <a:gd name="connsiteX30" fmla="*/ 631487 w 3151233"/>
                <a:gd name="connsiteY30" fmla="*/ 2301392 h 3221116"/>
                <a:gd name="connsiteX31" fmla="*/ 2142017 w 3151233"/>
                <a:gd name="connsiteY31" fmla="*/ 2684410 h 3221116"/>
                <a:gd name="connsiteX32" fmla="*/ 2324866 w 3151233"/>
                <a:gd name="connsiteY32" fmla="*/ 3053856 h 3221116"/>
                <a:gd name="connsiteX33" fmla="*/ 294693 w 3151233"/>
                <a:gd name="connsiteY33" fmla="*/ 2539075 h 3221116"/>
                <a:gd name="connsiteX34" fmla="*/ 489947 w 3151233"/>
                <a:gd name="connsiteY34" fmla="*/ 453774 h 3221116"/>
                <a:gd name="connsiteX35" fmla="*/ 1651152 w 3151233"/>
                <a:gd name="connsiteY35" fmla="*/ 501 h 3221116"/>
                <a:gd name="connsiteX0" fmla="*/ 2664630 w 3161851"/>
                <a:gd name="connsiteY0" fmla="*/ 2175617 h 3221116"/>
                <a:gd name="connsiteX1" fmla="*/ 2658205 w 3161851"/>
                <a:gd name="connsiteY1" fmla="*/ 2178566 h 3221116"/>
                <a:gd name="connsiteX2" fmla="*/ 2664630 w 3161851"/>
                <a:gd name="connsiteY2" fmla="*/ 2175617 h 3221116"/>
                <a:gd name="connsiteX3" fmla="*/ 1477043 w 3161851"/>
                <a:gd name="connsiteY3" fmla="*/ 1144372 h 3221116"/>
                <a:gd name="connsiteX4" fmla="*/ 1409070 w 3161851"/>
                <a:gd name="connsiteY4" fmla="*/ 1159393 h 3221116"/>
                <a:gd name="connsiteX5" fmla="*/ 1152384 w 3161851"/>
                <a:gd name="connsiteY5" fmla="*/ 1703728 h 3221116"/>
                <a:gd name="connsiteX6" fmla="*/ 1514013 w 3161851"/>
                <a:gd name="connsiteY6" fmla="*/ 2152290 h 3221116"/>
                <a:gd name="connsiteX7" fmla="*/ 1850815 w 3161851"/>
                <a:gd name="connsiteY7" fmla="*/ 1654259 h 3221116"/>
                <a:gd name="connsiteX8" fmla="*/ 1830467 w 3161851"/>
                <a:gd name="connsiteY8" fmla="*/ 1515986 h 3221116"/>
                <a:gd name="connsiteX9" fmla="*/ 1477043 w 3161851"/>
                <a:gd name="connsiteY9" fmla="*/ 1144372 h 3221116"/>
                <a:gd name="connsiteX10" fmla="*/ 1651152 w 3161851"/>
                <a:gd name="connsiteY10" fmla="*/ 501 h 3221116"/>
                <a:gd name="connsiteX11" fmla="*/ 2580395 w 3161851"/>
                <a:gd name="connsiteY11" fmla="*/ 324821 h 3221116"/>
                <a:gd name="connsiteX12" fmla="*/ 3030464 w 3161851"/>
                <a:gd name="connsiteY12" fmla="*/ 2249544 h 3221116"/>
                <a:gd name="connsiteX13" fmla="*/ 2585849 w 3161851"/>
                <a:gd name="connsiteY13" fmla="*/ 2588887 h 3221116"/>
                <a:gd name="connsiteX14" fmla="*/ 1973374 w 3161851"/>
                <a:gd name="connsiteY14" fmla="*/ 2195096 h 3221116"/>
                <a:gd name="connsiteX15" fmla="*/ 1390827 w 3161851"/>
                <a:gd name="connsiteY15" fmla="*/ 2527630 h 3221116"/>
                <a:gd name="connsiteX16" fmla="*/ 783896 w 3161851"/>
                <a:gd name="connsiteY16" fmla="*/ 1665044 h 3221116"/>
                <a:gd name="connsiteX17" fmla="*/ 1268509 w 3161851"/>
                <a:gd name="connsiteY17" fmla="*/ 819983 h 3221116"/>
                <a:gd name="connsiteX18" fmla="*/ 1328805 w 3161851"/>
                <a:gd name="connsiteY18" fmla="*/ 807930 h 3221116"/>
                <a:gd name="connsiteX19" fmla="*/ 1390827 w 3161851"/>
                <a:gd name="connsiteY19" fmla="*/ 802457 h 3221116"/>
                <a:gd name="connsiteX20" fmla="*/ 1462242 w 3161851"/>
                <a:gd name="connsiteY20" fmla="*/ 801708 h 3221116"/>
                <a:gd name="connsiteX21" fmla="*/ 1956122 w 3161851"/>
                <a:gd name="connsiteY21" fmla="*/ 1110076 h 3221116"/>
                <a:gd name="connsiteX22" fmla="*/ 1973374 w 3161851"/>
                <a:gd name="connsiteY22" fmla="*/ 875315 h 3221116"/>
                <a:gd name="connsiteX23" fmla="*/ 2333414 w 3161851"/>
                <a:gd name="connsiteY23" fmla="*/ 875315 h 3221116"/>
                <a:gd name="connsiteX24" fmla="*/ 2324788 w 3161851"/>
                <a:gd name="connsiteY24" fmla="*/ 2054049 h 3221116"/>
                <a:gd name="connsiteX25" fmla="*/ 2661746 w 3161851"/>
                <a:gd name="connsiteY25" fmla="*/ 2179658 h 3221116"/>
                <a:gd name="connsiteX26" fmla="*/ 2691046 w 3161851"/>
                <a:gd name="connsiteY26" fmla="*/ 2188689 h 3221116"/>
                <a:gd name="connsiteX27" fmla="*/ 2667011 w 3161851"/>
                <a:gd name="connsiteY27" fmla="*/ 2175828 h 3221116"/>
                <a:gd name="connsiteX28" fmla="*/ 2332141 w 3161851"/>
                <a:gd name="connsiteY28" fmla="*/ 653899 h 3221116"/>
                <a:gd name="connsiteX29" fmla="*/ 776764 w 3161851"/>
                <a:gd name="connsiteY29" fmla="*/ 749845 h 3221116"/>
                <a:gd name="connsiteX30" fmla="*/ 631487 w 3161851"/>
                <a:gd name="connsiteY30" fmla="*/ 2301392 h 3221116"/>
                <a:gd name="connsiteX31" fmla="*/ 2142017 w 3161851"/>
                <a:gd name="connsiteY31" fmla="*/ 2684410 h 3221116"/>
                <a:gd name="connsiteX32" fmla="*/ 2324866 w 3161851"/>
                <a:gd name="connsiteY32" fmla="*/ 3053856 h 3221116"/>
                <a:gd name="connsiteX33" fmla="*/ 294693 w 3161851"/>
                <a:gd name="connsiteY33" fmla="*/ 2539075 h 3221116"/>
                <a:gd name="connsiteX34" fmla="*/ 489947 w 3161851"/>
                <a:gd name="connsiteY34" fmla="*/ 453774 h 3221116"/>
                <a:gd name="connsiteX35" fmla="*/ 1651152 w 3161851"/>
                <a:gd name="connsiteY35" fmla="*/ 501 h 3221116"/>
                <a:gd name="connsiteX0" fmla="*/ 2664630 w 3182629"/>
                <a:gd name="connsiteY0" fmla="*/ 2175617 h 3221116"/>
                <a:gd name="connsiteX1" fmla="*/ 2658205 w 3182629"/>
                <a:gd name="connsiteY1" fmla="*/ 2178566 h 3221116"/>
                <a:gd name="connsiteX2" fmla="*/ 2664630 w 3182629"/>
                <a:gd name="connsiteY2" fmla="*/ 2175617 h 3221116"/>
                <a:gd name="connsiteX3" fmla="*/ 1477043 w 3182629"/>
                <a:gd name="connsiteY3" fmla="*/ 1144372 h 3221116"/>
                <a:gd name="connsiteX4" fmla="*/ 1409070 w 3182629"/>
                <a:gd name="connsiteY4" fmla="*/ 1159393 h 3221116"/>
                <a:gd name="connsiteX5" fmla="*/ 1152384 w 3182629"/>
                <a:gd name="connsiteY5" fmla="*/ 1703728 h 3221116"/>
                <a:gd name="connsiteX6" fmla="*/ 1514013 w 3182629"/>
                <a:gd name="connsiteY6" fmla="*/ 2152290 h 3221116"/>
                <a:gd name="connsiteX7" fmla="*/ 1850815 w 3182629"/>
                <a:gd name="connsiteY7" fmla="*/ 1654259 h 3221116"/>
                <a:gd name="connsiteX8" fmla="*/ 1830467 w 3182629"/>
                <a:gd name="connsiteY8" fmla="*/ 1515986 h 3221116"/>
                <a:gd name="connsiteX9" fmla="*/ 1477043 w 3182629"/>
                <a:gd name="connsiteY9" fmla="*/ 1144372 h 3221116"/>
                <a:gd name="connsiteX10" fmla="*/ 1651152 w 3182629"/>
                <a:gd name="connsiteY10" fmla="*/ 501 h 3221116"/>
                <a:gd name="connsiteX11" fmla="*/ 2580395 w 3182629"/>
                <a:gd name="connsiteY11" fmla="*/ 324821 h 3221116"/>
                <a:gd name="connsiteX12" fmla="*/ 3030464 w 3182629"/>
                <a:gd name="connsiteY12" fmla="*/ 2249544 h 3221116"/>
                <a:gd name="connsiteX13" fmla="*/ 2585849 w 3182629"/>
                <a:gd name="connsiteY13" fmla="*/ 2588887 h 3221116"/>
                <a:gd name="connsiteX14" fmla="*/ 1973374 w 3182629"/>
                <a:gd name="connsiteY14" fmla="*/ 2195096 h 3221116"/>
                <a:gd name="connsiteX15" fmla="*/ 1390827 w 3182629"/>
                <a:gd name="connsiteY15" fmla="*/ 2527630 h 3221116"/>
                <a:gd name="connsiteX16" fmla="*/ 783896 w 3182629"/>
                <a:gd name="connsiteY16" fmla="*/ 1665044 h 3221116"/>
                <a:gd name="connsiteX17" fmla="*/ 1268509 w 3182629"/>
                <a:gd name="connsiteY17" fmla="*/ 819983 h 3221116"/>
                <a:gd name="connsiteX18" fmla="*/ 1328805 w 3182629"/>
                <a:gd name="connsiteY18" fmla="*/ 807930 h 3221116"/>
                <a:gd name="connsiteX19" fmla="*/ 1390827 w 3182629"/>
                <a:gd name="connsiteY19" fmla="*/ 802457 h 3221116"/>
                <a:gd name="connsiteX20" fmla="*/ 1462242 w 3182629"/>
                <a:gd name="connsiteY20" fmla="*/ 801708 h 3221116"/>
                <a:gd name="connsiteX21" fmla="*/ 1956122 w 3182629"/>
                <a:gd name="connsiteY21" fmla="*/ 1110076 h 3221116"/>
                <a:gd name="connsiteX22" fmla="*/ 1973374 w 3182629"/>
                <a:gd name="connsiteY22" fmla="*/ 875315 h 3221116"/>
                <a:gd name="connsiteX23" fmla="*/ 2333414 w 3182629"/>
                <a:gd name="connsiteY23" fmla="*/ 875315 h 3221116"/>
                <a:gd name="connsiteX24" fmla="*/ 2324788 w 3182629"/>
                <a:gd name="connsiteY24" fmla="*/ 2054049 h 3221116"/>
                <a:gd name="connsiteX25" fmla="*/ 2661746 w 3182629"/>
                <a:gd name="connsiteY25" fmla="*/ 2179658 h 3221116"/>
                <a:gd name="connsiteX26" fmla="*/ 2691046 w 3182629"/>
                <a:gd name="connsiteY26" fmla="*/ 2188689 h 3221116"/>
                <a:gd name="connsiteX27" fmla="*/ 2667011 w 3182629"/>
                <a:gd name="connsiteY27" fmla="*/ 2175828 h 3221116"/>
                <a:gd name="connsiteX28" fmla="*/ 2332141 w 3182629"/>
                <a:gd name="connsiteY28" fmla="*/ 653899 h 3221116"/>
                <a:gd name="connsiteX29" fmla="*/ 776764 w 3182629"/>
                <a:gd name="connsiteY29" fmla="*/ 749845 h 3221116"/>
                <a:gd name="connsiteX30" fmla="*/ 631487 w 3182629"/>
                <a:gd name="connsiteY30" fmla="*/ 2301392 h 3221116"/>
                <a:gd name="connsiteX31" fmla="*/ 2142017 w 3182629"/>
                <a:gd name="connsiteY31" fmla="*/ 2684410 h 3221116"/>
                <a:gd name="connsiteX32" fmla="*/ 2324866 w 3182629"/>
                <a:gd name="connsiteY32" fmla="*/ 3053856 h 3221116"/>
                <a:gd name="connsiteX33" fmla="*/ 294693 w 3182629"/>
                <a:gd name="connsiteY33" fmla="*/ 2539075 h 3221116"/>
                <a:gd name="connsiteX34" fmla="*/ 489947 w 3182629"/>
                <a:gd name="connsiteY34" fmla="*/ 453774 h 3221116"/>
                <a:gd name="connsiteX35" fmla="*/ 1651152 w 3182629"/>
                <a:gd name="connsiteY35" fmla="*/ 501 h 3221116"/>
                <a:gd name="connsiteX0" fmla="*/ 2664630 w 3189723"/>
                <a:gd name="connsiteY0" fmla="*/ 2175617 h 3221116"/>
                <a:gd name="connsiteX1" fmla="*/ 2658205 w 3189723"/>
                <a:gd name="connsiteY1" fmla="*/ 2178566 h 3221116"/>
                <a:gd name="connsiteX2" fmla="*/ 2664630 w 3189723"/>
                <a:gd name="connsiteY2" fmla="*/ 2175617 h 3221116"/>
                <a:gd name="connsiteX3" fmla="*/ 1477043 w 3189723"/>
                <a:gd name="connsiteY3" fmla="*/ 1144372 h 3221116"/>
                <a:gd name="connsiteX4" fmla="*/ 1409070 w 3189723"/>
                <a:gd name="connsiteY4" fmla="*/ 1159393 h 3221116"/>
                <a:gd name="connsiteX5" fmla="*/ 1152384 w 3189723"/>
                <a:gd name="connsiteY5" fmla="*/ 1703728 h 3221116"/>
                <a:gd name="connsiteX6" fmla="*/ 1514013 w 3189723"/>
                <a:gd name="connsiteY6" fmla="*/ 2152290 h 3221116"/>
                <a:gd name="connsiteX7" fmla="*/ 1850815 w 3189723"/>
                <a:gd name="connsiteY7" fmla="*/ 1654259 h 3221116"/>
                <a:gd name="connsiteX8" fmla="*/ 1830467 w 3189723"/>
                <a:gd name="connsiteY8" fmla="*/ 1515986 h 3221116"/>
                <a:gd name="connsiteX9" fmla="*/ 1477043 w 3189723"/>
                <a:gd name="connsiteY9" fmla="*/ 1144372 h 3221116"/>
                <a:gd name="connsiteX10" fmla="*/ 1651152 w 3189723"/>
                <a:gd name="connsiteY10" fmla="*/ 501 h 3221116"/>
                <a:gd name="connsiteX11" fmla="*/ 2580395 w 3189723"/>
                <a:gd name="connsiteY11" fmla="*/ 324821 h 3221116"/>
                <a:gd name="connsiteX12" fmla="*/ 3030464 w 3189723"/>
                <a:gd name="connsiteY12" fmla="*/ 2249544 h 3221116"/>
                <a:gd name="connsiteX13" fmla="*/ 2585849 w 3189723"/>
                <a:gd name="connsiteY13" fmla="*/ 2588887 h 3221116"/>
                <a:gd name="connsiteX14" fmla="*/ 1973374 w 3189723"/>
                <a:gd name="connsiteY14" fmla="*/ 2195096 h 3221116"/>
                <a:gd name="connsiteX15" fmla="*/ 1390827 w 3189723"/>
                <a:gd name="connsiteY15" fmla="*/ 2527630 h 3221116"/>
                <a:gd name="connsiteX16" fmla="*/ 783896 w 3189723"/>
                <a:gd name="connsiteY16" fmla="*/ 1665044 h 3221116"/>
                <a:gd name="connsiteX17" fmla="*/ 1268509 w 3189723"/>
                <a:gd name="connsiteY17" fmla="*/ 819983 h 3221116"/>
                <a:gd name="connsiteX18" fmla="*/ 1328805 w 3189723"/>
                <a:gd name="connsiteY18" fmla="*/ 807930 h 3221116"/>
                <a:gd name="connsiteX19" fmla="*/ 1390827 w 3189723"/>
                <a:gd name="connsiteY19" fmla="*/ 802457 h 3221116"/>
                <a:gd name="connsiteX20" fmla="*/ 1462242 w 3189723"/>
                <a:gd name="connsiteY20" fmla="*/ 801708 h 3221116"/>
                <a:gd name="connsiteX21" fmla="*/ 1956122 w 3189723"/>
                <a:gd name="connsiteY21" fmla="*/ 1110076 h 3221116"/>
                <a:gd name="connsiteX22" fmla="*/ 1973374 w 3189723"/>
                <a:gd name="connsiteY22" fmla="*/ 875315 h 3221116"/>
                <a:gd name="connsiteX23" fmla="*/ 2333414 w 3189723"/>
                <a:gd name="connsiteY23" fmla="*/ 875315 h 3221116"/>
                <a:gd name="connsiteX24" fmla="*/ 2324788 w 3189723"/>
                <a:gd name="connsiteY24" fmla="*/ 2054049 h 3221116"/>
                <a:gd name="connsiteX25" fmla="*/ 2661746 w 3189723"/>
                <a:gd name="connsiteY25" fmla="*/ 2179658 h 3221116"/>
                <a:gd name="connsiteX26" fmla="*/ 2691046 w 3189723"/>
                <a:gd name="connsiteY26" fmla="*/ 2188689 h 3221116"/>
                <a:gd name="connsiteX27" fmla="*/ 2667011 w 3189723"/>
                <a:gd name="connsiteY27" fmla="*/ 2175828 h 3221116"/>
                <a:gd name="connsiteX28" fmla="*/ 2332141 w 3189723"/>
                <a:gd name="connsiteY28" fmla="*/ 653899 h 3221116"/>
                <a:gd name="connsiteX29" fmla="*/ 776764 w 3189723"/>
                <a:gd name="connsiteY29" fmla="*/ 749845 h 3221116"/>
                <a:gd name="connsiteX30" fmla="*/ 631487 w 3189723"/>
                <a:gd name="connsiteY30" fmla="*/ 2301392 h 3221116"/>
                <a:gd name="connsiteX31" fmla="*/ 2142017 w 3189723"/>
                <a:gd name="connsiteY31" fmla="*/ 2684410 h 3221116"/>
                <a:gd name="connsiteX32" fmla="*/ 2324866 w 3189723"/>
                <a:gd name="connsiteY32" fmla="*/ 3053856 h 3221116"/>
                <a:gd name="connsiteX33" fmla="*/ 294693 w 3189723"/>
                <a:gd name="connsiteY33" fmla="*/ 2539075 h 3221116"/>
                <a:gd name="connsiteX34" fmla="*/ 489947 w 3189723"/>
                <a:gd name="connsiteY34" fmla="*/ 453774 h 3221116"/>
                <a:gd name="connsiteX35" fmla="*/ 1651152 w 3189723"/>
                <a:gd name="connsiteY35" fmla="*/ 501 h 322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189723" h="3221116">
                  <a:moveTo>
                    <a:pt x="2664630" y="2175617"/>
                  </a:moveTo>
                  <a:lnTo>
                    <a:pt x="2658205" y="2178566"/>
                  </a:lnTo>
                  <a:cubicBezTo>
                    <a:pt x="2662222" y="2175972"/>
                    <a:pt x="2664284" y="2175096"/>
                    <a:pt x="2664630" y="2175617"/>
                  </a:cubicBezTo>
                  <a:close/>
                  <a:moveTo>
                    <a:pt x="1477043" y="1144372"/>
                  </a:moveTo>
                  <a:lnTo>
                    <a:pt x="1409070" y="1159393"/>
                  </a:lnTo>
                  <a:cubicBezTo>
                    <a:pt x="1167974" y="1216277"/>
                    <a:pt x="1134894" y="1538245"/>
                    <a:pt x="1152384" y="1703728"/>
                  </a:cubicBezTo>
                  <a:cubicBezTo>
                    <a:pt x="1169874" y="1869211"/>
                    <a:pt x="1272747" y="2156947"/>
                    <a:pt x="1514013" y="2152290"/>
                  </a:cubicBezTo>
                  <a:cubicBezTo>
                    <a:pt x="1680659" y="2149073"/>
                    <a:pt x="1865876" y="1940767"/>
                    <a:pt x="1850815" y="1654259"/>
                  </a:cubicBezTo>
                  <a:cubicBezTo>
                    <a:pt x="1844015" y="1608142"/>
                    <a:pt x="1837162" y="1561942"/>
                    <a:pt x="1830467" y="1515986"/>
                  </a:cubicBezTo>
                  <a:cubicBezTo>
                    <a:pt x="1779361" y="1292438"/>
                    <a:pt x="1635542" y="1134285"/>
                    <a:pt x="1477043" y="1144372"/>
                  </a:cubicBezTo>
                  <a:close/>
                  <a:moveTo>
                    <a:pt x="1651152" y="501"/>
                  </a:moveTo>
                  <a:cubicBezTo>
                    <a:pt x="1977584" y="8635"/>
                    <a:pt x="2235425" y="52153"/>
                    <a:pt x="2580395" y="324821"/>
                  </a:cubicBezTo>
                  <a:cubicBezTo>
                    <a:pt x="3000061" y="656529"/>
                    <a:pt x="3430704" y="1549940"/>
                    <a:pt x="3030464" y="2249544"/>
                  </a:cubicBezTo>
                  <a:cubicBezTo>
                    <a:pt x="2882259" y="2451798"/>
                    <a:pt x="2785813" y="2507403"/>
                    <a:pt x="2585849" y="2588887"/>
                  </a:cubicBezTo>
                  <a:cubicBezTo>
                    <a:pt x="2194785" y="2615774"/>
                    <a:pt x="1984876" y="2478759"/>
                    <a:pt x="1973374" y="2195096"/>
                  </a:cubicBezTo>
                  <a:cubicBezTo>
                    <a:pt x="1841986" y="2496540"/>
                    <a:pt x="1610941" y="2555551"/>
                    <a:pt x="1390827" y="2527630"/>
                  </a:cubicBezTo>
                  <a:cubicBezTo>
                    <a:pt x="1131071" y="2494680"/>
                    <a:pt x="853863" y="2136270"/>
                    <a:pt x="783896" y="1665044"/>
                  </a:cubicBezTo>
                  <a:cubicBezTo>
                    <a:pt x="715204" y="1202409"/>
                    <a:pt x="991941" y="900416"/>
                    <a:pt x="1268509" y="819983"/>
                  </a:cubicBezTo>
                  <a:cubicBezTo>
                    <a:pt x="1288264" y="814237"/>
                    <a:pt x="1308391" y="810536"/>
                    <a:pt x="1328805" y="807930"/>
                  </a:cubicBezTo>
                  <a:cubicBezTo>
                    <a:pt x="1349219" y="805325"/>
                    <a:pt x="1369921" y="803817"/>
                    <a:pt x="1390827" y="802457"/>
                  </a:cubicBezTo>
                  <a:cubicBezTo>
                    <a:pt x="1416795" y="800769"/>
                    <a:pt x="1355770" y="788713"/>
                    <a:pt x="1462242" y="801708"/>
                  </a:cubicBezTo>
                  <a:cubicBezTo>
                    <a:pt x="1599590" y="818472"/>
                    <a:pt x="1776043" y="890774"/>
                    <a:pt x="1956122" y="1110076"/>
                  </a:cubicBezTo>
                  <a:lnTo>
                    <a:pt x="1973374" y="875315"/>
                  </a:lnTo>
                  <a:lnTo>
                    <a:pt x="2333414" y="875315"/>
                  </a:lnTo>
                  <a:cubicBezTo>
                    <a:pt x="2330539" y="1325736"/>
                    <a:pt x="2327663" y="1603628"/>
                    <a:pt x="2324788" y="2054049"/>
                  </a:cubicBezTo>
                  <a:cubicBezTo>
                    <a:pt x="2290850" y="2479718"/>
                    <a:pt x="2627788" y="2217580"/>
                    <a:pt x="2661746" y="2179658"/>
                  </a:cubicBezTo>
                  <a:lnTo>
                    <a:pt x="2691046" y="2188689"/>
                  </a:lnTo>
                  <a:lnTo>
                    <a:pt x="2667011" y="2175828"/>
                  </a:lnTo>
                  <a:cubicBezTo>
                    <a:pt x="2945550" y="1655295"/>
                    <a:pt x="2803444" y="1009445"/>
                    <a:pt x="2332141" y="653899"/>
                  </a:cubicBezTo>
                  <a:cubicBezTo>
                    <a:pt x="1860838" y="298353"/>
                    <a:pt x="1200794" y="339069"/>
                    <a:pt x="776764" y="749845"/>
                  </a:cubicBezTo>
                  <a:cubicBezTo>
                    <a:pt x="352733" y="1160621"/>
                    <a:pt x="291083" y="1819040"/>
                    <a:pt x="631487" y="2301392"/>
                  </a:cubicBezTo>
                  <a:cubicBezTo>
                    <a:pt x="971891" y="2783745"/>
                    <a:pt x="1612904" y="2946283"/>
                    <a:pt x="2142017" y="2684410"/>
                  </a:cubicBezTo>
                  <a:lnTo>
                    <a:pt x="2324866" y="3053856"/>
                  </a:lnTo>
                  <a:cubicBezTo>
                    <a:pt x="1613730" y="3405817"/>
                    <a:pt x="752200" y="3187363"/>
                    <a:pt x="294693" y="2539075"/>
                  </a:cubicBezTo>
                  <a:cubicBezTo>
                    <a:pt x="-162814" y="1890787"/>
                    <a:pt x="-79956" y="1005863"/>
                    <a:pt x="489947" y="453774"/>
                  </a:cubicBezTo>
                  <a:cubicBezTo>
                    <a:pt x="810518" y="143225"/>
                    <a:pt x="1231454" y="-9956"/>
                    <a:pt x="1651152" y="50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grpSp>
          <p:nvGrpSpPr>
            <p:cNvPr id="106" name="Google Shape;10001;p74"/>
            <p:cNvGrpSpPr/>
            <p:nvPr/>
          </p:nvGrpSpPr>
          <p:grpSpPr>
            <a:xfrm>
              <a:off x="10882933" y="5417608"/>
              <a:ext cx="583830" cy="583829"/>
              <a:chOff x="-65145700" y="3727425"/>
              <a:chExt cx="317425" cy="317425"/>
            </a:xfrm>
            <a:grpFill/>
          </p:grpSpPr>
          <p:sp>
            <p:nvSpPr>
              <p:cNvPr id="107" name="Google Shape;10002;p74"/>
              <p:cNvSpPr/>
              <p:nvPr/>
            </p:nvSpPr>
            <p:spPr>
              <a:xfrm>
                <a:off x="-65145700" y="3769150"/>
                <a:ext cx="27567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11027" h="11028" extrusionOk="0">
                    <a:moveTo>
                      <a:pt x="5514" y="1"/>
                    </a:moveTo>
                    <a:cubicBezTo>
                      <a:pt x="2489" y="1"/>
                      <a:pt x="0" y="2458"/>
                      <a:pt x="0" y="5514"/>
                    </a:cubicBezTo>
                    <a:cubicBezTo>
                      <a:pt x="0" y="8539"/>
                      <a:pt x="2489" y="11027"/>
                      <a:pt x="5514" y="11027"/>
                    </a:cubicBezTo>
                    <a:cubicBezTo>
                      <a:pt x="8538" y="11027"/>
                      <a:pt x="11027" y="8539"/>
                      <a:pt x="11027" y="5514"/>
                    </a:cubicBezTo>
                    <a:cubicBezTo>
                      <a:pt x="11027" y="5294"/>
                      <a:pt x="10869" y="5105"/>
                      <a:pt x="10649" y="5105"/>
                    </a:cubicBezTo>
                    <a:lnTo>
                      <a:pt x="5955" y="5105"/>
                    </a:lnTo>
                    <a:lnTo>
                      <a:pt x="5955" y="410"/>
                    </a:lnTo>
                    <a:cubicBezTo>
                      <a:pt x="5955" y="190"/>
                      <a:pt x="5766" y="1"/>
                      <a:pt x="55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08" name="Google Shape;10003;p74"/>
              <p:cNvSpPr/>
              <p:nvPr/>
            </p:nvSpPr>
            <p:spPr>
              <a:xfrm>
                <a:off x="-64977150" y="3727425"/>
                <a:ext cx="148875" cy="147300"/>
              </a:xfrm>
              <a:custGeom>
                <a:avLst/>
                <a:gdLst/>
                <a:ahLst/>
                <a:cxnLst/>
                <a:rect l="l" t="t" r="r" b="b"/>
                <a:pathLst>
                  <a:path w="5955" h="5892" extrusionOk="0">
                    <a:moveTo>
                      <a:pt x="441" y="0"/>
                    </a:moveTo>
                    <a:cubicBezTo>
                      <a:pt x="189" y="0"/>
                      <a:pt x="0" y="158"/>
                      <a:pt x="0" y="378"/>
                    </a:cubicBezTo>
                    <a:lnTo>
                      <a:pt x="0" y="5513"/>
                    </a:lnTo>
                    <a:cubicBezTo>
                      <a:pt x="0" y="5702"/>
                      <a:pt x="189" y="5891"/>
                      <a:pt x="441" y="5891"/>
                    </a:cubicBezTo>
                    <a:lnTo>
                      <a:pt x="5514" y="5891"/>
                    </a:lnTo>
                    <a:cubicBezTo>
                      <a:pt x="5734" y="5891"/>
                      <a:pt x="5955" y="5702"/>
                      <a:pt x="5955" y="5513"/>
                    </a:cubicBezTo>
                    <a:cubicBezTo>
                      <a:pt x="5955" y="2489"/>
                      <a:pt x="3466" y="0"/>
                      <a:pt x="4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32" name="Google Shape;10027;p74"/>
            <p:cNvGrpSpPr/>
            <p:nvPr/>
          </p:nvGrpSpPr>
          <p:grpSpPr>
            <a:xfrm>
              <a:off x="5386424" y="3702820"/>
              <a:ext cx="558124" cy="508110"/>
              <a:chOff x="-61354875" y="3751050"/>
              <a:chExt cx="316650" cy="288275"/>
            </a:xfrm>
            <a:grpFill/>
          </p:grpSpPr>
          <p:sp>
            <p:nvSpPr>
              <p:cNvPr id="133" name="Google Shape;10028;p74"/>
              <p:cNvSpPr/>
              <p:nvPr/>
            </p:nvSpPr>
            <p:spPr>
              <a:xfrm>
                <a:off x="-61200500" y="3875475"/>
                <a:ext cx="41775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1640" extrusionOk="0">
                    <a:moveTo>
                      <a:pt x="820" y="1"/>
                    </a:moveTo>
                    <a:cubicBezTo>
                      <a:pt x="379" y="1"/>
                      <a:pt x="1" y="348"/>
                      <a:pt x="1" y="820"/>
                    </a:cubicBezTo>
                    <a:cubicBezTo>
                      <a:pt x="1" y="1261"/>
                      <a:pt x="379" y="1639"/>
                      <a:pt x="820" y="1639"/>
                    </a:cubicBezTo>
                    <a:cubicBezTo>
                      <a:pt x="1292" y="1639"/>
                      <a:pt x="1670" y="1261"/>
                      <a:pt x="1670" y="820"/>
                    </a:cubicBezTo>
                    <a:cubicBezTo>
                      <a:pt x="1670" y="348"/>
                      <a:pt x="1292" y="1"/>
                      <a:pt x="8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34" name="Google Shape;10029;p74"/>
              <p:cNvSpPr/>
              <p:nvPr/>
            </p:nvSpPr>
            <p:spPr>
              <a:xfrm>
                <a:off x="-61293425" y="3813275"/>
                <a:ext cx="19297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7719" h="6617" extrusionOk="0">
                    <a:moveTo>
                      <a:pt x="6191" y="1260"/>
                    </a:moveTo>
                    <a:cubicBezTo>
                      <a:pt x="6301" y="1260"/>
                      <a:pt x="6411" y="1292"/>
                      <a:pt x="6490" y="1355"/>
                    </a:cubicBezTo>
                    <a:cubicBezTo>
                      <a:pt x="6648" y="1512"/>
                      <a:pt x="6648" y="1796"/>
                      <a:pt x="6490" y="1953"/>
                    </a:cubicBezTo>
                    <a:lnTo>
                      <a:pt x="5954" y="2457"/>
                    </a:lnTo>
                    <a:cubicBezTo>
                      <a:pt x="6112" y="2709"/>
                      <a:pt x="6207" y="3025"/>
                      <a:pt x="6207" y="3308"/>
                    </a:cubicBezTo>
                    <a:cubicBezTo>
                      <a:pt x="6207" y="3592"/>
                      <a:pt x="6112" y="3907"/>
                      <a:pt x="5954" y="4127"/>
                    </a:cubicBezTo>
                    <a:lnTo>
                      <a:pt x="6490" y="4631"/>
                    </a:lnTo>
                    <a:cubicBezTo>
                      <a:pt x="6648" y="4789"/>
                      <a:pt x="6648" y="5072"/>
                      <a:pt x="6490" y="5230"/>
                    </a:cubicBezTo>
                    <a:cubicBezTo>
                      <a:pt x="6396" y="5324"/>
                      <a:pt x="6270" y="5356"/>
                      <a:pt x="6207" y="5356"/>
                    </a:cubicBezTo>
                    <a:cubicBezTo>
                      <a:pt x="6080" y="5356"/>
                      <a:pt x="6017" y="5324"/>
                      <a:pt x="5923" y="5230"/>
                    </a:cubicBezTo>
                    <a:lnTo>
                      <a:pt x="5419" y="4726"/>
                    </a:lnTo>
                    <a:cubicBezTo>
                      <a:pt x="5167" y="4883"/>
                      <a:pt x="4852" y="4946"/>
                      <a:pt x="4600" y="4946"/>
                    </a:cubicBezTo>
                    <a:cubicBezTo>
                      <a:pt x="4316" y="4946"/>
                      <a:pt x="4001" y="4883"/>
                      <a:pt x="3749" y="4726"/>
                    </a:cubicBezTo>
                    <a:lnTo>
                      <a:pt x="3245" y="5230"/>
                    </a:lnTo>
                    <a:cubicBezTo>
                      <a:pt x="3182" y="5324"/>
                      <a:pt x="3056" y="5356"/>
                      <a:pt x="2961" y="5356"/>
                    </a:cubicBezTo>
                    <a:cubicBezTo>
                      <a:pt x="2835" y="5356"/>
                      <a:pt x="2772" y="5324"/>
                      <a:pt x="2709" y="5230"/>
                    </a:cubicBezTo>
                    <a:cubicBezTo>
                      <a:pt x="2552" y="5072"/>
                      <a:pt x="2552" y="4789"/>
                      <a:pt x="2709" y="4631"/>
                    </a:cubicBezTo>
                    <a:lnTo>
                      <a:pt x="3214" y="4127"/>
                    </a:lnTo>
                    <a:cubicBezTo>
                      <a:pt x="2961" y="3907"/>
                      <a:pt x="2898" y="3623"/>
                      <a:pt x="2898" y="3308"/>
                    </a:cubicBezTo>
                    <a:cubicBezTo>
                      <a:pt x="2898" y="2993"/>
                      <a:pt x="2961" y="2709"/>
                      <a:pt x="3119" y="2457"/>
                    </a:cubicBezTo>
                    <a:lnTo>
                      <a:pt x="2615" y="1953"/>
                    </a:lnTo>
                    <a:cubicBezTo>
                      <a:pt x="2457" y="1796"/>
                      <a:pt x="2457" y="1512"/>
                      <a:pt x="2615" y="1355"/>
                    </a:cubicBezTo>
                    <a:cubicBezTo>
                      <a:pt x="2694" y="1292"/>
                      <a:pt x="2804" y="1260"/>
                      <a:pt x="2914" y="1260"/>
                    </a:cubicBezTo>
                    <a:cubicBezTo>
                      <a:pt x="3025" y="1260"/>
                      <a:pt x="3135" y="1292"/>
                      <a:pt x="3214" y="1355"/>
                    </a:cubicBezTo>
                    <a:lnTo>
                      <a:pt x="3718" y="1890"/>
                    </a:lnTo>
                    <a:cubicBezTo>
                      <a:pt x="3970" y="1733"/>
                      <a:pt x="4253" y="1638"/>
                      <a:pt x="4537" y="1638"/>
                    </a:cubicBezTo>
                    <a:cubicBezTo>
                      <a:pt x="4820" y="1638"/>
                      <a:pt x="5135" y="1733"/>
                      <a:pt x="5387" y="1890"/>
                    </a:cubicBezTo>
                    <a:lnTo>
                      <a:pt x="5891" y="1355"/>
                    </a:lnTo>
                    <a:cubicBezTo>
                      <a:pt x="5970" y="1292"/>
                      <a:pt x="6080" y="1260"/>
                      <a:pt x="6191" y="1260"/>
                    </a:cubicBezTo>
                    <a:close/>
                    <a:moveTo>
                      <a:pt x="0" y="0"/>
                    </a:moveTo>
                    <a:lnTo>
                      <a:pt x="0" y="1260"/>
                    </a:lnTo>
                    <a:lnTo>
                      <a:pt x="851" y="1260"/>
                    </a:lnTo>
                    <a:cubicBezTo>
                      <a:pt x="1071" y="1260"/>
                      <a:pt x="1260" y="1449"/>
                      <a:pt x="1260" y="1638"/>
                    </a:cubicBezTo>
                    <a:cubicBezTo>
                      <a:pt x="1260" y="1859"/>
                      <a:pt x="1071" y="2079"/>
                      <a:pt x="851" y="2079"/>
                    </a:cubicBezTo>
                    <a:lnTo>
                      <a:pt x="0" y="2079"/>
                    </a:lnTo>
                    <a:lnTo>
                      <a:pt x="0" y="4568"/>
                    </a:lnTo>
                    <a:lnTo>
                      <a:pt x="851" y="4568"/>
                    </a:lnTo>
                    <a:cubicBezTo>
                      <a:pt x="1071" y="4568"/>
                      <a:pt x="1260" y="4757"/>
                      <a:pt x="1260" y="4946"/>
                    </a:cubicBezTo>
                    <a:cubicBezTo>
                      <a:pt x="1260" y="5198"/>
                      <a:pt x="1071" y="5387"/>
                      <a:pt x="851" y="5387"/>
                    </a:cubicBezTo>
                    <a:lnTo>
                      <a:pt x="0" y="5387"/>
                    </a:lnTo>
                    <a:lnTo>
                      <a:pt x="0" y="6616"/>
                    </a:lnTo>
                    <a:lnTo>
                      <a:pt x="7719" y="6616"/>
                    </a:lnTo>
                    <a:lnTo>
                      <a:pt x="77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35" name="Google Shape;10030;p74"/>
              <p:cNvSpPr/>
              <p:nvPr/>
            </p:nvSpPr>
            <p:spPr>
              <a:xfrm>
                <a:off x="-61354875" y="3751050"/>
                <a:ext cx="316650" cy="288275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1531" extrusionOk="0">
                    <a:moveTo>
                      <a:pt x="10618" y="1701"/>
                    </a:moveTo>
                    <a:cubicBezTo>
                      <a:pt x="10870" y="1701"/>
                      <a:pt x="11027" y="1890"/>
                      <a:pt x="11027" y="2080"/>
                    </a:cubicBezTo>
                    <a:lnTo>
                      <a:pt x="11027" y="9546"/>
                    </a:lnTo>
                    <a:cubicBezTo>
                      <a:pt x="11027" y="9767"/>
                      <a:pt x="10807" y="9956"/>
                      <a:pt x="10618" y="9956"/>
                    </a:cubicBezTo>
                    <a:lnTo>
                      <a:pt x="2080" y="9956"/>
                    </a:lnTo>
                    <a:cubicBezTo>
                      <a:pt x="1828" y="9956"/>
                      <a:pt x="1670" y="9767"/>
                      <a:pt x="1670" y="9546"/>
                    </a:cubicBezTo>
                    <a:lnTo>
                      <a:pt x="1670" y="2080"/>
                    </a:lnTo>
                    <a:cubicBezTo>
                      <a:pt x="1670" y="1859"/>
                      <a:pt x="1891" y="1701"/>
                      <a:pt x="2080" y="1701"/>
                    </a:cubicBezTo>
                    <a:close/>
                    <a:moveTo>
                      <a:pt x="1198" y="0"/>
                    </a:moveTo>
                    <a:cubicBezTo>
                      <a:pt x="536" y="0"/>
                      <a:pt x="1" y="567"/>
                      <a:pt x="1" y="1229"/>
                    </a:cubicBezTo>
                    <a:lnTo>
                      <a:pt x="1" y="10334"/>
                    </a:lnTo>
                    <a:cubicBezTo>
                      <a:pt x="1" y="10995"/>
                      <a:pt x="536" y="11531"/>
                      <a:pt x="1198" y="11531"/>
                    </a:cubicBezTo>
                    <a:lnTo>
                      <a:pt x="11405" y="11531"/>
                    </a:lnTo>
                    <a:cubicBezTo>
                      <a:pt x="12067" y="11531"/>
                      <a:pt x="12666" y="10995"/>
                      <a:pt x="12666" y="10334"/>
                    </a:cubicBezTo>
                    <a:lnTo>
                      <a:pt x="12666" y="1260"/>
                    </a:lnTo>
                    <a:cubicBezTo>
                      <a:pt x="12666" y="567"/>
                      <a:pt x="12130" y="0"/>
                      <a:pt x="114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79" name="Google Shape;10074;p74"/>
            <p:cNvGrpSpPr/>
            <p:nvPr/>
          </p:nvGrpSpPr>
          <p:grpSpPr>
            <a:xfrm>
              <a:off x="6231395" y="3669063"/>
              <a:ext cx="558124" cy="547020"/>
              <a:chOff x="-60988625" y="3740800"/>
              <a:chExt cx="316650" cy="310350"/>
            </a:xfrm>
            <a:grpFill/>
          </p:grpSpPr>
          <p:sp>
            <p:nvSpPr>
              <p:cNvPr id="180" name="Google Shape;10075;p74"/>
              <p:cNvSpPr/>
              <p:nvPr/>
            </p:nvSpPr>
            <p:spPr>
              <a:xfrm>
                <a:off x="-60988625" y="3740800"/>
                <a:ext cx="311125" cy="310350"/>
              </a:xfrm>
              <a:custGeom>
                <a:avLst/>
                <a:gdLst/>
                <a:ahLst/>
                <a:cxnLst/>
                <a:rect l="l" t="t" r="r" b="b"/>
                <a:pathLst>
                  <a:path w="12445" h="12414" extrusionOk="0">
                    <a:moveTo>
                      <a:pt x="7026" y="1670"/>
                    </a:moveTo>
                    <a:cubicBezTo>
                      <a:pt x="7278" y="1670"/>
                      <a:pt x="7467" y="1859"/>
                      <a:pt x="7467" y="2111"/>
                    </a:cubicBezTo>
                    <a:cubicBezTo>
                      <a:pt x="7467" y="2332"/>
                      <a:pt x="7278" y="2490"/>
                      <a:pt x="7026" y="2490"/>
                    </a:cubicBezTo>
                    <a:lnTo>
                      <a:pt x="2080" y="2490"/>
                    </a:lnTo>
                    <a:cubicBezTo>
                      <a:pt x="1828" y="2490"/>
                      <a:pt x="1639" y="2300"/>
                      <a:pt x="1639" y="2111"/>
                    </a:cubicBezTo>
                    <a:cubicBezTo>
                      <a:pt x="1639" y="1828"/>
                      <a:pt x="1828" y="1670"/>
                      <a:pt x="2080" y="1670"/>
                    </a:cubicBezTo>
                    <a:close/>
                    <a:moveTo>
                      <a:pt x="7026" y="4159"/>
                    </a:moveTo>
                    <a:cubicBezTo>
                      <a:pt x="7278" y="4159"/>
                      <a:pt x="7467" y="4348"/>
                      <a:pt x="7467" y="4537"/>
                    </a:cubicBezTo>
                    <a:cubicBezTo>
                      <a:pt x="7467" y="4789"/>
                      <a:pt x="7278" y="4978"/>
                      <a:pt x="7026" y="4978"/>
                    </a:cubicBezTo>
                    <a:lnTo>
                      <a:pt x="2080" y="4978"/>
                    </a:lnTo>
                    <a:cubicBezTo>
                      <a:pt x="1828" y="4978"/>
                      <a:pt x="1639" y="4789"/>
                      <a:pt x="1639" y="4537"/>
                    </a:cubicBezTo>
                    <a:cubicBezTo>
                      <a:pt x="1639" y="4317"/>
                      <a:pt x="1828" y="4159"/>
                      <a:pt x="2080" y="4159"/>
                    </a:cubicBezTo>
                    <a:close/>
                    <a:moveTo>
                      <a:pt x="7026" y="6648"/>
                    </a:moveTo>
                    <a:cubicBezTo>
                      <a:pt x="7278" y="6648"/>
                      <a:pt x="7467" y="6837"/>
                      <a:pt x="7467" y="7058"/>
                    </a:cubicBezTo>
                    <a:cubicBezTo>
                      <a:pt x="7467" y="7310"/>
                      <a:pt x="7278" y="7467"/>
                      <a:pt x="7026" y="7467"/>
                    </a:cubicBezTo>
                    <a:lnTo>
                      <a:pt x="2080" y="7467"/>
                    </a:lnTo>
                    <a:cubicBezTo>
                      <a:pt x="1828" y="7467"/>
                      <a:pt x="1639" y="7278"/>
                      <a:pt x="1639" y="7058"/>
                    </a:cubicBezTo>
                    <a:cubicBezTo>
                      <a:pt x="1639" y="6806"/>
                      <a:pt x="1828" y="6648"/>
                      <a:pt x="2080" y="6648"/>
                    </a:cubicBezTo>
                    <a:close/>
                    <a:moveTo>
                      <a:pt x="7026" y="9106"/>
                    </a:moveTo>
                    <a:cubicBezTo>
                      <a:pt x="7278" y="9106"/>
                      <a:pt x="7467" y="9295"/>
                      <a:pt x="7467" y="9515"/>
                    </a:cubicBezTo>
                    <a:cubicBezTo>
                      <a:pt x="7467" y="9736"/>
                      <a:pt x="7278" y="9893"/>
                      <a:pt x="7026" y="9893"/>
                    </a:cubicBezTo>
                    <a:lnTo>
                      <a:pt x="2080" y="9893"/>
                    </a:lnTo>
                    <a:cubicBezTo>
                      <a:pt x="1828" y="9893"/>
                      <a:pt x="1639" y="9704"/>
                      <a:pt x="1639" y="9515"/>
                    </a:cubicBezTo>
                    <a:cubicBezTo>
                      <a:pt x="1639" y="9263"/>
                      <a:pt x="1828" y="9106"/>
                      <a:pt x="2080" y="9106"/>
                    </a:cubicBezTo>
                    <a:close/>
                    <a:moveTo>
                      <a:pt x="11500" y="10775"/>
                    </a:moveTo>
                    <a:cubicBezTo>
                      <a:pt x="11342" y="11248"/>
                      <a:pt x="10870" y="11594"/>
                      <a:pt x="10303" y="11594"/>
                    </a:cubicBezTo>
                    <a:cubicBezTo>
                      <a:pt x="9767" y="11594"/>
                      <a:pt x="9326" y="11248"/>
                      <a:pt x="9137" y="10775"/>
                    </a:cubicBezTo>
                    <a:close/>
                    <a:moveTo>
                      <a:pt x="1261" y="1"/>
                    </a:moveTo>
                    <a:cubicBezTo>
                      <a:pt x="568" y="1"/>
                      <a:pt x="32" y="568"/>
                      <a:pt x="32" y="1229"/>
                    </a:cubicBezTo>
                    <a:lnTo>
                      <a:pt x="32" y="10334"/>
                    </a:lnTo>
                    <a:cubicBezTo>
                      <a:pt x="0" y="11468"/>
                      <a:pt x="946" y="12414"/>
                      <a:pt x="2080" y="12414"/>
                    </a:cubicBezTo>
                    <a:lnTo>
                      <a:pt x="10334" y="12414"/>
                    </a:lnTo>
                    <a:cubicBezTo>
                      <a:pt x="11500" y="12414"/>
                      <a:pt x="12445" y="11468"/>
                      <a:pt x="12445" y="10334"/>
                    </a:cubicBezTo>
                    <a:cubicBezTo>
                      <a:pt x="12445" y="10082"/>
                      <a:pt x="12224" y="9893"/>
                      <a:pt x="12004" y="9893"/>
                    </a:cubicBezTo>
                    <a:lnTo>
                      <a:pt x="9074" y="9893"/>
                    </a:lnTo>
                    <a:lnTo>
                      <a:pt x="9074" y="1229"/>
                    </a:lnTo>
                    <a:cubicBezTo>
                      <a:pt x="9074" y="568"/>
                      <a:pt x="8538" y="1"/>
                      <a:pt x="78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81" name="Google Shape;10076;p74"/>
              <p:cNvSpPr/>
              <p:nvPr/>
            </p:nvSpPr>
            <p:spPr>
              <a:xfrm>
                <a:off x="-60742100" y="3920375"/>
                <a:ext cx="6855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2207" extrusionOk="0">
                    <a:moveTo>
                      <a:pt x="0" y="1"/>
                    </a:moveTo>
                    <a:lnTo>
                      <a:pt x="0" y="32"/>
                    </a:lnTo>
                    <a:lnTo>
                      <a:pt x="1009" y="1986"/>
                    </a:lnTo>
                    <a:cubicBezTo>
                      <a:pt x="1103" y="2080"/>
                      <a:pt x="1261" y="2206"/>
                      <a:pt x="1418" y="2206"/>
                    </a:cubicBezTo>
                    <a:cubicBezTo>
                      <a:pt x="1576" y="2206"/>
                      <a:pt x="1733" y="2143"/>
                      <a:pt x="1796" y="1986"/>
                    </a:cubicBezTo>
                    <a:lnTo>
                      <a:pt x="2741" y="32"/>
                    </a:lnTo>
                    <a:lnTo>
                      <a:pt x="274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82" name="Google Shape;10077;p74"/>
              <p:cNvSpPr/>
              <p:nvPr/>
            </p:nvSpPr>
            <p:spPr>
              <a:xfrm>
                <a:off x="-60740525" y="3741600"/>
                <a:ext cx="68550" cy="15832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6333" extrusionOk="0">
                    <a:moveTo>
                      <a:pt x="1796" y="819"/>
                    </a:moveTo>
                    <a:cubicBezTo>
                      <a:pt x="1891" y="819"/>
                      <a:pt x="1922" y="882"/>
                      <a:pt x="1922" y="945"/>
                    </a:cubicBezTo>
                    <a:lnTo>
                      <a:pt x="1922" y="1638"/>
                    </a:lnTo>
                    <a:lnTo>
                      <a:pt x="820" y="1638"/>
                    </a:lnTo>
                    <a:lnTo>
                      <a:pt x="820" y="945"/>
                    </a:lnTo>
                    <a:cubicBezTo>
                      <a:pt x="820" y="851"/>
                      <a:pt x="883" y="819"/>
                      <a:pt x="977" y="819"/>
                    </a:cubicBezTo>
                    <a:close/>
                    <a:moveTo>
                      <a:pt x="977" y="0"/>
                    </a:moveTo>
                    <a:cubicBezTo>
                      <a:pt x="410" y="0"/>
                      <a:pt x="1" y="410"/>
                      <a:pt x="1" y="945"/>
                    </a:cubicBezTo>
                    <a:lnTo>
                      <a:pt x="1" y="6333"/>
                    </a:lnTo>
                    <a:lnTo>
                      <a:pt x="2741" y="6333"/>
                    </a:lnTo>
                    <a:lnTo>
                      <a:pt x="2741" y="945"/>
                    </a:lnTo>
                    <a:cubicBezTo>
                      <a:pt x="2741" y="410"/>
                      <a:pt x="2300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89" name="Google Shape;10084;p74"/>
            <p:cNvGrpSpPr/>
            <p:nvPr/>
          </p:nvGrpSpPr>
          <p:grpSpPr>
            <a:xfrm>
              <a:off x="9857793" y="3681088"/>
              <a:ext cx="511097" cy="494716"/>
              <a:chOff x="-59447250" y="3706150"/>
              <a:chExt cx="319000" cy="308775"/>
            </a:xfrm>
            <a:grpFill/>
          </p:grpSpPr>
          <p:sp>
            <p:nvSpPr>
              <p:cNvPr id="190" name="Google Shape;10085;p74"/>
              <p:cNvSpPr/>
              <p:nvPr/>
            </p:nvSpPr>
            <p:spPr>
              <a:xfrm>
                <a:off x="-59381875" y="3922750"/>
                <a:ext cx="79575" cy="29950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198" extrusionOk="0">
                    <a:moveTo>
                      <a:pt x="1607" y="0"/>
                    </a:moveTo>
                    <a:cubicBezTo>
                      <a:pt x="820" y="0"/>
                      <a:pt x="190" y="504"/>
                      <a:pt x="1" y="1197"/>
                    </a:cubicBezTo>
                    <a:lnTo>
                      <a:pt x="3183" y="1197"/>
                    </a:lnTo>
                    <a:cubicBezTo>
                      <a:pt x="3025" y="536"/>
                      <a:pt x="2363" y="0"/>
                      <a:pt x="160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1" name="Google Shape;10086;p74"/>
              <p:cNvSpPr/>
              <p:nvPr/>
            </p:nvSpPr>
            <p:spPr>
              <a:xfrm>
                <a:off x="-59364550" y="3861525"/>
                <a:ext cx="43350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636" extrusionOk="0">
                    <a:moveTo>
                      <a:pt x="858" y="0"/>
                    </a:moveTo>
                    <a:cubicBezTo>
                      <a:pt x="784" y="0"/>
                      <a:pt x="707" y="8"/>
                      <a:pt x="631" y="23"/>
                    </a:cubicBezTo>
                    <a:cubicBezTo>
                      <a:pt x="347" y="118"/>
                      <a:pt x="127" y="307"/>
                      <a:pt x="95" y="590"/>
                    </a:cubicBezTo>
                    <a:cubicBezTo>
                      <a:pt x="1" y="906"/>
                      <a:pt x="95" y="1189"/>
                      <a:pt x="284" y="1410"/>
                    </a:cubicBezTo>
                    <a:cubicBezTo>
                      <a:pt x="446" y="1548"/>
                      <a:pt x="658" y="1636"/>
                      <a:pt x="871" y="1636"/>
                    </a:cubicBezTo>
                    <a:cubicBezTo>
                      <a:pt x="949" y="1636"/>
                      <a:pt x="1027" y="1624"/>
                      <a:pt x="1103" y="1599"/>
                    </a:cubicBezTo>
                    <a:cubicBezTo>
                      <a:pt x="1387" y="1536"/>
                      <a:pt x="1607" y="1347"/>
                      <a:pt x="1670" y="1063"/>
                    </a:cubicBezTo>
                    <a:cubicBezTo>
                      <a:pt x="1733" y="748"/>
                      <a:pt x="1670" y="464"/>
                      <a:pt x="1450" y="244"/>
                    </a:cubicBezTo>
                    <a:cubicBezTo>
                      <a:pt x="1307" y="77"/>
                      <a:pt x="1091" y="0"/>
                      <a:pt x="8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2" name="Google Shape;10087;p74"/>
              <p:cNvSpPr/>
              <p:nvPr/>
            </p:nvSpPr>
            <p:spPr>
              <a:xfrm>
                <a:off x="-59447250" y="3706150"/>
                <a:ext cx="319000" cy="308775"/>
              </a:xfrm>
              <a:custGeom>
                <a:avLst/>
                <a:gdLst/>
                <a:ahLst/>
                <a:cxnLst/>
                <a:rect l="l" t="t" r="r" b="b"/>
                <a:pathLst>
                  <a:path w="12760" h="12351" extrusionOk="0">
                    <a:moveTo>
                      <a:pt x="6428" y="820"/>
                    </a:moveTo>
                    <a:cubicBezTo>
                      <a:pt x="6900" y="820"/>
                      <a:pt x="7247" y="1166"/>
                      <a:pt x="7247" y="1639"/>
                    </a:cubicBezTo>
                    <a:lnTo>
                      <a:pt x="7247" y="4128"/>
                    </a:lnTo>
                    <a:lnTo>
                      <a:pt x="5609" y="4128"/>
                    </a:lnTo>
                    <a:lnTo>
                      <a:pt x="5609" y="1639"/>
                    </a:lnTo>
                    <a:cubicBezTo>
                      <a:pt x="5609" y="1166"/>
                      <a:pt x="5955" y="820"/>
                      <a:pt x="6428" y="820"/>
                    </a:cubicBezTo>
                    <a:close/>
                    <a:moveTo>
                      <a:pt x="10681" y="6616"/>
                    </a:moveTo>
                    <a:cubicBezTo>
                      <a:pt x="10901" y="6616"/>
                      <a:pt x="11059" y="6805"/>
                      <a:pt x="11059" y="6994"/>
                    </a:cubicBezTo>
                    <a:cubicBezTo>
                      <a:pt x="11122" y="7247"/>
                      <a:pt x="10901" y="7436"/>
                      <a:pt x="10681" y="7436"/>
                    </a:cubicBezTo>
                    <a:lnTo>
                      <a:pt x="8192" y="7436"/>
                    </a:lnTo>
                    <a:cubicBezTo>
                      <a:pt x="7971" y="7436"/>
                      <a:pt x="7751" y="7247"/>
                      <a:pt x="7751" y="6994"/>
                    </a:cubicBezTo>
                    <a:cubicBezTo>
                      <a:pt x="7751" y="6742"/>
                      <a:pt x="7971" y="6616"/>
                      <a:pt x="8192" y="6616"/>
                    </a:cubicBezTo>
                    <a:close/>
                    <a:moveTo>
                      <a:pt x="10681" y="8255"/>
                    </a:moveTo>
                    <a:cubicBezTo>
                      <a:pt x="10901" y="8255"/>
                      <a:pt x="11059" y="8444"/>
                      <a:pt x="11059" y="8696"/>
                    </a:cubicBezTo>
                    <a:cubicBezTo>
                      <a:pt x="11122" y="8885"/>
                      <a:pt x="10901" y="9074"/>
                      <a:pt x="10681" y="9074"/>
                    </a:cubicBezTo>
                    <a:lnTo>
                      <a:pt x="8192" y="9074"/>
                    </a:lnTo>
                    <a:cubicBezTo>
                      <a:pt x="7971" y="9074"/>
                      <a:pt x="7751" y="8885"/>
                      <a:pt x="7751" y="8696"/>
                    </a:cubicBezTo>
                    <a:cubicBezTo>
                      <a:pt x="7751" y="8444"/>
                      <a:pt x="7971" y="8255"/>
                      <a:pt x="8192" y="8255"/>
                    </a:cubicBezTo>
                    <a:close/>
                    <a:moveTo>
                      <a:pt x="4233" y="5360"/>
                    </a:moveTo>
                    <a:cubicBezTo>
                      <a:pt x="4671" y="5360"/>
                      <a:pt x="5082" y="5531"/>
                      <a:pt x="5388" y="5860"/>
                    </a:cubicBezTo>
                    <a:cubicBezTo>
                      <a:pt x="5829" y="6301"/>
                      <a:pt x="5987" y="6868"/>
                      <a:pt x="5829" y="7467"/>
                    </a:cubicBezTo>
                    <a:cubicBezTo>
                      <a:pt x="5766" y="7751"/>
                      <a:pt x="5640" y="7971"/>
                      <a:pt x="5451" y="8192"/>
                    </a:cubicBezTo>
                    <a:cubicBezTo>
                      <a:pt x="6176" y="8601"/>
                      <a:pt x="6711" y="9389"/>
                      <a:pt x="6711" y="10334"/>
                    </a:cubicBezTo>
                    <a:cubicBezTo>
                      <a:pt x="6711" y="10555"/>
                      <a:pt x="6491" y="10744"/>
                      <a:pt x="6270" y="10744"/>
                    </a:cubicBezTo>
                    <a:lnTo>
                      <a:pt x="2143" y="10744"/>
                    </a:lnTo>
                    <a:cubicBezTo>
                      <a:pt x="1891" y="10744"/>
                      <a:pt x="1733" y="10555"/>
                      <a:pt x="1733" y="10303"/>
                    </a:cubicBezTo>
                    <a:cubicBezTo>
                      <a:pt x="1733" y="9357"/>
                      <a:pt x="2238" y="8570"/>
                      <a:pt x="3025" y="8129"/>
                    </a:cubicBezTo>
                    <a:cubicBezTo>
                      <a:pt x="2647" y="7688"/>
                      <a:pt x="2490" y="7121"/>
                      <a:pt x="2647" y="6553"/>
                    </a:cubicBezTo>
                    <a:cubicBezTo>
                      <a:pt x="2805" y="6018"/>
                      <a:pt x="3246" y="5577"/>
                      <a:pt x="3781" y="5419"/>
                    </a:cubicBezTo>
                    <a:cubicBezTo>
                      <a:pt x="3933" y="5379"/>
                      <a:pt x="4084" y="5360"/>
                      <a:pt x="4233" y="5360"/>
                    </a:cubicBezTo>
                    <a:close/>
                    <a:moveTo>
                      <a:pt x="10681" y="9893"/>
                    </a:moveTo>
                    <a:cubicBezTo>
                      <a:pt x="10901" y="9893"/>
                      <a:pt x="11059" y="10113"/>
                      <a:pt x="11059" y="10303"/>
                    </a:cubicBezTo>
                    <a:cubicBezTo>
                      <a:pt x="11122" y="10555"/>
                      <a:pt x="10901" y="10744"/>
                      <a:pt x="10681" y="10744"/>
                    </a:cubicBezTo>
                    <a:lnTo>
                      <a:pt x="8192" y="10744"/>
                    </a:lnTo>
                    <a:cubicBezTo>
                      <a:pt x="7971" y="10744"/>
                      <a:pt x="7751" y="10555"/>
                      <a:pt x="7751" y="10303"/>
                    </a:cubicBezTo>
                    <a:cubicBezTo>
                      <a:pt x="7751" y="10050"/>
                      <a:pt x="7971" y="9893"/>
                      <a:pt x="8192" y="9893"/>
                    </a:cubicBezTo>
                    <a:close/>
                    <a:moveTo>
                      <a:pt x="6396" y="0"/>
                    </a:moveTo>
                    <a:cubicBezTo>
                      <a:pt x="5483" y="0"/>
                      <a:pt x="4726" y="725"/>
                      <a:pt x="4726" y="1639"/>
                    </a:cubicBezTo>
                    <a:lnTo>
                      <a:pt x="4726" y="2458"/>
                    </a:lnTo>
                    <a:lnTo>
                      <a:pt x="1261" y="2458"/>
                    </a:lnTo>
                    <a:cubicBezTo>
                      <a:pt x="599" y="2458"/>
                      <a:pt x="1" y="3025"/>
                      <a:pt x="1" y="3686"/>
                    </a:cubicBezTo>
                    <a:lnTo>
                      <a:pt x="1" y="11122"/>
                    </a:lnTo>
                    <a:cubicBezTo>
                      <a:pt x="1" y="11815"/>
                      <a:pt x="568" y="12350"/>
                      <a:pt x="1261" y="12350"/>
                    </a:cubicBezTo>
                    <a:lnTo>
                      <a:pt x="11468" y="12350"/>
                    </a:lnTo>
                    <a:cubicBezTo>
                      <a:pt x="12130" y="12350"/>
                      <a:pt x="12697" y="11815"/>
                      <a:pt x="12697" y="11122"/>
                    </a:cubicBezTo>
                    <a:lnTo>
                      <a:pt x="12697" y="3686"/>
                    </a:lnTo>
                    <a:cubicBezTo>
                      <a:pt x="12760" y="3025"/>
                      <a:pt x="12162" y="2458"/>
                      <a:pt x="11500" y="2458"/>
                    </a:cubicBezTo>
                    <a:lnTo>
                      <a:pt x="8034" y="2458"/>
                    </a:lnTo>
                    <a:lnTo>
                      <a:pt x="8034" y="1639"/>
                    </a:lnTo>
                    <a:cubicBezTo>
                      <a:pt x="8034" y="725"/>
                      <a:pt x="7278" y="0"/>
                      <a:pt x="6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3" name="Google Shape;10088;p74"/>
              <p:cNvSpPr/>
              <p:nvPr/>
            </p:nvSpPr>
            <p:spPr>
              <a:xfrm>
                <a:off x="-59293650" y="3740025"/>
                <a:ext cx="14175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68" extrusionOk="0">
                    <a:moveTo>
                      <a:pt x="284" y="0"/>
                    </a:moveTo>
                    <a:cubicBezTo>
                      <a:pt x="126" y="0"/>
                      <a:pt x="0" y="126"/>
                      <a:pt x="0" y="284"/>
                    </a:cubicBezTo>
                    <a:cubicBezTo>
                      <a:pt x="0" y="441"/>
                      <a:pt x="126" y="567"/>
                      <a:pt x="284" y="567"/>
                    </a:cubicBezTo>
                    <a:cubicBezTo>
                      <a:pt x="441" y="567"/>
                      <a:pt x="567" y="441"/>
                      <a:pt x="567" y="284"/>
                    </a:cubicBezTo>
                    <a:cubicBezTo>
                      <a:pt x="567" y="126"/>
                      <a:pt x="441" y="0"/>
                      <a:pt x="2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94" name="Google Shape;10089;p74"/>
            <p:cNvGrpSpPr/>
            <p:nvPr/>
          </p:nvGrpSpPr>
          <p:grpSpPr>
            <a:xfrm>
              <a:off x="8825251" y="1572826"/>
              <a:ext cx="732560" cy="724676"/>
              <a:chOff x="-64406125" y="3362225"/>
              <a:chExt cx="318225" cy="314800"/>
            </a:xfrm>
            <a:grpFill/>
          </p:grpSpPr>
          <p:sp>
            <p:nvSpPr>
              <p:cNvPr id="195" name="Google Shape;10090;p74"/>
              <p:cNvSpPr/>
              <p:nvPr/>
            </p:nvSpPr>
            <p:spPr>
              <a:xfrm>
                <a:off x="-64332100" y="3362225"/>
                <a:ext cx="170150" cy="199025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7961" extrusionOk="0">
                    <a:moveTo>
                      <a:pt x="4506" y="3266"/>
                    </a:moveTo>
                    <a:cubicBezTo>
                      <a:pt x="4569" y="3266"/>
                      <a:pt x="4601" y="3298"/>
                      <a:pt x="4632" y="3298"/>
                    </a:cubicBezTo>
                    <a:lnTo>
                      <a:pt x="5577" y="4621"/>
                    </a:lnTo>
                    <a:cubicBezTo>
                      <a:pt x="5420" y="5881"/>
                      <a:pt x="4664" y="7110"/>
                      <a:pt x="3403" y="7110"/>
                    </a:cubicBezTo>
                    <a:cubicBezTo>
                      <a:pt x="2206" y="7110"/>
                      <a:pt x="1419" y="5944"/>
                      <a:pt x="1261" y="4621"/>
                    </a:cubicBezTo>
                    <a:lnTo>
                      <a:pt x="2206" y="3298"/>
                    </a:lnTo>
                    <a:cubicBezTo>
                      <a:pt x="2238" y="3266"/>
                      <a:pt x="2269" y="3266"/>
                      <a:pt x="2301" y="3266"/>
                    </a:cubicBezTo>
                    <a:close/>
                    <a:moveTo>
                      <a:pt x="4055" y="1"/>
                    </a:moveTo>
                    <a:cubicBezTo>
                      <a:pt x="3400" y="1"/>
                      <a:pt x="2703" y="167"/>
                      <a:pt x="2049" y="494"/>
                    </a:cubicBezTo>
                    <a:cubicBezTo>
                      <a:pt x="1957" y="483"/>
                      <a:pt x="1867" y="478"/>
                      <a:pt x="1779" y="478"/>
                    </a:cubicBezTo>
                    <a:cubicBezTo>
                      <a:pt x="1354" y="478"/>
                      <a:pt x="976" y="600"/>
                      <a:pt x="662" y="809"/>
                    </a:cubicBezTo>
                    <a:cubicBezTo>
                      <a:pt x="347" y="1061"/>
                      <a:pt x="1" y="1534"/>
                      <a:pt x="1" y="2384"/>
                    </a:cubicBezTo>
                    <a:cubicBezTo>
                      <a:pt x="1" y="2857"/>
                      <a:pt x="95" y="3613"/>
                      <a:pt x="347" y="4621"/>
                    </a:cubicBezTo>
                    <a:cubicBezTo>
                      <a:pt x="473" y="4810"/>
                      <a:pt x="536" y="6070"/>
                      <a:pt x="1482" y="7078"/>
                    </a:cubicBezTo>
                    <a:cubicBezTo>
                      <a:pt x="2049" y="7646"/>
                      <a:pt x="2710" y="7961"/>
                      <a:pt x="3403" y="7961"/>
                    </a:cubicBezTo>
                    <a:cubicBezTo>
                      <a:pt x="5136" y="7961"/>
                      <a:pt x="6207" y="6417"/>
                      <a:pt x="6396" y="4621"/>
                    </a:cubicBezTo>
                    <a:cubicBezTo>
                      <a:pt x="6554" y="4085"/>
                      <a:pt x="6774" y="3046"/>
                      <a:pt x="6806" y="2447"/>
                    </a:cubicBezTo>
                    <a:cubicBezTo>
                      <a:pt x="6806" y="1565"/>
                      <a:pt x="6459" y="872"/>
                      <a:pt x="5703" y="431"/>
                    </a:cubicBezTo>
                    <a:cubicBezTo>
                      <a:pt x="5234" y="143"/>
                      <a:pt x="4662" y="1"/>
                      <a:pt x="405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6" name="Google Shape;10091;p74"/>
              <p:cNvSpPr/>
              <p:nvPr/>
            </p:nvSpPr>
            <p:spPr>
              <a:xfrm>
                <a:off x="-64406125" y="3559050"/>
                <a:ext cx="318225" cy="117975"/>
              </a:xfrm>
              <a:custGeom>
                <a:avLst/>
                <a:gdLst/>
                <a:ahLst/>
                <a:cxnLst/>
                <a:rect l="l" t="t" r="r" b="b"/>
                <a:pathLst>
                  <a:path w="12729" h="4719" extrusionOk="0">
                    <a:moveTo>
                      <a:pt x="4474" y="1001"/>
                    </a:moveTo>
                    <a:lnTo>
                      <a:pt x="5797" y="2293"/>
                    </a:lnTo>
                    <a:lnTo>
                      <a:pt x="5199" y="2891"/>
                    </a:lnTo>
                    <a:lnTo>
                      <a:pt x="4002" y="1159"/>
                    </a:lnTo>
                    <a:cubicBezTo>
                      <a:pt x="4159" y="1096"/>
                      <a:pt x="4380" y="1064"/>
                      <a:pt x="4474" y="1001"/>
                    </a:cubicBezTo>
                    <a:close/>
                    <a:moveTo>
                      <a:pt x="8318" y="1001"/>
                    </a:moveTo>
                    <a:cubicBezTo>
                      <a:pt x="8475" y="1064"/>
                      <a:pt x="8633" y="1159"/>
                      <a:pt x="8790" y="1190"/>
                    </a:cubicBezTo>
                    <a:lnTo>
                      <a:pt x="7593" y="2891"/>
                    </a:lnTo>
                    <a:lnTo>
                      <a:pt x="6995" y="2293"/>
                    </a:lnTo>
                    <a:lnTo>
                      <a:pt x="8318" y="1001"/>
                    </a:lnTo>
                    <a:close/>
                    <a:moveTo>
                      <a:pt x="10681" y="3112"/>
                    </a:moveTo>
                    <a:cubicBezTo>
                      <a:pt x="10901" y="3112"/>
                      <a:pt x="11059" y="3301"/>
                      <a:pt x="11059" y="3553"/>
                    </a:cubicBezTo>
                    <a:cubicBezTo>
                      <a:pt x="11059" y="3742"/>
                      <a:pt x="10870" y="3931"/>
                      <a:pt x="10681" y="3931"/>
                    </a:cubicBezTo>
                    <a:lnTo>
                      <a:pt x="9578" y="3931"/>
                    </a:lnTo>
                    <a:cubicBezTo>
                      <a:pt x="9326" y="3931"/>
                      <a:pt x="9137" y="3742"/>
                      <a:pt x="9137" y="3553"/>
                    </a:cubicBezTo>
                    <a:cubicBezTo>
                      <a:pt x="9137" y="3301"/>
                      <a:pt x="9326" y="3112"/>
                      <a:pt x="9578" y="3112"/>
                    </a:cubicBezTo>
                    <a:close/>
                    <a:moveTo>
                      <a:pt x="4458" y="1"/>
                    </a:moveTo>
                    <a:cubicBezTo>
                      <a:pt x="4348" y="1"/>
                      <a:pt x="4238" y="40"/>
                      <a:pt x="4159" y="119"/>
                    </a:cubicBezTo>
                    <a:cubicBezTo>
                      <a:pt x="4065" y="245"/>
                      <a:pt x="3939" y="308"/>
                      <a:pt x="3781" y="308"/>
                    </a:cubicBezTo>
                    <a:lnTo>
                      <a:pt x="2395" y="308"/>
                    </a:lnTo>
                    <a:cubicBezTo>
                      <a:pt x="914" y="308"/>
                      <a:pt x="0" y="1442"/>
                      <a:pt x="0" y="2639"/>
                    </a:cubicBezTo>
                    <a:lnTo>
                      <a:pt x="0" y="4341"/>
                    </a:lnTo>
                    <a:cubicBezTo>
                      <a:pt x="0" y="4561"/>
                      <a:pt x="189" y="4719"/>
                      <a:pt x="441" y="4719"/>
                    </a:cubicBezTo>
                    <a:lnTo>
                      <a:pt x="12287" y="4719"/>
                    </a:lnTo>
                    <a:cubicBezTo>
                      <a:pt x="12508" y="4719"/>
                      <a:pt x="12665" y="4530"/>
                      <a:pt x="12665" y="4341"/>
                    </a:cubicBezTo>
                    <a:lnTo>
                      <a:pt x="12665" y="2639"/>
                    </a:lnTo>
                    <a:cubicBezTo>
                      <a:pt x="12728" y="1474"/>
                      <a:pt x="11783" y="371"/>
                      <a:pt x="10303" y="371"/>
                    </a:cubicBezTo>
                    <a:lnTo>
                      <a:pt x="8948" y="371"/>
                    </a:lnTo>
                    <a:cubicBezTo>
                      <a:pt x="8727" y="371"/>
                      <a:pt x="8664" y="277"/>
                      <a:pt x="8538" y="151"/>
                    </a:cubicBezTo>
                    <a:cubicBezTo>
                      <a:pt x="8456" y="52"/>
                      <a:pt x="8339" y="5"/>
                      <a:pt x="8219" y="5"/>
                    </a:cubicBezTo>
                    <a:cubicBezTo>
                      <a:pt x="8110" y="5"/>
                      <a:pt x="7998" y="44"/>
                      <a:pt x="7908" y="119"/>
                    </a:cubicBezTo>
                    <a:lnTo>
                      <a:pt x="6333" y="1694"/>
                    </a:lnTo>
                    <a:lnTo>
                      <a:pt x="4758" y="119"/>
                    </a:lnTo>
                    <a:cubicBezTo>
                      <a:pt x="4679" y="40"/>
                      <a:pt x="4569" y="1"/>
                      <a:pt x="4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sp>
          <p:nvSpPr>
            <p:cNvPr id="218" name="Google Shape;10113;p74"/>
            <p:cNvSpPr/>
            <p:nvPr/>
          </p:nvSpPr>
          <p:spPr>
            <a:xfrm>
              <a:off x="7156894" y="3640883"/>
              <a:ext cx="562265" cy="556052"/>
            </a:xfrm>
            <a:custGeom>
              <a:avLst/>
              <a:gdLst/>
              <a:ahLst/>
              <a:cxnLst/>
              <a:rect l="l" t="t" r="r" b="b"/>
              <a:pathLst>
                <a:path w="12760" h="12619" extrusionOk="0">
                  <a:moveTo>
                    <a:pt x="10082" y="2190"/>
                  </a:moveTo>
                  <a:lnTo>
                    <a:pt x="11027" y="2726"/>
                  </a:lnTo>
                  <a:lnTo>
                    <a:pt x="8948" y="6317"/>
                  </a:lnTo>
                  <a:lnTo>
                    <a:pt x="8003" y="5781"/>
                  </a:lnTo>
                  <a:cubicBezTo>
                    <a:pt x="8349" y="5151"/>
                    <a:pt x="9704" y="2820"/>
                    <a:pt x="10082" y="2190"/>
                  </a:cubicBezTo>
                  <a:close/>
                  <a:moveTo>
                    <a:pt x="7813" y="6601"/>
                  </a:moveTo>
                  <a:lnTo>
                    <a:pt x="8318" y="6916"/>
                  </a:lnTo>
                  <a:lnTo>
                    <a:pt x="7782" y="7262"/>
                  </a:lnTo>
                  <a:lnTo>
                    <a:pt x="7813" y="6601"/>
                  </a:lnTo>
                  <a:close/>
                  <a:moveTo>
                    <a:pt x="10554" y="8522"/>
                  </a:moveTo>
                  <a:cubicBezTo>
                    <a:pt x="10806" y="8522"/>
                    <a:pt x="10964" y="8711"/>
                    <a:pt x="10964" y="8900"/>
                  </a:cubicBezTo>
                  <a:cubicBezTo>
                    <a:pt x="10964" y="9153"/>
                    <a:pt x="10806" y="9342"/>
                    <a:pt x="10554" y="9342"/>
                  </a:cubicBezTo>
                  <a:lnTo>
                    <a:pt x="5608" y="9342"/>
                  </a:lnTo>
                  <a:cubicBezTo>
                    <a:pt x="5356" y="9342"/>
                    <a:pt x="5167" y="9153"/>
                    <a:pt x="5167" y="8900"/>
                  </a:cubicBezTo>
                  <a:cubicBezTo>
                    <a:pt x="5167" y="8680"/>
                    <a:pt x="5356" y="8522"/>
                    <a:pt x="5608" y="8522"/>
                  </a:cubicBezTo>
                  <a:close/>
                  <a:moveTo>
                    <a:pt x="3088" y="5592"/>
                  </a:moveTo>
                  <a:cubicBezTo>
                    <a:pt x="3308" y="5592"/>
                    <a:pt x="3497" y="5813"/>
                    <a:pt x="3497" y="6002"/>
                  </a:cubicBezTo>
                  <a:lnTo>
                    <a:pt x="3497" y="6286"/>
                  </a:lnTo>
                  <a:cubicBezTo>
                    <a:pt x="3970" y="6443"/>
                    <a:pt x="4348" y="6916"/>
                    <a:pt x="4348" y="7451"/>
                  </a:cubicBezTo>
                  <a:cubicBezTo>
                    <a:pt x="4348" y="7703"/>
                    <a:pt x="4159" y="7861"/>
                    <a:pt x="3907" y="7861"/>
                  </a:cubicBezTo>
                  <a:cubicBezTo>
                    <a:pt x="3655" y="7861"/>
                    <a:pt x="3497" y="7640"/>
                    <a:pt x="3497" y="7451"/>
                  </a:cubicBezTo>
                  <a:cubicBezTo>
                    <a:pt x="3497" y="7231"/>
                    <a:pt x="3308" y="7010"/>
                    <a:pt x="3088" y="7010"/>
                  </a:cubicBezTo>
                  <a:cubicBezTo>
                    <a:pt x="2836" y="7010"/>
                    <a:pt x="2678" y="7231"/>
                    <a:pt x="2678" y="7451"/>
                  </a:cubicBezTo>
                  <a:cubicBezTo>
                    <a:pt x="2678" y="7703"/>
                    <a:pt x="3025" y="7924"/>
                    <a:pt x="3340" y="8176"/>
                  </a:cubicBezTo>
                  <a:cubicBezTo>
                    <a:pt x="3781" y="8491"/>
                    <a:pt x="4348" y="8869"/>
                    <a:pt x="4348" y="9531"/>
                  </a:cubicBezTo>
                  <a:cubicBezTo>
                    <a:pt x="4348" y="10098"/>
                    <a:pt x="3970" y="10539"/>
                    <a:pt x="3497" y="10728"/>
                  </a:cubicBezTo>
                  <a:lnTo>
                    <a:pt x="3497" y="11011"/>
                  </a:lnTo>
                  <a:cubicBezTo>
                    <a:pt x="3497" y="11232"/>
                    <a:pt x="3308" y="11452"/>
                    <a:pt x="3088" y="11452"/>
                  </a:cubicBezTo>
                  <a:cubicBezTo>
                    <a:pt x="2836" y="11452"/>
                    <a:pt x="2678" y="11232"/>
                    <a:pt x="2678" y="11011"/>
                  </a:cubicBezTo>
                  <a:lnTo>
                    <a:pt x="2678" y="10728"/>
                  </a:lnTo>
                  <a:cubicBezTo>
                    <a:pt x="2206" y="10570"/>
                    <a:pt x="1859" y="10098"/>
                    <a:pt x="1859" y="9531"/>
                  </a:cubicBezTo>
                  <a:cubicBezTo>
                    <a:pt x="1859" y="9310"/>
                    <a:pt x="2048" y="9121"/>
                    <a:pt x="2300" y="9121"/>
                  </a:cubicBezTo>
                  <a:cubicBezTo>
                    <a:pt x="2521" y="9121"/>
                    <a:pt x="2678" y="9310"/>
                    <a:pt x="2678" y="9531"/>
                  </a:cubicBezTo>
                  <a:cubicBezTo>
                    <a:pt x="2678" y="9783"/>
                    <a:pt x="2867" y="9940"/>
                    <a:pt x="3088" y="9940"/>
                  </a:cubicBezTo>
                  <a:cubicBezTo>
                    <a:pt x="3308" y="9940"/>
                    <a:pt x="3497" y="9751"/>
                    <a:pt x="3497" y="9531"/>
                  </a:cubicBezTo>
                  <a:cubicBezTo>
                    <a:pt x="3497" y="9310"/>
                    <a:pt x="3182" y="9089"/>
                    <a:pt x="2836" y="8837"/>
                  </a:cubicBezTo>
                  <a:cubicBezTo>
                    <a:pt x="2395" y="8522"/>
                    <a:pt x="1859" y="8113"/>
                    <a:pt x="1859" y="7451"/>
                  </a:cubicBezTo>
                  <a:cubicBezTo>
                    <a:pt x="1859" y="6916"/>
                    <a:pt x="2206" y="6475"/>
                    <a:pt x="2678" y="6286"/>
                  </a:cubicBezTo>
                  <a:lnTo>
                    <a:pt x="2678" y="6002"/>
                  </a:lnTo>
                  <a:cubicBezTo>
                    <a:pt x="2678" y="5750"/>
                    <a:pt x="2867" y="5592"/>
                    <a:pt x="3088" y="5592"/>
                  </a:cubicBezTo>
                  <a:close/>
                  <a:moveTo>
                    <a:pt x="10554" y="11011"/>
                  </a:moveTo>
                  <a:cubicBezTo>
                    <a:pt x="10806" y="11011"/>
                    <a:pt x="10964" y="11200"/>
                    <a:pt x="10964" y="11452"/>
                  </a:cubicBezTo>
                  <a:cubicBezTo>
                    <a:pt x="10964" y="11641"/>
                    <a:pt x="10806" y="11830"/>
                    <a:pt x="10554" y="11830"/>
                  </a:cubicBezTo>
                  <a:lnTo>
                    <a:pt x="5608" y="11830"/>
                  </a:lnTo>
                  <a:cubicBezTo>
                    <a:pt x="5356" y="11830"/>
                    <a:pt x="5167" y="11641"/>
                    <a:pt x="5167" y="11452"/>
                  </a:cubicBezTo>
                  <a:cubicBezTo>
                    <a:pt x="5167" y="11200"/>
                    <a:pt x="5356" y="11011"/>
                    <a:pt x="5608" y="11011"/>
                  </a:cubicBezTo>
                  <a:close/>
                  <a:moveTo>
                    <a:pt x="10933" y="1"/>
                  </a:moveTo>
                  <a:cubicBezTo>
                    <a:pt x="10599" y="1"/>
                    <a:pt x="10280" y="176"/>
                    <a:pt x="10113" y="489"/>
                  </a:cubicBez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1"/>
                    <a:pt x="0" y="5592"/>
                  </a:cubicBezTo>
                  <a:lnTo>
                    <a:pt x="0" y="11389"/>
                  </a:lnTo>
                  <a:cubicBezTo>
                    <a:pt x="0" y="12051"/>
                    <a:pt x="567" y="12618"/>
                    <a:pt x="1229" y="12618"/>
                  </a:cubicBezTo>
                  <a:lnTo>
                    <a:pt x="11437" y="12618"/>
                  </a:lnTo>
                  <a:cubicBezTo>
                    <a:pt x="12098" y="12618"/>
                    <a:pt x="12697" y="12082"/>
                    <a:pt x="12697" y="11389"/>
                  </a:cubicBezTo>
                  <a:lnTo>
                    <a:pt x="12697" y="5592"/>
                  </a:lnTo>
                  <a:cubicBezTo>
                    <a:pt x="12602" y="4931"/>
                    <a:pt x="12067" y="4395"/>
                    <a:pt x="11374" y="4395"/>
                  </a:cubicBezTo>
                  <a:lnTo>
                    <a:pt x="11027" y="4395"/>
                  </a:lnTo>
                  <a:lnTo>
                    <a:pt x="12476" y="1875"/>
                  </a:lnTo>
                  <a:cubicBezTo>
                    <a:pt x="12760" y="1402"/>
                    <a:pt x="12602" y="804"/>
                    <a:pt x="12130" y="583"/>
                  </a:cubicBezTo>
                  <a:lnTo>
                    <a:pt x="11437" y="142"/>
                  </a:lnTo>
                  <a:cubicBezTo>
                    <a:pt x="11277" y="46"/>
                    <a:pt x="11103" y="1"/>
                    <a:pt x="10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grpSp>
          <p:nvGrpSpPr>
            <p:cNvPr id="223" name="Google Shape;10118;p74"/>
            <p:cNvGrpSpPr/>
            <p:nvPr/>
          </p:nvGrpSpPr>
          <p:grpSpPr>
            <a:xfrm>
              <a:off x="11767951" y="2764178"/>
              <a:ext cx="498284" cy="505891"/>
              <a:chOff x="-59400775" y="4084200"/>
              <a:chExt cx="311125" cy="315875"/>
            </a:xfrm>
            <a:grpFill/>
          </p:grpSpPr>
          <p:sp>
            <p:nvSpPr>
              <p:cNvPr id="224" name="Google Shape;10119;p74"/>
              <p:cNvSpPr/>
              <p:nvPr/>
            </p:nvSpPr>
            <p:spPr>
              <a:xfrm>
                <a:off x="-59400775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37" y="1071"/>
                      <a:pt x="2237" y="1260"/>
                    </a:cubicBezTo>
                    <a:cubicBezTo>
                      <a:pt x="2237" y="1449"/>
                      <a:pt x="2048" y="1701"/>
                      <a:pt x="1796" y="1701"/>
                    </a:cubicBezTo>
                    <a:cubicBezTo>
                      <a:pt x="1576" y="1701"/>
                      <a:pt x="1418" y="1481"/>
                      <a:pt x="1418" y="1260"/>
                    </a:cubicBezTo>
                    <a:cubicBezTo>
                      <a:pt x="1418" y="1008"/>
                      <a:pt x="1576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29" y="3308"/>
                    </a:cubicBezTo>
                    <a:lnTo>
                      <a:pt x="2332" y="3308"/>
                    </a:lnTo>
                    <a:cubicBezTo>
                      <a:pt x="2993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5" name="Google Shape;10120;p74"/>
              <p:cNvSpPr/>
              <p:nvPr/>
            </p:nvSpPr>
            <p:spPr>
              <a:xfrm>
                <a:off x="-59400000" y="4084200"/>
                <a:ext cx="89825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3" h="8508" extrusionOk="0">
                    <a:moveTo>
                      <a:pt x="1734" y="1607"/>
                    </a:moveTo>
                    <a:cubicBezTo>
                      <a:pt x="1923" y="1607"/>
                      <a:pt x="2175" y="1797"/>
                      <a:pt x="2175" y="2049"/>
                    </a:cubicBezTo>
                    <a:lnTo>
                      <a:pt x="2175" y="7278"/>
                    </a:lnTo>
                    <a:cubicBezTo>
                      <a:pt x="2175" y="7499"/>
                      <a:pt x="1986" y="7656"/>
                      <a:pt x="1734" y="7656"/>
                    </a:cubicBezTo>
                    <a:cubicBezTo>
                      <a:pt x="1513" y="7656"/>
                      <a:pt x="1356" y="7467"/>
                      <a:pt x="1356" y="7278"/>
                    </a:cubicBezTo>
                    <a:lnTo>
                      <a:pt x="1356" y="2049"/>
                    </a:lnTo>
                    <a:cubicBezTo>
                      <a:pt x="1356" y="1797"/>
                      <a:pt x="1545" y="1607"/>
                      <a:pt x="1734" y="1607"/>
                    </a:cubicBezTo>
                    <a:close/>
                    <a:moveTo>
                      <a:pt x="1230" y="1"/>
                    </a:moveTo>
                    <a:cubicBezTo>
                      <a:pt x="568" y="1"/>
                      <a:pt x="1" y="536"/>
                      <a:pt x="1" y="1198"/>
                    </a:cubicBezTo>
                    <a:lnTo>
                      <a:pt x="1" y="8507"/>
                    </a:lnTo>
                    <a:lnTo>
                      <a:pt x="3593" y="8507"/>
                    </a:lnTo>
                    <a:lnTo>
                      <a:pt x="3593" y="1198"/>
                    </a:lnTo>
                    <a:cubicBezTo>
                      <a:pt x="3561" y="536"/>
                      <a:pt x="2994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6" name="Google Shape;10121;p74"/>
              <p:cNvSpPr/>
              <p:nvPr/>
            </p:nvSpPr>
            <p:spPr>
              <a:xfrm>
                <a:off x="-59290500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05" y="1071"/>
                      <a:pt x="2205" y="1260"/>
                    </a:cubicBezTo>
                    <a:cubicBezTo>
                      <a:pt x="2205" y="1449"/>
                      <a:pt x="2016" y="1701"/>
                      <a:pt x="1796" y="1701"/>
                    </a:cubicBezTo>
                    <a:cubicBezTo>
                      <a:pt x="1575" y="1701"/>
                      <a:pt x="1386" y="1481"/>
                      <a:pt x="1386" y="1260"/>
                    </a:cubicBezTo>
                    <a:cubicBezTo>
                      <a:pt x="1386" y="1008"/>
                      <a:pt x="1575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60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7" name="Google Shape;10122;p74"/>
              <p:cNvSpPr/>
              <p:nvPr/>
            </p:nvSpPr>
            <p:spPr>
              <a:xfrm>
                <a:off x="-59290500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96" y="1607"/>
                    </a:moveTo>
                    <a:cubicBezTo>
                      <a:pt x="2048" y="1607"/>
                      <a:pt x="2205" y="1797"/>
                      <a:pt x="2205" y="2049"/>
                    </a:cubicBezTo>
                    <a:lnTo>
                      <a:pt x="2205" y="7278"/>
                    </a:lnTo>
                    <a:cubicBezTo>
                      <a:pt x="2205" y="7499"/>
                      <a:pt x="2016" y="7656"/>
                      <a:pt x="1796" y="7656"/>
                    </a:cubicBezTo>
                    <a:cubicBezTo>
                      <a:pt x="1607" y="7656"/>
                      <a:pt x="1386" y="7467"/>
                      <a:pt x="1386" y="7278"/>
                    </a:cubicBezTo>
                    <a:lnTo>
                      <a:pt x="1386" y="2049"/>
                    </a:lnTo>
                    <a:cubicBezTo>
                      <a:pt x="1386" y="1797"/>
                      <a:pt x="1575" y="1607"/>
                      <a:pt x="1796" y="1607"/>
                    </a:cubicBezTo>
                    <a:close/>
                    <a:moveTo>
                      <a:pt x="1260" y="1"/>
                    </a:moveTo>
                    <a:cubicBezTo>
                      <a:pt x="599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92" y="536"/>
                      <a:pt x="3025" y="1"/>
                      <a:pt x="2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8" name="Google Shape;10123;p74"/>
              <p:cNvSpPr/>
              <p:nvPr/>
            </p:nvSpPr>
            <p:spPr>
              <a:xfrm>
                <a:off x="-59181025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828" y="851"/>
                    </a:moveTo>
                    <a:cubicBezTo>
                      <a:pt x="2080" y="851"/>
                      <a:pt x="2269" y="1071"/>
                      <a:pt x="2269" y="1260"/>
                    </a:cubicBezTo>
                    <a:cubicBezTo>
                      <a:pt x="2269" y="1449"/>
                      <a:pt x="2080" y="1701"/>
                      <a:pt x="1828" y="1701"/>
                    </a:cubicBezTo>
                    <a:cubicBezTo>
                      <a:pt x="1607" y="1701"/>
                      <a:pt x="1450" y="1481"/>
                      <a:pt x="1450" y="1260"/>
                    </a:cubicBezTo>
                    <a:cubicBezTo>
                      <a:pt x="1450" y="1008"/>
                      <a:pt x="1607" y="851"/>
                      <a:pt x="1828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lnTo>
                      <a:pt x="32" y="2079"/>
                    </a:lnTo>
                    <a:cubicBezTo>
                      <a:pt x="32" y="2741"/>
                      <a:pt x="567" y="3308"/>
                      <a:pt x="1261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9" name="Google Shape;10124;p74"/>
              <p:cNvSpPr/>
              <p:nvPr/>
            </p:nvSpPr>
            <p:spPr>
              <a:xfrm>
                <a:off x="-59179450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33" y="1607"/>
                    </a:moveTo>
                    <a:cubicBezTo>
                      <a:pt x="1922" y="1607"/>
                      <a:pt x="2174" y="1797"/>
                      <a:pt x="2174" y="2049"/>
                    </a:cubicBezTo>
                    <a:lnTo>
                      <a:pt x="2174" y="7278"/>
                    </a:lnTo>
                    <a:cubicBezTo>
                      <a:pt x="2174" y="7499"/>
                      <a:pt x="1985" y="7656"/>
                      <a:pt x="1733" y="7656"/>
                    </a:cubicBezTo>
                    <a:cubicBezTo>
                      <a:pt x="1513" y="7656"/>
                      <a:pt x="1355" y="7467"/>
                      <a:pt x="1355" y="7278"/>
                    </a:cubicBezTo>
                    <a:lnTo>
                      <a:pt x="1355" y="2049"/>
                    </a:lnTo>
                    <a:cubicBezTo>
                      <a:pt x="1355" y="1797"/>
                      <a:pt x="1544" y="1607"/>
                      <a:pt x="1733" y="1607"/>
                    </a:cubicBezTo>
                    <a:close/>
                    <a:moveTo>
                      <a:pt x="1229" y="1"/>
                    </a:moveTo>
                    <a:cubicBezTo>
                      <a:pt x="567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60" y="536"/>
                      <a:pt x="2993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34" name="Google Shape;10129;p74"/>
            <p:cNvGrpSpPr/>
            <p:nvPr/>
          </p:nvGrpSpPr>
          <p:grpSpPr>
            <a:xfrm>
              <a:off x="8061811" y="1613794"/>
              <a:ext cx="607772" cy="714064"/>
              <a:chOff x="-64022550" y="3727425"/>
              <a:chExt cx="270175" cy="317425"/>
            </a:xfrm>
            <a:grpFill/>
          </p:grpSpPr>
          <p:sp>
            <p:nvSpPr>
              <p:cNvPr id="235" name="Google Shape;10130;p74"/>
              <p:cNvSpPr/>
              <p:nvPr/>
            </p:nvSpPr>
            <p:spPr>
              <a:xfrm>
                <a:off x="-64022550" y="3912500"/>
                <a:ext cx="27017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10807" h="3624" extrusionOk="0">
                    <a:moveTo>
                      <a:pt x="2111" y="1"/>
                    </a:moveTo>
                    <a:cubicBezTo>
                      <a:pt x="945" y="1"/>
                      <a:pt x="0" y="946"/>
                      <a:pt x="0" y="2080"/>
                    </a:cubicBezTo>
                    <a:lnTo>
                      <a:pt x="0" y="3183"/>
                    </a:lnTo>
                    <a:cubicBezTo>
                      <a:pt x="0" y="3435"/>
                      <a:pt x="221" y="3624"/>
                      <a:pt x="441" y="3624"/>
                    </a:cubicBezTo>
                    <a:lnTo>
                      <a:pt x="10365" y="3624"/>
                    </a:lnTo>
                    <a:cubicBezTo>
                      <a:pt x="10618" y="3624"/>
                      <a:pt x="10807" y="3435"/>
                      <a:pt x="10807" y="3183"/>
                    </a:cubicBezTo>
                    <a:lnTo>
                      <a:pt x="10807" y="2080"/>
                    </a:lnTo>
                    <a:cubicBezTo>
                      <a:pt x="10807" y="946"/>
                      <a:pt x="9861" y="1"/>
                      <a:pt x="872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36" name="Google Shape;10131;p74"/>
              <p:cNvSpPr/>
              <p:nvPr/>
            </p:nvSpPr>
            <p:spPr>
              <a:xfrm>
                <a:off x="-64000500" y="4023550"/>
                <a:ext cx="22765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9106" h="852" extrusionOk="0">
                    <a:moveTo>
                      <a:pt x="0" y="1"/>
                    </a:moveTo>
                    <a:lnTo>
                      <a:pt x="0" y="442"/>
                    </a:lnTo>
                    <a:cubicBezTo>
                      <a:pt x="0" y="694"/>
                      <a:pt x="190" y="851"/>
                      <a:pt x="442" y="851"/>
                    </a:cubicBezTo>
                    <a:lnTo>
                      <a:pt x="8696" y="851"/>
                    </a:lnTo>
                    <a:cubicBezTo>
                      <a:pt x="8948" y="851"/>
                      <a:pt x="9105" y="631"/>
                      <a:pt x="9105" y="442"/>
                    </a:cubicBezTo>
                    <a:lnTo>
                      <a:pt x="910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37" name="Google Shape;10132;p74"/>
              <p:cNvSpPr/>
              <p:nvPr/>
            </p:nvSpPr>
            <p:spPr>
              <a:xfrm>
                <a:off x="-63960325" y="3727425"/>
                <a:ext cx="14492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5797" h="6617" extrusionOk="0">
                    <a:moveTo>
                      <a:pt x="2930" y="0"/>
                    </a:moveTo>
                    <a:cubicBezTo>
                      <a:pt x="1292" y="0"/>
                      <a:pt x="0" y="1292"/>
                      <a:pt x="0" y="2867"/>
                    </a:cubicBezTo>
                    <a:cubicBezTo>
                      <a:pt x="32" y="3812"/>
                      <a:pt x="504" y="4694"/>
                      <a:pt x="1260" y="5230"/>
                    </a:cubicBezTo>
                    <a:lnTo>
                      <a:pt x="1260" y="6616"/>
                    </a:lnTo>
                    <a:lnTo>
                      <a:pt x="4568" y="6616"/>
                    </a:lnTo>
                    <a:lnTo>
                      <a:pt x="4568" y="5230"/>
                    </a:lnTo>
                    <a:cubicBezTo>
                      <a:pt x="5356" y="4694"/>
                      <a:pt x="5797" y="3812"/>
                      <a:pt x="5797" y="2867"/>
                    </a:cubicBezTo>
                    <a:cubicBezTo>
                      <a:pt x="5797" y="1260"/>
                      <a:pt x="4505" y="0"/>
                      <a:pt x="29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59" name="Google Shape;10154;p74"/>
            <p:cNvGrpSpPr/>
            <p:nvPr/>
          </p:nvGrpSpPr>
          <p:grpSpPr>
            <a:xfrm>
              <a:off x="8171512" y="3640450"/>
              <a:ext cx="558124" cy="557947"/>
              <a:chOff x="-60255350" y="3733825"/>
              <a:chExt cx="316650" cy="316550"/>
            </a:xfrm>
            <a:grpFill/>
          </p:grpSpPr>
          <p:sp>
            <p:nvSpPr>
              <p:cNvPr id="260" name="Google Shape;10155;p74"/>
              <p:cNvSpPr/>
              <p:nvPr/>
            </p:nvSpPr>
            <p:spPr>
              <a:xfrm>
                <a:off x="-60218325" y="3733825"/>
                <a:ext cx="235525" cy="316550"/>
              </a:xfrm>
              <a:custGeom>
                <a:avLst/>
                <a:gdLst/>
                <a:ahLst/>
                <a:cxnLst/>
                <a:rect l="l" t="t" r="r" b="b"/>
                <a:pathLst>
                  <a:path w="9421" h="12662" extrusionOk="0">
                    <a:moveTo>
                      <a:pt x="4821" y="1666"/>
                    </a:moveTo>
                    <a:cubicBezTo>
                      <a:pt x="5073" y="1666"/>
                      <a:pt x="5262" y="1886"/>
                      <a:pt x="5262" y="2075"/>
                    </a:cubicBezTo>
                    <a:lnTo>
                      <a:pt x="5262" y="2359"/>
                    </a:lnTo>
                    <a:cubicBezTo>
                      <a:pt x="5734" y="2485"/>
                      <a:pt x="6081" y="2989"/>
                      <a:pt x="6081" y="3525"/>
                    </a:cubicBezTo>
                    <a:cubicBezTo>
                      <a:pt x="6081" y="3777"/>
                      <a:pt x="5892" y="3934"/>
                      <a:pt x="5640" y="3934"/>
                    </a:cubicBezTo>
                    <a:cubicBezTo>
                      <a:pt x="5419" y="3934"/>
                      <a:pt x="5262" y="3714"/>
                      <a:pt x="5262" y="3525"/>
                    </a:cubicBezTo>
                    <a:cubicBezTo>
                      <a:pt x="5262" y="3273"/>
                      <a:pt x="5073" y="3084"/>
                      <a:pt x="4821" y="3084"/>
                    </a:cubicBezTo>
                    <a:cubicBezTo>
                      <a:pt x="4569" y="3084"/>
                      <a:pt x="4411" y="3273"/>
                      <a:pt x="4411" y="3525"/>
                    </a:cubicBezTo>
                    <a:cubicBezTo>
                      <a:pt x="4411" y="3777"/>
                      <a:pt x="4789" y="3997"/>
                      <a:pt x="5104" y="4249"/>
                    </a:cubicBezTo>
                    <a:cubicBezTo>
                      <a:pt x="5514" y="4564"/>
                      <a:pt x="6081" y="4942"/>
                      <a:pt x="6081" y="5604"/>
                    </a:cubicBezTo>
                    <a:cubicBezTo>
                      <a:pt x="6081" y="6171"/>
                      <a:pt x="5734" y="6612"/>
                      <a:pt x="5262" y="6801"/>
                    </a:cubicBezTo>
                    <a:lnTo>
                      <a:pt x="5262" y="7085"/>
                    </a:lnTo>
                    <a:cubicBezTo>
                      <a:pt x="5262" y="7305"/>
                      <a:pt x="5041" y="7463"/>
                      <a:pt x="4821" y="7463"/>
                    </a:cubicBezTo>
                    <a:cubicBezTo>
                      <a:pt x="4569" y="7463"/>
                      <a:pt x="4411" y="7274"/>
                      <a:pt x="4411" y="7085"/>
                    </a:cubicBezTo>
                    <a:lnTo>
                      <a:pt x="4411" y="6801"/>
                    </a:lnTo>
                    <a:cubicBezTo>
                      <a:pt x="3938" y="6644"/>
                      <a:pt x="3592" y="6171"/>
                      <a:pt x="3592" y="5604"/>
                    </a:cubicBezTo>
                    <a:cubicBezTo>
                      <a:pt x="3592" y="5383"/>
                      <a:pt x="3781" y="5194"/>
                      <a:pt x="4033" y="5194"/>
                    </a:cubicBezTo>
                    <a:cubicBezTo>
                      <a:pt x="4253" y="5194"/>
                      <a:pt x="4411" y="5383"/>
                      <a:pt x="4411" y="5604"/>
                    </a:cubicBezTo>
                    <a:cubicBezTo>
                      <a:pt x="4411" y="5856"/>
                      <a:pt x="4632" y="6014"/>
                      <a:pt x="4821" y="6014"/>
                    </a:cubicBezTo>
                    <a:cubicBezTo>
                      <a:pt x="5041" y="6014"/>
                      <a:pt x="5262" y="5824"/>
                      <a:pt x="5262" y="5604"/>
                    </a:cubicBezTo>
                    <a:cubicBezTo>
                      <a:pt x="5262" y="5383"/>
                      <a:pt x="4947" y="5131"/>
                      <a:pt x="4569" y="4911"/>
                    </a:cubicBezTo>
                    <a:cubicBezTo>
                      <a:pt x="4159" y="4596"/>
                      <a:pt x="3592" y="4186"/>
                      <a:pt x="3592" y="3525"/>
                    </a:cubicBezTo>
                    <a:cubicBezTo>
                      <a:pt x="3592" y="2989"/>
                      <a:pt x="3938" y="2548"/>
                      <a:pt x="4411" y="2359"/>
                    </a:cubicBezTo>
                    <a:lnTo>
                      <a:pt x="4411" y="2075"/>
                    </a:lnTo>
                    <a:cubicBezTo>
                      <a:pt x="4411" y="1823"/>
                      <a:pt x="4632" y="1666"/>
                      <a:pt x="4821" y="1666"/>
                    </a:cubicBezTo>
                    <a:close/>
                    <a:moveTo>
                      <a:pt x="6081" y="9385"/>
                    </a:moveTo>
                    <a:lnTo>
                      <a:pt x="6081" y="10235"/>
                    </a:lnTo>
                    <a:lnTo>
                      <a:pt x="3592" y="10235"/>
                    </a:lnTo>
                    <a:lnTo>
                      <a:pt x="3592" y="9385"/>
                    </a:lnTo>
                    <a:close/>
                    <a:moveTo>
                      <a:pt x="4801" y="0"/>
                    </a:moveTo>
                    <a:cubicBezTo>
                      <a:pt x="4498" y="0"/>
                      <a:pt x="4188" y="29"/>
                      <a:pt x="3875" y="91"/>
                    </a:cubicBezTo>
                    <a:cubicBezTo>
                      <a:pt x="2111" y="500"/>
                      <a:pt x="693" y="1949"/>
                      <a:pt x="378" y="3714"/>
                    </a:cubicBezTo>
                    <a:cubicBezTo>
                      <a:pt x="0" y="5698"/>
                      <a:pt x="1008" y="7652"/>
                      <a:pt x="2773" y="8565"/>
                    </a:cubicBezTo>
                    <a:lnTo>
                      <a:pt x="2773" y="10582"/>
                    </a:lnTo>
                    <a:cubicBezTo>
                      <a:pt x="2773" y="11716"/>
                      <a:pt x="3718" y="12661"/>
                      <a:pt x="4852" y="12661"/>
                    </a:cubicBezTo>
                    <a:cubicBezTo>
                      <a:pt x="5986" y="12661"/>
                      <a:pt x="6963" y="11716"/>
                      <a:pt x="6963" y="10582"/>
                    </a:cubicBezTo>
                    <a:lnTo>
                      <a:pt x="6963" y="8565"/>
                    </a:lnTo>
                    <a:cubicBezTo>
                      <a:pt x="8444" y="7778"/>
                      <a:pt x="9420" y="6234"/>
                      <a:pt x="9420" y="4501"/>
                    </a:cubicBezTo>
                    <a:cubicBezTo>
                      <a:pt x="9392" y="2000"/>
                      <a:pt x="7308" y="0"/>
                      <a:pt x="48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1" name="Google Shape;10156;p74"/>
              <p:cNvSpPr/>
              <p:nvPr/>
            </p:nvSpPr>
            <p:spPr>
              <a:xfrm>
                <a:off x="-60255350" y="3844775"/>
                <a:ext cx="346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820" extrusionOk="0">
                    <a:moveTo>
                      <a:pt x="379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1" y="630"/>
                      <a:pt x="190" y="819"/>
                      <a:pt x="379" y="819"/>
                    </a:cubicBezTo>
                    <a:lnTo>
                      <a:pt x="946" y="819"/>
                    </a:lnTo>
                    <a:cubicBezTo>
                      <a:pt x="1166" y="819"/>
                      <a:pt x="1387" y="630"/>
                      <a:pt x="1387" y="378"/>
                    </a:cubicBezTo>
                    <a:cubicBezTo>
                      <a:pt x="1387" y="158"/>
                      <a:pt x="1166" y="0"/>
                      <a:pt x="94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2" name="Google Shape;10157;p74"/>
              <p:cNvSpPr/>
              <p:nvPr/>
            </p:nvSpPr>
            <p:spPr>
              <a:xfrm>
                <a:off x="-59974175" y="3844775"/>
                <a:ext cx="354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20" extrusionOk="0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58"/>
                      <a:pt x="1230" y="0"/>
                      <a:pt x="1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3" name="Google Shape;10158;p74"/>
              <p:cNvSpPr/>
              <p:nvPr/>
            </p:nvSpPr>
            <p:spPr>
              <a:xfrm>
                <a:off x="-60212825" y="393947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836" y="1"/>
                    </a:moveTo>
                    <a:cubicBezTo>
                      <a:pt x="725" y="1"/>
                      <a:pt x="615" y="40"/>
                      <a:pt x="536" y="119"/>
                    </a:cubicBezTo>
                    <a:lnTo>
                      <a:pt x="158" y="497"/>
                    </a:lnTo>
                    <a:cubicBezTo>
                      <a:pt x="1" y="654"/>
                      <a:pt x="1" y="938"/>
                      <a:pt x="158" y="1096"/>
                    </a:cubicBezTo>
                    <a:cubicBezTo>
                      <a:pt x="237" y="1174"/>
                      <a:pt x="340" y="1214"/>
                      <a:pt x="442" y="1214"/>
                    </a:cubicBezTo>
                    <a:cubicBezTo>
                      <a:pt x="544" y="1214"/>
                      <a:pt x="647" y="1174"/>
                      <a:pt x="725" y="1096"/>
                    </a:cubicBezTo>
                    <a:lnTo>
                      <a:pt x="1135" y="686"/>
                    </a:lnTo>
                    <a:cubicBezTo>
                      <a:pt x="1293" y="528"/>
                      <a:pt x="1293" y="245"/>
                      <a:pt x="1135" y="119"/>
                    </a:cubicBezTo>
                    <a:cubicBezTo>
                      <a:pt x="1056" y="40"/>
                      <a:pt x="946" y="1"/>
                      <a:pt x="8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4" name="Google Shape;10159;p74"/>
              <p:cNvSpPr/>
              <p:nvPr/>
            </p:nvSpPr>
            <p:spPr>
              <a:xfrm>
                <a:off x="-60012750" y="373942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497"/>
                    </a:lnTo>
                    <a:cubicBezTo>
                      <a:pt x="0" y="654"/>
                      <a:pt x="0" y="938"/>
                      <a:pt x="126" y="1095"/>
                    </a:cubicBezTo>
                    <a:cubicBezTo>
                      <a:pt x="205" y="1174"/>
                      <a:pt x="315" y="1213"/>
                      <a:pt x="425" y="1213"/>
                    </a:cubicBezTo>
                    <a:cubicBezTo>
                      <a:pt x="536" y="1213"/>
                      <a:pt x="646" y="1174"/>
                      <a:pt x="725" y="1095"/>
                    </a:cubicBezTo>
                    <a:lnTo>
                      <a:pt x="1134" y="686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5" name="Google Shape;10160;p74"/>
              <p:cNvSpPr/>
              <p:nvPr/>
            </p:nvSpPr>
            <p:spPr>
              <a:xfrm>
                <a:off x="-60012750" y="393947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425" y="1"/>
                    </a:moveTo>
                    <a:cubicBezTo>
                      <a:pt x="315" y="1"/>
                      <a:pt x="205" y="40"/>
                      <a:pt x="126" y="119"/>
                    </a:cubicBezTo>
                    <a:cubicBezTo>
                      <a:pt x="0" y="245"/>
                      <a:pt x="0" y="528"/>
                      <a:pt x="126" y="686"/>
                    </a:cubicBezTo>
                    <a:lnTo>
                      <a:pt x="536" y="1096"/>
                    </a:lnTo>
                    <a:cubicBezTo>
                      <a:pt x="614" y="1174"/>
                      <a:pt x="725" y="1214"/>
                      <a:pt x="835" y="1214"/>
                    </a:cubicBezTo>
                    <a:cubicBezTo>
                      <a:pt x="945" y="1214"/>
                      <a:pt x="1056" y="1174"/>
                      <a:pt x="1134" y="1096"/>
                    </a:cubicBezTo>
                    <a:cubicBezTo>
                      <a:pt x="1292" y="938"/>
                      <a:pt x="1292" y="654"/>
                      <a:pt x="1134" y="497"/>
                    </a:cubicBezTo>
                    <a:lnTo>
                      <a:pt x="725" y="119"/>
                    </a:lnTo>
                    <a:cubicBezTo>
                      <a:pt x="646" y="40"/>
                      <a:pt x="536" y="1"/>
                      <a:pt x="4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6" name="Google Shape;10161;p74"/>
              <p:cNvSpPr/>
              <p:nvPr/>
            </p:nvSpPr>
            <p:spPr>
              <a:xfrm>
                <a:off x="-60212825" y="373942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686"/>
                    </a:cubicBezTo>
                    <a:lnTo>
                      <a:pt x="536" y="1095"/>
                    </a:lnTo>
                    <a:cubicBezTo>
                      <a:pt x="615" y="1174"/>
                      <a:pt x="725" y="1213"/>
                      <a:pt x="836" y="1213"/>
                    </a:cubicBezTo>
                    <a:cubicBezTo>
                      <a:pt x="946" y="1213"/>
                      <a:pt x="1056" y="1174"/>
                      <a:pt x="1135" y="1095"/>
                    </a:cubicBezTo>
                    <a:cubicBezTo>
                      <a:pt x="1293" y="938"/>
                      <a:pt x="1293" y="654"/>
                      <a:pt x="1135" y="497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77" name="Google Shape;10172;p74"/>
            <p:cNvGrpSpPr/>
            <p:nvPr/>
          </p:nvGrpSpPr>
          <p:grpSpPr>
            <a:xfrm>
              <a:off x="9770540" y="1631794"/>
              <a:ext cx="728986" cy="722278"/>
              <a:chOff x="-63679950" y="4093450"/>
              <a:chExt cx="320600" cy="317650"/>
            </a:xfrm>
            <a:grpFill/>
          </p:grpSpPr>
          <p:sp>
            <p:nvSpPr>
              <p:cNvPr id="278" name="Google Shape;10173;p74"/>
              <p:cNvSpPr/>
              <p:nvPr/>
            </p:nvSpPr>
            <p:spPr>
              <a:xfrm>
                <a:off x="-63595650" y="4093450"/>
                <a:ext cx="236300" cy="230425"/>
              </a:xfrm>
              <a:custGeom>
                <a:avLst/>
                <a:gdLst/>
                <a:ahLst/>
                <a:cxnLst/>
                <a:rect l="l" t="t" r="r" b="b"/>
                <a:pathLst>
                  <a:path w="9452" h="9217" extrusionOk="0">
                    <a:moveTo>
                      <a:pt x="3387" y="836"/>
                    </a:moveTo>
                    <a:cubicBezTo>
                      <a:pt x="3497" y="836"/>
                      <a:pt x="3607" y="875"/>
                      <a:pt x="3686" y="954"/>
                    </a:cubicBezTo>
                    <a:cubicBezTo>
                      <a:pt x="3844" y="1111"/>
                      <a:pt x="3844" y="1395"/>
                      <a:pt x="3686" y="1553"/>
                    </a:cubicBezTo>
                    <a:lnTo>
                      <a:pt x="1638" y="3600"/>
                    </a:lnTo>
                    <a:cubicBezTo>
                      <a:pt x="1560" y="3679"/>
                      <a:pt x="1449" y="3718"/>
                      <a:pt x="1339" y="3718"/>
                    </a:cubicBezTo>
                    <a:cubicBezTo>
                      <a:pt x="1229" y="3718"/>
                      <a:pt x="1118" y="3679"/>
                      <a:pt x="1040" y="3600"/>
                    </a:cubicBezTo>
                    <a:cubicBezTo>
                      <a:pt x="882" y="3443"/>
                      <a:pt x="882" y="3159"/>
                      <a:pt x="1040" y="3002"/>
                    </a:cubicBezTo>
                    <a:lnTo>
                      <a:pt x="3088" y="954"/>
                    </a:lnTo>
                    <a:cubicBezTo>
                      <a:pt x="3166" y="875"/>
                      <a:pt x="3277" y="836"/>
                      <a:pt x="3387" y="836"/>
                    </a:cubicBezTo>
                    <a:close/>
                    <a:moveTo>
                      <a:pt x="8081" y="5530"/>
                    </a:moveTo>
                    <a:cubicBezTo>
                      <a:pt x="8191" y="5530"/>
                      <a:pt x="8302" y="5569"/>
                      <a:pt x="8380" y="5648"/>
                    </a:cubicBezTo>
                    <a:cubicBezTo>
                      <a:pt x="8538" y="5806"/>
                      <a:pt x="8538" y="6089"/>
                      <a:pt x="8380" y="6247"/>
                    </a:cubicBezTo>
                    <a:lnTo>
                      <a:pt x="6333" y="8295"/>
                    </a:lnTo>
                    <a:cubicBezTo>
                      <a:pt x="6254" y="8358"/>
                      <a:pt x="6143" y="8389"/>
                      <a:pt x="6033" y="8389"/>
                    </a:cubicBezTo>
                    <a:cubicBezTo>
                      <a:pt x="5923" y="8389"/>
                      <a:pt x="5813" y="8358"/>
                      <a:pt x="5734" y="8295"/>
                    </a:cubicBezTo>
                    <a:cubicBezTo>
                      <a:pt x="5576" y="8137"/>
                      <a:pt x="5576" y="7853"/>
                      <a:pt x="5734" y="7696"/>
                    </a:cubicBezTo>
                    <a:lnTo>
                      <a:pt x="7782" y="5648"/>
                    </a:lnTo>
                    <a:cubicBezTo>
                      <a:pt x="7861" y="5569"/>
                      <a:pt x="7971" y="5530"/>
                      <a:pt x="8081" y="5530"/>
                    </a:cubicBezTo>
                    <a:close/>
                    <a:moveTo>
                      <a:pt x="3414" y="1"/>
                    </a:moveTo>
                    <a:cubicBezTo>
                      <a:pt x="3095" y="1"/>
                      <a:pt x="2772" y="119"/>
                      <a:pt x="2520" y="355"/>
                    </a:cubicBezTo>
                    <a:lnTo>
                      <a:pt x="473" y="2403"/>
                    </a:lnTo>
                    <a:cubicBezTo>
                      <a:pt x="0" y="2876"/>
                      <a:pt x="0" y="3663"/>
                      <a:pt x="473" y="4199"/>
                    </a:cubicBezTo>
                    <a:cubicBezTo>
                      <a:pt x="700" y="4406"/>
                      <a:pt x="1008" y="4544"/>
                      <a:pt x="1345" y="4544"/>
                    </a:cubicBezTo>
                    <a:cubicBezTo>
                      <a:pt x="1522" y="4544"/>
                      <a:pt x="1706" y="4506"/>
                      <a:pt x="1890" y="4419"/>
                    </a:cubicBezTo>
                    <a:lnTo>
                      <a:pt x="4915" y="7444"/>
                    </a:lnTo>
                    <a:cubicBezTo>
                      <a:pt x="4663" y="7980"/>
                      <a:pt x="4789" y="8515"/>
                      <a:pt x="5135" y="8862"/>
                    </a:cubicBezTo>
                    <a:cubicBezTo>
                      <a:pt x="5372" y="9098"/>
                      <a:pt x="5687" y="9216"/>
                      <a:pt x="6010" y="9216"/>
                    </a:cubicBezTo>
                    <a:cubicBezTo>
                      <a:pt x="6333" y="9216"/>
                      <a:pt x="6663" y="9098"/>
                      <a:pt x="6931" y="8862"/>
                    </a:cubicBezTo>
                    <a:lnTo>
                      <a:pt x="8979" y="6814"/>
                    </a:lnTo>
                    <a:cubicBezTo>
                      <a:pt x="9452" y="6341"/>
                      <a:pt x="9452" y="5554"/>
                      <a:pt x="8979" y="5050"/>
                    </a:cubicBezTo>
                    <a:cubicBezTo>
                      <a:pt x="8757" y="4828"/>
                      <a:pt x="8445" y="4696"/>
                      <a:pt x="8117" y="4696"/>
                    </a:cubicBezTo>
                    <a:cubicBezTo>
                      <a:pt x="7933" y="4696"/>
                      <a:pt x="7743" y="4738"/>
                      <a:pt x="7561" y="4829"/>
                    </a:cubicBezTo>
                    <a:lnTo>
                      <a:pt x="4505" y="1773"/>
                    </a:lnTo>
                    <a:cubicBezTo>
                      <a:pt x="4757" y="1269"/>
                      <a:pt x="4631" y="733"/>
                      <a:pt x="4285" y="355"/>
                    </a:cubicBezTo>
                    <a:cubicBezTo>
                      <a:pt x="4048" y="119"/>
                      <a:pt x="3733" y="1"/>
                      <a:pt x="34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79" name="Google Shape;10174;p74"/>
              <p:cNvSpPr/>
              <p:nvPr/>
            </p:nvSpPr>
            <p:spPr>
              <a:xfrm>
                <a:off x="-63679950" y="4233850"/>
                <a:ext cx="177250" cy="177250"/>
              </a:xfrm>
              <a:custGeom>
                <a:avLst/>
                <a:gdLst/>
                <a:ahLst/>
                <a:cxnLst/>
                <a:rect l="l" t="t" r="r" b="b"/>
                <a:pathLst>
                  <a:path w="7090" h="7090" extrusionOk="0">
                    <a:moveTo>
                      <a:pt x="5325" y="1"/>
                    </a:moveTo>
                    <a:lnTo>
                      <a:pt x="4160" y="1166"/>
                    </a:lnTo>
                    <a:cubicBezTo>
                      <a:pt x="4081" y="1088"/>
                      <a:pt x="3971" y="1048"/>
                      <a:pt x="3860" y="1048"/>
                    </a:cubicBezTo>
                    <a:cubicBezTo>
                      <a:pt x="3750" y="1048"/>
                      <a:pt x="3640" y="1088"/>
                      <a:pt x="3561" y="1166"/>
                    </a:cubicBezTo>
                    <a:lnTo>
                      <a:pt x="474" y="4254"/>
                    </a:lnTo>
                    <a:cubicBezTo>
                      <a:pt x="159" y="4569"/>
                      <a:pt x="1" y="4947"/>
                      <a:pt x="1" y="5419"/>
                    </a:cubicBezTo>
                    <a:cubicBezTo>
                      <a:pt x="1" y="5861"/>
                      <a:pt x="159" y="6302"/>
                      <a:pt x="474" y="6617"/>
                    </a:cubicBezTo>
                    <a:cubicBezTo>
                      <a:pt x="789" y="6932"/>
                      <a:pt x="1214" y="7089"/>
                      <a:pt x="1639" y="7089"/>
                    </a:cubicBezTo>
                    <a:cubicBezTo>
                      <a:pt x="2065" y="7089"/>
                      <a:pt x="2490" y="6932"/>
                      <a:pt x="2805" y="6617"/>
                    </a:cubicBezTo>
                    <a:lnTo>
                      <a:pt x="5892" y="3529"/>
                    </a:lnTo>
                    <a:cubicBezTo>
                      <a:pt x="6081" y="3372"/>
                      <a:pt x="6081" y="3088"/>
                      <a:pt x="5924" y="2931"/>
                    </a:cubicBezTo>
                    <a:lnTo>
                      <a:pt x="7090" y="1765"/>
                    </a:lnTo>
                    <a:lnTo>
                      <a:pt x="53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80" name="Google Shape;10175;p74"/>
              <p:cNvSpPr/>
              <p:nvPr/>
            </p:nvSpPr>
            <p:spPr>
              <a:xfrm>
                <a:off x="-63548400" y="4348850"/>
                <a:ext cx="185900" cy="622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2490" extrusionOk="0">
                    <a:moveTo>
                      <a:pt x="2048" y="0"/>
                    </a:moveTo>
                    <a:cubicBezTo>
                      <a:pt x="1355" y="0"/>
                      <a:pt x="819" y="536"/>
                      <a:pt x="819" y="1229"/>
                    </a:cubicBezTo>
                    <a:lnTo>
                      <a:pt x="819" y="1639"/>
                    </a:lnTo>
                    <a:lnTo>
                      <a:pt x="410" y="1639"/>
                    </a:lnTo>
                    <a:cubicBezTo>
                      <a:pt x="189" y="1639"/>
                      <a:pt x="0" y="1859"/>
                      <a:pt x="0" y="2048"/>
                    </a:cubicBezTo>
                    <a:cubicBezTo>
                      <a:pt x="0" y="2269"/>
                      <a:pt x="189" y="2489"/>
                      <a:pt x="410" y="2489"/>
                    </a:cubicBezTo>
                    <a:lnTo>
                      <a:pt x="7026" y="2489"/>
                    </a:lnTo>
                    <a:cubicBezTo>
                      <a:pt x="7278" y="2489"/>
                      <a:pt x="7435" y="2269"/>
                      <a:pt x="7435" y="2048"/>
                    </a:cubicBezTo>
                    <a:cubicBezTo>
                      <a:pt x="7435" y="1859"/>
                      <a:pt x="7246" y="1639"/>
                      <a:pt x="6994" y="1639"/>
                    </a:cubicBezTo>
                    <a:lnTo>
                      <a:pt x="6616" y="1639"/>
                    </a:lnTo>
                    <a:lnTo>
                      <a:pt x="6616" y="1229"/>
                    </a:lnTo>
                    <a:cubicBezTo>
                      <a:pt x="6616" y="536"/>
                      <a:pt x="6049" y="0"/>
                      <a:pt x="53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89" name="Google Shape;10184;p74"/>
            <p:cNvGrpSpPr/>
            <p:nvPr/>
          </p:nvGrpSpPr>
          <p:grpSpPr>
            <a:xfrm>
              <a:off x="4282682" y="3638745"/>
              <a:ext cx="558124" cy="559534"/>
              <a:chOff x="-61783350" y="3743950"/>
              <a:chExt cx="316650" cy="317450"/>
            </a:xfrm>
            <a:grpFill/>
          </p:grpSpPr>
          <p:sp>
            <p:nvSpPr>
              <p:cNvPr id="290" name="Google Shape;10185;p74"/>
              <p:cNvSpPr/>
              <p:nvPr/>
            </p:nvSpPr>
            <p:spPr>
              <a:xfrm>
                <a:off x="-61783350" y="3743950"/>
                <a:ext cx="316650" cy="317450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2698" extrusionOk="0">
                    <a:moveTo>
                      <a:pt x="379" y="1"/>
                    </a:moveTo>
                    <a:cubicBezTo>
                      <a:pt x="158" y="1"/>
                      <a:pt x="1" y="190"/>
                      <a:pt x="1" y="410"/>
                    </a:cubicBezTo>
                    <a:lnTo>
                      <a:pt x="1" y="12256"/>
                    </a:lnTo>
                    <a:cubicBezTo>
                      <a:pt x="1" y="12508"/>
                      <a:pt x="190" y="12697"/>
                      <a:pt x="379" y="12697"/>
                    </a:cubicBezTo>
                    <a:lnTo>
                      <a:pt x="12256" y="12697"/>
                    </a:lnTo>
                    <a:cubicBezTo>
                      <a:pt x="12477" y="12697"/>
                      <a:pt x="12666" y="12508"/>
                      <a:pt x="12666" y="12256"/>
                    </a:cubicBezTo>
                    <a:cubicBezTo>
                      <a:pt x="12634" y="12067"/>
                      <a:pt x="12477" y="11878"/>
                      <a:pt x="12256" y="11878"/>
                    </a:cubicBezTo>
                    <a:lnTo>
                      <a:pt x="820" y="11878"/>
                    </a:lnTo>
                    <a:lnTo>
                      <a:pt x="820" y="410"/>
                    </a:lnTo>
                    <a:cubicBezTo>
                      <a:pt x="820" y="158"/>
                      <a:pt x="631" y="1"/>
                      <a:pt x="37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1" name="Google Shape;10186;p74"/>
              <p:cNvSpPr/>
              <p:nvPr/>
            </p:nvSpPr>
            <p:spPr>
              <a:xfrm>
                <a:off x="-61739225" y="3833750"/>
                <a:ext cx="272525" cy="149675"/>
              </a:xfrm>
              <a:custGeom>
                <a:avLst/>
                <a:gdLst/>
                <a:ahLst/>
                <a:cxnLst/>
                <a:rect l="l" t="t" r="r" b="b"/>
                <a:pathLst>
                  <a:path w="10901" h="5987" extrusionOk="0">
                    <a:moveTo>
                      <a:pt x="9641" y="0"/>
                    </a:moveTo>
                    <a:cubicBezTo>
                      <a:pt x="8979" y="0"/>
                      <a:pt x="8444" y="536"/>
                      <a:pt x="8444" y="1229"/>
                    </a:cubicBezTo>
                    <a:cubicBezTo>
                      <a:pt x="8444" y="1418"/>
                      <a:pt x="8475" y="1575"/>
                      <a:pt x="8538" y="1733"/>
                    </a:cubicBezTo>
                    <a:lnTo>
                      <a:pt x="6900" y="3403"/>
                    </a:lnTo>
                    <a:cubicBezTo>
                      <a:pt x="6742" y="3308"/>
                      <a:pt x="6553" y="3277"/>
                      <a:pt x="6396" y="3277"/>
                    </a:cubicBezTo>
                    <a:cubicBezTo>
                      <a:pt x="6238" y="3277"/>
                      <a:pt x="6018" y="3308"/>
                      <a:pt x="5860" y="3403"/>
                    </a:cubicBezTo>
                    <a:lnTo>
                      <a:pt x="5041" y="2552"/>
                    </a:lnTo>
                    <a:cubicBezTo>
                      <a:pt x="5136" y="2395"/>
                      <a:pt x="5167" y="2206"/>
                      <a:pt x="5167" y="2048"/>
                    </a:cubicBezTo>
                    <a:cubicBezTo>
                      <a:pt x="5167" y="1386"/>
                      <a:pt x="4600" y="819"/>
                      <a:pt x="3938" y="819"/>
                    </a:cubicBezTo>
                    <a:cubicBezTo>
                      <a:pt x="3277" y="819"/>
                      <a:pt x="2710" y="1386"/>
                      <a:pt x="2710" y="2048"/>
                    </a:cubicBezTo>
                    <a:cubicBezTo>
                      <a:pt x="2710" y="2237"/>
                      <a:pt x="2773" y="2395"/>
                      <a:pt x="2836" y="2552"/>
                    </a:cubicBezTo>
                    <a:lnTo>
                      <a:pt x="1733" y="3655"/>
                    </a:lnTo>
                    <a:cubicBezTo>
                      <a:pt x="1575" y="3592"/>
                      <a:pt x="1386" y="3560"/>
                      <a:pt x="1229" y="3560"/>
                    </a:cubicBezTo>
                    <a:cubicBezTo>
                      <a:pt x="567" y="3560"/>
                      <a:pt x="0" y="4096"/>
                      <a:pt x="0" y="4757"/>
                    </a:cubicBezTo>
                    <a:cubicBezTo>
                      <a:pt x="0" y="5451"/>
                      <a:pt x="567" y="5986"/>
                      <a:pt x="1229" y="5986"/>
                    </a:cubicBezTo>
                    <a:cubicBezTo>
                      <a:pt x="1891" y="5986"/>
                      <a:pt x="2458" y="5451"/>
                      <a:pt x="2458" y="4757"/>
                    </a:cubicBezTo>
                    <a:cubicBezTo>
                      <a:pt x="2458" y="4568"/>
                      <a:pt x="2395" y="4411"/>
                      <a:pt x="2332" y="4253"/>
                    </a:cubicBezTo>
                    <a:lnTo>
                      <a:pt x="3434" y="3151"/>
                    </a:lnTo>
                    <a:cubicBezTo>
                      <a:pt x="3592" y="3214"/>
                      <a:pt x="3781" y="3277"/>
                      <a:pt x="3938" y="3277"/>
                    </a:cubicBezTo>
                    <a:cubicBezTo>
                      <a:pt x="4096" y="3277"/>
                      <a:pt x="4285" y="3214"/>
                      <a:pt x="4442" y="3151"/>
                    </a:cubicBezTo>
                    <a:lnTo>
                      <a:pt x="5293" y="3970"/>
                    </a:lnTo>
                    <a:cubicBezTo>
                      <a:pt x="5199" y="4127"/>
                      <a:pt x="5167" y="4348"/>
                      <a:pt x="5167" y="4505"/>
                    </a:cubicBezTo>
                    <a:cubicBezTo>
                      <a:pt x="5167" y="5167"/>
                      <a:pt x="5703" y="5703"/>
                      <a:pt x="6396" y="5703"/>
                    </a:cubicBezTo>
                    <a:cubicBezTo>
                      <a:pt x="7057" y="5703"/>
                      <a:pt x="7593" y="5167"/>
                      <a:pt x="7593" y="4505"/>
                    </a:cubicBezTo>
                    <a:cubicBezTo>
                      <a:pt x="7593" y="4285"/>
                      <a:pt x="7561" y="4127"/>
                      <a:pt x="7498" y="3970"/>
                    </a:cubicBezTo>
                    <a:lnTo>
                      <a:pt x="9137" y="2332"/>
                    </a:lnTo>
                    <a:cubicBezTo>
                      <a:pt x="9294" y="2395"/>
                      <a:pt x="9483" y="2458"/>
                      <a:pt x="9641" y="2458"/>
                    </a:cubicBezTo>
                    <a:cubicBezTo>
                      <a:pt x="10334" y="2458"/>
                      <a:pt x="10901" y="1890"/>
                      <a:pt x="10901" y="1229"/>
                    </a:cubicBezTo>
                    <a:cubicBezTo>
                      <a:pt x="10901" y="536"/>
                      <a:pt x="10334" y="0"/>
                      <a:pt x="96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sp>
          <p:nvSpPr>
            <p:cNvPr id="294" name="Google Shape;10189;p74"/>
            <p:cNvSpPr/>
            <p:nvPr/>
          </p:nvSpPr>
          <p:spPr>
            <a:xfrm>
              <a:off x="9048985" y="3717609"/>
              <a:ext cx="560900" cy="437343"/>
            </a:xfrm>
            <a:custGeom>
              <a:avLst/>
              <a:gdLst/>
              <a:ahLst/>
              <a:cxnLst/>
              <a:rect l="l" t="t" r="r" b="b"/>
              <a:pathLst>
                <a:path w="12729" h="9925" extrusionOk="0">
                  <a:moveTo>
                    <a:pt x="925" y="3644"/>
                  </a:moveTo>
                  <a:cubicBezTo>
                    <a:pt x="944" y="3644"/>
                    <a:pt x="963" y="3648"/>
                    <a:pt x="978" y="3655"/>
                  </a:cubicBezTo>
                  <a:lnTo>
                    <a:pt x="1608" y="3970"/>
                  </a:lnTo>
                  <a:lnTo>
                    <a:pt x="1608" y="5924"/>
                  </a:lnTo>
                  <a:lnTo>
                    <a:pt x="978" y="6239"/>
                  </a:lnTo>
                  <a:cubicBezTo>
                    <a:pt x="960" y="6256"/>
                    <a:pt x="937" y="6264"/>
                    <a:pt x="914" y="6264"/>
                  </a:cubicBezTo>
                  <a:cubicBezTo>
                    <a:pt x="854" y="6264"/>
                    <a:pt x="788" y="6212"/>
                    <a:pt x="788" y="6144"/>
                  </a:cubicBezTo>
                  <a:lnTo>
                    <a:pt x="788" y="3781"/>
                  </a:lnTo>
                  <a:cubicBezTo>
                    <a:pt x="788" y="3685"/>
                    <a:pt x="862" y="3644"/>
                    <a:pt x="925" y="3644"/>
                  </a:cubicBezTo>
                  <a:close/>
                  <a:moveTo>
                    <a:pt x="4128" y="7184"/>
                  </a:moveTo>
                  <a:lnTo>
                    <a:pt x="6963" y="8035"/>
                  </a:lnTo>
                  <a:cubicBezTo>
                    <a:pt x="6648" y="8507"/>
                    <a:pt x="6176" y="8759"/>
                    <a:pt x="5640" y="8759"/>
                  </a:cubicBezTo>
                  <a:cubicBezTo>
                    <a:pt x="4821" y="8759"/>
                    <a:pt x="4097" y="8066"/>
                    <a:pt x="4128" y="7184"/>
                  </a:cubicBezTo>
                  <a:close/>
                  <a:moveTo>
                    <a:pt x="11374" y="820"/>
                  </a:moveTo>
                  <a:cubicBezTo>
                    <a:pt x="11626" y="820"/>
                    <a:pt x="11815" y="1009"/>
                    <a:pt x="11815" y="1198"/>
                  </a:cubicBezTo>
                  <a:lnTo>
                    <a:pt x="11815" y="8665"/>
                  </a:lnTo>
                  <a:cubicBezTo>
                    <a:pt x="11815" y="8885"/>
                    <a:pt x="11626" y="9043"/>
                    <a:pt x="11374" y="9043"/>
                  </a:cubicBezTo>
                  <a:cubicBezTo>
                    <a:pt x="11154" y="9043"/>
                    <a:pt x="10996" y="8854"/>
                    <a:pt x="10996" y="8665"/>
                  </a:cubicBezTo>
                  <a:lnTo>
                    <a:pt x="10996" y="1198"/>
                  </a:lnTo>
                  <a:cubicBezTo>
                    <a:pt x="10996" y="977"/>
                    <a:pt x="11185" y="820"/>
                    <a:pt x="11374" y="820"/>
                  </a:cubicBezTo>
                  <a:close/>
                  <a:moveTo>
                    <a:pt x="11437" y="1"/>
                  </a:moveTo>
                  <a:cubicBezTo>
                    <a:pt x="10870" y="1"/>
                    <a:pt x="10366" y="379"/>
                    <a:pt x="10240" y="883"/>
                  </a:cubicBezTo>
                  <a:lnTo>
                    <a:pt x="2080" y="3246"/>
                  </a:lnTo>
                  <a:lnTo>
                    <a:pt x="1387" y="2899"/>
                  </a:lnTo>
                  <a:cubicBezTo>
                    <a:pt x="1251" y="2831"/>
                    <a:pt x="1109" y="2800"/>
                    <a:pt x="970" y="2800"/>
                  </a:cubicBezTo>
                  <a:cubicBezTo>
                    <a:pt x="466" y="2800"/>
                    <a:pt x="1" y="3213"/>
                    <a:pt x="1" y="3781"/>
                  </a:cubicBezTo>
                  <a:lnTo>
                    <a:pt x="1" y="6144"/>
                  </a:lnTo>
                  <a:cubicBezTo>
                    <a:pt x="1" y="6687"/>
                    <a:pt x="465" y="7095"/>
                    <a:pt x="983" y="7095"/>
                  </a:cubicBezTo>
                  <a:cubicBezTo>
                    <a:pt x="1127" y="7095"/>
                    <a:pt x="1275" y="7063"/>
                    <a:pt x="1419" y="6995"/>
                  </a:cubicBezTo>
                  <a:lnTo>
                    <a:pt x="2143" y="6648"/>
                  </a:lnTo>
                  <a:lnTo>
                    <a:pt x="3340" y="6995"/>
                  </a:lnTo>
                  <a:cubicBezTo>
                    <a:pt x="3151" y="8444"/>
                    <a:pt x="4286" y="9641"/>
                    <a:pt x="5672" y="9641"/>
                  </a:cubicBezTo>
                  <a:cubicBezTo>
                    <a:pt x="6585" y="9641"/>
                    <a:pt x="7405" y="9074"/>
                    <a:pt x="7814" y="8287"/>
                  </a:cubicBezTo>
                  <a:lnTo>
                    <a:pt x="10271" y="9011"/>
                  </a:lnTo>
                  <a:cubicBezTo>
                    <a:pt x="10429" y="9515"/>
                    <a:pt x="10902" y="9925"/>
                    <a:pt x="11469" y="9925"/>
                  </a:cubicBezTo>
                  <a:cubicBezTo>
                    <a:pt x="12130" y="9925"/>
                    <a:pt x="12729" y="9358"/>
                    <a:pt x="12729" y="8696"/>
                  </a:cubicBezTo>
                  <a:lnTo>
                    <a:pt x="12729" y="1261"/>
                  </a:lnTo>
                  <a:cubicBezTo>
                    <a:pt x="12634" y="536"/>
                    <a:pt x="12099" y="1"/>
                    <a:pt x="11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grpSp>
          <p:nvGrpSpPr>
            <p:cNvPr id="295" name="Google Shape;10190;p74"/>
            <p:cNvGrpSpPr/>
            <p:nvPr/>
          </p:nvGrpSpPr>
          <p:grpSpPr>
            <a:xfrm>
              <a:off x="10898037" y="3656980"/>
              <a:ext cx="511138" cy="504969"/>
              <a:chOff x="-59869425" y="4102225"/>
              <a:chExt cx="319025" cy="315175"/>
            </a:xfrm>
            <a:grpFill/>
          </p:grpSpPr>
          <p:sp>
            <p:nvSpPr>
              <p:cNvPr id="296" name="Google Shape;10191;p74"/>
              <p:cNvSpPr/>
              <p:nvPr/>
            </p:nvSpPr>
            <p:spPr>
              <a:xfrm>
                <a:off x="-59869425" y="4102225"/>
                <a:ext cx="149675" cy="2568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73" extrusionOk="0">
                    <a:moveTo>
                      <a:pt x="5532" y="1"/>
                    </a:moveTo>
                    <a:cubicBezTo>
                      <a:pt x="5515" y="1"/>
                      <a:pt x="5499" y="2"/>
                      <a:pt x="5483" y="4"/>
                    </a:cubicBezTo>
                    <a:cubicBezTo>
                      <a:pt x="2364" y="445"/>
                      <a:pt x="1" y="3123"/>
                      <a:pt x="1" y="6274"/>
                    </a:cubicBezTo>
                    <a:cubicBezTo>
                      <a:pt x="1" y="7692"/>
                      <a:pt x="442" y="8983"/>
                      <a:pt x="1293" y="10086"/>
                    </a:cubicBezTo>
                    <a:cubicBezTo>
                      <a:pt x="1381" y="10209"/>
                      <a:pt x="1507" y="10273"/>
                      <a:pt x="1635" y="10273"/>
                    </a:cubicBezTo>
                    <a:cubicBezTo>
                      <a:pt x="1737" y="10273"/>
                      <a:pt x="1839" y="10233"/>
                      <a:pt x="1923" y="10149"/>
                    </a:cubicBezTo>
                    <a:lnTo>
                      <a:pt x="3719" y="8353"/>
                    </a:lnTo>
                    <a:cubicBezTo>
                      <a:pt x="3813" y="8259"/>
                      <a:pt x="3845" y="8007"/>
                      <a:pt x="3782" y="7849"/>
                    </a:cubicBezTo>
                    <a:cubicBezTo>
                      <a:pt x="3498" y="7376"/>
                      <a:pt x="3341" y="6809"/>
                      <a:pt x="3341" y="6274"/>
                    </a:cubicBezTo>
                    <a:cubicBezTo>
                      <a:pt x="3341" y="4888"/>
                      <a:pt x="4286" y="3659"/>
                      <a:pt x="5672" y="3312"/>
                    </a:cubicBezTo>
                    <a:cubicBezTo>
                      <a:pt x="5861" y="3281"/>
                      <a:pt x="5987" y="3123"/>
                      <a:pt x="5987" y="2934"/>
                    </a:cubicBezTo>
                    <a:lnTo>
                      <a:pt x="5987" y="414"/>
                    </a:lnTo>
                    <a:cubicBezTo>
                      <a:pt x="5958" y="180"/>
                      <a:pt x="5739" y="1"/>
                      <a:pt x="55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7" name="Google Shape;10192;p74"/>
              <p:cNvSpPr/>
              <p:nvPr/>
            </p:nvSpPr>
            <p:spPr>
              <a:xfrm>
                <a:off x="-59811125" y="4322075"/>
                <a:ext cx="201650" cy="95325"/>
              </a:xfrm>
              <a:custGeom>
                <a:avLst/>
                <a:gdLst/>
                <a:ahLst/>
                <a:cxnLst/>
                <a:rect l="l" t="t" r="r" b="b"/>
                <a:pathLst>
                  <a:path w="8066" h="3813" extrusionOk="0">
                    <a:moveTo>
                      <a:pt x="5758" y="0"/>
                    </a:moveTo>
                    <a:cubicBezTo>
                      <a:pt x="5692" y="0"/>
                      <a:pt x="5629" y="11"/>
                      <a:pt x="5577" y="32"/>
                    </a:cubicBezTo>
                    <a:cubicBezTo>
                      <a:pt x="5091" y="339"/>
                      <a:pt x="4530" y="489"/>
                      <a:pt x="3972" y="489"/>
                    </a:cubicBezTo>
                    <a:cubicBezTo>
                      <a:pt x="3444" y="489"/>
                      <a:pt x="2917" y="355"/>
                      <a:pt x="2458" y="95"/>
                    </a:cubicBezTo>
                    <a:cubicBezTo>
                      <a:pt x="2389" y="53"/>
                      <a:pt x="2314" y="30"/>
                      <a:pt x="2239" y="30"/>
                    </a:cubicBezTo>
                    <a:cubicBezTo>
                      <a:pt x="2141" y="30"/>
                      <a:pt x="2042" y="69"/>
                      <a:pt x="1954" y="158"/>
                    </a:cubicBezTo>
                    <a:lnTo>
                      <a:pt x="189" y="1922"/>
                    </a:lnTo>
                    <a:cubicBezTo>
                      <a:pt x="0" y="2143"/>
                      <a:pt x="32" y="2395"/>
                      <a:pt x="221" y="2552"/>
                    </a:cubicBezTo>
                    <a:cubicBezTo>
                      <a:pt x="1324" y="3403"/>
                      <a:pt x="2615" y="3812"/>
                      <a:pt x="4001" y="3812"/>
                    </a:cubicBezTo>
                    <a:cubicBezTo>
                      <a:pt x="5388" y="3812"/>
                      <a:pt x="6711" y="3403"/>
                      <a:pt x="7814" y="2521"/>
                    </a:cubicBezTo>
                    <a:cubicBezTo>
                      <a:pt x="8034" y="2363"/>
                      <a:pt x="8066" y="2080"/>
                      <a:pt x="7877" y="1890"/>
                    </a:cubicBezTo>
                    <a:lnTo>
                      <a:pt x="6112" y="126"/>
                    </a:lnTo>
                    <a:cubicBezTo>
                      <a:pt x="6028" y="42"/>
                      <a:pt x="5888" y="0"/>
                      <a:pt x="57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8" name="Google Shape;10193;p74"/>
              <p:cNvSpPr/>
              <p:nvPr/>
            </p:nvSpPr>
            <p:spPr>
              <a:xfrm>
                <a:off x="-59700075" y="4102225"/>
                <a:ext cx="149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61" extrusionOk="0">
                    <a:moveTo>
                      <a:pt x="418" y="1"/>
                    </a:moveTo>
                    <a:cubicBezTo>
                      <a:pt x="190" y="1"/>
                      <a:pt x="1" y="180"/>
                      <a:pt x="1" y="414"/>
                    </a:cubicBezTo>
                    <a:lnTo>
                      <a:pt x="1" y="2934"/>
                    </a:lnTo>
                    <a:cubicBezTo>
                      <a:pt x="1" y="3123"/>
                      <a:pt x="127" y="3281"/>
                      <a:pt x="316" y="3312"/>
                    </a:cubicBezTo>
                    <a:cubicBezTo>
                      <a:pt x="1639" y="3659"/>
                      <a:pt x="2647" y="4856"/>
                      <a:pt x="2647" y="6274"/>
                    </a:cubicBezTo>
                    <a:cubicBezTo>
                      <a:pt x="2647" y="6809"/>
                      <a:pt x="2489" y="7376"/>
                      <a:pt x="2206" y="7849"/>
                    </a:cubicBezTo>
                    <a:cubicBezTo>
                      <a:pt x="2080" y="8007"/>
                      <a:pt x="2111" y="8196"/>
                      <a:pt x="2269" y="8353"/>
                    </a:cubicBezTo>
                    <a:lnTo>
                      <a:pt x="4065" y="10149"/>
                    </a:lnTo>
                    <a:cubicBezTo>
                      <a:pt x="4137" y="10221"/>
                      <a:pt x="4242" y="10260"/>
                      <a:pt x="4350" y="10260"/>
                    </a:cubicBezTo>
                    <a:cubicBezTo>
                      <a:pt x="4478" y="10260"/>
                      <a:pt x="4609" y="10205"/>
                      <a:pt x="4695" y="10086"/>
                    </a:cubicBezTo>
                    <a:cubicBezTo>
                      <a:pt x="5514" y="8983"/>
                      <a:pt x="5987" y="7660"/>
                      <a:pt x="5987" y="6274"/>
                    </a:cubicBezTo>
                    <a:cubicBezTo>
                      <a:pt x="5892" y="3123"/>
                      <a:pt x="3592" y="445"/>
                      <a:pt x="473" y="4"/>
                    </a:cubicBezTo>
                    <a:cubicBezTo>
                      <a:pt x="455" y="2"/>
                      <a:pt x="436" y="1"/>
                      <a:pt x="41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9" name="Google Shape;10194;p74"/>
              <p:cNvSpPr/>
              <p:nvPr/>
            </p:nvSpPr>
            <p:spPr>
              <a:xfrm>
                <a:off x="-59742600" y="4187375"/>
                <a:ext cx="63025" cy="144950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5798" extrusionOk="0">
                    <a:moveTo>
                      <a:pt x="1260" y="1"/>
                    </a:moveTo>
                    <a:cubicBezTo>
                      <a:pt x="1040" y="1"/>
                      <a:pt x="819" y="190"/>
                      <a:pt x="819" y="379"/>
                    </a:cubicBezTo>
                    <a:lnTo>
                      <a:pt x="819" y="662"/>
                    </a:lnTo>
                    <a:cubicBezTo>
                      <a:pt x="347" y="820"/>
                      <a:pt x="0" y="1293"/>
                      <a:pt x="0" y="1860"/>
                    </a:cubicBezTo>
                    <a:cubicBezTo>
                      <a:pt x="0" y="2521"/>
                      <a:pt x="567" y="2899"/>
                      <a:pt x="977" y="3214"/>
                    </a:cubicBezTo>
                    <a:cubicBezTo>
                      <a:pt x="1292" y="3466"/>
                      <a:pt x="1670" y="3687"/>
                      <a:pt x="1670" y="3939"/>
                    </a:cubicBezTo>
                    <a:cubicBezTo>
                      <a:pt x="1670" y="4160"/>
                      <a:pt x="1450" y="4380"/>
                      <a:pt x="1260" y="4380"/>
                    </a:cubicBezTo>
                    <a:cubicBezTo>
                      <a:pt x="1071" y="4380"/>
                      <a:pt x="819" y="4160"/>
                      <a:pt x="819" y="3939"/>
                    </a:cubicBezTo>
                    <a:cubicBezTo>
                      <a:pt x="819" y="3687"/>
                      <a:pt x="630" y="3529"/>
                      <a:pt x="441" y="3529"/>
                    </a:cubicBezTo>
                    <a:cubicBezTo>
                      <a:pt x="252" y="3529"/>
                      <a:pt x="32" y="3750"/>
                      <a:pt x="32" y="3939"/>
                    </a:cubicBezTo>
                    <a:cubicBezTo>
                      <a:pt x="32" y="4475"/>
                      <a:pt x="410" y="4916"/>
                      <a:pt x="882" y="5105"/>
                    </a:cubicBezTo>
                    <a:lnTo>
                      <a:pt x="882" y="5388"/>
                    </a:lnTo>
                    <a:cubicBezTo>
                      <a:pt x="882" y="5640"/>
                      <a:pt x="1071" y="5798"/>
                      <a:pt x="1292" y="5798"/>
                    </a:cubicBezTo>
                    <a:cubicBezTo>
                      <a:pt x="1544" y="5798"/>
                      <a:pt x="1702" y="5577"/>
                      <a:pt x="1702" y="5388"/>
                    </a:cubicBezTo>
                    <a:lnTo>
                      <a:pt x="1702" y="5073"/>
                    </a:lnTo>
                    <a:cubicBezTo>
                      <a:pt x="2174" y="4916"/>
                      <a:pt x="2521" y="4443"/>
                      <a:pt x="2521" y="3907"/>
                    </a:cubicBezTo>
                    <a:cubicBezTo>
                      <a:pt x="2521" y="3214"/>
                      <a:pt x="1985" y="2836"/>
                      <a:pt x="1544" y="2521"/>
                    </a:cubicBezTo>
                    <a:cubicBezTo>
                      <a:pt x="1229" y="2269"/>
                      <a:pt x="882" y="2049"/>
                      <a:pt x="882" y="1797"/>
                    </a:cubicBezTo>
                    <a:cubicBezTo>
                      <a:pt x="882" y="1576"/>
                      <a:pt x="1071" y="1419"/>
                      <a:pt x="1292" y="1419"/>
                    </a:cubicBezTo>
                    <a:cubicBezTo>
                      <a:pt x="1544" y="1419"/>
                      <a:pt x="1702" y="1608"/>
                      <a:pt x="1702" y="1797"/>
                    </a:cubicBezTo>
                    <a:cubicBezTo>
                      <a:pt x="1702" y="2049"/>
                      <a:pt x="1891" y="2238"/>
                      <a:pt x="2143" y="2238"/>
                    </a:cubicBezTo>
                    <a:cubicBezTo>
                      <a:pt x="2363" y="2238"/>
                      <a:pt x="2521" y="2049"/>
                      <a:pt x="2521" y="1797"/>
                    </a:cubicBezTo>
                    <a:cubicBezTo>
                      <a:pt x="2521" y="1261"/>
                      <a:pt x="2174" y="820"/>
                      <a:pt x="1702" y="631"/>
                    </a:cubicBezTo>
                    <a:lnTo>
                      <a:pt x="1702" y="347"/>
                    </a:lnTo>
                    <a:cubicBezTo>
                      <a:pt x="1702" y="158"/>
                      <a:pt x="1513" y="1"/>
                      <a:pt x="126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326" name="Google Shape;10221;p74"/>
            <p:cNvGrpSpPr/>
            <p:nvPr/>
          </p:nvGrpSpPr>
          <p:grpSpPr>
            <a:xfrm>
              <a:off x="5175939" y="4622596"/>
              <a:ext cx="450426" cy="511209"/>
              <a:chOff x="2423775" y="3226875"/>
              <a:chExt cx="259925" cy="295000"/>
            </a:xfrm>
            <a:grpFill/>
          </p:grpSpPr>
          <p:sp>
            <p:nvSpPr>
              <p:cNvPr id="327" name="Google Shape;10222;p74"/>
              <p:cNvSpPr/>
              <p:nvPr/>
            </p:nvSpPr>
            <p:spPr>
              <a:xfrm>
                <a:off x="2509625" y="3365900"/>
                <a:ext cx="866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2080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lnTo>
                      <a:pt x="0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28" name="Google Shape;10223;p74"/>
              <p:cNvSpPr/>
              <p:nvPr/>
            </p:nvSpPr>
            <p:spPr>
              <a:xfrm>
                <a:off x="2534825" y="3313925"/>
                <a:ext cx="3547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8" extrusionOk="0">
                    <a:moveTo>
                      <a:pt x="725" y="0"/>
                    </a:moveTo>
                    <a:cubicBezTo>
                      <a:pt x="316" y="0"/>
                      <a:pt x="0" y="315"/>
                      <a:pt x="0" y="725"/>
                    </a:cubicBezTo>
                    <a:cubicBezTo>
                      <a:pt x="0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29" name="Google Shape;10224;p74"/>
              <p:cNvSpPr/>
              <p:nvPr/>
            </p:nvSpPr>
            <p:spPr>
              <a:xfrm>
                <a:off x="2423775" y="3226875"/>
                <a:ext cx="259925" cy="295000"/>
              </a:xfrm>
              <a:custGeom>
                <a:avLst/>
                <a:gdLst/>
                <a:ahLst/>
                <a:cxnLst/>
                <a:rect l="l" t="t" r="r" b="b"/>
                <a:pathLst>
                  <a:path w="10397" h="11800" extrusionOk="0">
                    <a:moveTo>
                      <a:pt x="5167" y="2757"/>
                    </a:moveTo>
                    <a:cubicBezTo>
                      <a:pt x="5923" y="2757"/>
                      <a:pt x="6553" y="3388"/>
                      <a:pt x="6553" y="4144"/>
                    </a:cubicBezTo>
                    <a:cubicBezTo>
                      <a:pt x="6553" y="4490"/>
                      <a:pt x="6396" y="4805"/>
                      <a:pt x="6175" y="5089"/>
                    </a:cubicBezTo>
                    <a:cubicBezTo>
                      <a:pt x="7026" y="5498"/>
                      <a:pt x="7593" y="6317"/>
                      <a:pt x="7593" y="7294"/>
                    </a:cubicBezTo>
                    <a:lnTo>
                      <a:pt x="7593" y="8019"/>
                    </a:lnTo>
                    <a:cubicBezTo>
                      <a:pt x="7593" y="8208"/>
                      <a:pt x="7435" y="8365"/>
                      <a:pt x="7246" y="8365"/>
                    </a:cubicBezTo>
                    <a:lnTo>
                      <a:pt x="3088" y="8365"/>
                    </a:lnTo>
                    <a:cubicBezTo>
                      <a:pt x="2867" y="8365"/>
                      <a:pt x="2710" y="8208"/>
                      <a:pt x="2710" y="8019"/>
                    </a:cubicBezTo>
                    <a:lnTo>
                      <a:pt x="2710" y="7294"/>
                    </a:lnTo>
                    <a:cubicBezTo>
                      <a:pt x="2710" y="6317"/>
                      <a:pt x="3308" y="5498"/>
                      <a:pt x="4127" y="5089"/>
                    </a:cubicBezTo>
                    <a:cubicBezTo>
                      <a:pt x="3907" y="4868"/>
                      <a:pt x="3781" y="4553"/>
                      <a:pt x="3781" y="4144"/>
                    </a:cubicBezTo>
                    <a:cubicBezTo>
                      <a:pt x="3781" y="3388"/>
                      <a:pt x="4411" y="2757"/>
                      <a:pt x="5167" y="2757"/>
                    </a:cubicBezTo>
                    <a:close/>
                    <a:moveTo>
                      <a:pt x="5183" y="1"/>
                    </a:moveTo>
                    <a:cubicBezTo>
                      <a:pt x="5128" y="1"/>
                      <a:pt x="5073" y="17"/>
                      <a:pt x="5010" y="48"/>
                    </a:cubicBezTo>
                    <a:cubicBezTo>
                      <a:pt x="3964" y="646"/>
                      <a:pt x="2946" y="940"/>
                      <a:pt x="1919" y="940"/>
                    </a:cubicBezTo>
                    <a:cubicBezTo>
                      <a:pt x="1430" y="940"/>
                      <a:pt x="939" y="873"/>
                      <a:pt x="441" y="741"/>
                    </a:cubicBezTo>
                    <a:cubicBezTo>
                      <a:pt x="402" y="722"/>
                      <a:pt x="363" y="714"/>
                      <a:pt x="326" y="714"/>
                    </a:cubicBezTo>
                    <a:cubicBezTo>
                      <a:pt x="243" y="714"/>
                      <a:pt x="170" y="751"/>
                      <a:pt x="126" y="773"/>
                    </a:cubicBezTo>
                    <a:cubicBezTo>
                      <a:pt x="32" y="836"/>
                      <a:pt x="0" y="930"/>
                      <a:pt x="0" y="1056"/>
                    </a:cubicBezTo>
                    <a:lnTo>
                      <a:pt x="0" y="5026"/>
                    </a:lnTo>
                    <a:cubicBezTo>
                      <a:pt x="0" y="8145"/>
                      <a:pt x="2080" y="10949"/>
                      <a:pt x="5104" y="11799"/>
                    </a:cubicBezTo>
                    <a:lnTo>
                      <a:pt x="5262" y="11799"/>
                    </a:lnTo>
                    <a:cubicBezTo>
                      <a:pt x="8255" y="10917"/>
                      <a:pt x="10397" y="8145"/>
                      <a:pt x="10397" y="5026"/>
                    </a:cubicBezTo>
                    <a:lnTo>
                      <a:pt x="10397" y="1056"/>
                    </a:lnTo>
                    <a:cubicBezTo>
                      <a:pt x="10397" y="930"/>
                      <a:pt x="10365" y="836"/>
                      <a:pt x="10271" y="773"/>
                    </a:cubicBezTo>
                    <a:cubicBezTo>
                      <a:pt x="10162" y="751"/>
                      <a:pt x="10084" y="714"/>
                      <a:pt x="10014" y="714"/>
                    </a:cubicBezTo>
                    <a:cubicBezTo>
                      <a:pt x="9983" y="714"/>
                      <a:pt x="9954" y="722"/>
                      <a:pt x="9924" y="741"/>
                    </a:cubicBezTo>
                    <a:cubicBezTo>
                      <a:pt x="9414" y="877"/>
                      <a:pt x="8910" y="946"/>
                      <a:pt x="8409" y="946"/>
                    </a:cubicBezTo>
                    <a:cubicBezTo>
                      <a:pt x="7395" y="946"/>
                      <a:pt x="6389" y="660"/>
                      <a:pt x="5356" y="48"/>
                    </a:cubicBezTo>
                    <a:cubicBezTo>
                      <a:pt x="5293" y="17"/>
                      <a:pt x="5238" y="1"/>
                      <a:pt x="518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345" name="Google Shape;10240;p74"/>
            <p:cNvGrpSpPr/>
            <p:nvPr/>
          </p:nvGrpSpPr>
          <p:grpSpPr>
            <a:xfrm>
              <a:off x="7149309" y="4627475"/>
              <a:ext cx="518704" cy="480494"/>
              <a:chOff x="4266025" y="3609275"/>
              <a:chExt cx="299325" cy="277275"/>
            </a:xfrm>
            <a:grpFill/>
          </p:grpSpPr>
          <p:sp>
            <p:nvSpPr>
              <p:cNvPr id="346" name="Google Shape;10241;p74"/>
              <p:cNvSpPr/>
              <p:nvPr/>
            </p:nvSpPr>
            <p:spPr>
              <a:xfrm>
                <a:off x="4266025" y="3609275"/>
                <a:ext cx="299325" cy="224500"/>
              </a:xfrm>
              <a:custGeom>
                <a:avLst/>
                <a:gdLst/>
                <a:ahLst/>
                <a:cxnLst/>
                <a:rect l="l" t="t" r="r" b="b"/>
                <a:pathLst>
                  <a:path w="11973" h="8980" extrusionOk="0">
                    <a:moveTo>
                      <a:pt x="2017" y="3749"/>
                    </a:moveTo>
                    <a:lnTo>
                      <a:pt x="3119" y="5514"/>
                    </a:lnTo>
                    <a:lnTo>
                      <a:pt x="914" y="5514"/>
                    </a:lnTo>
                    <a:lnTo>
                      <a:pt x="2017" y="3749"/>
                    </a:lnTo>
                    <a:close/>
                    <a:moveTo>
                      <a:pt x="9641" y="3749"/>
                    </a:moveTo>
                    <a:lnTo>
                      <a:pt x="10744" y="5514"/>
                    </a:lnTo>
                    <a:lnTo>
                      <a:pt x="8538" y="5514"/>
                    </a:lnTo>
                    <a:lnTo>
                      <a:pt x="9641" y="3749"/>
                    </a:lnTo>
                    <a:close/>
                    <a:moveTo>
                      <a:pt x="5892" y="0"/>
                    </a:moveTo>
                    <a:cubicBezTo>
                      <a:pt x="5325" y="0"/>
                      <a:pt x="4852" y="473"/>
                      <a:pt x="4852" y="1040"/>
                    </a:cubicBezTo>
                    <a:lnTo>
                      <a:pt x="4852" y="1166"/>
                    </a:lnTo>
                    <a:lnTo>
                      <a:pt x="4537" y="1324"/>
                    </a:lnTo>
                    <a:cubicBezTo>
                      <a:pt x="3812" y="1733"/>
                      <a:pt x="3529" y="1891"/>
                      <a:pt x="3025" y="1954"/>
                    </a:cubicBezTo>
                    <a:cubicBezTo>
                      <a:pt x="2867" y="1607"/>
                      <a:pt x="2521" y="1324"/>
                      <a:pt x="2080" y="1324"/>
                    </a:cubicBezTo>
                    <a:cubicBezTo>
                      <a:pt x="1702" y="1324"/>
                      <a:pt x="1324" y="1576"/>
                      <a:pt x="1166" y="1922"/>
                    </a:cubicBezTo>
                    <a:cubicBezTo>
                      <a:pt x="946" y="1891"/>
                      <a:pt x="693" y="1796"/>
                      <a:pt x="504" y="1733"/>
                    </a:cubicBezTo>
                    <a:cubicBezTo>
                      <a:pt x="454" y="1708"/>
                      <a:pt x="403" y="1696"/>
                      <a:pt x="355" y="1696"/>
                    </a:cubicBezTo>
                    <a:cubicBezTo>
                      <a:pt x="223" y="1696"/>
                      <a:pt x="110" y="1784"/>
                      <a:pt x="63" y="1922"/>
                    </a:cubicBezTo>
                    <a:cubicBezTo>
                      <a:pt x="0" y="2111"/>
                      <a:pt x="63" y="2332"/>
                      <a:pt x="252" y="2363"/>
                    </a:cubicBezTo>
                    <a:cubicBezTo>
                      <a:pt x="536" y="2489"/>
                      <a:pt x="820" y="2552"/>
                      <a:pt x="1135" y="2615"/>
                    </a:cubicBezTo>
                    <a:cubicBezTo>
                      <a:pt x="1198" y="2867"/>
                      <a:pt x="1387" y="3119"/>
                      <a:pt x="1607" y="3277"/>
                    </a:cubicBezTo>
                    <a:lnTo>
                      <a:pt x="95" y="5671"/>
                    </a:lnTo>
                    <a:cubicBezTo>
                      <a:pt x="95" y="5703"/>
                      <a:pt x="63" y="5829"/>
                      <a:pt x="63" y="5860"/>
                    </a:cubicBezTo>
                    <a:lnTo>
                      <a:pt x="63" y="6238"/>
                    </a:lnTo>
                    <a:cubicBezTo>
                      <a:pt x="63" y="7372"/>
                      <a:pt x="1009" y="8318"/>
                      <a:pt x="2143" y="8318"/>
                    </a:cubicBezTo>
                    <a:cubicBezTo>
                      <a:pt x="3308" y="8318"/>
                      <a:pt x="4254" y="7372"/>
                      <a:pt x="4254" y="6238"/>
                    </a:cubicBezTo>
                    <a:lnTo>
                      <a:pt x="4254" y="5860"/>
                    </a:lnTo>
                    <a:cubicBezTo>
                      <a:pt x="4254" y="5829"/>
                      <a:pt x="4191" y="5703"/>
                      <a:pt x="4191" y="5671"/>
                    </a:cubicBezTo>
                    <a:lnTo>
                      <a:pt x="2710" y="3277"/>
                    </a:lnTo>
                    <a:cubicBezTo>
                      <a:pt x="2930" y="3151"/>
                      <a:pt x="3088" y="2930"/>
                      <a:pt x="3182" y="2647"/>
                    </a:cubicBezTo>
                    <a:cubicBezTo>
                      <a:pt x="3844" y="2521"/>
                      <a:pt x="4191" y="2363"/>
                      <a:pt x="4947" y="1922"/>
                    </a:cubicBezTo>
                    <a:lnTo>
                      <a:pt x="4947" y="8979"/>
                    </a:lnTo>
                    <a:lnTo>
                      <a:pt x="7089" y="8979"/>
                    </a:lnTo>
                    <a:lnTo>
                      <a:pt x="7089" y="1922"/>
                    </a:lnTo>
                    <a:cubicBezTo>
                      <a:pt x="7814" y="2332"/>
                      <a:pt x="8192" y="2521"/>
                      <a:pt x="8853" y="2647"/>
                    </a:cubicBezTo>
                    <a:cubicBezTo>
                      <a:pt x="8916" y="2899"/>
                      <a:pt x="9074" y="3119"/>
                      <a:pt x="9326" y="3277"/>
                    </a:cubicBezTo>
                    <a:lnTo>
                      <a:pt x="7814" y="5671"/>
                    </a:lnTo>
                    <a:cubicBezTo>
                      <a:pt x="7814" y="5703"/>
                      <a:pt x="7782" y="5829"/>
                      <a:pt x="7782" y="5860"/>
                    </a:cubicBezTo>
                    <a:lnTo>
                      <a:pt x="7782" y="6238"/>
                    </a:lnTo>
                    <a:cubicBezTo>
                      <a:pt x="7782" y="7372"/>
                      <a:pt x="8727" y="8318"/>
                      <a:pt x="9861" y="8318"/>
                    </a:cubicBezTo>
                    <a:cubicBezTo>
                      <a:pt x="11027" y="8318"/>
                      <a:pt x="11972" y="7372"/>
                      <a:pt x="11972" y="6238"/>
                    </a:cubicBezTo>
                    <a:lnTo>
                      <a:pt x="11972" y="5860"/>
                    </a:lnTo>
                    <a:cubicBezTo>
                      <a:pt x="11972" y="5829"/>
                      <a:pt x="11909" y="5703"/>
                      <a:pt x="11909" y="5671"/>
                    </a:cubicBezTo>
                    <a:lnTo>
                      <a:pt x="10429" y="3277"/>
                    </a:lnTo>
                    <a:cubicBezTo>
                      <a:pt x="10429" y="3151"/>
                      <a:pt x="10618" y="2930"/>
                      <a:pt x="10681" y="2615"/>
                    </a:cubicBezTo>
                    <a:cubicBezTo>
                      <a:pt x="10933" y="2521"/>
                      <a:pt x="11248" y="2458"/>
                      <a:pt x="11531" y="2363"/>
                    </a:cubicBezTo>
                    <a:cubicBezTo>
                      <a:pt x="11720" y="2300"/>
                      <a:pt x="11815" y="2080"/>
                      <a:pt x="11720" y="1922"/>
                    </a:cubicBezTo>
                    <a:cubicBezTo>
                      <a:pt x="11674" y="1784"/>
                      <a:pt x="11560" y="1696"/>
                      <a:pt x="11429" y="1696"/>
                    </a:cubicBezTo>
                    <a:cubicBezTo>
                      <a:pt x="11380" y="1696"/>
                      <a:pt x="11330" y="1708"/>
                      <a:pt x="11279" y="1733"/>
                    </a:cubicBezTo>
                    <a:cubicBezTo>
                      <a:pt x="11059" y="1796"/>
                      <a:pt x="10870" y="1891"/>
                      <a:pt x="10618" y="1922"/>
                    </a:cubicBezTo>
                    <a:cubicBezTo>
                      <a:pt x="10460" y="1576"/>
                      <a:pt x="10113" y="1324"/>
                      <a:pt x="9704" y="1324"/>
                    </a:cubicBezTo>
                    <a:cubicBezTo>
                      <a:pt x="9294" y="1324"/>
                      <a:pt x="8916" y="1576"/>
                      <a:pt x="8790" y="1954"/>
                    </a:cubicBezTo>
                    <a:cubicBezTo>
                      <a:pt x="8255" y="1891"/>
                      <a:pt x="8003" y="1733"/>
                      <a:pt x="7278" y="1324"/>
                    </a:cubicBezTo>
                    <a:lnTo>
                      <a:pt x="6963" y="1166"/>
                    </a:lnTo>
                    <a:lnTo>
                      <a:pt x="6963" y="1040"/>
                    </a:lnTo>
                    <a:cubicBezTo>
                      <a:pt x="6963" y="441"/>
                      <a:pt x="6490" y="0"/>
                      <a:pt x="58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47" name="Google Shape;10242;p74"/>
              <p:cNvSpPr/>
              <p:nvPr/>
            </p:nvSpPr>
            <p:spPr>
              <a:xfrm>
                <a:off x="4332975" y="3851850"/>
                <a:ext cx="157550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6302" h="1388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694"/>
                    </a:cubicBezTo>
                    <a:lnTo>
                      <a:pt x="0" y="1040"/>
                    </a:lnTo>
                    <a:cubicBezTo>
                      <a:pt x="0" y="1261"/>
                      <a:pt x="158" y="1387"/>
                      <a:pt x="347" y="1387"/>
                    </a:cubicBezTo>
                    <a:lnTo>
                      <a:pt x="5955" y="1387"/>
                    </a:lnTo>
                    <a:cubicBezTo>
                      <a:pt x="6144" y="1356"/>
                      <a:pt x="6301" y="1198"/>
                      <a:pt x="6301" y="1040"/>
                    </a:cubicBezTo>
                    <a:lnTo>
                      <a:pt x="6301" y="694"/>
                    </a:lnTo>
                    <a:cubicBezTo>
                      <a:pt x="6301" y="316"/>
                      <a:pt x="5986" y="1"/>
                      <a:pt x="55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08" name="Google Shape;10303;p74"/>
            <p:cNvGrpSpPr/>
            <p:nvPr/>
          </p:nvGrpSpPr>
          <p:grpSpPr>
            <a:xfrm>
              <a:off x="8144669" y="4585628"/>
              <a:ext cx="511903" cy="511859"/>
              <a:chOff x="4628325" y="3599825"/>
              <a:chExt cx="295400" cy="295375"/>
            </a:xfrm>
            <a:grpFill/>
          </p:grpSpPr>
          <p:sp>
            <p:nvSpPr>
              <p:cNvPr id="409" name="Google Shape;10304;p74"/>
              <p:cNvSpPr/>
              <p:nvPr/>
            </p:nvSpPr>
            <p:spPr>
              <a:xfrm>
                <a:off x="4679525" y="3686450"/>
                <a:ext cx="173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694" y="3466"/>
                    </a:lnTo>
                    <a:lnTo>
                      <a:pt x="69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0" name="Google Shape;10305;p74"/>
              <p:cNvSpPr/>
              <p:nvPr/>
            </p:nvSpPr>
            <p:spPr>
              <a:xfrm>
                <a:off x="4854375" y="3686450"/>
                <a:ext cx="181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467" extrusionOk="0">
                    <a:moveTo>
                      <a:pt x="1" y="1"/>
                    </a:moveTo>
                    <a:lnTo>
                      <a:pt x="1" y="3466"/>
                    </a:lnTo>
                    <a:lnTo>
                      <a:pt x="725" y="3466"/>
                    </a:lnTo>
                    <a:lnTo>
                      <a:pt x="7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1" name="Google Shape;10306;p74"/>
              <p:cNvSpPr/>
              <p:nvPr/>
            </p:nvSpPr>
            <p:spPr>
              <a:xfrm>
                <a:off x="4679525" y="3790425"/>
                <a:ext cx="173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694" y="4159"/>
                    </a:ln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2" name="Google Shape;10307;p74"/>
              <p:cNvSpPr/>
              <p:nvPr/>
            </p:nvSpPr>
            <p:spPr>
              <a:xfrm>
                <a:off x="4854375" y="3790425"/>
                <a:ext cx="181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4160" extrusionOk="0">
                    <a:moveTo>
                      <a:pt x="1" y="0"/>
                    </a:moveTo>
                    <a:lnTo>
                      <a:pt x="1" y="4159"/>
                    </a:lnTo>
                    <a:lnTo>
                      <a:pt x="725" y="4159"/>
                    </a:lnTo>
                    <a:lnTo>
                      <a:pt x="7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3" name="Google Shape;10308;p74"/>
              <p:cNvSpPr/>
              <p:nvPr/>
            </p:nvSpPr>
            <p:spPr>
              <a:xfrm>
                <a:off x="4628325" y="3686450"/>
                <a:ext cx="34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3467" extrusionOk="0">
                    <a:moveTo>
                      <a:pt x="1009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2049"/>
                    </a:lnTo>
                    <a:cubicBezTo>
                      <a:pt x="1" y="2427"/>
                      <a:pt x="158" y="2773"/>
                      <a:pt x="442" y="3025"/>
                    </a:cubicBezTo>
                    <a:cubicBezTo>
                      <a:pt x="662" y="3340"/>
                      <a:pt x="1009" y="3466"/>
                      <a:pt x="1387" y="3466"/>
                    </a:cubicBezTo>
                    <a:lnTo>
                      <a:pt x="138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4" name="Google Shape;10309;p74"/>
              <p:cNvSpPr/>
              <p:nvPr/>
            </p:nvSpPr>
            <p:spPr>
              <a:xfrm>
                <a:off x="4714975" y="3686450"/>
                <a:ext cx="1221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4883" y="3466"/>
                    </a:lnTo>
                    <a:lnTo>
                      <a:pt x="488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5" name="Google Shape;10310;p74"/>
              <p:cNvSpPr/>
              <p:nvPr/>
            </p:nvSpPr>
            <p:spPr>
              <a:xfrm>
                <a:off x="4889025" y="3777825"/>
                <a:ext cx="34700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4695" extrusionOk="0">
                    <a:moveTo>
                      <a:pt x="1387" y="0"/>
                    </a:moveTo>
                    <a:cubicBezTo>
                      <a:pt x="977" y="315"/>
                      <a:pt x="505" y="504"/>
                      <a:pt x="1" y="504"/>
                    </a:cubicBezTo>
                    <a:lnTo>
                      <a:pt x="1" y="4695"/>
                    </a:lnTo>
                    <a:lnTo>
                      <a:pt x="347" y="4695"/>
                    </a:lnTo>
                    <a:cubicBezTo>
                      <a:pt x="946" y="4695"/>
                      <a:pt x="1387" y="4222"/>
                      <a:pt x="1387" y="3655"/>
                    </a:cubicBezTo>
                    <a:lnTo>
                      <a:pt x="138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6" name="Google Shape;10311;p74"/>
              <p:cNvSpPr/>
              <p:nvPr/>
            </p:nvSpPr>
            <p:spPr>
              <a:xfrm>
                <a:off x="4628325" y="3777825"/>
                <a:ext cx="34675" cy="1166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4664" extrusionOk="0">
                    <a:moveTo>
                      <a:pt x="1" y="0"/>
                    </a:moveTo>
                    <a:lnTo>
                      <a:pt x="1" y="3655"/>
                    </a:lnTo>
                    <a:cubicBezTo>
                      <a:pt x="1" y="4222"/>
                      <a:pt x="442" y="4663"/>
                      <a:pt x="1009" y="4663"/>
                    </a:cubicBezTo>
                    <a:lnTo>
                      <a:pt x="1387" y="4663"/>
                    </a:lnTo>
                    <a:lnTo>
                      <a:pt x="1387" y="504"/>
                    </a:lnTo>
                    <a:cubicBezTo>
                      <a:pt x="851" y="504"/>
                      <a:pt x="379" y="31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7" name="Google Shape;10312;p74"/>
              <p:cNvSpPr/>
              <p:nvPr/>
            </p:nvSpPr>
            <p:spPr>
              <a:xfrm>
                <a:off x="4766950" y="3790425"/>
                <a:ext cx="173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726" extrusionOk="0">
                    <a:moveTo>
                      <a:pt x="1" y="0"/>
                    </a:moveTo>
                    <a:lnTo>
                      <a:pt x="1" y="347"/>
                    </a:lnTo>
                    <a:cubicBezTo>
                      <a:pt x="1" y="568"/>
                      <a:pt x="158" y="725"/>
                      <a:pt x="347" y="725"/>
                    </a:cubicBezTo>
                    <a:cubicBezTo>
                      <a:pt x="568" y="725"/>
                      <a:pt x="694" y="568"/>
                      <a:pt x="694" y="347"/>
                    </a:cubicBez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8" name="Google Shape;10313;p74"/>
              <p:cNvSpPr/>
              <p:nvPr/>
            </p:nvSpPr>
            <p:spPr>
              <a:xfrm>
                <a:off x="4889025" y="3686450"/>
                <a:ext cx="347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3467" extrusionOk="0">
                    <a:moveTo>
                      <a:pt x="1" y="1"/>
                    </a:moveTo>
                    <a:lnTo>
                      <a:pt x="1" y="3466"/>
                    </a:lnTo>
                    <a:cubicBezTo>
                      <a:pt x="347" y="3466"/>
                      <a:pt x="662" y="3340"/>
                      <a:pt x="946" y="3088"/>
                    </a:cubicBezTo>
                    <a:cubicBezTo>
                      <a:pt x="1229" y="2836"/>
                      <a:pt x="1387" y="2458"/>
                      <a:pt x="1387" y="2080"/>
                    </a:cubicBezTo>
                    <a:lnTo>
                      <a:pt x="1387" y="1040"/>
                    </a:lnTo>
                    <a:cubicBezTo>
                      <a:pt x="1387" y="442"/>
                      <a:pt x="914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9" name="Google Shape;10314;p74"/>
              <p:cNvSpPr/>
              <p:nvPr/>
            </p:nvSpPr>
            <p:spPr>
              <a:xfrm>
                <a:off x="4714975" y="3790425"/>
                <a:ext cx="122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4883" y="4159"/>
                    </a:lnTo>
                    <a:lnTo>
                      <a:pt x="4883" y="0"/>
                    </a:lnTo>
                    <a:lnTo>
                      <a:pt x="3466" y="0"/>
                    </a:lnTo>
                    <a:lnTo>
                      <a:pt x="3466" y="347"/>
                    </a:lnTo>
                    <a:cubicBezTo>
                      <a:pt x="3466" y="946"/>
                      <a:pt x="2993" y="1387"/>
                      <a:pt x="2426" y="1387"/>
                    </a:cubicBezTo>
                    <a:cubicBezTo>
                      <a:pt x="1827" y="1387"/>
                      <a:pt x="1418" y="914"/>
                      <a:pt x="1418" y="347"/>
                    </a:cubicBez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20" name="Google Shape;10315;p74"/>
              <p:cNvSpPr/>
              <p:nvPr/>
            </p:nvSpPr>
            <p:spPr>
              <a:xfrm>
                <a:off x="4714175" y="3599825"/>
                <a:ext cx="122100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773" extrusionOk="0">
                    <a:moveTo>
                      <a:pt x="2427" y="0"/>
                    </a:moveTo>
                    <a:cubicBezTo>
                      <a:pt x="1103" y="0"/>
                      <a:pt x="1" y="1103"/>
                      <a:pt x="1" y="2426"/>
                    </a:cubicBezTo>
                    <a:lnTo>
                      <a:pt x="1" y="2773"/>
                    </a:lnTo>
                    <a:lnTo>
                      <a:pt x="1355" y="2773"/>
                    </a:lnTo>
                    <a:lnTo>
                      <a:pt x="1355" y="2426"/>
                    </a:lnTo>
                    <a:cubicBezTo>
                      <a:pt x="1355" y="1828"/>
                      <a:pt x="1828" y="1418"/>
                      <a:pt x="2395" y="1418"/>
                    </a:cubicBezTo>
                    <a:cubicBezTo>
                      <a:pt x="2994" y="1418"/>
                      <a:pt x="3403" y="1891"/>
                      <a:pt x="3403" y="2426"/>
                    </a:cubicBezTo>
                    <a:lnTo>
                      <a:pt x="3403" y="2773"/>
                    </a:lnTo>
                    <a:lnTo>
                      <a:pt x="4884" y="2773"/>
                    </a:lnTo>
                    <a:lnTo>
                      <a:pt x="4884" y="2426"/>
                    </a:lnTo>
                    <a:cubicBezTo>
                      <a:pt x="4884" y="1103"/>
                      <a:pt x="3781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38" name="Google Shape;10341;p74"/>
            <p:cNvGrpSpPr/>
            <p:nvPr/>
          </p:nvGrpSpPr>
          <p:grpSpPr>
            <a:xfrm>
              <a:off x="11843807" y="3665355"/>
              <a:ext cx="368772" cy="483471"/>
              <a:chOff x="3167275" y="3227275"/>
              <a:chExt cx="225300" cy="295375"/>
            </a:xfrm>
            <a:grpFill/>
          </p:grpSpPr>
          <p:sp>
            <p:nvSpPr>
              <p:cNvPr id="439" name="Google Shape;10342;p74"/>
              <p:cNvSpPr/>
              <p:nvPr/>
            </p:nvSpPr>
            <p:spPr>
              <a:xfrm>
                <a:off x="3167275" y="3227275"/>
                <a:ext cx="2253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9012" h="8318" extrusionOk="0">
                    <a:moveTo>
                      <a:pt x="4538" y="1"/>
                    </a:moveTo>
                    <a:cubicBezTo>
                      <a:pt x="2112" y="1"/>
                      <a:pt x="1" y="1985"/>
                      <a:pt x="32" y="4537"/>
                    </a:cubicBezTo>
                    <a:cubicBezTo>
                      <a:pt x="32" y="5860"/>
                      <a:pt x="631" y="7184"/>
                      <a:pt x="1797" y="8066"/>
                    </a:cubicBezTo>
                    <a:cubicBezTo>
                      <a:pt x="1923" y="8192"/>
                      <a:pt x="2017" y="8223"/>
                      <a:pt x="2049" y="8318"/>
                    </a:cubicBezTo>
                    <a:lnTo>
                      <a:pt x="4160" y="8318"/>
                    </a:lnTo>
                    <a:lnTo>
                      <a:pt x="4160" y="6900"/>
                    </a:lnTo>
                    <a:lnTo>
                      <a:pt x="2427" y="6900"/>
                    </a:lnTo>
                    <a:cubicBezTo>
                      <a:pt x="2238" y="6900"/>
                      <a:pt x="2080" y="6743"/>
                      <a:pt x="2080" y="6554"/>
                    </a:cubicBezTo>
                    <a:lnTo>
                      <a:pt x="2080" y="5829"/>
                    </a:lnTo>
                    <a:cubicBezTo>
                      <a:pt x="2080" y="4852"/>
                      <a:pt x="2679" y="4033"/>
                      <a:pt x="3498" y="3624"/>
                    </a:cubicBezTo>
                    <a:cubicBezTo>
                      <a:pt x="3277" y="3403"/>
                      <a:pt x="3151" y="3088"/>
                      <a:pt x="3151" y="2678"/>
                    </a:cubicBezTo>
                    <a:cubicBezTo>
                      <a:pt x="3151" y="1922"/>
                      <a:pt x="3782" y="1292"/>
                      <a:pt x="4538" y="1292"/>
                    </a:cubicBezTo>
                    <a:cubicBezTo>
                      <a:pt x="5262" y="1292"/>
                      <a:pt x="5892" y="1922"/>
                      <a:pt x="5892" y="2678"/>
                    </a:cubicBezTo>
                    <a:cubicBezTo>
                      <a:pt x="5892" y="3025"/>
                      <a:pt x="5735" y="3340"/>
                      <a:pt x="5546" y="3624"/>
                    </a:cubicBezTo>
                    <a:cubicBezTo>
                      <a:pt x="6365" y="4033"/>
                      <a:pt x="6964" y="4852"/>
                      <a:pt x="6964" y="5829"/>
                    </a:cubicBezTo>
                    <a:lnTo>
                      <a:pt x="6964" y="6554"/>
                    </a:lnTo>
                    <a:cubicBezTo>
                      <a:pt x="6964" y="6743"/>
                      <a:pt x="6806" y="6900"/>
                      <a:pt x="6617" y="6900"/>
                    </a:cubicBezTo>
                    <a:lnTo>
                      <a:pt x="4884" y="6900"/>
                    </a:lnTo>
                    <a:lnTo>
                      <a:pt x="4884" y="8318"/>
                    </a:lnTo>
                    <a:lnTo>
                      <a:pt x="6995" y="8318"/>
                    </a:lnTo>
                    <a:cubicBezTo>
                      <a:pt x="7027" y="8286"/>
                      <a:pt x="7121" y="8192"/>
                      <a:pt x="7247" y="8129"/>
                    </a:cubicBezTo>
                    <a:cubicBezTo>
                      <a:pt x="8413" y="7184"/>
                      <a:pt x="9011" y="5829"/>
                      <a:pt x="9011" y="4506"/>
                    </a:cubicBezTo>
                    <a:cubicBezTo>
                      <a:pt x="9011" y="2017"/>
                      <a:pt x="6995" y="1"/>
                      <a:pt x="453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0" name="Google Shape;10343;p74"/>
              <p:cNvSpPr/>
              <p:nvPr/>
            </p:nvSpPr>
            <p:spPr>
              <a:xfrm>
                <a:off x="3262600" y="3278475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0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1" name="Google Shape;10344;p74"/>
              <p:cNvSpPr/>
              <p:nvPr/>
            </p:nvSpPr>
            <p:spPr>
              <a:xfrm>
                <a:off x="3220050" y="3452525"/>
                <a:ext cx="1213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53" h="1419" extrusionOk="0">
                    <a:moveTo>
                      <a:pt x="1" y="1"/>
                    </a:moveTo>
                    <a:lnTo>
                      <a:pt x="1" y="347"/>
                    </a:lnTo>
                    <a:cubicBezTo>
                      <a:pt x="1" y="946"/>
                      <a:pt x="473" y="1419"/>
                      <a:pt x="1040" y="1419"/>
                    </a:cubicBezTo>
                    <a:lnTo>
                      <a:pt x="3781" y="1419"/>
                    </a:lnTo>
                    <a:cubicBezTo>
                      <a:pt x="4380" y="1419"/>
                      <a:pt x="4853" y="946"/>
                      <a:pt x="4853" y="347"/>
                    </a:cubicBezTo>
                    <a:lnTo>
                      <a:pt x="485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2" name="Google Shape;10345;p74"/>
              <p:cNvSpPr/>
              <p:nvPr/>
            </p:nvSpPr>
            <p:spPr>
              <a:xfrm>
                <a:off x="3237375" y="3332025"/>
                <a:ext cx="8667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080" extrusionOk="0">
                    <a:moveTo>
                      <a:pt x="1734" y="1"/>
                    </a:moveTo>
                    <a:cubicBezTo>
                      <a:pt x="789" y="1"/>
                      <a:pt x="1" y="725"/>
                      <a:pt x="1" y="1733"/>
                    </a:cubicBezTo>
                    <a:lnTo>
                      <a:pt x="1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9" y="1"/>
                      <a:pt x="173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3" name="Google Shape;10346;p74"/>
              <p:cNvSpPr/>
              <p:nvPr/>
            </p:nvSpPr>
            <p:spPr>
              <a:xfrm>
                <a:off x="3237375" y="3505300"/>
                <a:ext cx="8745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3498" h="694" extrusionOk="0">
                    <a:moveTo>
                      <a:pt x="32" y="1"/>
                    </a:moveTo>
                    <a:cubicBezTo>
                      <a:pt x="1" y="379"/>
                      <a:pt x="284" y="694"/>
                      <a:pt x="694" y="694"/>
                    </a:cubicBezTo>
                    <a:lnTo>
                      <a:pt x="2773" y="694"/>
                    </a:lnTo>
                    <a:cubicBezTo>
                      <a:pt x="3183" y="694"/>
                      <a:pt x="3498" y="379"/>
                      <a:pt x="349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51" name="Google Shape;10359;p74"/>
            <p:cNvGrpSpPr/>
            <p:nvPr/>
          </p:nvGrpSpPr>
          <p:grpSpPr>
            <a:xfrm>
              <a:off x="9082787" y="4641757"/>
              <a:ext cx="513246" cy="451814"/>
              <a:chOff x="4991425" y="3617150"/>
              <a:chExt cx="296175" cy="260725"/>
            </a:xfrm>
            <a:grpFill/>
          </p:grpSpPr>
          <p:sp>
            <p:nvSpPr>
              <p:cNvPr id="452" name="Google Shape;10360;p74"/>
              <p:cNvSpPr/>
              <p:nvPr/>
            </p:nvSpPr>
            <p:spPr>
              <a:xfrm>
                <a:off x="5069400" y="3738450"/>
                <a:ext cx="139425" cy="139425"/>
              </a:xfrm>
              <a:custGeom>
                <a:avLst/>
                <a:gdLst/>
                <a:ahLst/>
                <a:cxnLst/>
                <a:rect l="l" t="t" r="r" b="b"/>
                <a:pathLst>
                  <a:path w="5577" h="5577" extrusionOk="0">
                    <a:moveTo>
                      <a:pt x="2804" y="0"/>
                    </a:moveTo>
                    <a:cubicBezTo>
                      <a:pt x="1607" y="0"/>
                      <a:pt x="1450" y="725"/>
                      <a:pt x="1009" y="3308"/>
                    </a:cubicBezTo>
                    <a:cubicBezTo>
                      <a:pt x="946" y="3749"/>
                      <a:pt x="851" y="4285"/>
                      <a:pt x="757" y="4883"/>
                    </a:cubicBezTo>
                    <a:lnTo>
                      <a:pt x="347" y="4883"/>
                    </a:lnTo>
                    <a:cubicBezTo>
                      <a:pt x="158" y="4883"/>
                      <a:pt x="0" y="5041"/>
                      <a:pt x="0" y="5230"/>
                    </a:cubicBezTo>
                    <a:cubicBezTo>
                      <a:pt x="0" y="5419"/>
                      <a:pt x="158" y="5576"/>
                      <a:pt x="347" y="5576"/>
                    </a:cubicBezTo>
                    <a:lnTo>
                      <a:pt x="5230" y="5576"/>
                    </a:lnTo>
                    <a:cubicBezTo>
                      <a:pt x="5419" y="5545"/>
                      <a:pt x="5577" y="5387"/>
                      <a:pt x="5577" y="5198"/>
                    </a:cubicBezTo>
                    <a:cubicBezTo>
                      <a:pt x="5577" y="5009"/>
                      <a:pt x="5419" y="4852"/>
                      <a:pt x="5230" y="4852"/>
                    </a:cubicBezTo>
                    <a:lnTo>
                      <a:pt x="4852" y="4852"/>
                    </a:lnTo>
                    <a:cubicBezTo>
                      <a:pt x="4726" y="4253"/>
                      <a:pt x="4632" y="3749"/>
                      <a:pt x="4569" y="3277"/>
                    </a:cubicBezTo>
                    <a:cubicBezTo>
                      <a:pt x="4128" y="756"/>
                      <a:pt x="3970" y="0"/>
                      <a:pt x="280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3" name="Google Shape;10361;p74"/>
              <p:cNvSpPr/>
              <p:nvPr/>
            </p:nvSpPr>
            <p:spPr>
              <a:xfrm>
                <a:off x="5200150" y="3617150"/>
                <a:ext cx="693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73" h="2773" extrusionOk="0">
                    <a:moveTo>
                      <a:pt x="1386" y="0"/>
                    </a:moveTo>
                    <a:cubicBezTo>
                      <a:pt x="630" y="0"/>
                      <a:pt x="0" y="630"/>
                      <a:pt x="0" y="1387"/>
                    </a:cubicBezTo>
                    <a:cubicBezTo>
                      <a:pt x="0" y="2111"/>
                      <a:pt x="630" y="2773"/>
                      <a:pt x="1386" y="2773"/>
                    </a:cubicBezTo>
                    <a:cubicBezTo>
                      <a:pt x="2143" y="2773"/>
                      <a:pt x="2773" y="2111"/>
                      <a:pt x="2773" y="1387"/>
                    </a:cubicBezTo>
                    <a:cubicBezTo>
                      <a:pt x="2773" y="630"/>
                      <a:pt x="2143" y="0"/>
                      <a:pt x="138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4" name="Google Shape;10362;p74"/>
              <p:cNvSpPr/>
              <p:nvPr/>
            </p:nvSpPr>
            <p:spPr>
              <a:xfrm>
                <a:off x="5009550" y="3617150"/>
                <a:ext cx="685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2773" extrusionOk="0">
                    <a:moveTo>
                      <a:pt x="1355" y="0"/>
                    </a:moveTo>
                    <a:cubicBezTo>
                      <a:pt x="599" y="0"/>
                      <a:pt x="0" y="630"/>
                      <a:pt x="0" y="1387"/>
                    </a:cubicBezTo>
                    <a:cubicBezTo>
                      <a:pt x="0" y="2143"/>
                      <a:pt x="599" y="2773"/>
                      <a:pt x="1355" y="2773"/>
                    </a:cubicBezTo>
                    <a:cubicBezTo>
                      <a:pt x="2111" y="2773"/>
                      <a:pt x="2741" y="2143"/>
                      <a:pt x="2741" y="1387"/>
                    </a:cubicBezTo>
                    <a:cubicBezTo>
                      <a:pt x="2741" y="630"/>
                      <a:pt x="2111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5" name="Google Shape;10363;p74"/>
              <p:cNvSpPr/>
              <p:nvPr/>
            </p:nvSpPr>
            <p:spPr>
              <a:xfrm>
                <a:off x="4991425" y="3686450"/>
                <a:ext cx="10477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91" h="2081" extrusionOk="0">
                    <a:moveTo>
                      <a:pt x="568" y="1"/>
                    </a:moveTo>
                    <a:cubicBezTo>
                      <a:pt x="252" y="347"/>
                      <a:pt x="0" y="851"/>
                      <a:pt x="0" y="1356"/>
                    </a:cubicBezTo>
                    <a:lnTo>
                      <a:pt x="0" y="1734"/>
                    </a:lnTo>
                    <a:cubicBezTo>
                      <a:pt x="0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33" y="2080"/>
                      <a:pt x="4191" y="1923"/>
                      <a:pt x="4191" y="1734"/>
                    </a:cubicBezTo>
                    <a:lnTo>
                      <a:pt x="4191" y="1356"/>
                    </a:lnTo>
                    <a:cubicBezTo>
                      <a:pt x="4191" y="820"/>
                      <a:pt x="3970" y="347"/>
                      <a:pt x="3624" y="1"/>
                    </a:cubicBezTo>
                    <a:cubicBezTo>
                      <a:pt x="3245" y="410"/>
                      <a:pt x="2678" y="694"/>
                      <a:pt x="2080" y="694"/>
                    </a:cubicBezTo>
                    <a:cubicBezTo>
                      <a:pt x="1513" y="694"/>
                      <a:pt x="946" y="410"/>
                      <a:pt x="5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6" name="Google Shape;10364;p74"/>
              <p:cNvSpPr/>
              <p:nvPr/>
            </p:nvSpPr>
            <p:spPr>
              <a:xfrm>
                <a:off x="5183600" y="3686450"/>
                <a:ext cx="10400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081" extrusionOk="0">
                    <a:moveTo>
                      <a:pt x="536" y="1"/>
                    </a:moveTo>
                    <a:cubicBezTo>
                      <a:pt x="221" y="347"/>
                      <a:pt x="1" y="851"/>
                      <a:pt x="1" y="1356"/>
                    </a:cubicBezTo>
                    <a:lnTo>
                      <a:pt x="1" y="1702"/>
                    </a:lnTo>
                    <a:cubicBezTo>
                      <a:pt x="1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02" y="2080"/>
                      <a:pt x="4159" y="1923"/>
                      <a:pt x="4159" y="1702"/>
                    </a:cubicBezTo>
                    <a:lnTo>
                      <a:pt x="4159" y="1356"/>
                    </a:lnTo>
                    <a:cubicBezTo>
                      <a:pt x="4159" y="820"/>
                      <a:pt x="3970" y="347"/>
                      <a:pt x="3624" y="1"/>
                    </a:cubicBezTo>
                    <a:cubicBezTo>
                      <a:pt x="3214" y="410"/>
                      <a:pt x="2679" y="694"/>
                      <a:pt x="2080" y="694"/>
                    </a:cubicBezTo>
                    <a:cubicBezTo>
                      <a:pt x="1450" y="694"/>
                      <a:pt x="946" y="410"/>
                      <a:pt x="5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7" name="Google Shape;10365;p74"/>
              <p:cNvSpPr/>
              <p:nvPr/>
            </p:nvSpPr>
            <p:spPr>
              <a:xfrm>
                <a:off x="5187550" y="3755775"/>
                <a:ext cx="1000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4002" h="2112" extrusionOk="0">
                    <a:moveTo>
                      <a:pt x="0" y="0"/>
                    </a:moveTo>
                    <a:cubicBezTo>
                      <a:pt x="189" y="567"/>
                      <a:pt x="315" y="1229"/>
                      <a:pt x="473" y="2111"/>
                    </a:cubicBezTo>
                    <a:lnTo>
                      <a:pt x="3655" y="2111"/>
                    </a:lnTo>
                    <a:cubicBezTo>
                      <a:pt x="3844" y="2111"/>
                      <a:pt x="4001" y="1954"/>
                      <a:pt x="4001" y="1733"/>
                    </a:cubicBezTo>
                    <a:lnTo>
                      <a:pt x="4001" y="378"/>
                    </a:lnTo>
                    <a:cubicBezTo>
                      <a:pt x="3970" y="158"/>
                      <a:pt x="3844" y="0"/>
                      <a:pt x="36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8" name="Google Shape;10366;p74"/>
              <p:cNvSpPr/>
              <p:nvPr/>
            </p:nvSpPr>
            <p:spPr>
              <a:xfrm>
                <a:off x="4991425" y="3755775"/>
                <a:ext cx="1008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4034" h="2080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33"/>
                    </a:lnTo>
                    <a:cubicBezTo>
                      <a:pt x="0" y="1954"/>
                      <a:pt x="158" y="2080"/>
                      <a:pt x="347" y="2080"/>
                    </a:cubicBezTo>
                    <a:lnTo>
                      <a:pt x="3561" y="2080"/>
                    </a:lnTo>
                    <a:cubicBezTo>
                      <a:pt x="3718" y="1229"/>
                      <a:pt x="3813" y="567"/>
                      <a:pt x="40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84" name="Google Shape;10399;p74"/>
            <p:cNvGrpSpPr/>
            <p:nvPr/>
          </p:nvGrpSpPr>
          <p:grpSpPr>
            <a:xfrm>
              <a:off x="4176693" y="4547342"/>
              <a:ext cx="511859" cy="509131"/>
              <a:chOff x="3497300" y="3591950"/>
              <a:chExt cx="295375" cy="293800"/>
            </a:xfrm>
            <a:grpFill/>
          </p:grpSpPr>
          <p:sp>
            <p:nvSpPr>
              <p:cNvPr id="485" name="Google Shape;10400;p74"/>
              <p:cNvSpPr/>
              <p:nvPr/>
            </p:nvSpPr>
            <p:spPr>
              <a:xfrm>
                <a:off x="3628825" y="3724275"/>
                <a:ext cx="18150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662" extrusionOk="0">
                    <a:moveTo>
                      <a:pt x="375" y="0"/>
                    </a:moveTo>
                    <a:cubicBezTo>
                      <a:pt x="292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67"/>
                    </a:cubicBezTo>
                    <a:cubicBezTo>
                      <a:pt x="190" y="630"/>
                      <a:pt x="277" y="662"/>
                      <a:pt x="363" y="662"/>
                    </a:cubicBezTo>
                    <a:cubicBezTo>
                      <a:pt x="450" y="662"/>
                      <a:pt x="536" y="630"/>
                      <a:pt x="599" y="567"/>
                    </a:cubicBezTo>
                    <a:cubicBezTo>
                      <a:pt x="725" y="441"/>
                      <a:pt x="725" y="221"/>
                      <a:pt x="599" y="95"/>
                    </a:cubicBezTo>
                    <a:cubicBezTo>
                      <a:pt x="536" y="32"/>
                      <a:pt x="458" y="0"/>
                      <a:pt x="3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6" name="Google Shape;10401;p74"/>
              <p:cNvSpPr/>
              <p:nvPr/>
            </p:nvSpPr>
            <p:spPr>
              <a:xfrm>
                <a:off x="3590250" y="3689400"/>
                <a:ext cx="9452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781" h="3467" extrusionOk="0">
                    <a:moveTo>
                      <a:pt x="1922" y="710"/>
                    </a:moveTo>
                    <a:cubicBezTo>
                      <a:pt x="2190" y="710"/>
                      <a:pt x="2458" y="812"/>
                      <a:pt x="2647" y="1017"/>
                    </a:cubicBezTo>
                    <a:cubicBezTo>
                      <a:pt x="3088" y="1395"/>
                      <a:pt x="3088" y="2088"/>
                      <a:pt x="2647" y="2466"/>
                    </a:cubicBezTo>
                    <a:cubicBezTo>
                      <a:pt x="2458" y="2671"/>
                      <a:pt x="2190" y="2773"/>
                      <a:pt x="1922" y="2773"/>
                    </a:cubicBezTo>
                    <a:cubicBezTo>
                      <a:pt x="1654" y="2773"/>
                      <a:pt x="1386" y="2671"/>
                      <a:pt x="1197" y="2466"/>
                    </a:cubicBezTo>
                    <a:cubicBezTo>
                      <a:pt x="788" y="2088"/>
                      <a:pt x="788" y="1395"/>
                      <a:pt x="1197" y="1017"/>
                    </a:cubicBezTo>
                    <a:cubicBezTo>
                      <a:pt x="1386" y="812"/>
                      <a:pt x="1654" y="710"/>
                      <a:pt x="1922" y="710"/>
                    </a:cubicBezTo>
                    <a:close/>
                    <a:moveTo>
                      <a:pt x="1930" y="1"/>
                    </a:moveTo>
                    <a:cubicBezTo>
                      <a:pt x="1489" y="1"/>
                      <a:pt x="1040" y="182"/>
                      <a:pt x="693" y="544"/>
                    </a:cubicBezTo>
                    <a:cubicBezTo>
                      <a:pt x="0" y="1206"/>
                      <a:pt x="0" y="2309"/>
                      <a:pt x="693" y="2970"/>
                    </a:cubicBezTo>
                    <a:cubicBezTo>
                      <a:pt x="1024" y="3301"/>
                      <a:pt x="1473" y="3466"/>
                      <a:pt x="1918" y="3466"/>
                    </a:cubicBezTo>
                    <a:cubicBezTo>
                      <a:pt x="2363" y="3466"/>
                      <a:pt x="2804" y="3301"/>
                      <a:pt x="3119" y="2970"/>
                    </a:cubicBezTo>
                    <a:cubicBezTo>
                      <a:pt x="3781" y="2309"/>
                      <a:pt x="3781" y="1206"/>
                      <a:pt x="3119" y="544"/>
                    </a:cubicBezTo>
                    <a:cubicBezTo>
                      <a:pt x="2804" y="182"/>
                      <a:pt x="2371" y="1"/>
                      <a:pt x="193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7" name="Google Shape;10402;p74"/>
              <p:cNvSpPr/>
              <p:nvPr/>
            </p:nvSpPr>
            <p:spPr>
              <a:xfrm>
                <a:off x="3674525" y="3601400"/>
                <a:ext cx="118150" cy="11895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758" extrusionOk="0">
                    <a:moveTo>
                      <a:pt x="3533" y="0"/>
                    </a:moveTo>
                    <a:cubicBezTo>
                      <a:pt x="3442" y="0"/>
                      <a:pt x="3355" y="32"/>
                      <a:pt x="3308" y="95"/>
                    </a:cubicBezTo>
                    <a:lnTo>
                      <a:pt x="0" y="3308"/>
                    </a:lnTo>
                    <a:cubicBezTo>
                      <a:pt x="410" y="3623"/>
                      <a:pt x="788" y="4127"/>
                      <a:pt x="1953" y="4758"/>
                    </a:cubicBezTo>
                    <a:lnTo>
                      <a:pt x="4600" y="2678"/>
                    </a:lnTo>
                    <a:cubicBezTo>
                      <a:pt x="4663" y="2615"/>
                      <a:pt x="4726" y="2521"/>
                      <a:pt x="4726" y="2395"/>
                    </a:cubicBezTo>
                    <a:cubicBezTo>
                      <a:pt x="4726" y="1544"/>
                      <a:pt x="4348" y="693"/>
                      <a:pt x="3781" y="95"/>
                    </a:cubicBezTo>
                    <a:cubicBezTo>
                      <a:pt x="3718" y="32"/>
                      <a:pt x="3623" y="0"/>
                      <a:pt x="35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8" name="Google Shape;10403;p74"/>
              <p:cNvSpPr/>
              <p:nvPr/>
            </p:nvSpPr>
            <p:spPr>
              <a:xfrm>
                <a:off x="3631200" y="3774675"/>
                <a:ext cx="10320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4128" h="4096" extrusionOk="0">
                    <a:moveTo>
                      <a:pt x="2048" y="0"/>
                    </a:moveTo>
                    <a:cubicBezTo>
                      <a:pt x="1985" y="32"/>
                      <a:pt x="1985" y="63"/>
                      <a:pt x="1954" y="126"/>
                    </a:cubicBezTo>
                    <a:cubicBezTo>
                      <a:pt x="1506" y="546"/>
                      <a:pt x="859" y="767"/>
                      <a:pt x="235" y="767"/>
                    </a:cubicBezTo>
                    <a:cubicBezTo>
                      <a:pt x="156" y="767"/>
                      <a:pt x="78" y="764"/>
                      <a:pt x="0" y="756"/>
                    </a:cubicBezTo>
                    <a:lnTo>
                      <a:pt x="0" y="756"/>
                    </a:lnTo>
                    <a:cubicBezTo>
                      <a:pt x="567" y="1670"/>
                      <a:pt x="1355" y="3749"/>
                      <a:pt x="1418" y="3875"/>
                    </a:cubicBezTo>
                    <a:cubicBezTo>
                      <a:pt x="1450" y="4001"/>
                      <a:pt x="1607" y="4096"/>
                      <a:pt x="1733" y="4096"/>
                    </a:cubicBezTo>
                    <a:cubicBezTo>
                      <a:pt x="1891" y="4096"/>
                      <a:pt x="1985" y="4033"/>
                      <a:pt x="2048" y="3875"/>
                    </a:cubicBezTo>
                    <a:lnTo>
                      <a:pt x="2426" y="2647"/>
                    </a:lnTo>
                    <a:lnTo>
                      <a:pt x="3182" y="2647"/>
                    </a:lnTo>
                    <a:cubicBezTo>
                      <a:pt x="4128" y="2647"/>
                      <a:pt x="2710" y="630"/>
                      <a:pt x="204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9" name="Google Shape;10404;p74"/>
              <p:cNvSpPr/>
              <p:nvPr/>
            </p:nvSpPr>
            <p:spPr>
              <a:xfrm>
                <a:off x="3691850" y="3726625"/>
                <a:ext cx="89800" cy="8905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562" extrusionOk="0">
                    <a:moveTo>
                      <a:pt x="252" y="1"/>
                    </a:moveTo>
                    <a:cubicBezTo>
                      <a:pt x="284" y="410"/>
                      <a:pt x="189" y="883"/>
                      <a:pt x="0" y="1292"/>
                    </a:cubicBezTo>
                    <a:cubicBezTo>
                      <a:pt x="630" y="1922"/>
                      <a:pt x="1134" y="2615"/>
                      <a:pt x="1544" y="3466"/>
                    </a:cubicBezTo>
                    <a:cubicBezTo>
                      <a:pt x="1565" y="3530"/>
                      <a:pt x="1634" y="3562"/>
                      <a:pt x="1715" y="3562"/>
                    </a:cubicBezTo>
                    <a:cubicBezTo>
                      <a:pt x="1874" y="3562"/>
                      <a:pt x="2080" y="3443"/>
                      <a:pt x="2080" y="3214"/>
                    </a:cubicBezTo>
                    <a:lnTo>
                      <a:pt x="2080" y="2458"/>
                    </a:lnTo>
                    <a:lnTo>
                      <a:pt x="3308" y="2080"/>
                    </a:lnTo>
                    <a:cubicBezTo>
                      <a:pt x="3497" y="1985"/>
                      <a:pt x="3592" y="1891"/>
                      <a:pt x="3592" y="1733"/>
                    </a:cubicBezTo>
                    <a:cubicBezTo>
                      <a:pt x="3592" y="1576"/>
                      <a:pt x="3497" y="1450"/>
                      <a:pt x="3340" y="1418"/>
                    </a:cubicBezTo>
                    <a:cubicBezTo>
                      <a:pt x="3182" y="1355"/>
                      <a:pt x="1134" y="568"/>
                      <a:pt x="25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0" name="Google Shape;10405;p74"/>
              <p:cNvSpPr/>
              <p:nvPr/>
            </p:nvSpPr>
            <p:spPr>
              <a:xfrm>
                <a:off x="3505175" y="3767575"/>
                <a:ext cx="120525" cy="118175"/>
              </a:xfrm>
              <a:custGeom>
                <a:avLst/>
                <a:gdLst/>
                <a:ahLst/>
                <a:cxnLst/>
                <a:rect l="l" t="t" r="r" b="b"/>
                <a:pathLst>
                  <a:path w="4821" h="4727" extrusionOk="0">
                    <a:moveTo>
                      <a:pt x="3372" y="1"/>
                    </a:moveTo>
                    <a:lnTo>
                      <a:pt x="95" y="3277"/>
                    </a:lnTo>
                    <a:cubicBezTo>
                      <a:pt x="1" y="3435"/>
                      <a:pt x="1" y="3687"/>
                      <a:pt x="158" y="3781"/>
                    </a:cubicBezTo>
                    <a:cubicBezTo>
                      <a:pt x="788" y="4411"/>
                      <a:pt x="1607" y="4727"/>
                      <a:pt x="2458" y="4727"/>
                    </a:cubicBezTo>
                    <a:cubicBezTo>
                      <a:pt x="2584" y="4727"/>
                      <a:pt x="2679" y="4695"/>
                      <a:pt x="2742" y="4632"/>
                    </a:cubicBezTo>
                    <a:lnTo>
                      <a:pt x="4821" y="1986"/>
                    </a:lnTo>
                    <a:cubicBezTo>
                      <a:pt x="4254" y="851"/>
                      <a:pt x="3718" y="442"/>
                      <a:pt x="33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1" name="Google Shape;10406;p74"/>
              <p:cNvSpPr/>
              <p:nvPr/>
            </p:nvSpPr>
            <p:spPr>
              <a:xfrm>
                <a:off x="3631200" y="3591950"/>
                <a:ext cx="104000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372" extrusionOk="0">
                    <a:moveTo>
                      <a:pt x="2836" y="0"/>
                    </a:moveTo>
                    <a:cubicBezTo>
                      <a:pt x="2678" y="0"/>
                      <a:pt x="2584" y="32"/>
                      <a:pt x="2521" y="95"/>
                    </a:cubicBezTo>
                    <a:lnTo>
                      <a:pt x="0" y="3245"/>
                    </a:lnTo>
                    <a:cubicBezTo>
                      <a:pt x="90" y="3238"/>
                      <a:pt x="181" y="3234"/>
                      <a:pt x="272" y="3234"/>
                    </a:cubicBezTo>
                    <a:cubicBezTo>
                      <a:pt x="568" y="3234"/>
                      <a:pt x="870" y="3275"/>
                      <a:pt x="1135" y="3371"/>
                    </a:cubicBezTo>
                    <a:cubicBezTo>
                      <a:pt x="1324" y="3119"/>
                      <a:pt x="3939" y="567"/>
                      <a:pt x="4159" y="347"/>
                    </a:cubicBezTo>
                    <a:cubicBezTo>
                      <a:pt x="3718" y="158"/>
                      <a:pt x="3308" y="0"/>
                      <a:pt x="283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2" name="Google Shape;10407;p74"/>
              <p:cNvSpPr/>
              <p:nvPr/>
            </p:nvSpPr>
            <p:spPr>
              <a:xfrm>
                <a:off x="3497300" y="3721900"/>
                <a:ext cx="84300" cy="107150"/>
              </a:xfrm>
              <a:custGeom>
                <a:avLst/>
                <a:gdLst/>
                <a:ahLst/>
                <a:cxnLst/>
                <a:rect l="l" t="t" r="r" b="b"/>
                <a:pathLst>
                  <a:path w="3372" h="4286" extrusionOk="0">
                    <a:moveTo>
                      <a:pt x="3246" y="1"/>
                    </a:moveTo>
                    <a:lnTo>
                      <a:pt x="95" y="2552"/>
                    </a:lnTo>
                    <a:cubicBezTo>
                      <a:pt x="32" y="2615"/>
                      <a:pt x="1" y="2710"/>
                      <a:pt x="1" y="2836"/>
                    </a:cubicBezTo>
                    <a:cubicBezTo>
                      <a:pt x="1" y="3340"/>
                      <a:pt x="95" y="3844"/>
                      <a:pt x="347" y="4285"/>
                    </a:cubicBezTo>
                    <a:lnTo>
                      <a:pt x="3372" y="1261"/>
                    </a:lnTo>
                    <a:cubicBezTo>
                      <a:pt x="3214" y="851"/>
                      <a:pt x="3183" y="410"/>
                      <a:pt x="32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06" name="Google Shape;10421;p74"/>
            <p:cNvGrpSpPr/>
            <p:nvPr/>
          </p:nvGrpSpPr>
          <p:grpSpPr>
            <a:xfrm>
              <a:off x="9866876" y="4559054"/>
              <a:ext cx="514631" cy="515974"/>
              <a:chOff x="5355300" y="3598250"/>
              <a:chExt cx="296975" cy="297750"/>
            </a:xfrm>
            <a:grpFill/>
          </p:grpSpPr>
          <p:sp>
            <p:nvSpPr>
              <p:cNvPr id="507" name="Google Shape;10422;p74"/>
              <p:cNvSpPr/>
              <p:nvPr/>
            </p:nvSpPr>
            <p:spPr>
              <a:xfrm>
                <a:off x="5355300" y="3703000"/>
                <a:ext cx="35475" cy="1914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657" extrusionOk="0">
                    <a:moveTo>
                      <a:pt x="410" y="0"/>
                    </a:moveTo>
                    <a:cubicBezTo>
                      <a:pt x="221" y="0"/>
                      <a:pt x="64" y="158"/>
                      <a:pt x="64" y="347"/>
                    </a:cubicBezTo>
                    <a:cubicBezTo>
                      <a:pt x="1" y="2867"/>
                      <a:pt x="1" y="4789"/>
                      <a:pt x="1" y="7310"/>
                    </a:cubicBezTo>
                    <a:cubicBezTo>
                      <a:pt x="1" y="7530"/>
                      <a:pt x="158" y="7656"/>
                      <a:pt x="379" y="7656"/>
                    </a:cubicBezTo>
                    <a:cubicBezTo>
                      <a:pt x="568" y="7656"/>
                      <a:pt x="725" y="7530"/>
                      <a:pt x="725" y="7310"/>
                    </a:cubicBezTo>
                    <a:lnTo>
                      <a:pt x="725" y="1355"/>
                    </a:lnTo>
                    <a:lnTo>
                      <a:pt x="1418" y="1355"/>
                    </a:ln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08" name="Google Shape;10423;p74"/>
              <p:cNvSpPr/>
              <p:nvPr/>
            </p:nvSpPr>
            <p:spPr>
              <a:xfrm>
                <a:off x="5389175" y="3773100"/>
                <a:ext cx="122900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4916" extrusionOk="0">
                    <a:moveTo>
                      <a:pt x="2080" y="0"/>
                    </a:moveTo>
                    <a:lnTo>
                      <a:pt x="2080" y="693"/>
                    </a:lnTo>
                    <a:lnTo>
                      <a:pt x="1733" y="693"/>
                    </a:lnTo>
                    <a:cubicBezTo>
                      <a:pt x="788" y="693"/>
                      <a:pt x="0" y="1481"/>
                      <a:pt x="0" y="2458"/>
                    </a:cubicBezTo>
                    <a:cubicBezTo>
                      <a:pt x="0" y="2678"/>
                      <a:pt x="158" y="2836"/>
                      <a:pt x="347" y="2836"/>
                    </a:cubicBezTo>
                    <a:lnTo>
                      <a:pt x="2080" y="2836"/>
                    </a:lnTo>
                    <a:lnTo>
                      <a:pt x="2080" y="3529"/>
                    </a:lnTo>
                    <a:lnTo>
                      <a:pt x="1072" y="3529"/>
                    </a:lnTo>
                    <a:cubicBezTo>
                      <a:pt x="473" y="3529"/>
                      <a:pt x="32" y="4001"/>
                      <a:pt x="32" y="4569"/>
                    </a:cubicBezTo>
                    <a:cubicBezTo>
                      <a:pt x="32" y="4758"/>
                      <a:pt x="189" y="4915"/>
                      <a:pt x="410" y="4915"/>
                    </a:cubicBezTo>
                    <a:cubicBezTo>
                      <a:pt x="599" y="4915"/>
                      <a:pt x="757" y="4758"/>
                      <a:pt x="757" y="4569"/>
                    </a:cubicBezTo>
                    <a:cubicBezTo>
                      <a:pt x="757" y="4348"/>
                      <a:pt x="914" y="4190"/>
                      <a:pt x="1103" y="4190"/>
                    </a:cubicBezTo>
                    <a:lnTo>
                      <a:pt x="2143" y="4190"/>
                    </a:lnTo>
                    <a:lnTo>
                      <a:pt x="2143" y="4569"/>
                    </a:lnTo>
                    <a:cubicBezTo>
                      <a:pt x="2143" y="4758"/>
                      <a:pt x="2300" y="4915"/>
                      <a:pt x="2489" y="4915"/>
                    </a:cubicBezTo>
                    <a:cubicBezTo>
                      <a:pt x="2678" y="4915"/>
                      <a:pt x="2836" y="4758"/>
                      <a:pt x="2836" y="4569"/>
                    </a:cubicBezTo>
                    <a:lnTo>
                      <a:pt x="2836" y="4190"/>
                    </a:lnTo>
                    <a:lnTo>
                      <a:pt x="3876" y="4190"/>
                    </a:lnTo>
                    <a:cubicBezTo>
                      <a:pt x="4065" y="4190"/>
                      <a:pt x="4222" y="4348"/>
                      <a:pt x="4222" y="4569"/>
                    </a:cubicBezTo>
                    <a:cubicBezTo>
                      <a:pt x="4222" y="4758"/>
                      <a:pt x="4380" y="4915"/>
                      <a:pt x="4569" y="4915"/>
                    </a:cubicBezTo>
                    <a:cubicBezTo>
                      <a:pt x="4758" y="4915"/>
                      <a:pt x="4915" y="4758"/>
                      <a:pt x="4915" y="4569"/>
                    </a:cubicBezTo>
                    <a:cubicBezTo>
                      <a:pt x="4915" y="3970"/>
                      <a:pt x="4443" y="3529"/>
                      <a:pt x="3907" y="3529"/>
                    </a:cubicBezTo>
                    <a:lnTo>
                      <a:pt x="2867" y="3529"/>
                    </a:lnTo>
                    <a:lnTo>
                      <a:pt x="2867" y="2836"/>
                    </a:lnTo>
                    <a:lnTo>
                      <a:pt x="4537" y="2836"/>
                    </a:lnTo>
                    <a:lnTo>
                      <a:pt x="4537" y="2773"/>
                    </a:lnTo>
                    <a:cubicBezTo>
                      <a:pt x="4726" y="2773"/>
                      <a:pt x="4884" y="2615"/>
                      <a:pt x="4884" y="2426"/>
                    </a:cubicBezTo>
                    <a:cubicBezTo>
                      <a:pt x="4884" y="1481"/>
                      <a:pt x="4096" y="662"/>
                      <a:pt x="3151" y="662"/>
                    </a:cubicBezTo>
                    <a:lnTo>
                      <a:pt x="2804" y="662"/>
                    </a:lnTo>
                    <a:lnTo>
                      <a:pt x="280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09" name="Google Shape;10424;p74"/>
              <p:cNvSpPr/>
              <p:nvPr/>
            </p:nvSpPr>
            <p:spPr>
              <a:xfrm>
                <a:off x="5527800" y="3598250"/>
                <a:ext cx="1055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4222" h="1418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63" y="1103"/>
                      <a:pt x="378" y="1418"/>
                      <a:pt x="725" y="1418"/>
                    </a:cubicBezTo>
                    <a:lnTo>
                      <a:pt x="3875" y="1418"/>
                    </a:lnTo>
                    <a:cubicBezTo>
                      <a:pt x="4064" y="1418"/>
                      <a:pt x="4222" y="1260"/>
                      <a:pt x="4222" y="1071"/>
                    </a:cubicBezTo>
                    <a:lnTo>
                      <a:pt x="4222" y="378"/>
                    </a:lnTo>
                    <a:cubicBezTo>
                      <a:pt x="4222" y="158"/>
                      <a:pt x="4064" y="0"/>
                      <a:pt x="3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0" name="Google Shape;10425;p74"/>
              <p:cNvSpPr/>
              <p:nvPr/>
            </p:nvSpPr>
            <p:spPr>
              <a:xfrm>
                <a:off x="5545900" y="3651800"/>
                <a:ext cx="1048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192" h="1419" extrusionOk="0">
                    <a:moveTo>
                      <a:pt x="694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3845" y="1418"/>
                    </a:lnTo>
                    <a:cubicBezTo>
                      <a:pt x="4065" y="1418"/>
                      <a:pt x="4191" y="1261"/>
                      <a:pt x="4191" y="1072"/>
                    </a:cubicBezTo>
                    <a:lnTo>
                      <a:pt x="4191" y="347"/>
                    </a:lnTo>
                    <a:cubicBezTo>
                      <a:pt x="4191" y="158"/>
                      <a:pt x="4065" y="1"/>
                      <a:pt x="384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1" name="Google Shape;10426;p74"/>
              <p:cNvSpPr/>
              <p:nvPr/>
            </p:nvSpPr>
            <p:spPr>
              <a:xfrm>
                <a:off x="5529375" y="3754975"/>
                <a:ext cx="1221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1419" extrusionOk="0">
                    <a:moveTo>
                      <a:pt x="0" y="1"/>
                    </a:moveTo>
                    <a:lnTo>
                      <a:pt x="0" y="1418"/>
                    </a:lnTo>
                    <a:lnTo>
                      <a:pt x="4884" y="1418"/>
                    </a:lnTo>
                    <a:lnTo>
                      <a:pt x="4884" y="1"/>
                    </a:lnTo>
                    <a:lnTo>
                      <a:pt x="2773" y="1"/>
                    </a:lnTo>
                    <a:lnTo>
                      <a:pt x="2773" y="347"/>
                    </a:lnTo>
                    <a:cubicBezTo>
                      <a:pt x="2773" y="568"/>
                      <a:pt x="2615" y="725"/>
                      <a:pt x="2426" y="725"/>
                    </a:cubicBezTo>
                    <a:cubicBezTo>
                      <a:pt x="2237" y="725"/>
                      <a:pt x="2080" y="568"/>
                      <a:pt x="2080" y="347"/>
                    </a:cubicBezTo>
                    <a:lnTo>
                      <a:pt x="208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2" name="Google Shape;10427;p74"/>
              <p:cNvSpPr/>
              <p:nvPr/>
            </p:nvSpPr>
            <p:spPr>
              <a:xfrm>
                <a:off x="5511250" y="3703000"/>
                <a:ext cx="140225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1356" extrusionOk="0">
                    <a:moveTo>
                      <a:pt x="1" y="0"/>
                    </a:moveTo>
                    <a:lnTo>
                      <a:pt x="1" y="1355"/>
                    </a:lnTo>
                    <a:lnTo>
                      <a:pt x="5609" y="1355"/>
                    </a:lnTo>
                    <a:lnTo>
                      <a:pt x="5609" y="347"/>
                    </a:lnTo>
                    <a:cubicBezTo>
                      <a:pt x="5577" y="158"/>
                      <a:pt x="5451" y="0"/>
                      <a:pt x="523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3" name="Google Shape;10428;p74"/>
              <p:cNvSpPr/>
              <p:nvPr/>
            </p:nvSpPr>
            <p:spPr>
              <a:xfrm>
                <a:off x="5529375" y="3808550"/>
                <a:ext cx="1229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3498" extrusionOk="0">
                    <a:moveTo>
                      <a:pt x="0" y="0"/>
                    </a:move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cubicBezTo>
                      <a:pt x="536" y="3497"/>
                      <a:pt x="693" y="3340"/>
                      <a:pt x="693" y="3151"/>
                    </a:cubicBezTo>
                    <a:lnTo>
                      <a:pt x="693" y="1418"/>
                    </a:lnTo>
                    <a:lnTo>
                      <a:pt x="4190" y="1418"/>
                    </a:lnTo>
                    <a:lnTo>
                      <a:pt x="4190" y="3151"/>
                    </a:lnTo>
                    <a:cubicBezTo>
                      <a:pt x="4190" y="3340"/>
                      <a:pt x="4348" y="3497"/>
                      <a:pt x="4569" y="3497"/>
                    </a:cubicBezTo>
                    <a:cubicBezTo>
                      <a:pt x="4758" y="3497"/>
                      <a:pt x="4915" y="3340"/>
                      <a:pt x="4915" y="3151"/>
                    </a:cubicBezTo>
                    <a:lnTo>
                      <a:pt x="4915" y="0"/>
                    </a:lnTo>
                    <a:lnTo>
                      <a:pt x="2773" y="0"/>
                    </a:lnTo>
                    <a:lnTo>
                      <a:pt x="2773" y="347"/>
                    </a:lnTo>
                    <a:cubicBezTo>
                      <a:pt x="2773" y="536"/>
                      <a:pt x="2615" y="693"/>
                      <a:pt x="2426" y="693"/>
                    </a:cubicBezTo>
                    <a:cubicBezTo>
                      <a:pt x="2237" y="693"/>
                      <a:pt x="2080" y="536"/>
                      <a:pt x="2080" y="347"/>
                    </a:cubicBezTo>
                    <a:lnTo>
                      <a:pt x="208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4" name="Google Shape;10429;p74"/>
              <p:cNvSpPr/>
              <p:nvPr/>
            </p:nvSpPr>
            <p:spPr>
              <a:xfrm>
                <a:off x="5408075" y="3651025"/>
                <a:ext cx="86675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4159" extrusionOk="0">
                    <a:moveTo>
                      <a:pt x="1733" y="0"/>
                    </a:moveTo>
                    <a:cubicBezTo>
                      <a:pt x="788" y="0"/>
                      <a:pt x="1" y="788"/>
                      <a:pt x="1" y="1733"/>
                    </a:cubicBezTo>
                    <a:lnTo>
                      <a:pt x="1" y="3812"/>
                    </a:lnTo>
                    <a:cubicBezTo>
                      <a:pt x="1" y="4001"/>
                      <a:pt x="158" y="4159"/>
                      <a:pt x="347" y="4159"/>
                    </a:cubicBezTo>
                    <a:lnTo>
                      <a:pt x="3120" y="4159"/>
                    </a:lnTo>
                    <a:cubicBezTo>
                      <a:pt x="3309" y="4159"/>
                      <a:pt x="3466" y="4001"/>
                      <a:pt x="3466" y="3812"/>
                    </a:cubicBez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20" name="Google Shape;10435;p74"/>
            <p:cNvGrpSpPr/>
            <p:nvPr/>
          </p:nvGrpSpPr>
          <p:grpSpPr>
            <a:xfrm>
              <a:off x="9836626" y="5286301"/>
              <a:ext cx="756325" cy="701253"/>
              <a:chOff x="6543825" y="3202075"/>
              <a:chExt cx="296975" cy="275350"/>
            </a:xfrm>
            <a:grpFill/>
          </p:grpSpPr>
          <p:sp>
            <p:nvSpPr>
              <p:cNvPr id="521" name="Google Shape;10436;p74"/>
              <p:cNvSpPr/>
              <p:nvPr/>
            </p:nvSpPr>
            <p:spPr>
              <a:xfrm>
                <a:off x="6683250" y="3202075"/>
                <a:ext cx="17350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34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355"/>
                    </a:lnTo>
                    <a:cubicBezTo>
                      <a:pt x="0" y="1576"/>
                      <a:pt x="158" y="1733"/>
                      <a:pt x="347" y="1733"/>
                    </a:cubicBezTo>
                    <a:cubicBezTo>
                      <a:pt x="536" y="1733"/>
                      <a:pt x="693" y="1576"/>
                      <a:pt x="693" y="1355"/>
                    </a:cubicBezTo>
                    <a:lnTo>
                      <a:pt x="693" y="347"/>
                    </a:ln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2" name="Google Shape;10437;p74"/>
              <p:cNvSpPr/>
              <p:nvPr/>
            </p:nvSpPr>
            <p:spPr>
              <a:xfrm>
                <a:off x="6613925" y="3236125"/>
                <a:ext cx="35475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88" extrusionOk="0">
                    <a:moveTo>
                      <a:pt x="363" y="1"/>
                    </a:moveTo>
                    <a:cubicBezTo>
                      <a:pt x="276" y="1"/>
                      <a:pt x="190" y="40"/>
                      <a:pt x="127" y="119"/>
                    </a:cubicBezTo>
                    <a:cubicBezTo>
                      <a:pt x="1" y="245"/>
                      <a:pt x="1" y="466"/>
                      <a:pt x="127" y="592"/>
                    </a:cubicBezTo>
                    <a:lnTo>
                      <a:pt x="820" y="1316"/>
                    </a:lnTo>
                    <a:cubicBezTo>
                      <a:pt x="883" y="1364"/>
                      <a:pt x="969" y="1387"/>
                      <a:pt x="1056" y="1387"/>
                    </a:cubicBezTo>
                    <a:cubicBezTo>
                      <a:pt x="1143" y="1387"/>
                      <a:pt x="1229" y="1364"/>
                      <a:pt x="1292" y="1316"/>
                    </a:cubicBezTo>
                    <a:cubicBezTo>
                      <a:pt x="1418" y="1190"/>
                      <a:pt x="1418" y="938"/>
                      <a:pt x="1292" y="844"/>
                    </a:cubicBezTo>
                    <a:lnTo>
                      <a:pt x="599" y="119"/>
                    </a:lnTo>
                    <a:cubicBezTo>
                      <a:pt x="536" y="40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3" name="Google Shape;10438;p74"/>
              <p:cNvSpPr/>
              <p:nvPr/>
            </p:nvSpPr>
            <p:spPr>
              <a:xfrm>
                <a:off x="6734425" y="3236425"/>
                <a:ext cx="35475" cy="34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76" extrusionOk="0">
                    <a:moveTo>
                      <a:pt x="1054" y="0"/>
                    </a:moveTo>
                    <a:cubicBezTo>
                      <a:pt x="976" y="0"/>
                      <a:pt x="894" y="33"/>
                      <a:pt x="820" y="107"/>
                    </a:cubicBezTo>
                    <a:lnTo>
                      <a:pt x="95" y="832"/>
                    </a:lnTo>
                    <a:cubicBezTo>
                      <a:pt x="1" y="926"/>
                      <a:pt x="1" y="1178"/>
                      <a:pt x="95" y="1304"/>
                    </a:cubicBezTo>
                    <a:cubicBezTo>
                      <a:pt x="158" y="1352"/>
                      <a:pt x="253" y="1375"/>
                      <a:pt x="344" y="1375"/>
                    </a:cubicBezTo>
                    <a:cubicBezTo>
                      <a:pt x="434" y="1375"/>
                      <a:pt x="521" y="1352"/>
                      <a:pt x="568" y="1304"/>
                    </a:cubicBezTo>
                    <a:lnTo>
                      <a:pt x="1293" y="580"/>
                    </a:lnTo>
                    <a:cubicBezTo>
                      <a:pt x="1419" y="454"/>
                      <a:pt x="1419" y="233"/>
                      <a:pt x="1293" y="107"/>
                    </a:cubicBezTo>
                    <a:cubicBezTo>
                      <a:pt x="1226" y="41"/>
                      <a:pt x="1142" y="0"/>
                      <a:pt x="105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4" name="Google Shape;10439;p74"/>
              <p:cNvSpPr/>
              <p:nvPr/>
            </p:nvSpPr>
            <p:spPr>
              <a:xfrm>
                <a:off x="6805325" y="3322575"/>
                <a:ext cx="35475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3" extrusionOk="0">
                    <a:moveTo>
                      <a:pt x="0" y="1"/>
                    </a:moveTo>
                    <a:lnTo>
                      <a:pt x="0" y="4852"/>
                    </a:lnTo>
                    <a:lnTo>
                      <a:pt x="1040" y="4852"/>
                    </a:lnTo>
                    <a:cubicBezTo>
                      <a:pt x="1261" y="4852"/>
                      <a:pt x="1418" y="4695"/>
                      <a:pt x="1418" y="4506"/>
                    </a:cubicBezTo>
                    <a:lnTo>
                      <a:pt x="1418" y="316"/>
                    </a:lnTo>
                    <a:cubicBezTo>
                      <a:pt x="1355" y="158"/>
                      <a:pt x="1198" y="1"/>
                      <a:pt x="104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5" name="Google Shape;10440;p74"/>
              <p:cNvSpPr/>
              <p:nvPr/>
            </p:nvSpPr>
            <p:spPr>
              <a:xfrm>
                <a:off x="6543825" y="3323275"/>
                <a:ext cx="35475" cy="12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6" extrusionOk="0">
                    <a:moveTo>
                      <a:pt x="323" y="0"/>
                    </a:moveTo>
                    <a:cubicBezTo>
                      <a:pt x="132" y="0"/>
                      <a:pt x="1" y="149"/>
                      <a:pt x="1" y="351"/>
                    </a:cubicBezTo>
                    <a:lnTo>
                      <a:pt x="1" y="4509"/>
                    </a:lnTo>
                    <a:cubicBezTo>
                      <a:pt x="1" y="4698"/>
                      <a:pt x="158" y="4856"/>
                      <a:pt x="379" y="4856"/>
                    </a:cubicBezTo>
                    <a:lnTo>
                      <a:pt x="1418" y="4856"/>
                    </a:lnTo>
                    <a:lnTo>
                      <a:pt x="1418" y="4"/>
                    </a:lnTo>
                    <a:lnTo>
                      <a:pt x="379" y="4"/>
                    </a:lnTo>
                    <a:cubicBezTo>
                      <a:pt x="360" y="1"/>
                      <a:pt x="341" y="0"/>
                      <a:pt x="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6" name="Google Shape;10441;p74"/>
              <p:cNvSpPr/>
              <p:nvPr/>
            </p:nvSpPr>
            <p:spPr>
              <a:xfrm>
                <a:off x="6643075" y="3332025"/>
                <a:ext cx="1433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5735" h="4160" extrusionOk="0">
                    <a:moveTo>
                      <a:pt x="1639" y="1"/>
                    </a:moveTo>
                    <a:cubicBezTo>
                      <a:pt x="1450" y="1"/>
                      <a:pt x="1198" y="158"/>
                      <a:pt x="1072" y="379"/>
                    </a:cubicBezTo>
                    <a:lnTo>
                      <a:pt x="0" y="2490"/>
                    </a:lnTo>
                    <a:cubicBezTo>
                      <a:pt x="158" y="2584"/>
                      <a:pt x="378" y="2616"/>
                      <a:pt x="567" y="2616"/>
                    </a:cubicBezTo>
                    <a:cubicBezTo>
                      <a:pt x="1072" y="2616"/>
                      <a:pt x="1544" y="2364"/>
                      <a:pt x="1796" y="1891"/>
                    </a:cubicBezTo>
                    <a:lnTo>
                      <a:pt x="2017" y="1418"/>
                    </a:lnTo>
                    <a:lnTo>
                      <a:pt x="2710" y="1418"/>
                    </a:lnTo>
                    <a:cubicBezTo>
                      <a:pt x="2899" y="1418"/>
                      <a:pt x="3056" y="1481"/>
                      <a:pt x="3182" y="1607"/>
                    </a:cubicBezTo>
                    <a:lnTo>
                      <a:pt x="5734" y="4159"/>
                    </a:lnTo>
                    <a:lnTo>
                      <a:pt x="573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7" name="Google Shape;10442;p74"/>
              <p:cNvSpPr/>
              <p:nvPr/>
            </p:nvSpPr>
            <p:spPr>
              <a:xfrm>
                <a:off x="6595025" y="3288700"/>
                <a:ext cx="175675" cy="188725"/>
              </a:xfrm>
              <a:custGeom>
                <a:avLst/>
                <a:gdLst/>
                <a:ahLst/>
                <a:cxnLst/>
                <a:rect l="l" t="t" r="r" b="b"/>
                <a:pathLst>
                  <a:path w="7027" h="7549" extrusionOk="0">
                    <a:moveTo>
                      <a:pt x="2206" y="1"/>
                    </a:moveTo>
                    <a:cubicBezTo>
                      <a:pt x="1828" y="1"/>
                      <a:pt x="1481" y="221"/>
                      <a:pt x="1261" y="568"/>
                    </a:cubicBezTo>
                    <a:lnTo>
                      <a:pt x="946" y="1198"/>
                    </a:lnTo>
                    <a:cubicBezTo>
                      <a:pt x="914" y="1324"/>
                      <a:pt x="757" y="1419"/>
                      <a:pt x="631" y="1419"/>
                    </a:cubicBezTo>
                    <a:lnTo>
                      <a:pt x="1" y="1419"/>
                    </a:lnTo>
                    <a:lnTo>
                      <a:pt x="1" y="6239"/>
                    </a:lnTo>
                    <a:lnTo>
                      <a:pt x="1576" y="6239"/>
                    </a:lnTo>
                    <a:lnTo>
                      <a:pt x="2584" y="7247"/>
                    </a:lnTo>
                    <a:cubicBezTo>
                      <a:pt x="2768" y="7431"/>
                      <a:pt x="3054" y="7548"/>
                      <a:pt x="3330" y="7548"/>
                    </a:cubicBezTo>
                    <a:cubicBezTo>
                      <a:pt x="3431" y="7548"/>
                      <a:pt x="3531" y="7533"/>
                      <a:pt x="3624" y="7499"/>
                    </a:cubicBezTo>
                    <a:lnTo>
                      <a:pt x="6585" y="6554"/>
                    </a:lnTo>
                    <a:cubicBezTo>
                      <a:pt x="6743" y="6522"/>
                      <a:pt x="6900" y="6396"/>
                      <a:pt x="7026" y="6302"/>
                    </a:cubicBezTo>
                    <a:lnTo>
                      <a:pt x="4537" y="3813"/>
                    </a:lnTo>
                    <a:lnTo>
                      <a:pt x="4380" y="3813"/>
                    </a:lnTo>
                    <a:lnTo>
                      <a:pt x="4348" y="3844"/>
                    </a:lnTo>
                    <a:cubicBezTo>
                      <a:pt x="4033" y="4506"/>
                      <a:pt x="3340" y="4947"/>
                      <a:pt x="2647" y="5042"/>
                    </a:cubicBezTo>
                    <a:cubicBezTo>
                      <a:pt x="2601" y="5044"/>
                      <a:pt x="2556" y="5046"/>
                      <a:pt x="2511" y="5046"/>
                    </a:cubicBezTo>
                    <a:cubicBezTo>
                      <a:pt x="2046" y="5046"/>
                      <a:pt x="1698" y="4899"/>
                      <a:pt x="1324" y="4727"/>
                    </a:cubicBezTo>
                    <a:cubicBezTo>
                      <a:pt x="1103" y="4632"/>
                      <a:pt x="1040" y="4412"/>
                      <a:pt x="1166" y="4254"/>
                    </a:cubicBezTo>
                    <a:lnTo>
                      <a:pt x="2363" y="1797"/>
                    </a:lnTo>
                    <a:cubicBezTo>
                      <a:pt x="2615" y="1324"/>
                      <a:pt x="3088" y="1041"/>
                      <a:pt x="3592" y="1041"/>
                    </a:cubicBezTo>
                    <a:lnTo>
                      <a:pt x="5104" y="1041"/>
                    </a:lnTo>
                    <a:cubicBezTo>
                      <a:pt x="5167" y="852"/>
                      <a:pt x="5262" y="631"/>
                      <a:pt x="5262" y="347"/>
                    </a:cubicBezTo>
                    <a:cubicBezTo>
                      <a:pt x="5262" y="158"/>
                      <a:pt x="5104" y="1"/>
                      <a:pt x="488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28" name="Google Shape;10443;p74"/>
            <p:cNvGrpSpPr/>
            <p:nvPr/>
          </p:nvGrpSpPr>
          <p:grpSpPr>
            <a:xfrm>
              <a:off x="11784256" y="4449565"/>
              <a:ext cx="587394" cy="587394"/>
              <a:chOff x="2037825" y="3254050"/>
              <a:chExt cx="296175" cy="296175"/>
            </a:xfrm>
            <a:grpFill/>
          </p:grpSpPr>
          <p:sp>
            <p:nvSpPr>
              <p:cNvPr id="529" name="Google Shape;10444;p74"/>
              <p:cNvSpPr/>
              <p:nvPr/>
            </p:nvSpPr>
            <p:spPr>
              <a:xfrm>
                <a:off x="2063825" y="3254050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9"/>
                      <a:pt x="788" y="3466"/>
                      <a:pt x="1733" y="3466"/>
                    </a:cubicBezTo>
                    <a:cubicBezTo>
                      <a:pt x="2678" y="3466"/>
                      <a:pt x="3466" y="2679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0" name="Google Shape;10445;p74"/>
              <p:cNvSpPr/>
              <p:nvPr/>
            </p:nvSpPr>
            <p:spPr>
              <a:xfrm>
                <a:off x="2178025" y="3289500"/>
                <a:ext cx="1040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718" extrusionOk="0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95" y="662"/>
                      <a:pt x="316" y="662"/>
                    </a:cubicBezTo>
                    <a:lnTo>
                      <a:pt x="2395" y="662"/>
                    </a:lnTo>
                    <a:cubicBezTo>
                      <a:pt x="2584" y="662"/>
                      <a:pt x="2742" y="820"/>
                      <a:pt x="2742" y="1009"/>
                    </a:cubicBezTo>
                    <a:lnTo>
                      <a:pt x="2742" y="1576"/>
                    </a:lnTo>
                    <a:lnTo>
                      <a:pt x="2616" y="1450"/>
                    </a:lnTo>
                    <a:cubicBezTo>
                      <a:pt x="2568" y="1387"/>
                      <a:pt x="2482" y="1355"/>
                      <a:pt x="2391" y="1355"/>
                    </a:cubicBezTo>
                    <a:cubicBezTo>
                      <a:pt x="2301" y="1355"/>
                      <a:pt x="2206" y="1387"/>
                      <a:pt x="2143" y="1450"/>
                    </a:cubicBezTo>
                    <a:cubicBezTo>
                      <a:pt x="2049" y="1576"/>
                      <a:pt x="2049" y="1796"/>
                      <a:pt x="2143" y="1922"/>
                    </a:cubicBezTo>
                    <a:lnTo>
                      <a:pt x="2868" y="2647"/>
                    </a:lnTo>
                    <a:cubicBezTo>
                      <a:pt x="2931" y="2694"/>
                      <a:pt x="3017" y="2718"/>
                      <a:pt x="3104" y="2718"/>
                    </a:cubicBezTo>
                    <a:cubicBezTo>
                      <a:pt x="3191" y="2718"/>
                      <a:pt x="3277" y="2694"/>
                      <a:pt x="3340" y="2647"/>
                    </a:cubicBezTo>
                    <a:lnTo>
                      <a:pt x="4033" y="1922"/>
                    </a:lnTo>
                    <a:cubicBezTo>
                      <a:pt x="4159" y="1796"/>
                      <a:pt x="4159" y="1576"/>
                      <a:pt x="4033" y="1450"/>
                    </a:cubicBezTo>
                    <a:cubicBezTo>
                      <a:pt x="3986" y="1387"/>
                      <a:pt x="3899" y="1355"/>
                      <a:pt x="3809" y="1355"/>
                    </a:cubicBezTo>
                    <a:cubicBezTo>
                      <a:pt x="3718" y="1355"/>
                      <a:pt x="3624" y="1387"/>
                      <a:pt x="3561" y="1450"/>
                    </a:cubicBezTo>
                    <a:lnTo>
                      <a:pt x="3466" y="1576"/>
                    </a:lnTo>
                    <a:lnTo>
                      <a:pt x="3466" y="1009"/>
                    </a:lnTo>
                    <a:cubicBezTo>
                      <a:pt x="3466" y="441"/>
                      <a:pt x="2994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1" name="Google Shape;10446;p74"/>
              <p:cNvSpPr/>
              <p:nvPr/>
            </p:nvSpPr>
            <p:spPr>
              <a:xfrm>
                <a:off x="2070125" y="3444225"/>
                <a:ext cx="106350" cy="690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763" extrusionOk="0">
                    <a:moveTo>
                      <a:pt x="1095" y="0"/>
                    </a:moveTo>
                    <a:cubicBezTo>
                      <a:pt x="1002" y="0"/>
                      <a:pt x="904" y="28"/>
                      <a:pt x="820" y="112"/>
                    </a:cubicBezTo>
                    <a:lnTo>
                      <a:pt x="127" y="805"/>
                    </a:lnTo>
                    <a:cubicBezTo>
                      <a:pt x="1" y="931"/>
                      <a:pt x="1" y="1184"/>
                      <a:pt x="127" y="1278"/>
                    </a:cubicBezTo>
                    <a:cubicBezTo>
                      <a:pt x="190" y="1341"/>
                      <a:pt x="276" y="1373"/>
                      <a:pt x="363" y="1373"/>
                    </a:cubicBezTo>
                    <a:cubicBezTo>
                      <a:pt x="449" y="1373"/>
                      <a:pt x="536" y="1341"/>
                      <a:pt x="599" y="1278"/>
                    </a:cubicBezTo>
                    <a:lnTo>
                      <a:pt x="725" y="1184"/>
                    </a:lnTo>
                    <a:lnTo>
                      <a:pt x="725" y="1719"/>
                    </a:lnTo>
                    <a:cubicBezTo>
                      <a:pt x="725" y="2318"/>
                      <a:pt x="1198" y="2759"/>
                      <a:pt x="1733" y="2759"/>
                    </a:cubicBezTo>
                    <a:lnTo>
                      <a:pt x="3813" y="2759"/>
                    </a:lnTo>
                    <a:cubicBezTo>
                      <a:pt x="3837" y="2761"/>
                      <a:pt x="3861" y="2763"/>
                      <a:pt x="3883" y="2763"/>
                    </a:cubicBezTo>
                    <a:cubicBezTo>
                      <a:pt x="4122" y="2763"/>
                      <a:pt x="4254" y="2616"/>
                      <a:pt x="4254" y="2444"/>
                    </a:cubicBezTo>
                    <a:cubicBezTo>
                      <a:pt x="4254" y="2223"/>
                      <a:pt x="4096" y="2066"/>
                      <a:pt x="3907" y="2066"/>
                    </a:cubicBezTo>
                    <a:lnTo>
                      <a:pt x="1828" y="2066"/>
                    </a:lnTo>
                    <a:cubicBezTo>
                      <a:pt x="1639" y="2066"/>
                      <a:pt x="1481" y="1908"/>
                      <a:pt x="1481" y="1719"/>
                    </a:cubicBezTo>
                    <a:lnTo>
                      <a:pt x="1481" y="1184"/>
                    </a:lnTo>
                    <a:lnTo>
                      <a:pt x="1576" y="1278"/>
                    </a:lnTo>
                    <a:cubicBezTo>
                      <a:pt x="1639" y="1341"/>
                      <a:pt x="1733" y="1373"/>
                      <a:pt x="1824" y="1373"/>
                    </a:cubicBezTo>
                    <a:cubicBezTo>
                      <a:pt x="1914" y="1373"/>
                      <a:pt x="2001" y="1341"/>
                      <a:pt x="2048" y="1278"/>
                    </a:cubicBezTo>
                    <a:cubicBezTo>
                      <a:pt x="2174" y="1184"/>
                      <a:pt x="2174" y="931"/>
                      <a:pt x="2048" y="805"/>
                    </a:cubicBezTo>
                    <a:lnTo>
                      <a:pt x="1355" y="112"/>
                    </a:lnTo>
                    <a:cubicBezTo>
                      <a:pt x="1292" y="81"/>
                      <a:pt x="1261" y="81"/>
                      <a:pt x="1229" y="18"/>
                    </a:cubicBezTo>
                    <a:cubicBezTo>
                      <a:pt x="1187" y="7"/>
                      <a:pt x="1142" y="0"/>
                      <a:pt x="109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2" name="Google Shape;10447;p74"/>
              <p:cNvSpPr/>
              <p:nvPr/>
            </p:nvSpPr>
            <p:spPr>
              <a:xfrm>
                <a:off x="2219775" y="3375350"/>
                <a:ext cx="89025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435" extrusionOk="0">
                    <a:moveTo>
                      <a:pt x="1796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47"/>
                      <a:pt x="788" y="3434"/>
                      <a:pt x="1796" y="3434"/>
                    </a:cubicBezTo>
                    <a:cubicBezTo>
                      <a:pt x="2741" y="3434"/>
                      <a:pt x="3561" y="2647"/>
                      <a:pt x="3561" y="1733"/>
                    </a:cubicBezTo>
                    <a:cubicBezTo>
                      <a:pt x="3561" y="788"/>
                      <a:pt x="2773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3" name="Google Shape;10448;p74"/>
              <p:cNvSpPr/>
              <p:nvPr/>
            </p:nvSpPr>
            <p:spPr>
              <a:xfrm>
                <a:off x="2037825" y="3339125"/>
                <a:ext cx="138650" cy="88225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3529" extrusionOk="0">
                    <a:moveTo>
                      <a:pt x="1072" y="0"/>
                    </a:moveTo>
                    <a:cubicBezTo>
                      <a:pt x="442" y="536"/>
                      <a:pt x="32" y="1292"/>
                      <a:pt x="32" y="2143"/>
                    </a:cubicBezTo>
                    <a:lnTo>
                      <a:pt x="32" y="3182"/>
                    </a:lnTo>
                    <a:cubicBezTo>
                      <a:pt x="1" y="3371"/>
                      <a:pt x="158" y="3529"/>
                      <a:pt x="347" y="3529"/>
                    </a:cubicBezTo>
                    <a:lnTo>
                      <a:pt x="5199" y="3529"/>
                    </a:lnTo>
                    <a:cubicBezTo>
                      <a:pt x="5388" y="3529"/>
                      <a:pt x="5546" y="3371"/>
                      <a:pt x="5546" y="3182"/>
                    </a:cubicBezTo>
                    <a:lnTo>
                      <a:pt x="5546" y="2143"/>
                    </a:lnTo>
                    <a:cubicBezTo>
                      <a:pt x="5546" y="1292"/>
                      <a:pt x="5168" y="536"/>
                      <a:pt x="4538" y="0"/>
                    </a:cubicBezTo>
                    <a:cubicBezTo>
                      <a:pt x="4096" y="473"/>
                      <a:pt x="3466" y="756"/>
                      <a:pt x="2805" y="756"/>
                    </a:cubicBezTo>
                    <a:cubicBezTo>
                      <a:pt x="2143" y="756"/>
                      <a:pt x="1513" y="504"/>
                      <a:pt x="107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4" name="Google Shape;10449;p74"/>
              <p:cNvSpPr/>
              <p:nvPr/>
            </p:nvSpPr>
            <p:spPr>
              <a:xfrm>
                <a:off x="2193775" y="3460400"/>
                <a:ext cx="140225" cy="89825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3593" extrusionOk="0">
                    <a:moveTo>
                      <a:pt x="1009" y="1"/>
                    </a:moveTo>
                    <a:cubicBezTo>
                      <a:pt x="379" y="537"/>
                      <a:pt x="1" y="1261"/>
                      <a:pt x="1" y="2143"/>
                    </a:cubicBezTo>
                    <a:lnTo>
                      <a:pt x="1" y="3246"/>
                    </a:lnTo>
                    <a:cubicBezTo>
                      <a:pt x="1" y="3435"/>
                      <a:pt x="158" y="3592"/>
                      <a:pt x="347" y="3592"/>
                    </a:cubicBezTo>
                    <a:lnTo>
                      <a:pt x="5262" y="3592"/>
                    </a:lnTo>
                    <a:cubicBezTo>
                      <a:pt x="5451" y="3592"/>
                      <a:pt x="5609" y="3435"/>
                      <a:pt x="5609" y="3246"/>
                    </a:cubicBezTo>
                    <a:lnTo>
                      <a:pt x="5609" y="2143"/>
                    </a:lnTo>
                    <a:cubicBezTo>
                      <a:pt x="5577" y="1261"/>
                      <a:pt x="5199" y="537"/>
                      <a:pt x="4569" y="1"/>
                    </a:cubicBezTo>
                    <a:cubicBezTo>
                      <a:pt x="4128" y="474"/>
                      <a:pt x="3498" y="757"/>
                      <a:pt x="2773" y="757"/>
                    </a:cubicBezTo>
                    <a:cubicBezTo>
                      <a:pt x="2080" y="757"/>
                      <a:pt x="1450" y="474"/>
                      <a:pt x="100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53" name="Google Shape;10468;p74"/>
            <p:cNvGrpSpPr/>
            <p:nvPr/>
          </p:nvGrpSpPr>
          <p:grpSpPr>
            <a:xfrm>
              <a:off x="6146576" y="4673825"/>
              <a:ext cx="514632" cy="513246"/>
              <a:chOff x="3859600" y="3591950"/>
              <a:chExt cx="296975" cy="296175"/>
            </a:xfrm>
            <a:grpFill/>
          </p:grpSpPr>
          <p:sp>
            <p:nvSpPr>
              <p:cNvPr id="554" name="Google Shape;10469;p74"/>
              <p:cNvSpPr/>
              <p:nvPr/>
            </p:nvSpPr>
            <p:spPr>
              <a:xfrm>
                <a:off x="4034450" y="3766000"/>
                <a:ext cx="122125" cy="122125"/>
              </a:xfrm>
              <a:custGeom>
                <a:avLst/>
                <a:gdLst/>
                <a:ahLst/>
                <a:cxnLst/>
                <a:rect l="l" t="t" r="r" b="b"/>
                <a:pathLst>
                  <a:path w="4885" h="4885" extrusionOk="0">
                    <a:moveTo>
                      <a:pt x="2395" y="1324"/>
                    </a:moveTo>
                    <a:cubicBezTo>
                      <a:pt x="2616" y="1324"/>
                      <a:pt x="2773" y="1482"/>
                      <a:pt x="2773" y="1702"/>
                    </a:cubicBezTo>
                    <a:lnTo>
                      <a:pt x="2773" y="2049"/>
                    </a:lnTo>
                    <a:lnTo>
                      <a:pt x="3120" y="2049"/>
                    </a:lnTo>
                    <a:cubicBezTo>
                      <a:pt x="3309" y="2049"/>
                      <a:pt x="3466" y="2206"/>
                      <a:pt x="3466" y="2395"/>
                    </a:cubicBezTo>
                    <a:cubicBezTo>
                      <a:pt x="3466" y="2584"/>
                      <a:pt x="3309" y="2742"/>
                      <a:pt x="3120" y="2742"/>
                    </a:cubicBezTo>
                    <a:lnTo>
                      <a:pt x="2395" y="2742"/>
                    </a:lnTo>
                    <a:cubicBezTo>
                      <a:pt x="2206" y="2742"/>
                      <a:pt x="2049" y="2584"/>
                      <a:pt x="2049" y="2395"/>
                    </a:cubicBezTo>
                    <a:lnTo>
                      <a:pt x="2049" y="1702"/>
                    </a:lnTo>
                    <a:cubicBezTo>
                      <a:pt x="2049" y="1482"/>
                      <a:pt x="2206" y="1324"/>
                      <a:pt x="2395" y="1324"/>
                    </a:cubicBezTo>
                    <a:close/>
                    <a:moveTo>
                      <a:pt x="2458" y="1"/>
                    </a:moveTo>
                    <a:cubicBezTo>
                      <a:pt x="1104" y="1"/>
                      <a:pt x="1" y="1103"/>
                      <a:pt x="1" y="2427"/>
                    </a:cubicBezTo>
                    <a:cubicBezTo>
                      <a:pt x="1" y="3781"/>
                      <a:pt x="1104" y="4884"/>
                      <a:pt x="2458" y="4884"/>
                    </a:cubicBezTo>
                    <a:cubicBezTo>
                      <a:pt x="3782" y="4884"/>
                      <a:pt x="4884" y="3781"/>
                      <a:pt x="4884" y="2427"/>
                    </a:cubicBezTo>
                    <a:cubicBezTo>
                      <a:pt x="4853" y="1072"/>
                      <a:pt x="3782" y="1"/>
                      <a:pt x="2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55" name="Google Shape;10470;p74"/>
              <p:cNvSpPr/>
              <p:nvPr/>
            </p:nvSpPr>
            <p:spPr>
              <a:xfrm>
                <a:off x="3860400" y="3679375"/>
                <a:ext cx="26072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0429" h="6932" extrusionOk="0">
                    <a:moveTo>
                      <a:pt x="2426" y="662"/>
                    </a:moveTo>
                    <a:cubicBezTo>
                      <a:pt x="2647" y="662"/>
                      <a:pt x="2804" y="819"/>
                      <a:pt x="2804" y="1008"/>
                    </a:cubicBezTo>
                    <a:cubicBezTo>
                      <a:pt x="2804" y="1197"/>
                      <a:pt x="2647" y="1355"/>
                      <a:pt x="2426" y="1355"/>
                    </a:cubicBezTo>
                    <a:lnTo>
                      <a:pt x="1733" y="1355"/>
                    </a:lnTo>
                    <a:cubicBezTo>
                      <a:pt x="1544" y="1355"/>
                      <a:pt x="1387" y="1197"/>
                      <a:pt x="1387" y="1008"/>
                    </a:cubicBezTo>
                    <a:cubicBezTo>
                      <a:pt x="1387" y="819"/>
                      <a:pt x="1544" y="662"/>
                      <a:pt x="1733" y="662"/>
                    </a:cubicBezTo>
                    <a:close/>
                    <a:moveTo>
                      <a:pt x="4537" y="662"/>
                    </a:moveTo>
                    <a:cubicBezTo>
                      <a:pt x="4726" y="662"/>
                      <a:pt x="4884" y="819"/>
                      <a:pt x="4884" y="1008"/>
                    </a:cubicBezTo>
                    <a:cubicBezTo>
                      <a:pt x="4884" y="1197"/>
                      <a:pt x="4695" y="1355"/>
                      <a:pt x="4537" y="1355"/>
                    </a:cubicBezTo>
                    <a:lnTo>
                      <a:pt x="3812" y="1355"/>
                    </a:lnTo>
                    <a:cubicBezTo>
                      <a:pt x="3623" y="1355"/>
                      <a:pt x="3466" y="1197"/>
                      <a:pt x="3466" y="1008"/>
                    </a:cubicBezTo>
                    <a:cubicBezTo>
                      <a:pt x="3466" y="819"/>
                      <a:pt x="3623" y="662"/>
                      <a:pt x="3812" y="662"/>
                    </a:cubicBezTo>
                    <a:close/>
                    <a:moveTo>
                      <a:pt x="6648" y="662"/>
                    </a:moveTo>
                    <a:cubicBezTo>
                      <a:pt x="6837" y="662"/>
                      <a:pt x="6994" y="819"/>
                      <a:pt x="6994" y="1008"/>
                    </a:cubicBezTo>
                    <a:cubicBezTo>
                      <a:pt x="6994" y="1197"/>
                      <a:pt x="6837" y="1355"/>
                      <a:pt x="6648" y="1355"/>
                    </a:cubicBezTo>
                    <a:lnTo>
                      <a:pt x="5955" y="1355"/>
                    </a:lnTo>
                    <a:cubicBezTo>
                      <a:pt x="5734" y="1355"/>
                      <a:pt x="5577" y="1197"/>
                      <a:pt x="5577" y="1008"/>
                    </a:cubicBezTo>
                    <a:cubicBezTo>
                      <a:pt x="5577" y="819"/>
                      <a:pt x="5734" y="662"/>
                      <a:pt x="5955" y="662"/>
                    </a:cubicBezTo>
                    <a:close/>
                    <a:moveTo>
                      <a:pt x="8727" y="662"/>
                    </a:moveTo>
                    <a:cubicBezTo>
                      <a:pt x="8948" y="662"/>
                      <a:pt x="9105" y="819"/>
                      <a:pt x="9105" y="1008"/>
                    </a:cubicBezTo>
                    <a:cubicBezTo>
                      <a:pt x="9105" y="1197"/>
                      <a:pt x="8948" y="1355"/>
                      <a:pt x="8727" y="1355"/>
                    </a:cubicBezTo>
                    <a:lnTo>
                      <a:pt x="8034" y="1355"/>
                    </a:lnTo>
                    <a:cubicBezTo>
                      <a:pt x="7845" y="1355"/>
                      <a:pt x="7688" y="1197"/>
                      <a:pt x="7688" y="1008"/>
                    </a:cubicBezTo>
                    <a:cubicBezTo>
                      <a:pt x="7688" y="819"/>
                      <a:pt x="7845" y="662"/>
                      <a:pt x="8034" y="662"/>
                    </a:cubicBezTo>
                    <a:close/>
                    <a:moveTo>
                      <a:pt x="2426" y="2080"/>
                    </a:moveTo>
                    <a:cubicBezTo>
                      <a:pt x="2647" y="2080"/>
                      <a:pt x="2804" y="2237"/>
                      <a:pt x="2804" y="2426"/>
                    </a:cubicBezTo>
                    <a:cubicBezTo>
                      <a:pt x="2804" y="2647"/>
                      <a:pt x="2647" y="2773"/>
                      <a:pt x="2426" y="2773"/>
                    </a:cubicBezTo>
                    <a:lnTo>
                      <a:pt x="1733" y="2773"/>
                    </a:lnTo>
                    <a:cubicBezTo>
                      <a:pt x="1544" y="2773"/>
                      <a:pt x="1387" y="2647"/>
                      <a:pt x="1387" y="2426"/>
                    </a:cubicBezTo>
                    <a:cubicBezTo>
                      <a:pt x="1387" y="2206"/>
                      <a:pt x="1544" y="2080"/>
                      <a:pt x="1733" y="2080"/>
                    </a:cubicBezTo>
                    <a:close/>
                    <a:moveTo>
                      <a:pt x="4537" y="2080"/>
                    </a:moveTo>
                    <a:cubicBezTo>
                      <a:pt x="4726" y="2080"/>
                      <a:pt x="4884" y="2237"/>
                      <a:pt x="4884" y="2426"/>
                    </a:cubicBezTo>
                    <a:cubicBezTo>
                      <a:pt x="4884" y="2647"/>
                      <a:pt x="4695" y="2773"/>
                      <a:pt x="4537" y="2773"/>
                    </a:cubicBezTo>
                    <a:lnTo>
                      <a:pt x="3812" y="2773"/>
                    </a:lnTo>
                    <a:cubicBezTo>
                      <a:pt x="3623" y="2773"/>
                      <a:pt x="3466" y="2647"/>
                      <a:pt x="3466" y="2426"/>
                    </a:cubicBezTo>
                    <a:cubicBezTo>
                      <a:pt x="3466" y="2206"/>
                      <a:pt x="3623" y="2080"/>
                      <a:pt x="3812" y="2080"/>
                    </a:cubicBezTo>
                    <a:close/>
                    <a:moveTo>
                      <a:pt x="6648" y="2080"/>
                    </a:moveTo>
                    <a:cubicBezTo>
                      <a:pt x="6837" y="2080"/>
                      <a:pt x="6994" y="2237"/>
                      <a:pt x="6994" y="2426"/>
                    </a:cubicBezTo>
                    <a:cubicBezTo>
                      <a:pt x="6994" y="2647"/>
                      <a:pt x="6837" y="2773"/>
                      <a:pt x="6648" y="2773"/>
                    </a:cubicBezTo>
                    <a:lnTo>
                      <a:pt x="5955" y="2773"/>
                    </a:lnTo>
                    <a:cubicBezTo>
                      <a:pt x="5734" y="2773"/>
                      <a:pt x="5577" y="2647"/>
                      <a:pt x="5577" y="2426"/>
                    </a:cubicBezTo>
                    <a:cubicBezTo>
                      <a:pt x="5577" y="2206"/>
                      <a:pt x="5734" y="2080"/>
                      <a:pt x="5955" y="2080"/>
                    </a:cubicBezTo>
                    <a:close/>
                    <a:moveTo>
                      <a:pt x="8727" y="2080"/>
                    </a:moveTo>
                    <a:cubicBezTo>
                      <a:pt x="8948" y="2080"/>
                      <a:pt x="9105" y="2237"/>
                      <a:pt x="9105" y="2426"/>
                    </a:cubicBezTo>
                    <a:cubicBezTo>
                      <a:pt x="9105" y="2647"/>
                      <a:pt x="8948" y="2773"/>
                      <a:pt x="8727" y="2773"/>
                    </a:cubicBezTo>
                    <a:lnTo>
                      <a:pt x="8034" y="2773"/>
                    </a:lnTo>
                    <a:cubicBezTo>
                      <a:pt x="7845" y="2773"/>
                      <a:pt x="7688" y="2647"/>
                      <a:pt x="7688" y="2426"/>
                    </a:cubicBezTo>
                    <a:cubicBezTo>
                      <a:pt x="7688" y="2206"/>
                      <a:pt x="7845" y="2080"/>
                      <a:pt x="8034" y="2080"/>
                    </a:cubicBezTo>
                    <a:close/>
                    <a:moveTo>
                      <a:pt x="2426" y="3466"/>
                    </a:moveTo>
                    <a:cubicBezTo>
                      <a:pt x="2647" y="3466"/>
                      <a:pt x="2804" y="3623"/>
                      <a:pt x="2804" y="3812"/>
                    </a:cubicBezTo>
                    <a:cubicBezTo>
                      <a:pt x="2804" y="4001"/>
                      <a:pt x="2647" y="4159"/>
                      <a:pt x="2426" y="4159"/>
                    </a:cubicBezTo>
                    <a:lnTo>
                      <a:pt x="1733" y="4159"/>
                    </a:lnTo>
                    <a:cubicBezTo>
                      <a:pt x="1544" y="4159"/>
                      <a:pt x="1387" y="4001"/>
                      <a:pt x="1387" y="3812"/>
                    </a:cubicBezTo>
                    <a:cubicBezTo>
                      <a:pt x="1387" y="3623"/>
                      <a:pt x="1544" y="3466"/>
                      <a:pt x="1733" y="3466"/>
                    </a:cubicBezTo>
                    <a:close/>
                    <a:moveTo>
                      <a:pt x="4537" y="3466"/>
                    </a:moveTo>
                    <a:cubicBezTo>
                      <a:pt x="4726" y="3466"/>
                      <a:pt x="4884" y="3623"/>
                      <a:pt x="4884" y="3812"/>
                    </a:cubicBezTo>
                    <a:cubicBezTo>
                      <a:pt x="4884" y="4001"/>
                      <a:pt x="4695" y="4159"/>
                      <a:pt x="4537" y="4159"/>
                    </a:cubicBezTo>
                    <a:lnTo>
                      <a:pt x="3812" y="4159"/>
                    </a:lnTo>
                    <a:cubicBezTo>
                      <a:pt x="3623" y="4159"/>
                      <a:pt x="3466" y="4001"/>
                      <a:pt x="3466" y="3812"/>
                    </a:cubicBezTo>
                    <a:cubicBezTo>
                      <a:pt x="3466" y="3623"/>
                      <a:pt x="3623" y="3466"/>
                      <a:pt x="3812" y="3466"/>
                    </a:cubicBezTo>
                    <a:close/>
                    <a:moveTo>
                      <a:pt x="6648" y="3466"/>
                    </a:moveTo>
                    <a:cubicBezTo>
                      <a:pt x="6837" y="3466"/>
                      <a:pt x="6994" y="3623"/>
                      <a:pt x="6994" y="3812"/>
                    </a:cubicBezTo>
                    <a:cubicBezTo>
                      <a:pt x="6994" y="4001"/>
                      <a:pt x="6837" y="4159"/>
                      <a:pt x="6648" y="4159"/>
                    </a:cubicBezTo>
                    <a:lnTo>
                      <a:pt x="5955" y="4159"/>
                    </a:lnTo>
                    <a:cubicBezTo>
                      <a:pt x="5734" y="4159"/>
                      <a:pt x="5577" y="4001"/>
                      <a:pt x="5577" y="3812"/>
                    </a:cubicBezTo>
                    <a:cubicBezTo>
                      <a:pt x="5577" y="3623"/>
                      <a:pt x="5734" y="3466"/>
                      <a:pt x="5955" y="3466"/>
                    </a:cubicBezTo>
                    <a:close/>
                    <a:moveTo>
                      <a:pt x="2426" y="4852"/>
                    </a:moveTo>
                    <a:cubicBezTo>
                      <a:pt x="2647" y="4852"/>
                      <a:pt x="2804" y="5010"/>
                      <a:pt x="2804" y="5199"/>
                    </a:cubicBezTo>
                    <a:cubicBezTo>
                      <a:pt x="2804" y="5388"/>
                      <a:pt x="2647" y="5545"/>
                      <a:pt x="2426" y="5545"/>
                    </a:cubicBezTo>
                    <a:lnTo>
                      <a:pt x="1733" y="5545"/>
                    </a:lnTo>
                    <a:cubicBezTo>
                      <a:pt x="1544" y="5545"/>
                      <a:pt x="1387" y="5388"/>
                      <a:pt x="1387" y="5199"/>
                    </a:cubicBezTo>
                    <a:cubicBezTo>
                      <a:pt x="1387" y="5010"/>
                      <a:pt x="1544" y="4852"/>
                      <a:pt x="1733" y="4852"/>
                    </a:cubicBezTo>
                    <a:close/>
                    <a:moveTo>
                      <a:pt x="4537" y="4852"/>
                    </a:moveTo>
                    <a:cubicBezTo>
                      <a:pt x="4726" y="4852"/>
                      <a:pt x="4884" y="5010"/>
                      <a:pt x="4884" y="5199"/>
                    </a:cubicBezTo>
                    <a:cubicBezTo>
                      <a:pt x="4884" y="5388"/>
                      <a:pt x="4695" y="5545"/>
                      <a:pt x="4537" y="5545"/>
                    </a:cubicBezTo>
                    <a:lnTo>
                      <a:pt x="3812" y="5545"/>
                    </a:lnTo>
                    <a:cubicBezTo>
                      <a:pt x="3623" y="5545"/>
                      <a:pt x="3466" y="5388"/>
                      <a:pt x="3466" y="5199"/>
                    </a:cubicBezTo>
                    <a:cubicBezTo>
                      <a:pt x="3466" y="5010"/>
                      <a:pt x="3623" y="4852"/>
                      <a:pt x="3812" y="4852"/>
                    </a:cubicBezTo>
                    <a:close/>
                    <a:moveTo>
                      <a:pt x="0" y="0"/>
                    </a:moveTo>
                    <a:lnTo>
                      <a:pt x="0" y="5892"/>
                    </a:lnTo>
                    <a:cubicBezTo>
                      <a:pt x="0" y="6459"/>
                      <a:pt x="473" y="6931"/>
                      <a:pt x="1071" y="6931"/>
                    </a:cubicBezTo>
                    <a:lnTo>
                      <a:pt x="6490" y="6931"/>
                    </a:lnTo>
                    <a:cubicBezTo>
                      <a:pt x="6364" y="6616"/>
                      <a:pt x="6301" y="6270"/>
                      <a:pt x="6301" y="5892"/>
                    </a:cubicBezTo>
                    <a:cubicBezTo>
                      <a:pt x="6301" y="5797"/>
                      <a:pt x="6333" y="5671"/>
                      <a:pt x="6333" y="5545"/>
                    </a:cubicBezTo>
                    <a:lnTo>
                      <a:pt x="5955" y="5545"/>
                    </a:lnTo>
                    <a:cubicBezTo>
                      <a:pt x="5734" y="5545"/>
                      <a:pt x="5577" y="5388"/>
                      <a:pt x="5577" y="5199"/>
                    </a:cubicBezTo>
                    <a:cubicBezTo>
                      <a:pt x="5577" y="5010"/>
                      <a:pt x="5734" y="4852"/>
                      <a:pt x="5955" y="4852"/>
                    </a:cubicBezTo>
                    <a:lnTo>
                      <a:pt x="6490" y="4852"/>
                    </a:lnTo>
                    <a:cubicBezTo>
                      <a:pt x="6931" y="3623"/>
                      <a:pt x="8066" y="2741"/>
                      <a:pt x="9420" y="2741"/>
                    </a:cubicBezTo>
                    <a:cubicBezTo>
                      <a:pt x="9767" y="2741"/>
                      <a:pt x="10113" y="2836"/>
                      <a:pt x="10428" y="2962"/>
                    </a:cubicBezTo>
                    <a:lnTo>
                      <a:pt x="1042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56" name="Google Shape;10471;p74"/>
              <p:cNvSpPr/>
              <p:nvPr/>
            </p:nvSpPr>
            <p:spPr>
              <a:xfrm>
                <a:off x="3859600" y="3591950"/>
                <a:ext cx="261525" cy="70900"/>
              </a:xfrm>
              <a:custGeom>
                <a:avLst/>
                <a:gdLst/>
                <a:ahLst/>
                <a:cxnLst/>
                <a:rect l="l" t="t" r="r" b="b"/>
                <a:pathLst>
                  <a:path w="10461" h="2836" extrusionOk="0">
                    <a:moveTo>
                      <a:pt x="1734" y="0"/>
                    </a:moveTo>
                    <a:cubicBezTo>
                      <a:pt x="1513" y="0"/>
                      <a:pt x="1356" y="158"/>
                      <a:pt x="1356" y="347"/>
                    </a:cubicBezTo>
                    <a:lnTo>
                      <a:pt x="1356" y="693"/>
                    </a:lnTo>
                    <a:lnTo>
                      <a:pt x="1009" y="693"/>
                    </a:lnTo>
                    <a:cubicBezTo>
                      <a:pt x="410" y="693"/>
                      <a:pt x="1" y="1166"/>
                      <a:pt x="1" y="1733"/>
                    </a:cubicBezTo>
                    <a:lnTo>
                      <a:pt x="1" y="2836"/>
                    </a:lnTo>
                    <a:lnTo>
                      <a:pt x="10429" y="2836"/>
                    </a:lnTo>
                    <a:lnTo>
                      <a:pt x="10429" y="1733"/>
                    </a:lnTo>
                    <a:lnTo>
                      <a:pt x="10460" y="1733"/>
                    </a:lnTo>
                    <a:cubicBezTo>
                      <a:pt x="10460" y="1134"/>
                      <a:pt x="9988" y="693"/>
                      <a:pt x="9421" y="693"/>
                    </a:cubicBezTo>
                    <a:lnTo>
                      <a:pt x="9074" y="693"/>
                    </a:lnTo>
                    <a:lnTo>
                      <a:pt x="9074" y="347"/>
                    </a:lnTo>
                    <a:cubicBezTo>
                      <a:pt x="9074" y="158"/>
                      <a:pt x="8917" y="0"/>
                      <a:pt x="8728" y="0"/>
                    </a:cubicBezTo>
                    <a:cubicBezTo>
                      <a:pt x="8539" y="0"/>
                      <a:pt x="8381" y="158"/>
                      <a:pt x="8381" y="347"/>
                    </a:cubicBezTo>
                    <a:lnTo>
                      <a:pt x="8381" y="693"/>
                    </a:lnTo>
                    <a:lnTo>
                      <a:pt x="6995" y="693"/>
                    </a:lnTo>
                    <a:lnTo>
                      <a:pt x="6995" y="347"/>
                    </a:lnTo>
                    <a:cubicBezTo>
                      <a:pt x="6995" y="158"/>
                      <a:pt x="6837" y="0"/>
                      <a:pt x="6648" y="0"/>
                    </a:cubicBezTo>
                    <a:cubicBezTo>
                      <a:pt x="6459" y="0"/>
                      <a:pt x="6302" y="158"/>
                      <a:pt x="6302" y="347"/>
                    </a:cubicBezTo>
                    <a:lnTo>
                      <a:pt x="6302" y="693"/>
                    </a:lnTo>
                    <a:lnTo>
                      <a:pt x="4159" y="693"/>
                    </a:lnTo>
                    <a:lnTo>
                      <a:pt x="4159" y="347"/>
                    </a:lnTo>
                    <a:cubicBezTo>
                      <a:pt x="4159" y="158"/>
                      <a:pt x="4002" y="0"/>
                      <a:pt x="3813" y="0"/>
                    </a:cubicBezTo>
                    <a:cubicBezTo>
                      <a:pt x="3624" y="0"/>
                      <a:pt x="3466" y="158"/>
                      <a:pt x="3466" y="347"/>
                    </a:cubicBezTo>
                    <a:lnTo>
                      <a:pt x="3466" y="693"/>
                    </a:lnTo>
                    <a:lnTo>
                      <a:pt x="2080" y="693"/>
                    </a:lnTo>
                    <a:lnTo>
                      <a:pt x="2080" y="347"/>
                    </a:lnTo>
                    <a:cubicBezTo>
                      <a:pt x="2080" y="158"/>
                      <a:pt x="1923" y="0"/>
                      <a:pt x="173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68" name="Google Shape;10483;p74"/>
            <p:cNvGrpSpPr/>
            <p:nvPr/>
          </p:nvGrpSpPr>
          <p:grpSpPr>
            <a:xfrm>
              <a:off x="10897117" y="4540369"/>
              <a:ext cx="483224" cy="480494"/>
              <a:chOff x="5727850" y="3609275"/>
              <a:chExt cx="278850" cy="277275"/>
            </a:xfrm>
            <a:grpFill/>
          </p:grpSpPr>
          <p:sp>
            <p:nvSpPr>
              <p:cNvPr id="569" name="Google Shape;10484;p74"/>
              <p:cNvSpPr/>
              <p:nvPr/>
            </p:nvSpPr>
            <p:spPr>
              <a:xfrm>
                <a:off x="5884600" y="3765225"/>
                <a:ext cx="122100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853" extrusionOk="0">
                    <a:moveTo>
                      <a:pt x="2426" y="662"/>
                    </a:moveTo>
                    <a:cubicBezTo>
                      <a:pt x="2646" y="662"/>
                      <a:pt x="2804" y="819"/>
                      <a:pt x="2804" y="1008"/>
                    </a:cubicBezTo>
                    <a:cubicBezTo>
                      <a:pt x="2804" y="1197"/>
                      <a:pt x="2646" y="1355"/>
                      <a:pt x="2426" y="1355"/>
                    </a:cubicBezTo>
                    <a:cubicBezTo>
                      <a:pt x="2237" y="1355"/>
                      <a:pt x="2079" y="1197"/>
                      <a:pt x="2079" y="1008"/>
                    </a:cubicBezTo>
                    <a:cubicBezTo>
                      <a:pt x="2079" y="819"/>
                      <a:pt x="2237" y="662"/>
                      <a:pt x="2426" y="662"/>
                    </a:cubicBezTo>
                    <a:close/>
                    <a:moveTo>
                      <a:pt x="2426" y="1670"/>
                    </a:moveTo>
                    <a:cubicBezTo>
                      <a:pt x="2646" y="1670"/>
                      <a:pt x="2804" y="1828"/>
                      <a:pt x="2804" y="2048"/>
                    </a:cubicBezTo>
                    <a:lnTo>
                      <a:pt x="2804" y="3781"/>
                    </a:lnTo>
                    <a:cubicBezTo>
                      <a:pt x="2804" y="3970"/>
                      <a:pt x="2646" y="4127"/>
                      <a:pt x="2426" y="4127"/>
                    </a:cubicBezTo>
                    <a:cubicBezTo>
                      <a:pt x="2237" y="4127"/>
                      <a:pt x="2079" y="3970"/>
                      <a:pt x="2079" y="3781"/>
                    </a:cubicBezTo>
                    <a:lnTo>
                      <a:pt x="2079" y="2048"/>
                    </a:lnTo>
                    <a:cubicBezTo>
                      <a:pt x="2079" y="1828"/>
                      <a:pt x="2237" y="1670"/>
                      <a:pt x="2426" y="1670"/>
                    </a:cubicBezTo>
                    <a:close/>
                    <a:moveTo>
                      <a:pt x="2426" y="0"/>
                    </a:moveTo>
                    <a:cubicBezTo>
                      <a:pt x="1103" y="0"/>
                      <a:pt x="0" y="1103"/>
                      <a:pt x="0" y="2426"/>
                    </a:cubicBezTo>
                    <a:cubicBezTo>
                      <a:pt x="0" y="3749"/>
                      <a:pt x="1103" y="4852"/>
                      <a:pt x="2426" y="4852"/>
                    </a:cubicBezTo>
                    <a:cubicBezTo>
                      <a:pt x="3781" y="4852"/>
                      <a:pt x="4883" y="3749"/>
                      <a:pt x="4883" y="2426"/>
                    </a:cubicBezTo>
                    <a:cubicBezTo>
                      <a:pt x="4883" y="1040"/>
                      <a:pt x="3781" y="0"/>
                      <a:pt x="24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0" name="Google Shape;10485;p74"/>
              <p:cNvSpPr/>
              <p:nvPr/>
            </p:nvSpPr>
            <p:spPr>
              <a:xfrm>
                <a:off x="5727850" y="3669125"/>
                <a:ext cx="35475" cy="2166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665" extrusionOk="0">
                    <a:moveTo>
                      <a:pt x="32" y="1"/>
                    </a:moveTo>
                    <a:lnTo>
                      <a:pt x="32" y="7310"/>
                    </a:lnTo>
                    <a:cubicBezTo>
                      <a:pt x="1" y="8034"/>
                      <a:pt x="631" y="8665"/>
                      <a:pt x="1418" y="8665"/>
                    </a:cubicBezTo>
                    <a:lnTo>
                      <a:pt x="1418" y="347"/>
                    </a:lnTo>
                    <a:lnTo>
                      <a:pt x="1072" y="347"/>
                    </a:lnTo>
                    <a:cubicBezTo>
                      <a:pt x="662" y="347"/>
                      <a:pt x="316" y="253"/>
                      <a:pt x="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1" name="Google Shape;10486;p74"/>
              <p:cNvSpPr/>
              <p:nvPr/>
            </p:nvSpPr>
            <p:spPr>
              <a:xfrm>
                <a:off x="5779825" y="3677800"/>
                <a:ext cx="1749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6996" h="8318" extrusionOk="0">
                    <a:moveTo>
                      <a:pt x="5262" y="693"/>
                    </a:moveTo>
                    <a:cubicBezTo>
                      <a:pt x="5451" y="693"/>
                      <a:pt x="5609" y="851"/>
                      <a:pt x="5609" y="1040"/>
                    </a:cubicBezTo>
                    <a:cubicBezTo>
                      <a:pt x="5609" y="1229"/>
                      <a:pt x="5451" y="1386"/>
                      <a:pt x="5262" y="1386"/>
                    </a:cubicBezTo>
                    <a:lnTo>
                      <a:pt x="1072" y="1386"/>
                    </a:lnTo>
                    <a:cubicBezTo>
                      <a:pt x="883" y="1386"/>
                      <a:pt x="726" y="1229"/>
                      <a:pt x="726" y="1040"/>
                    </a:cubicBezTo>
                    <a:cubicBezTo>
                      <a:pt x="726" y="851"/>
                      <a:pt x="883" y="693"/>
                      <a:pt x="1072" y="693"/>
                    </a:cubicBezTo>
                    <a:close/>
                    <a:moveTo>
                      <a:pt x="5262" y="2080"/>
                    </a:moveTo>
                    <a:cubicBezTo>
                      <a:pt x="5451" y="2080"/>
                      <a:pt x="5609" y="2237"/>
                      <a:pt x="5609" y="2426"/>
                    </a:cubicBezTo>
                    <a:cubicBezTo>
                      <a:pt x="5609" y="2615"/>
                      <a:pt x="5451" y="2773"/>
                      <a:pt x="5262" y="2773"/>
                    </a:cubicBezTo>
                    <a:lnTo>
                      <a:pt x="1072" y="2773"/>
                    </a:lnTo>
                    <a:cubicBezTo>
                      <a:pt x="883" y="2773"/>
                      <a:pt x="726" y="2615"/>
                      <a:pt x="726" y="2426"/>
                    </a:cubicBezTo>
                    <a:cubicBezTo>
                      <a:pt x="726" y="2237"/>
                      <a:pt x="883" y="2080"/>
                      <a:pt x="1072" y="2080"/>
                    </a:cubicBezTo>
                    <a:close/>
                    <a:moveTo>
                      <a:pt x="1" y="0"/>
                    </a:moveTo>
                    <a:lnTo>
                      <a:pt x="1" y="8318"/>
                    </a:lnTo>
                    <a:lnTo>
                      <a:pt x="4695" y="8318"/>
                    </a:lnTo>
                    <a:cubicBezTo>
                      <a:pt x="4002" y="7750"/>
                      <a:pt x="3498" y="6868"/>
                      <a:pt x="3498" y="5892"/>
                    </a:cubicBezTo>
                    <a:cubicBezTo>
                      <a:pt x="3498" y="5766"/>
                      <a:pt x="3561" y="5640"/>
                      <a:pt x="3561" y="5545"/>
                    </a:cubicBezTo>
                    <a:lnTo>
                      <a:pt x="1072" y="5545"/>
                    </a:lnTo>
                    <a:cubicBezTo>
                      <a:pt x="883" y="5545"/>
                      <a:pt x="726" y="5388"/>
                      <a:pt x="726" y="5167"/>
                    </a:cubicBezTo>
                    <a:lnTo>
                      <a:pt x="726" y="3812"/>
                    </a:lnTo>
                    <a:cubicBezTo>
                      <a:pt x="726" y="3592"/>
                      <a:pt x="883" y="3434"/>
                      <a:pt x="1072" y="3434"/>
                    </a:cubicBezTo>
                    <a:lnTo>
                      <a:pt x="4695" y="3434"/>
                    </a:lnTo>
                    <a:cubicBezTo>
                      <a:pt x="5199" y="3056"/>
                      <a:pt x="5861" y="2773"/>
                      <a:pt x="6617" y="2773"/>
                    </a:cubicBezTo>
                    <a:cubicBezTo>
                      <a:pt x="6743" y="2773"/>
                      <a:pt x="6869" y="2804"/>
                      <a:pt x="6995" y="2804"/>
                    </a:cubicBezTo>
                    <a:lnTo>
                      <a:pt x="699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2" name="Google Shape;10487;p74"/>
              <p:cNvSpPr/>
              <p:nvPr/>
            </p:nvSpPr>
            <p:spPr>
              <a:xfrm>
                <a:off x="5815275" y="3781750"/>
                <a:ext cx="6620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694" extrusionOk="0">
                    <a:moveTo>
                      <a:pt x="1" y="1"/>
                    </a:moveTo>
                    <a:lnTo>
                      <a:pt x="1" y="694"/>
                    </a:lnTo>
                    <a:lnTo>
                      <a:pt x="2301" y="694"/>
                    </a:lnTo>
                    <a:cubicBezTo>
                      <a:pt x="2364" y="473"/>
                      <a:pt x="2490" y="221"/>
                      <a:pt x="26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3" name="Google Shape;10488;p74"/>
              <p:cNvSpPr/>
              <p:nvPr/>
            </p:nvSpPr>
            <p:spPr>
              <a:xfrm>
                <a:off x="5727850" y="3609275"/>
                <a:ext cx="226075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9043" h="2049" extrusionOk="0">
                    <a:moveTo>
                      <a:pt x="1072" y="0"/>
                    </a:moveTo>
                    <a:cubicBezTo>
                      <a:pt x="473" y="0"/>
                      <a:pt x="32" y="473"/>
                      <a:pt x="32" y="1040"/>
                    </a:cubicBezTo>
                    <a:cubicBezTo>
                      <a:pt x="1" y="1576"/>
                      <a:pt x="473" y="2048"/>
                      <a:pt x="1072" y="2048"/>
                    </a:cubicBezTo>
                    <a:lnTo>
                      <a:pt x="9043" y="2048"/>
                    </a:lnTo>
                    <a:cubicBezTo>
                      <a:pt x="8475" y="2048"/>
                      <a:pt x="8034" y="1576"/>
                      <a:pt x="8034" y="1040"/>
                    </a:cubicBezTo>
                    <a:cubicBezTo>
                      <a:pt x="8034" y="441"/>
                      <a:pt x="8507" y="0"/>
                      <a:pt x="904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82" name="Google Shape;10497;p74"/>
            <p:cNvGrpSpPr/>
            <p:nvPr/>
          </p:nvGrpSpPr>
          <p:grpSpPr>
            <a:xfrm>
              <a:off x="10782129" y="2606104"/>
              <a:ext cx="671873" cy="670064"/>
              <a:chOff x="6553275" y="3604550"/>
              <a:chExt cx="296975" cy="296175"/>
            </a:xfrm>
            <a:grpFill/>
          </p:grpSpPr>
          <p:sp>
            <p:nvSpPr>
              <p:cNvPr id="583" name="Google Shape;10498;p74"/>
              <p:cNvSpPr/>
              <p:nvPr/>
            </p:nvSpPr>
            <p:spPr>
              <a:xfrm>
                <a:off x="6657250" y="3604550"/>
                <a:ext cx="86650" cy="866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6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678" y="3466"/>
                      <a:pt x="3466" y="2678"/>
                      <a:pt x="3466" y="1733"/>
                    </a:cubicBez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4" name="Google Shape;10499;p74"/>
              <p:cNvSpPr/>
              <p:nvPr/>
            </p:nvSpPr>
            <p:spPr>
              <a:xfrm>
                <a:off x="6553275" y="3777825"/>
                <a:ext cx="296975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11879" h="4916" extrusionOk="0">
                    <a:moveTo>
                      <a:pt x="694" y="0"/>
                    </a:moveTo>
                    <a:cubicBezTo>
                      <a:pt x="316" y="0"/>
                      <a:pt x="1" y="315"/>
                      <a:pt x="1" y="693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694" y="4569"/>
                    </a:lnTo>
                    <a:cubicBezTo>
                      <a:pt x="694" y="4758"/>
                      <a:pt x="851" y="4915"/>
                      <a:pt x="1040" y="4915"/>
                    </a:cubicBezTo>
                    <a:lnTo>
                      <a:pt x="10807" y="4915"/>
                    </a:lnTo>
                    <a:cubicBezTo>
                      <a:pt x="11028" y="4915"/>
                      <a:pt x="11185" y="4758"/>
                      <a:pt x="11185" y="4569"/>
                    </a:cubicBezTo>
                    <a:lnTo>
                      <a:pt x="11185" y="1418"/>
                    </a:lnTo>
                    <a:cubicBezTo>
                      <a:pt x="11563" y="1418"/>
                      <a:pt x="11878" y="1103"/>
                      <a:pt x="11878" y="693"/>
                    </a:cubicBezTo>
                    <a:cubicBezTo>
                      <a:pt x="11815" y="315"/>
                      <a:pt x="11500" y="0"/>
                      <a:pt x="1112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5" name="Google Shape;10500;p74"/>
              <p:cNvSpPr/>
              <p:nvPr/>
            </p:nvSpPr>
            <p:spPr>
              <a:xfrm>
                <a:off x="67557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90" y="0"/>
                    </a:moveTo>
                    <a:cubicBezTo>
                      <a:pt x="190" y="126"/>
                      <a:pt x="253" y="221"/>
                      <a:pt x="253" y="347"/>
                    </a:cubicBezTo>
                    <a:cubicBezTo>
                      <a:pt x="253" y="693"/>
                      <a:pt x="158" y="1071"/>
                      <a:pt x="1" y="1386"/>
                    </a:cubicBezTo>
                    <a:cubicBezTo>
                      <a:pt x="977" y="2079"/>
                      <a:pt x="1607" y="3182"/>
                      <a:pt x="1607" y="4474"/>
                    </a:cubicBezTo>
                    <a:lnTo>
                      <a:pt x="1607" y="4852"/>
                    </a:lnTo>
                    <a:lnTo>
                      <a:pt x="2994" y="4852"/>
                    </a:lnTo>
                    <a:lnTo>
                      <a:pt x="2489" y="756"/>
                    </a:lnTo>
                    <a:cubicBezTo>
                      <a:pt x="2363" y="315"/>
                      <a:pt x="1922" y="0"/>
                      <a:pt x="145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6" name="Google Shape;10501;p74"/>
              <p:cNvSpPr/>
              <p:nvPr/>
            </p:nvSpPr>
            <p:spPr>
              <a:xfrm>
                <a:off x="65706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545" y="0"/>
                    </a:moveTo>
                    <a:cubicBezTo>
                      <a:pt x="1072" y="0"/>
                      <a:pt x="663" y="315"/>
                      <a:pt x="505" y="788"/>
                    </a:cubicBezTo>
                    <a:lnTo>
                      <a:pt x="1" y="4852"/>
                    </a:lnTo>
                    <a:lnTo>
                      <a:pt x="1356" y="4852"/>
                    </a:lnTo>
                    <a:lnTo>
                      <a:pt x="1356" y="4474"/>
                    </a:lnTo>
                    <a:lnTo>
                      <a:pt x="1387" y="4474"/>
                    </a:lnTo>
                    <a:cubicBezTo>
                      <a:pt x="1387" y="3182"/>
                      <a:pt x="2017" y="2048"/>
                      <a:pt x="2994" y="1386"/>
                    </a:cubicBezTo>
                    <a:cubicBezTo>
                      <a:pt x="2836" y="1071"/>
                      <a:pt x="2773" y="693"/>
                      <a:pt x="2773" y="347"/>
                    </a:cubicBezTo>
                    <a:cubicBezTo>
                      <a:pt x="2773" y="221"/>
                      <a:pt x="2773" y="95"/>
                      <a:pt x="28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7" name="Google Shape;10502;p74"/>
              <p:cNvSpPr/>
              <p:nvPr/>
            </p:nvSpPr>
            <p:spPr>
              <a:xfrm>
                <a:off x="6707650" y="3688025"/>
                <a:ext cx="70925" cy="70925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2837" extrusionOk="0">
                    <a:moveTo>
                      <a:pt x="1482" y="1"/>
                    </a:moveTo>
                    <a:cubicBezTo>
                      <a:pt x="1450" y="32"/>
                      <a:pt x="1418" y="64"/>
                      <a:pt x="1324" y="127"/>
                    </a:cubicBezTo>
                    <a:cubicBezTo>
                      <a:pt x="1324" y="190"/>
                      <a:pt x="1292" y="253"/>
                      <a:pt x="1261" y="284"/>
                    </a:cubicBezTo>
                    <a:lnTo>
                      <a:pt x="1" y="1923"/>
                    </a:lnTo>
                    <a:lnTo>
                      <a:pt x="1" y="2836"/>
                    </a:lnTo>
                    <a:lnTo>
                      <a:pt x="2742" y="2836"/>
                    </a:lnTo>
                    <a:lnTo>
                      <a:pt x="2742" y="2553"/>
                    </a:lnTo>
                    <a:lnTo>
                      <a:pt x="2836" y="2553"/>
                    </a:lnTo>
                    <a:cubicBezTo>
                      <a:pt x="2836" y="1513"/>
                      <a:pt x="2332" y="599"/>
                      <a:pt x="148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8" name="Google Shape;10503;p74"/>
              <p:cNvSpPr/>
              <p:nvPr/>
            </p:nvSpPr>
            <p:spPr>
              <a:xfrm>
                <a:off x="6621025" y="3688825"/>
                <a:ext cx="70900" cy="7327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931" extrusionOk="0">
                    <a:moveTo>
                      <a:pt x="1323" y="0"/>
                    </a:moveTo>
                    <a:cubicBezTo>
                      <a:pt x="536" y="567"/>
                      <a:pt x="0" y="1513"/>
                      <a:pt x="0" y="2584"/>
                    </a:cubicBezTo>
                    <a:lnTo>
                      <a:pt x="0" y="2930"/>
                    </a:lnTo>
                    <a:lnTo>
                      <a:pt x="2741" y="2930"/>
                    </a:lnTo>
                    <a:lnTo>
                      <a:pt x="2741" y="1922"/>
                    </a:lnTo>
                    <a:lnTo>
                      <a:pt x="2836" y="1922"/>
                    </a:lnTo>
                    <a:lnTo>
                      <a:pt x="1575" y="284"/>
                    </a:lnTo>
                    <a:cubicBezTo>
                      <a:pt x="1512" y="252"/>
                      <a:pt x="1512" y="158"/>
                      <a:pt x="1481" y="126"/>
                    </a:cubicBezTo>
                    <a:cubicBezTo>
                      <a:pt x="1449" y="95"/>
                      <a:pt x="1355" y="63"/>
                      <a:pt x="1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89" name="Google Shape;10234;p74"/>
            <p:cNvGrpSpPr/>
            <p:nvPr/>
          </p:nvGrpSpPr>
          <p:grpSpPr>
            <a:xfrm>
              <a:off x="5106979" y="2654319"/>
              <a:ext cx="668310" cy="670064"/>
              <a:chOff x="4263650" y="3235150"/>
              <a:chExt cx="295400" cy="296175"/>
            </a:xfrm>
            <a:grpFill/>
          </p:grpSpPr>
          <p:sp>
            <p:nvSpPr>
              <p:cNvPr id="590" name="Google Shape;10235;p74"/>
              <p:cNvSpPr/>
              <p:nvPr/>
            </p:nvSpPr>
            <p:spPr>
              <a:xfrm>
                <a:off x="4393625" y="3391100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1"/>
                    </a:moveTo>
                    <a:cubicBezTo>
                      <a:pt x="315" y="1"/>
                      <a:pt x="0" y="316"/>
                      <a:pt x="0" y="694"/>
                    </a:cubicBezTo>
                    <a:cubicBezTo>
                      <a:pt x="63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1" name="Google Shape;10236;p74"/>
              <p:cNvSpPr/>
              <p:nvPr/>
            </p:nvSpPr>
            <p:spPr>
              <a:xfrm>
                <a:off x="4377075" y="3443875"/>
                <a:ext cx="7012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805" y="1387"/>
                    </a:lnTo>
                    <a:cubicBezTo>
                      <a:pt x="2805" y="630"/>
                      <a:pt x="2174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2" name="Google Shape;10237;p74"/>
              <p:cNvSpPr/>
              <p:nvPr/>
            </p:nvSpPr>
            <p:spPr>
              <a:xfrm>
                <a:off x="4333750" y="3357225"/>
                <a:ext cx="156775" cy="17410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6964" extrusionOk="0">
                    <a:moveTo>
                      <a:pt x="3088" y="725"/>
                    </a:moveTo>
                    <a:cubicBezTo>
                      <a:pt x="3813" y="725"/>
                      <a:pt x="4506" y="1356"/>
                      <a:pt x="4506" y="2080"/>
                    </a:cubicBezTo>
                    <a:cubicBezTo>
                      <a:pt x="4506" y="2458"/>
                      <a:pt x="4348" y="2805"/>
                      <a:pt x="4096" y="3025"/>
                    </a:cubicBezTo>
                    <a:cubicBezTo>
                      <a:pt x="4727" y="3372"/>
                      <a:pt x="5168" y="4065"/>
                      <a:pt x="5168" y="4853"/>
                    </a:cubicBezTo>
                    <a:lnTo>
                      <a:pt x="5168" y="5199"/>
                    </a:lnTo>
                    <a:cubicBezTo>
                      <a:pt x="5168" y="5388"/>
                      <a:pt x="5010" y="5546"/>
                      <a:pt x="4821" y="5546"/>
                    </a:cubicBezTo>
                    <a:lnTo>
                      <a:pt x="1293" y="5546"/>
                    </a:lnTo>
                    <a:cubicBezTo>
                      <a:pt x="1103" y="5546"/>
                      <a:pt x="946" y="5388"/>
                      <a:pt x="946" y="5199"/>
                    </a:cubicBezTo>
                    <a:lnTo>
                      <a:pt x="946" y="4853"/>
                    </a:lnTo>
                    <a:lnTo>
                      <a:pt x="1040" y="4853"/>
                    </a:lnTo>
                    <a:cubicBezTo>
                      <a:pt x="1040" y="4065"/>
                      <a:pt x="1450" y="3403"/>
                      <a:pt x="2080" y="3025"/>
                    </a:cubicBezTo>
                    <a:cubicBezTo>
                      <a:pt x="1860" y="2805"/>
                      <a:pt x="1702" y="2458"/>
                      <a:pt x="1702" y="2080"/>
                    </a:cubicBezTo>
                    <a:cubicBezTo>
                      <a:pt x="1702" y="1356"/>
                      <a:pt x="2332" y="725"/>
                      <a:pt x="3088" y="725"/>
                    </a:cubicBezTo>
                    <a:close/>
                    <a:moveTo>
                      <a:pt x="1" y="1"/>
                    </a:moveTo>
                    <a:lnTo>
                      <a:pt x="1" y="6617"/>
                    </a:lnTo>
                    <a:cubicBezTo>
                      <a:pt x="1" y="6806"/>
                      <a:pt x="158" y="6963"/>
                      <a:pt x="347" y="6963"/>
                    </a:cubicBezTo>
                    <a:lnTo>
                      <a:pt x="5924" y="6963"/>
                    </a:lnTo>
                    <a:cubicBezTo>
                      <a:pt x="6113" y="6963"/>
                      <a:pt x="6270" y="6806"/>
                      <a:pt x="6270" y="6617"/>
                    </a:cubicBezTo>
                    <a:lnTo>
                      <a:pt x="627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3" name="Google Shape;10238;p74"/>
              <p:cNvSpPr/>
              <p:nvPr/>
            </p:nvSpPr>
            <p:spPr>
              <a:xfrm>
                <a:off x="4316425" y="3235150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418"/>
                    </a:lnTo>
                    <a:lnTo>
                      <a:pt x="7625" y="1418"/>
                    </a:lnTo>
                    <a:lnTo>
                      <a:pt x="7625" y="347"/>
                    </a:lnTo>
                    <a:lnTo>
                      <a:pt x="7656" y="347"/>
                    </a:lnTo>
                    <a:cubicBezTo>
                      <a:pt x="7656" y="158"/>
                      <a:pt x="7499" y="1"/>
                      <a:pt x="731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4" name="Google Shape;10239;p74"/>
              <p:cNvSpPr/>
              <p:nvPr/>
            </p:nvSpPr>
            <p:spPr>
              <a:xfrm>
                <a:off x="4263650" y="3288700"/>
                <a:ext cx="295400" cy="137875"/>
              </a:xfrm>
              <a:custGeom>
                <a:avLst/>
                <a:gdLst/>
                <a:ahLst/>
                <a:cxnLst/>
                <a:rect l="l" t="t" r="r" b="b"/>
                <a:pathLst>
                  <a:path w="11816" h="5515" extrusionOk="0">
                    <a:moveTo>
                      <a:pt x="10082" y="662"/>
                    </a:moveTo>
                    <a:cubicBezTo>
                      <a:pt x="10303" y="662"/>
                      <a:pt x="10461" y="820"/>
                      <a:pt x="10461" y="1009"/>
                    </a:cubicBezTo>
                    <a:cubicBezTo>
                      <a:pt x="10461" y="1198"/>
                      <a:pt x="10303" y="1356"/>
                      <a:pt x="10082" y="1356"/>
                    </a:cubicBezTo>
                    <a:cubicBezTo>
                      <a:pt x="9893" y="1356"/>
                      <a:pt x="9736" y="1198"/>
                      <a:pt x="9736" y="1009"/>
                    </a:cubicBezTo>
                    <a:cubicBezTo>
                      <a:pt x="9767" y="820"/>
                      <a:pt x="9893" y="662"/>
                      <a:pt x="10082" y="662"/>
                    </a:cubicBezTo>
                    <a:close/>
                    <a:moveTo>
                      <a:pt x="1041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4475"/>
                    </a:lnTo>
                    <a:cubicBezTo>
                      <a:pt x="1" y="5073"/>
                      <a:pt x="473" y="5514"/>
                      <a:pt x="1041" y="5514"/>
                    </a:cubicBezTo>
                    <a:lnTo>
                      <a:pt x="2112" y="5514"/>
                    </a:lnTo>
                    <a:lnTo>
                      <a:pt x="2112" y="2395"/>
                    </a:lnTo>
                    <a:cubicBezTo>
                      <a:pt x="2112" y="2206"/>
                      <a:pt x="2269" y="2049"/>
                      <a:pt x="2458" y="2049"/>
                    </a:cubicBezTo>
                    <a:lnTo>
                      <a:pt x="9421" y="2049"/>
                    </a:lnTo>
                    <a:cubicBezTo>
                      <a:pt x="9610" y="2049"/>
                      <a:pt x="9767" y="2206"/>
                      <a:pt x="9767" y="2395"/>
                    </a:cubicBezTo>
                    <a:lnTo>
                      <a:pt x="9767" y="5514"/>
                    </a:lnTo>
                    <a:lnTo>
                      <a:pt x="10807" y="5514"/>
                    </a:lnTo>
                    <a:cubicBezTo>
                      <a:pt x="11406" y="5514"/>
                      <a:pt x="11815" y="5042"/>
                      <a:pt x="11815" y="4475"/>
                    </a:cubicBezTo>
                    <a:lnTo>
                      <a:pt x="11815" y="1009"/>
                    </a:lnTo>
                    <a:cubicBezTo>
                      <a:pt x="11815" y="410"/>
                      <a:pt x="11343" y="1"/>
                      <a:pt x="1080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95" name="Google Shape;10251;p74"/>
            <p:cNvGrpSpPr/>
            <p:nvPr/>
          </p:nvGrpSpPr>
          <p:grpSpPr>
            <a:xfrm>
              <a:off x="9851053" y="2659875"/>
              <a:ext cx="433078" cy="670064"/>
              <a:chOff x="6164975" y="3211525"/>
              <a:chExt cx="191425" cy="296175"/>
            </a:xfrm>
            <a:grpFill/>
          </p:grpSpPr>
          <p:sp>
            <p:nvSpPr>
              <p:cNvPr id="596" name="Google Shape;10252;p74"/>
              <p:cNvSpPr/>
              <p:nvPr/>
            </p:nvSpPr>
            <p:spPr>
              <a:xfrm>
                <a:off x="6269750" y="3371400"/>
                <a:ext cx="68525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3372" extrusionOk="0">
                    <a:moveTo>
                      <a:pt x="1670" y="1"/>
                    </a:moveTo>
                    <a:cubicBezTo>
                      <a:pt x="1166" y="316"/>
                      <a:pt x="599" y="505"/>
                      <a:pt x="0" y="568"/>
                    </a:cubicBezTo>
                    <a:lnTo>
                      <a:pt x="0" y="1482"/>
                    </a:lnTo>
                    <a:lnTo>
                      <a:pt x="1890" y="3372"/>
                    </a:lnTo>
                    <a:lnTo>
                      <a:pt x="2741" y="3372"/>
                    </a:lnTo>
                    <a:lnTo>
                      <a:pt x="2741" y="3340"/>
                    </a:lnTo>
                    <a:lnTo>
                      <a:pt x="2741" y="2301"/>
                    </a:lnTo>
                    <a:cubicBezTo>
                      <a:pt x="2741" y="1356"/>
                      <a:pt x="2300" y="536"/>
                      <a:pt x="167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7" name="Google Shape;10253;p74"/>
              <p:cNvSpPr/>
              <p:nvPr/>
            </p:nvSpPr>
            <p:spPr>
              <a:xfrm>
                <a:off x="6228775" y="3424175"/>
                <a:ext cx="6225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230" extrusionOk="0">
                    <a:moveTo>
                      <a:pt x="1229" y="1"/>
                    </a:moveTo>
                    <a:lnTo>
                      <a:pt x="1" y="1229"/>
                    </a:lnTo>
                    <a:lnTo>
                      <a:pt x="2490" y="1229"/>
                    </a:lnTo>
                    <a:lnTo>
                      <a:pt x="122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8" name="Google Shape;10254;p74"/>
              <p:cNvSpPr/>
              <p:nvPr/>
            </p:nvSpPr>
            <p:spPr>
              <a:xfrm>
                <a:off x="6182300" y="3369825"/>
                <a:ext cx="69350" cy="8510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3404" extrusionOk="0">
                    <a:moveTo>
                      <a:pt x="1072" y="1"/>
                    </a:moveTo>
                    <a:cubicBezTo>
                      <a:pt x="411" y="599"/>
                      <a:pt x="1" y="1419"/>
                      <a:pt x="1" y="2332"/>
                    </a:cubicBezTo>
                    <a:lnTo>
                      <a:pt x="1" y="3403"/>
                    </a:lnTo>
                    <a:lnTo>
                      <a:pt x="883" y="3403"/>
                    </a:lnTo>
                    <a:lnTo>
                      <a:pt x="2773" y="1513"/>
                    </a:lnTo>
                    <a:lnTo>
                      <a:pt x="2773" y="599"/>
                    </a:lnTo>
                    <a:cubicBezTo>
                      <a:pt x="2143" y="568"/>
                      <a:pt x="1576" y="316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9" name="Google Shape;10255;p74"/>
              <p:cNvSpPr/>
              <p:nvPr/>
            </p:nvSpPr>
            <p:spPr>
              <a:xfrm>
                <a:off x="6164975" y="34722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316"/>
                      <a:pt x="7278" y="1"/>
                      <a:pt x="69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0" name="Google Shape;10256;p74"/>
              <p:cNvSpPr/>
              <p:nvPr/>
            </p:nvSpPr>
            <p:spPr>
              <a:xfrm>
                <a:off x="6164975" y="32115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0"/>
                    </a:moveTo>
                    <a:cubicBezTo>
                      <a:pt x="316" y="0"/>
                      <a:pt x="1" y="315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284"/>
                      <a:pt x="7278" y="0"/>
                      <a:pt x="693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1" name="Google Shape;10257;p74"/>
              <p:cNvSpPr/>
              <p:nvPr/>
            </p:nvSpPr>
            <p:spPr>
              <a:xfrm>
                <a:off x="6183100" y="3262725"/>
                <a:ext cx="155175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26" extrusionOk="0">
                    <a:moveTo>
                      <a:pt x="0" y="0"/>
                    </a:moveTo>
                    <a:lnTo>
                      <a:pt x="0" y="441"/>
                    </a:lnTo>
                    <a:lnTo>
                      <a:pt x="568" y="788"/>
                    </a:lnTo>
                    <a:cubicBezTo>
                      <a:pt x="1355" y="1213"/>
                      <a:pt x="2237" y="1426"/>
                      <a:pt x="3112" y="1426"/>
                    </a:cubicBezTo>
                    <a:cubicBezTo>
                      <a:pt x="3986" y="1426"/>
                      <a:pt x="4852" y="1213"/>
                      <a:pt x="5608" y="788"/>
                    </a:cubicBezTo>
                    <a:lnTo>
                      <a:pt x="6207" y="441"/>
                    </a:lnTo>
                    <a:lnTo>
                      <a:pt x="620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2" name="Google Shape;10258;p74"/>
              <p:cNvSpPr/>
              <p:nvPr/>
            </p:nvSpPr>
            <p:spPr>
              <a:xfrm>
                <a:off x="6181525" y="3294225"/>
                <a:ext cx="155975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6239" h="2962" extrusionOk="0">
                    <a:moveTo>
                      <a:pt x="0" y="0"/>
                    </a:moveTo>
                    <a:cubicBezTo>
                      <a:pt x="126" y="1607"/>
                      <a:pt x="1481" y="2962"/>
                      <a:pt x="3119" y="2962"/>
                    </a:cubicBezTo>
                    <a:cubicBezTo>
                      <a:pt x="4758" y="2962"/>
                      <a:pt x="6112" y="1607"/>
                      <a:pt x="6238" y="0"/>
                    </a:cubicBezTo>
                    <a:lnTo>
                      <a:pt x="6238" y="0"/>
                    </a:lnTo>
                    <a:lnTo>
                      <a:pt x="5986" y="126"/>
                    </a:lnTo>
                    <a:cubicBezTo>
                      <a:pt x="5136" y="631"/>
                      <a:pt x="4096" y="883"/>
                      <a:pt x="3119" y="883"/>
                    </a:cubicBezTo>
                    <a:cubicBezTo>
                      <a:pt x="2143" y="883"/>
                      <a:pt x="1166" y="631"/>
                      <a:pt x="252" y="126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03" name="Google Shape;10297;p74"/>
            <p:cNvGrpSpPr/>
            <p:nvPr/>
          </p:nvGrpSpPr>
          <p:grpSpPr>
            <a:xfrm>
              <a:off x="6139658" y="2642088"/>
              <a:ext cx="668254" cy="666500"/>
              <a:chOff x="4629125" y="3235150"/>
              <a:chExt cx="295375" cy="294600"/>
            </a:xfrm>
            <a:grpFill/>
          </p:grpSpPr>
          <p:sp>
            <p:nvSpPr>
              <p:cNvPr id="604" name="Google Shape;10298;p74"/>
              <p:cNvSpPr/>
              <p:nvPr/>
            </p:nvSpPr>
            <p:spPr>
              <a:xfrm>
                <a:off x="4696850" y="33911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64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5" name="Google Shape;10299;p74"/>
              <p:cNvSpPr/>
              <p:nvPr/>
            </p:nvSpPr>
            <p:spPr>
              <a:xfrm>
                <a:off x="4680300" y="3443875"/>
                <a:ext cx="69350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773" y="1387"/>
                    </a:lnTo>
                    <a:cubicBezTo>
                      <a:pt x="2773" y="630"/>
                      <a:pt x="2175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6" name="Google Shape;10300;p74"/>
              <p:cNvSpPr/>
              <p:nvPr/>
            </p:nvSpPr>
            <p:spPr>
              <a:xfrm>
                <a:off x="4629125" y="3339900"/>
                <a:ext cx="295375" cy="189850"/>
              </a:xfrm>
              <a:custGeom>
                <a:avLst/>
                <a:gdLst/>
                <a:ahLst/>
                <a:cxnLst/>
                <a:rect l="l" t="t" r="r" b="b"/>
                <a:pathLst>
                  <a:path w="11815" h="7594" extrusionOk="0">
                    <a:moveTo>
                      <a:pt x="10050" y="2080"/>
                    </a:moveTo>
                    <a:cubicBezTo>
                      <a:pt x="10239" y="2080"/>
                      <a:pt x="10397" y="2238"/>
                      <a:pt x="10397" y="2427"/>
                    </a:cubicBezTo>
                    <a:cubicBezTo>
                      <a:pt x="10397" y="2616"/>
                      <a:pt x="10239" y="2773"/>
                      <a:pt x="10050" y="2773"/>
                    </a:cubicBezTo>
                    <a:lnTo>
                      <a:pt x="6553" y="2773"/>
                    </a:lnTo>
                    <a:cubicBezTo>
                      <a:pt x="6333" y="2773"/>
                      <a:pt x="6175" y="2616"/>
                      <a:pt x="6175" y="2427"/>
                    </a:cubicBezTo>
                    <a:cubicBezTo>
                      <a:pt x="6175" y="2238"/>
                      <a:pt x="6333" y="2080"/>
                      <a:pt x="6553" y="2080"/>
                    </a:cubicBezTo>
                    <a:close/>
                    <a:moveTo>
                      <a:pt x="10050" y="3466"/>
                    </a:moveTo>
                    <a:cubicBezTo>
                      <a:pt x="10239" y="3466"/>
                      <a:pt x="10397" y="3624"/>
                      <a:pt x="10397" y="3813"/>
                    </a:cubicBezTo>
                    <a:cubicBezTo>
                      <a:pt x="10397" y="4002"/>
                      <a:pt x="10239" y="4159"/>
                      <a:pt x="10050" y="4159"/>
                    </a:cubicBezTo>
                    <a:lnTo>
                      <a:pt x="6553" y="4159"/>
                    </a:lnTo>
                    <a:cubicBezTo>
                      <a:pt x="6333" y="4159"/>
                      <a:pt x="6175" y="4002"/>
                      <a:pt x="6175" y="3813"/>
                    </a:cubicBezTo>
                    <a:cubicBezTo>
                      <a:pt x="6175" y="3624"/>
                      <a:pt x="6333" y="3466"/>
                      <a:pt x="6553" y="3466"/>
                    </a:cubicBezTo>
                    <a:close/>
                    <a:moveTo>
                      <a:pt x="10050" y="4821"/>
                    </a:moveTo>
                    <a:cubicBezTo>
                      <a:pt x="10239" y="4821"/>
                      <a:pt x="10397" y="4978"/>
                      <a:pt x="10397" y="5199"/>
                    </a:cubicBezTo>
                    <a:cubicBezTo>
                      <a:pt x="10397" y="5388"/>
                      <a:pt x="10239" y="5546"/>
                      <a:pt x="10050" y="5546"/>
                    </a:cubicBezTo>
                    <a:lnTo>
                      <a:pt x="6553" y="5546"/>
                    </a:lnTo>
                    <a:cubicBezTo>
                      <a:pt x="6333" y="5546"/>
                      <a:pt x="6175" y="5388"/>
                      <a:pt x="6175" y="5199"/>
                    </a:cubicBezTo>
                    <a:cubicBezTo>
                      <a:pt x="6175" y="4978"/>
                      <a:pt x="6333" y="4821"/>
                      <a:pt x="6553" y="4821"/>
                    </a:cubicBezTo>
                    <a:close/>
                    <a:moveTo>
                      <a:pt x="3403" y="1418"/>
                    </a:moveTo>
                    <a:cubicBezTo>
                      <a:pt x="4127" y="1418"/>
                      <a:pt x="4757" y="2049"/>
                      <a:pt x="4757" y="2773"/>
                    </a:cubicBezTo>
                    <a:cubicBezTo>
                      <a:pt x="4757" y="3151"/>
                      <a:pt x="4600" y="3498"/>
                      <a:pt x="4379" y="3718"/>
                    </a:cubicBezTo>
                    <a:cubicBezTo>
                      <a:pt x="5009" y="4065"/>
                      <a:pt x="5451" y="4758"/>
                      <a:pt x="5451" y="5546"/>
                    </a:cubicBezTo>
                    <a:lnTo>
                      <a:pt x="5451" y="5892"/>
                    </a:lnTo>
                    <a:lnTo>
                      <a:pt x="5514" y="5892"/>
                    </a:lnTo>
                    <a:cubicBezTo>
                      <a:pt x="5514" y="6081"/>
                      <a:pt x="5356" y="6239"/>
                      <a:pt x="5167" y="6239"/>
                    </a:cubicBezTo>
                    <a:lnTo>
                      <a:pt x="1701" y="6239"/>
                    </a:lnTo>
                    <a:cubicBezTo>
                      <a:pt x="1512" y="6239"/>
                      <a:pt x="1355" y="6081"/>
                      <a:pt x="1355" y="5892"/>
                    </a:cubicBezTo>
                    <a:lnTo>
                      <a:pt x="1355" y="5546"/>
                    </a:lnTo>
                    <a:cubicBezTo>
                      <a:pt x="1355" y="4758"/>
                      <a:pt x="1764" y="4096"/>
                      <a:pt x="2395" y="3718"/>
                    </a:cubicBezTo>
                    <a:cubicBezTo>
                      <a:pt x="2174" y="3498"/>
                      <a:pt x="2016" y="3151"/>
                      <a:pt x="2016" y="2773"/>
                    </a:cubicBezTo>
                    <a:cubicBezTo>
                      <a:pt x="2016" y="2049"/>
                      <a:pt x="2647" y="1418"/>
                      <a:pt x="3403" y="1418"/>
                    </a:cubicBezTo>
                    <a:close/>
                    <a:moveTo>
                      <a:pt x="1040" y="1"/>
                    </a:moveTo>
                    <a:cubicBezTo>
                      <a:pt x="441" y="1"/>
                      <a:pt x="0" y="473"/>
                      <a:pt x="0" y="1009"/>
                    </a:cubicBezTo>
                    <a:lnTo>
                      <a:pt x="0" y="6554"/>
                    </a:lnTo>
                    <a:cubicBezTo>
                      <a:pt x="0" y="7152"/>
                      <a:pt x="473" y="7593"/>
                      <a:pt x="1040" y="7593"/>
                    </a:cubicBezTo>
                    <a:lnTo>
                      <a:pt x="10806" y="7593"/>
                    </a:lnTo>
                    <a:cubicBezTo>
                      <a:pt x="11373" y="7593"/>
                      <a:pt x="11815" y="7121"/>
                      <a:pt x="11815" y="6554"/>
                    </a:cubicBezTo>
                    <a:lnTo>
                      <a:pt x="11815" y="1009"/>
                    </a:lnTo>
                    <a:cubicBezTo>
                      <a:pt x="11783" y="473"/>
                      <a:pt x="11310" y="1"/>
                      <a:pt x="10743" y="1"/>
                    </a:cubicBezTo>
                    <a:lnTo>
                      <a:pt x="7593" y="1"/>
                    </a:lnTo>
                    <a:lnTo>
                      <a:pt x="7593" y="347"/>
                    </a:lnTo>
                    <a:cubicBezTo>
                      <a:pt x="7593" y="946"/>
                      <a:pt x="7120" y="1355"/>
                      <a:pt x="6585" y="1355"/>
                    </a:cubicBezTo>
                    <a:lnTo>
                      <a:pt x="5198" y="1355"/>
                    </a:lnTo>
                    <a:cubicBezTo>
                      <a:pt x="4600" y="1355"/>
                      <a:pt x="4190" y="883"/>
                      <a:pt x="4190" y="347"/>
                    </a:cubicBezTo>
                    <a:lnTo>
                      <a:pt x="419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7" name="Google Shape;10301;p74"/>
              <p:cNvSpPr/>
              <p:nvPr/>
            </p:nvSpPr>
            <p:spPr>
              <a:xfrm>
                <a:off x="4714975" y="3287125"/>
                <a:ext cx="122100" cy="701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805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725"/>
                    </a:cubicBezTo>
                    <a:cubicBezTo>
                      <a:pt x="0" y="1104"/>
                      <a:pt x="315" y="1419"/>
                      <a:pt x="693" y="1419"/>
                    </a:cubicBezTo>
                    <a:lnTo>
                      <a:pt x="1418" y="1419"/>
                    </a:lnTo>
                    <a:lnTo>
                      <a:pt x="1418" y="2458"/>
                    </a:lnTo>
                    <a:cubicBezTo>
                      <a:pt x="1386" y="2647"/>
                      <a:pt x="1544" y="2805"/>
                      <a:pt x="1733" y="2805"/>
                    </a:cubicBezTo>
                    <a:lnTo>
                      <a:pt x="3119" y="2805"/>
                    </a:lnTo>
                    <a:cubicBezTo>
                      <a:pt x="3308" y="2805"/>
                      <a:pt x="3466" y="2647"/>
                      <a:pt x="3466" y="2458"/>
                    </a:cubicBezTo>
                    <a:lnTo>
                      <a:pt x="3466" y="1419"/>
                    </a:lnTo>
                    <a:lnTo>
                      <a:pt x="4159" y="1419"/>
                    </a:lnTo>
                    <a:cubicBezTo>
                      <a:pt x="4568" y="1419"/>
                      <a:pt x="4883" y="1104"/>
                      <a:pt x="4883" y="725"/>
                    </a:cubicBezTo>
                    <a:cubicBezTo>
                      <a:pt x="4883" y="316"/>
                      <a:pt x="4568" y="1"/>
                      <a:pt x="415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8" name="Google Shape;10302;p74"/>
              <p:cNvSpPr/>
              <p:nvPr/>
            </p:nvSpPr>
            <p:spPr>
              <a:xfrm>
                <a:off x="4732300" y="3235150"/>
                <a:ext cx="866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419" extrusionOk="0">
                    <a:moveTo>
                      <a:pt x="378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lnTo>
                      <a:pt x="3466" y="1418"/>
                    </a:lnTo>
                    <a:lnTo>
                      <a:pt x="3466" y="347"/>
                    </a:lnTo>
                    <a:cubicBezTo>
                      <a:pt x="3466" y="158"/>
                      <a:pt x="3308" y="1"/>
                      <a:pt x="31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09" name="Google Shape;10352;p74"/>
            <p:cNvGrpSpPr/>
            <p:nvPr/>
          </p:nvGrpSpPr>
          <p:grpSpPr>
            <a:xfrm>
              <a:off x="7091248" y="2653393"/>
              <a:ext cx="670064" cy="672439"/>
              <a:chOff x="4991425" y="3234750"/>
              <a:chExt cx="296175" cy="297225"/>
            </a:xfrm>
            <a:grpFill/>
          </p:grpSpPr>
          <p:sp>
            <p:nvSpPr>
              <p:cNvPr id="610" name="Google Shape;10353;p74"/>
              <p:cNvSpPr/>
              <p:nvPr/>
            </p:nvSpPr>
            <p:spPr>
              <a:xfrm>
                <a:off x="5077275" y="3304450"/>
                <a:ext cx="1221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971" extrusionOk="0">
                    <a:moveTo>
                      <a:pt x="2426" y="1"/>
                    </a:moveTo>
                    <a:cubicBezTo>
                      <a:pt x="1103" y="1"/>
                      <a:pt x="0" y="1104"/>
                      <a:pt x="0" y="2427"/>
                    </a:cubicBezTo>
                    <a:cubicBezTo>
                      <a:pt x="0" y="3025"/>
                      <a:pt x="190" y="3530"/>
                      <a:pt x="536" y="3971"/>
                    </a:cubicBezTo>
                    <a:cubicBezTo>
                      <a:pt x="820" y="3624"/>
                      <a:pt x="1103" y="3309"/>
                      <a:pt x="1481" y="3057"/>
                    </a:cubicBezTo>
                    <a:cubicBezTo>
                      <a:pt x="1261" y="2805"/>
                      <a:pt x="1103" y="2458"/>
                      <a:pt x="1103" y="2112"/>
                    </a:cubicBezTo>
                    <a:cubicBezTo>
                      <a:pt x="1103" y="1356"/>
                      <a:pt x="1733" y="726"/>
                      <a:pt x="2489" y="726"/>
                    </a:cubicBezTo>
                    <a:cubicBezTo>
                      <a:pt x="3214" y="726"/>
                      <a:pt x="3844" y="1356"/>
                      <a:pt x="3844" y="2112"/>
                    </a:cubicBezTo>
                    <a:cubicBezTo>
                      <a:pt x="3844" y="2458"/>
                      <a:pt x="3687" y="2805"/>
                      <a:pt x="3466" y="3057"/>
                    </a:cubicBezTo>
                    <a:cubicBezTo>
                      <a:pt x="3844" y="3246"/>
                      <a:pt x="4128" y="3561"/>
                      <a:pt x="4317" y="3971"/>
                    </a:cubicBezTo>
                    <a:cubicBezTo>
                      <a:pt x="4695" y="3530"/>
                      <a:pt x="4884" y="3025"/>
                      <a:pt x="4884" y="2427"/>
                    </a:cubicBezTo>
                    <a:cubicBezTo>
                      <a:pt x="4884" y="1104"/>
                      <a:pt x="3781" y="1"/>
                      <a:pt x="242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1" name="Google Shape;10354;p74"/>
              <p:cNvSpPr/>
              <p:nvPr/>
            </p:nvSpPr>
            <p:spPr>
              <a:xfrm>
                <a:off x="5121375" y="33399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2" name="Google Shape;10355;p74"/>
              <p:cNvSpPr/>
              <p:nvPr/>
            </p:nvSpPr>
            <p:spPr>
              <a:xfrm>
                <a:off x="5009550" y="3234750"/>
                <a:ext cx="259150" cy="261125"/>
              </a:xfrm>
              <a:custGeom>
                <a:avLst/>
                <a:gdLst/>
                <a:ahLst/>
                <a:cxnLst/>
                <a:rect l="l" t="t" r="r" b="b"/>
                <a:pathLst>
                  <a:path w="10366" h="10445" extrusionOk="0">
                    <a:moveTo>
                      <a:pt x="5198" y="2159"/>
                    </a:moveTo>
                    <a:cubicBezTo>
                      <a:pt x="6931" y="2159"/>
                      <a:pt x="8286" y="3514"/>
                      <a:pt x="8286" y="5246"/>
                    </a:cubicBezTo>
                    <a:cubicBezTo>
                      <a:pt x="8286" y="6916"/>
                      <a:pt x="6931" y="8365"/>
                      <a:pt x="5198" y="8365"/>
                    </a:cubicBezTo>
                    <a:cubicBezTo>
                      <a:pt x="3340" y="8365"/>
                      <a:pt x="2079" y="6822"/>
                      <a:pt x="2079" y="5246"/>
                    </a:cubicBezTo>
                    <a:cubicBezTo>
                      <a:pt x="2079" y="3514"/>
                      <a:pt x="3497" y="2159"/>
                      <a:pt x="5198" y="2159"/>
                    </a:cubicBezTo>
                    <a:close/>
                    <a:moveTo>
                      <a:pt x="5167" y="1"/>
                    </a:moveTo>
                    <a:cubicBezTo>
                      <a:pt x="5088" y="1"/>
                      <a:pt x="5009" y="17"/>
                      <a:pt x="4946" y="48"/>
                    </a:cubicBezTo>
                    <a:lnTo>
                      <a:pt x="4001" y="836"/>
                    </a:lnTo>
                    <a:lnTo>
                      <a:pt x="2773" y="678"/>
                    </a:lnTo>
                    <a:cubicBezTo>
                      <a:pt x="2756" y="675"/>
                      <a:pt x="2739" y="673"/>
                      <a:pt x="2723" y="673"/>
                    </a:cubicBezTo>
                    <a:cubicBezTo>
                      <a:pt x="2583" y="673"/>
                      <a:pt x="2454" y="786"/>
                      <a:pt x="2426" y="899"/>
                    </a:cubicBezTo>
                    <a:lnTo>
                      <a:pt x="1953" y="2033"/>
                    </a:lnTo>
                    <a:lnTo>
                      <a:pt x="819" y="2505"/>
                    </a:lnTo>
                    <a:cubicBezTo>
                      <a:pt x="662" y="2568"/>
                      <a:pt x="567" y="2694"/>
                      <a:pt x="630" y="2852"/>
                    </a:cubicBezTo>
                    <a:lnTo>
                      <a:pt x="788" y="4081"/>
                    </a:lnTo>
                    <a:lnTo>
                      <a:pt x="32" y="5026"/>
                    </a:lnTo>
                    <a:cubicBezTo>
                      <a:pt x="0" y="5183"/>
                      <a:pt x="0" y="5341"/>
                      <a:pt x="63" y="5467"/>
                    </a:cubicBezTo>
                    <a:lnTo>
                      <a:pt x="819" y="6381"/>
                    </a:lnTo>
                    <a:lnTo>
                      <a:pt x="662" y="7609"/>
                    </a:lnTo>
                    <a:cubicBezTo>
                      <a:pt x="630" y="7767"/>
                      <a:pt x="725" y="7924"/>
                      <a:pt x="851" y="7956"/>
                    </a:cubicBezTo>
                    <a:lnTo>
                      <a:pt x="1985" y="8428"/>
                    </a:lnTo>
                    <a:lnTo>
                      <a:pt x="2457" y="9594"/>
                    </a:lnTo>
                    <a:cubicBezTo>
                      <a:pt x="2536" y="9725"/>
                      <a:pt x="2637" y="9791"/>
                      <a:pt x="2741" y="9791"/>
                    </a:cubicBezTo>
                    <a:cubicBezTo>
                      <a:pt x="2762" y="9791"/>
                      <a:pt x="2783" y="9788"/>
                      <a:pt x="2804" y="9783"/>
                    </a:cubicBezTo>
                    <a:lnTo>
                      <a:pt x="4033" y="9626"/>
                    </a:lnTo>
                    <a:lnTo>
                      <a:pt x="4978" y="10382"/>
                    </a:lnTo>
                    <a:cubicBezTo>
                      <a:pt x="5072" y="10413"/>
                      <a:pt x="5104" y="10445"/>
                      <a:pt x="5167" y="10445"/>
                    </a:cubicBezTo>
                    <a:cubicBezTo>
                      <a:pt x="5261" y="10445"/>
                      <a:pt x="5324" y="10413"/>
                      <a:pt x="5387" y="10382"/>
                    </a:cubicBezTo>
                    <a:lnTo>
                      <a:pt x="6333" y="9626"/>
                    </a:lnTo>
                    <a:lnTo>
                      <a:pt x="7530" y="9783"/>
                    </a:lnTo>
                    <a:cubicBezTo>
                      <a:pt x="7687" y="9783"/>
                      <a:pt x="7876" y="9689"/>
                      <a:pt x="7908" y="9594"/>
                    </a:cubicBezTo>
                    <a:lnTo>
                      <a:pt x="8380" y="8428"/>
                    </a:lnTo>
                    <a:lnTo>
                      <a:pt x="9515" y="7956"/>
                    </a:lnTo>
                    <a:cubicBezTo>
                      <a:pt x="9672" y="7893"/>
                      <a:pt x="9735" y="7767"/>
                      <a:pt x="9704" y="7609"/>
                    </a:cubicBezTo>
                    <a:lnTo>
                      <a:pt x="9546" y="6381"/>
                    </a:lnTo>
                    <a:lnTo>
                      <a:pt x="10302" y="5467"/>
                    </a:lnTo>
                    <a:cubicBezTo>
                      <a:pt x="10365" y="5341"/>
                      <a:pt x="10365" y="5120"/>
                      <a:pt x="10302" y="5026"/>
                    </a:cubicBezTo>
                    <a:lnTo>
                      <a:pt x="9546" y="4081"/>
                    </a:lnTo>
                    <a:lnTo>
                      <a:pt x="9704" y="2852"/>
                    </a:lnTo>
                    <a:cubicBezTo>
                      <a:pt x="9735" y="2694"/>
                      <a:pt x="9641" y="2537"/>
                      <a:pt x="9515" y="2505"/>
                    </a:cubicBezTo>
                    <a:lnTo>
                      <a:pt x="8380" y="2033"/>
                    </a:lnTo>
                    <a:lnTo>
                      <a:pt x="7908" y="899"/>
                    </a:lnTo>
                    <a:cubicBezTo>
                      <a:pt x="7826" y="762"/>
                      <a:pt x="7719" y="672"/>
                      <a:pt x="7589" y="672"/>
                    </a:cubicBezTo>
                    <a:cubicBezTo>
                      <a:pt x="7570" y="672"/>
                      <a:pt x="7550" y="674"/>
                      <a:pt x="7530" y="678"/>
                    </a:cubicBezTo>
                    <a:lnTo>
                      <a:pt x="6333" y="836"/>
                    </a:lnTo>
                    <a:lnTo>
                      <a:pt x="5387" y="48"/>
                    </a:lnTo>
                    <a:cubicBezTo>
                      <a:pt x="5324" y="17"/>
                      <a:pt x="5246" y="1"/>
                      <a:pt x="51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3" name="Google Shape;10356;p74"/>
              <p:cNvSpPr/>
              <p:nvPr/>
            </p:nvSpPr>
            <p:spPr>
              <a:xfrm>
                <a:off x="5105625" y="3391900"/>
                <a:ext cx="6697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1387" extrusionOk="0">
                    <a:moveTo>
                      <a:pt x="1355" y="0"/>
                    </a:moveTo>
                    <a:cubicBezTo>
                      <a:pt x="725" y="0"/>
                      <a:pt x="190" y="441"/>
                      <a:pt x="1" y="977"/>
                    </a:cubicBezTo>
                    <a:cubicBezTo>
                      <a:pt x="410" y="1229"/>
                      <a:pt x="820" y="1386"/>
                      <a:pt x="1355" y="1386"/>
                    </a:cubicBezTo>
                    <a:cubicBezTo>
                      <a:pt x="1859" y="1386"/>
                      <a:pt x="2301" y="1229"/>
                      <a:pt x="2679" y="977"/>
                    </a:cubicBezTo>
                    <a:cubicBezTo>
                      <a:pt x="2521" y="410"/>
                      <a:pt x="1985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4" name="Google Shape;10357;p74"/>
              <p:cNvSpPr/>
              <p:nvPr/>
            </p:nvSpPr>
            <p:spPr>
              <a:xfrm>
                <a:off x="5192275" y="3443075"/>
                <a:ext cx="95325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479" extrusionOk="0">
                    <a:moveTo>
                      <a:pt x="2867" y="1"/>
                    </a:moveTo>
                    <a:cubicBezTo>
                      <a:pt x="2741" y="127"/>
                      <a:pt x="2647" y="221"/>
                      <a:pt x="2489" y="284"/>
                    </a:cubicBezTo>
                    <a:lnTo>
                      <a:pt x="1607" y="631"/>
                    </a:lnTo>
                    <a:lnTo>
                      <a:pt x="1260" y="1482"/>
                    </a:lnTo>
                    <a:cubicBezTo>
                      <a:pt x="1103" y="1891"/>
                      <a:pt x="693" y="2112"/>
                      <a:pt x="284" y="2112"/>
                    </a:cubicBezTo>
                    <a:lnTo>
                      <a:pt x="158" y="2112"/>
                    </a:lnTo>
                    <a:lnTo>
                      <a:pt x="0" y="2080"/>
                    </a:lnTo>
                    <a:lnTo>
                      <a:pt x="1166" y="3372"/>
                    </a:lnTo>
                    <a:cubicBezTo>
                      <a:pt x="1237" y="3443"/>
                      <a:pt x="1343" y="3478"/>
                      <a:pt x="1445" y="3478"/>
                    </a:cubicBezTo>
                    <a:cubicBezTo>
                      <a:pt x="1479" y="3478"/>
                      <a:pt x="1512" y="3474"/>
                      <a:pt x="1544" y="3466"/>
                    </a:cubicBezTo>
                    <a:cubicBezTo>
                      <a:pt x="1638" y="3403"/>
                      <a:pt x="1764" y="3340"/>
                      <a:pt x="1764" y="3183"/>
                    </a:cubicBezTo>
                    <a:lnTo>
                      <a:pt x="2080" y="1639"/>
                    </a:lnTo>
                    <a:lnTo>
                      <a:pt x="3497" y="1324"/>
                    </a:lnTo>
                    <a:cubicBezTo>
                      <a:pt x="3532" y="1338"/>
                      <a:pt x="3563" y="1344"/>
                      <a:pt x="3592" y="1344"/>
                    </a:cubicBezTo>
                    <a:cubicBezTo>
                      <a:pt x="3693" y="1344"/>
                      <a:pt x="3756" y="1265"/>
                      <a:pt x="3781" y="1167"/>
                    </a:cubicBezTo>
                    <a:cubicBezTo>
                      <a:pt x="3812" y="1072"/>
                      <a:pt x="3781" y="946"/>
                      <a:pt x="3686" y="820"/>
                    </a:cubicBezTo>
                    <a:lnTo>
                      <a:pt x="286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5" name="Google Shape;10358;p74"/>
              <p:cNvSpPr/>
              <p:nvPr/>
            </p:nvSpPr>
            <p:spPr>
              <a:xfrm>
                <a:off x="4991425" y="3444650"/>
                <a:ext cx="95325" cy="87325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493" extrusionOk="0">
                    <a:moveTo>
                      <a:pt x="946" y="1"/>
                    </a:moveTo>
                    <a:lnTo>
                      <a:pt x="126" y="851"/>
                    </a:lnTo>
                    <a:cubicBezTo>
                      <a:pt x="0" y="851"/>
                      <a:pt x="0" y="1009"/>
                      <a:pt x="32" y="1104"/>
                    </a:cubicBezTo>
                    <a:cubicBezTo>
                      <a:pt x="95" y="1230"/>
                      <a:pt x="158" y="1324"/>
                      <a:pt x="315" y="1356"/>
                    </a:cubicBezTo>
                    <a:lnTo>
                      <a:pt x="1733" y="1671"/>
                    </a:lnTo>
                    <a:lnTo>
                      <a:pt x="2048" y="3214"/>
                    </a:lnTo>
                    <a:cubicBezTo>
                      <a:pt x="2080" y="3309"/>
                      <a:pt x="2174" y="3435"/>
                      <a:pt x="2300" y="3466"/>
                    </a:cubicBezTo>
                    <a:cubicBezTo>
                      <a:pt x="2328" y="3485"/>
                      <a:pt x="2361" y="3492"/>
                      <a:pt x="2396" y="3492"/>
                    </a:cubicBezTo>
                    <a:cubicBezTo>
                      <a:pt x="2482" y="3492"/>
                      <a:pt x="2580" y="3448"/>
                      <a:pt x="2647" y="3403"/>
                    </a:cubicBezTo>
                    <a:lnTo>
                      <a:pt x="3813" y="2112"/>
                    </a:lnTo>
                    <a:lnTo>
                      <a:pt x="3813" y="2112"/>
                    </a:lnTo>
                    <a:lnTo>
                      <a:pt x="3624" y="2143"/>
                    </a:lnTo>
                    <a:lnTo>
                      <a:pt x="3561" y="2143"/>
                    </a:lnTo>
                    <a:cubicBezTo>
                      <a:pt x="3119" y="2143"/>
                      <a:pt x="2773" y="1891"/>
                      <a:pt x="2552" y="1513"/>
                    </a:cubicBezTo>
                    <a:lnTo>
                      <a:pt x="2206" y="631"/>
                    </a:lnTo>
                    <a:lnTo>
                      <a:pt x="1355" y="284"/>
                    </a:lnTo>
                    <a:cubicBezTo>
                      <a:pt x="1198" y="221"/>
                      <a:pt x="1072" y="127"/>
                      <a:pt x="9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16" name="Google Shape;10390;p74"/>
            <p:cNvGrpSpPr/>
            <p:nvPr/>
          </p:nvGrpSpPr>
          <p:grpSpPr>
            <a:xfrm>
              <a:off x="4171826" y="2668927"/>
              <a:ext cx="670064" cy="670064"/>
              <a:chOff x="3497300" y="3227275"/>
              <a:chExt cx="296175" cy="296175"/>
            </a:xfrm>
            <a:grpFill/>
          </p:grpSpPr>
          <p:sp>
            <p:nvSpPr>
              <p:cNvPr id="617" name="Google Shape;10391;p74"/>
              <p:cNvSpPr/>
              <p:nvPr/>
            </p:nvSpPr>
            <p:spPr>
              <a:xfrm>
                <a:off x="3609925" y="3339900"/>
                <a:ext cx="69350" cy="6855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2742" extrusionOk="0">
                    <a:moveTo>
                      <a:pt x="1387" y="1"/>
                    </a:moveTo>
                    <a:cubicBezTo>
                      <a:pt x="631" y="1"/>
                      <a:pt x="1" y="631"/>
                      <a:pt x="1" y="1355"/>
                    </a:cubicBezTo>
                    <a:cubicBezTo>
                      <a:pt x="1" y="2112"/>
                      <a:pt x="631" y="2742"/>
                      <a:pt x="1387" y="2742"/>
                    </a:cubicBezTo>
                    <a:cubicBezTo>
                      <a:pt x="2143" y="2742"/>
                      <a:pt x="2773" y="2112"/>
                      <a:pt x="2773" y="1355"/>
                    </a:cubicBezTo>
                    <a:cubicBezTo>
                      <a:pt x="2773" y="631"/>
                      <a:pt x="2143" y="1"/>
                      <a:pt x="138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8" name="Google Shape;10392;p74"/>
              <p:cNvSpPr/>
              <p:nvPr/>
            </p:nvSpPr>
            <p:spPr>
              <a:xfrm>
                <a:off x="3531175" y="3227275"/>
                <a:ext cx="866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7" extrusionOk="0">
                    <a:moveTo>
                      <a:pt x="1733" y="1"/>
                    </a:moveTo>
                    <a:cubicBezTo>
                      <a:pt x="788" y="1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741" y="3466"/>
                      <a:pt x="3466" y="2678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9" name="Google Shape;10393;p74"/>
              <p:cNvSpPr/>
              <p:nvPr/>
            </p:nvSpPr>
            <p:spPr>
              <a:xfrm>
                <a:off x="3670575" y="3227275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8"/>
                      <a:pt x="788" y="3466"/>
                      <a:pt x="1733" y="3466"/>
                    </a:cubicBezTo>
                    <a:cubicBezTo>
                      <a:pt x="2679" y="3466"/>
                      <a:pt x="3466" y="2678"/>
                      <a:pt x="3466" y="1733"/>
                    </a:cubicBezTo>
                    <a:cubicBezTo>
                      <a:pt x="3466" y="788"/>
                      <a:pt x="2679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0" name="Google Shape;10394;p74"/>
              <p:cNvSpPr/>
              <p:nvPr/>
            </p:nvSpPr>
            <p:spPr>
              <a:xfrm>
                <a:off x="3622525" y="3421825"/>
                <a:ext cx="41775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1009" extrusionOk="0">
                    <a:moveTo>
                      <a:pt x="1" y="0"/>
                    </a:moveTo>
                    <a:lnTo>
                      <a:pt x="851" y="1008"/>
                    </a:lnTo>
                    <a:lnTo>
                      <a:pt x="1671" y="0"/>
                    </a:lnTo>
                    <a:lnTo>
                      <a:pt x="1671" y="0"/>
                    </a:lnTo>
                    <a:cubicBezTo>
                      <a:pt x="1450" y="126"/>
                      <a:pt x="1167" y="158"/>
                      <a:pt x="851" y="158"/>
                    </a:cubicBezTo>
                    <a:cubicBezTo>
                      <a:pt x="568" y="158"/>
                      <a:pt x="284" y="9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1" name="Google Shape;10395;p74"/>
              <p:cNvSpPr/>
              <p:nvPr/>
            </p:nvSpPr>
            <p:spPr>
              <a:xfrm>
                <a:off x="3566600" y="34163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261" y="1"/>
                    </a:moveTo>
                    <a:cubicBezTo>
                      <a:pt x="474" y="599"/>
                      <a:pt x="1" y="1513"/>
                      <a:pt x="1" y="2490"/>
                    </a:cubicBezTo>
                    <a:lnTo>
                      <a:pt x="1" y="3907"/>
                    </a:lnTo>
                    <a:cubicBezTo>
                      <a:pt x="1" y="4096"/>
                      <a:pt x="158" y="4254"/>
                      <a:pt x="379" y="4254"/>
                    </a:cubicBezTo>
                    <a:lnTo>
                      <a:pt x="2805" y="4254"/>
                    </a:lnTo>
                    <a:lnTo>
                      <a:pt x="2805" y="1891"/>
                    </a:lnTo>
                    <a:lnTo>
                      <a:pt x="126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2" name="Google Shape;10396;p74"/>
              <p:cNvSpPr/>
              <p:nvPr/>
            </p:nvSpPr>
            <p:spPr>
              <a:xfrm>
                <a:off x="3653250" y="34171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544" y="0"/>
                    </a:moveTo>
                    <a:lnTo>
                      <a:pt x="1" y="1890"/>
                    </a:lnTo>
                    <a:lnTo>
                      <a:pt x="1" y="4253"/>
                    </a:lnTo>
                    <a:lnTo>
                      <a:pt x="2458" y="4253"/>
                    </a:lnTo>
                    <a:cubicBezTo>
                      <a:pt x="2647" y="4253"/>
                      <a:pt x="2804" y="4096"/>
                      <a:pt x="2804" y="3907"/>
                    </a:cubicBezTo>
                    <a:lnTo>
                      <a:pt x="2804" y="2489"/>
                    </a:lnTo>
                    <a:cubicBezTo>
                      <a:pt x="2773" y="1481"/>
                      <a:pt x="2300" y="567"/>
                      <a:pt x="154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3" name="Google Shape;10397;p74"/>
              <p:cNvSpPr/>
              <p:nvPr/>
            </p:nvSpPr>
            <p:spPr>
              <a:xfrm>
                <a:off x="3655625" y="3310775"/>
                <a:ext cx="137850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514" h="4348" extrusionOk="0">
                    <a:moveTo>
                      <a:pt x="3686" y="1512"/>
                    </a:moveTo>
                    <a:cubicBezTo>
                      <a:pt x="3907" y="1512"/>
                      <a:pt x="4064" y="1670"/>
                      <a:pt x="4064" y="1859"/>
                    </a:cubicBezTo>
                    <a:cubicBezTo>
                      <a:pt x="4064" y="2048"/>
                      <a:pt x="3907" y="2205"/>
                      <a:pt x="3686" y="2205"/>
                    </a:cubicBezTo>
                    <a:lnTo>
                      <a:pt x="2993" y="2205"/>
                    </a:lnTo>
                    <a:cubicBezTo>
                      <a:pt x="2804" y="2205"/>
                      <a:pt x="2646" y="2048"/>
                      <a:pt x="2646" y="1859"/>
                    </a:cubicBezTo>
                    <a:cubicBezTo>
                      <a:pt x="2646" y="1670"/>
                      <a:pt x="2804" y="1512"/>
                      <a:pt x="2993" y="1512"/>
                    </a:cubicBezTo>
                    <a:close/>
                    <a:moveTo>
                      <a:pt x="4127" y="0"/>
                    </a:moveTo>
                    <a:cubicBezTo>
                      <a:pt x="3686" y="536"/>
                      <a:pt x="3056" y="851"/>
                      <a:pt x="2331" y="851"/>
                    </a:cubicBezTo>
                    <a:cubicBezTo>
                      <a:pt x="1607" y="851"/>
                      <a:pt x="977" y="504"/>
                      <a:pt x="536" y="63"/>
                    </a:cubicBezTo>
                    <a:cubicBezTo>
                      <a:pt x="347" y="221"/>
                      <a:pt x="158" y="378"/>
                      <a:pt x="0" y="567"/>
                    </a:cubicBezTo>
                    <a:cubicBezTo>
                      <a:pt x="945" y="756"/>
                      <a:pt x="1638" y="1575"/>
                      <a:pt x="1638" y="2615"/>
                    </a:cubicBezTo>
                    <a:cubicBezTo>
                      <a:pt x="1638" y="2930"/>
                      <a:pt x="1575" y="3214"/>
                      <a:pt x="1449" y="3466"/>
                    </a:cubicBezTo>
                    <a:cubicBezTo>
                      <a:pt x="1859" y="3718"/>
                      <a:pt x="2205" y="4001"/>
                      <a:pt x="2520" y="4348"/>
                    </a:cubicBezTo>
                    <a:lnTo>
                      <a:pt x="5167" y="4348"/>
                    </a:lnTo>
                    <a:cubicBezTo>
                      <a:pt x="5356" y="4348"/>
                      <a:pt x="5513" y="4190"/>
                      <a:pt x="5513" y="4001"/>
                    </a:cubicBezTo>
                    <a:lnTo>
                      <a:pt x="5513" y="2615"/>
                    </a:lnTo>
                    <a:cubicBezTo>
                      <a:pt x="5482" y="1512"/>
                      <a:pt x="4915" y="567"/>
                      <a:pt x="41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4" name="Google Shape;10398;p74"/>
              <p:cNvSpPr/>
              <p:nvPr/>
            </p:nvSpPr>
            <p:spPr>
              <a:xfrm>
                <a:off x="3497300" y="3309975"/>
                <a:ext cx="136275" cy="10872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4349" extrusionOk="0">
                    <a:moveTo>
                      <a:pt x="2426" y="1544"/>
                    </a:moveTo>
                    <a:cubicBezTo>
                      <a:pt x="2615" y="1544"/>
                      <a:pt x="2773" y="1702"/>
                      <a:pt x="2773" y="1891"/>
                    </a:cubicBezTo>
                    <a:cubicBezTo>
                      <a:pt x="2773" y="2080"/>
                      <a:pt x="2615" y="2237"/>
                      <a:pt x="2426" y="2237"/>
                    </a:cubicBezTo>
                    <a:lnTo>
                      <a:pt x="1733" y="2237"/>
                    </a:lnTo>
                    <a:cubicBezTo>
                      <a:pt x="1513" y="2237"/>
                      <a:pt x="1355" y="2080"/>
                      <a:pt x="1355" y="1891"/>
                    </a:cubicBezTo>
                    <a:cubicBezTo>
                      <a:pt x="1355" y="1702"/>
                      <a:pt x="1513" y="1544"/>
                      <a:pt x="1733" y="1544"/>
                    </a:cubicBezTo>
                    <a:close/>
                    <a:moveTo>
                      <a:pt x="1324" y="1"/>
                    </a:moveTo>
                    <a:cubicBezTo>
                      <a:pt x="536" y="568"/>
                      <a:pt x="1" y="1513"/>
                      <a:pt x="1" y="2552"/>
                    </a:cubicBezTo>
                    <a:lnTo>
                      <a:pt x="1" y="3939"/>
                    </a:lnTo>
                    <a:cubicBezTo>
                      <a:pt x="1" y="4191"/>
                      <a:pt x="95" y="4348"/>
                      <a:pt x="316" y="4348"/>
                    </a:cubicBezTo>
                    <a:lnTo>
                      <a:pt x="2930" y="4348"/>
                    </a:lnTo>
                    <a:cubicBezTo>
                      <a:pt x="3214" y="3970"/>
                      <a:pt x="3561" y="3655"/>
                      <a:pt x="4002" y="3466"/>
                    </a:cubicBezTo>
                    <a:cubicBezTo>
                      <a:pt x="3876" y="3183"/>
                      <a:pt x="3813" y="2930"/>
                      <a:pt x="3813" y="2615"/>
                    </a:cubicBezTo>
                    <a:cubicBezTo>
                      <a:pt x="3813" y="1607"/>
                      <a:pt x="4506" y="757"/>
                      <a:pt x="5451" y="568"/>
                    </a:cubicBezTo>
                    <a:cubicBezTo>
                      <a:pt x="5293" y="347"/>
                      <a:pt x="5104" y="190"/>
                      <a:pt x="4915" y="32"/>
                    </a:cubicBezTo>
                    <a:cubicBezTo>
                      <a:pt x="4474" y="505"/>
                      <a:pt x="3844" y="820"/>
                      <a:pt x="3151" y="820"/>
                    </a:cubicBezTo>
                    <a:cubicBezTo>
                      <a:pt x="2426" y="820"/>
                      <a:pt x="1796" y="505"/>
                      <a:pt x="13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25" name="Google Shape;10412;p74"/>
            <p:cNvGrpSpPr/>
            <p:nvPr/>
          </p:nvGrpSpPr>
          <p:grpSpPr>
            <a:xfrm>
              <a:off x="8102331" y="2653873"/>
              <a:ext cx="627305" cy="667293"/>
              <a:chOff x="5364750" y="3235150"/>
              <a:chExt cx="277275" cy="294950"/>
            </a:xfrm>
            <a:grpFill/>
          </p:grpSpPr>
          <p:sp>
            <p:nvSpPr>
              <p:cNvPr id="626" name="Google Shape;10413;p74"/>
              <p:cNvSpPr/>
              <p:nvPr/>
            </p:nvSpPr>
            <p:spPr>
              <a:xfrm>
                <a:off x="5502600" y="3235150"/>
                <a:ext cx="17350" cy="4412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65" extrusionOk="0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cubicBezTo>
                      <a:pt x="0" y="1607"/>
                      <a:pt x="158" y="1765"/>
                      <a:pt x="347" y="1765"/>
                    </a:cubicBezTo>
                    <a:cubicBezTo>
                      <a:pt x="536" y="1765"/>
                      <a:pt x="693" y="1607"/>
                      <a:pt x="693" y="1418"/>
                    </a:cubicBezTo>
                    <a:lnTo>
                      <a:pt x="693" y="347"/>
                    </a:ln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7" name="Google Shape;10414;p74"/>
              <p:cNvSpPr/>
              <p:nvPr/>
            </p:nvSpPr>
            <p:spPr>
              <a:xfrm>
                <a:off x="5555375" y="3253850"/>
                <a:ext cx="35450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364" extrusionOk="0">
                    <a:moveTo>
                      <a:pt x="1071" y="1"/>
                    </a:moveTo>
                    <a:cubicBezTo>
                      <a:pt x="977" y="1"/>
                      <a:pt x="882" y="24"/>
                      <a:pt x="819" y="72"/>
                    </a:cubicBezTo>
                    <a:lnTo>
                      <a:pt x="126" y="796"/>
                    </a:lnTo>
                    <a:cubicBezTo>
                      <a:pt x="0" y="922"/>
                      <a:pt x="0" y="1143"/>
                      <a:pt x="126" y="1269"/>
                    </a:cubicBezTo>
                    <a:cubicBezTo>
                      <a:pt x="189" y="1332"/>
                      <a:pt x="268" y="1363"/>
                      <a:pt x="350" y="1363"/>
                    </a:cubicBezTo>
                    <a:cubicBezTo>
                      <a:pt x="433" y="1363"/>
                      <a:pt x="520" y="1332"/>
                      <a:pt x="599" y="1269"/>
                    </a:cubicBezTo>
                    <a:lnTo>
                      <a:pt x="1323" y="544"/>
                    </a:lnTo>
                    <a:cubicBezTo>
                      <a:pt x="1418" y="418"/>
                      <a:pt x="1418" y="198"/>
                      <a:pt x="1323" y="72"/>
                    </a:cubicBezTo>
                    <a:cubicBezTo>
                      <a:pt x="1260" y="24"/>
                      <a:pt x="1166" y="1"/>
                      <a:pt x="10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8" name="Google Shape;10415;p74"/>
              <p:cNvSpPr/>
              <p:nvPr/>
            </p:nvSpPr>
            <p:spPr>
              <a:xfrm>
                <a:off x="5606550" y="3357225"/>
                <a:ext cx="35475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26" extrusionOk="0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5"/>
                      <a:pt x="379" y="725"/>
                    </a:cubicBezTo>
                    <a:lnTo>
                      <a:pt x="1072" y="725"/>
                    </a:lnTo>
                    <a:cubicBezTo>
                      <a:pt x="1261" y="725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9" name="Google Shape;10416;p74"/>
              <p:cNvSpPr/>
              <p:nvPr/>
            </p:nvSpPr>
            <p:spPr>
              <a:xfrm>
                <a:off x="5364750" y="3357225"/>
                <a:ext cx="35475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694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694"/>
                      <a:pt x="347" y="694"/>
                    </a:cubicBezTo>
                    <a:lnTo>
                      <a:pt x="1072" y="694"/>
                    </a:lnTo>
                    <a:cubicBezTo>
                      <a:pt x="1261" y="694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0" name="Google Shape;10417;p74"/>
              <p:cNvSpPr/>
              <p:nvPr/>
            </p:nvSpPr>
            <p:spPr>
              <a:xfrm>
                <a:off x="5433275" y="3253850"/>
                <a:ext cx="35475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64" extrusionOk="0">
                    <a:moveTo>
                      <a:pt x="363" y="1"/>
                    </a:moveTo>
                    <a:cubicBezTo>
                      <a:pt x="276" y="1"/>
                      <a:pt x="190" y="24"/>
                      <a:pt x="127" y="72"/>
                    </a:cubicBezTo>
                    <a:cubicBezTo>
                      <a:pt x="1" y="198"/>
                      <a:pt x="1" y="450"/>
                      <a:pt x="127" y="544"/>
                    </a:cubicBezTo>
                    <a:lnTo>
                      <a:pt x="820" y="1269"/>
                    </a:lnTo>
                    <a:cubicBezTo>
                      <a:pt x="883" y="1332"/>
                      <a:pt x="977" y="1363"/>
                      <a:pt x="1072" y="1363"/>
                    </a:cubicBezTo>
                    <a:cubicBezTo>
                      <a:pt x="1166" y="1363"/>
                      <a:pt x="1261" y="1332"/>
                      <a:pt x="1324" y="1269"/>
                    </a:cubicBezTo>
                    <a:cubicBezTo>
                      <a:pt x="1418" y="1143"/>
                      <a:pt x="1418" y="922"/>
                      <a:pt x="1324" y="796"/>
                    </a:cubicBezTo>
                    <a:lnTo>
                      <a:pt x="599" y="72"/>
                    </a:lnTo>
                    <a:cubicBezTo>
                      <a:pt x="536" y="24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1" name="Google Shape;10418;p74"/>
              <p:cNvSpPr/>
              <p:nvPr/>
            </p:nvSpPr>
            <p:spPr>
              <a:xfrm>
                <a:off x="5380500" y="3287775"/>
                <a:ext cx="37050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039" extrusionOk="0">
                    <a:moveTo>
                      <a:pt x="396" y="0"/>
                    </a:moveTo>
                    <a:cubicBezTo>
                      <a:pt x="267" y="0"/>
                      <a:pt x="132" y="81"/>
                      <a:pt x="64" y="195"/>
                    </a:cubicBezTo>
                    <a:cubicBezTo>
                      <a:pt x="1" y="353"/>
                      <a:pt x="64" y="573"/>
                      <a:pt x="221" y="668"/>
                    </a:cubicBezTo>
                    <a:lnTo>
                      <a:pt x="946" y="1015"/>
                    </a:lnTo>
                    <a:cubicBezTo>
                      <a:pt x="987" y="1031"/>
                      <a:pt x="1032" y="1039"/>
                      <a:pt x="1077" y="1039"/>
                    </a:cubicBezTo>
                    <a:cubicBezTo>
                      <a:pt x="1209" y="1039"/>
                      <a:pt x="1349" y="974"/>
                      <a:pt x="1419" y="857"/>
                    </a:cubicBezTo>
                    <a:cubicBezTo>
                      <a:pt x="1482" y="699"/>
                      <a:pt x="1419" y="447"/>
                      <a:pt x="1261" y="384"/>
                    </a:cubicBezTo>
                    <a:lnTo>
                      <a:pt x="536" y="38"/>
                    </a:lnTo>
                    <a:cubicBezTo>
                      <a:pt x="493" y="12"/>
                      <a:pt x="445" y="0"/>
                      <a:pt x="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2" name="Google Shape;10419;p74"/>
              <p:cNvSpPr/>
              <p:nvPr/>
            </p:nvSpPr>
            <p:spPr>
              <a:xfrm>
                <a:off x="5588450" y="3288075"/>
                <a:ext cx="37025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72" extrusionOk="0">
                    <a:moveTo>
                      <a:pt x="1110" y="0"/>
                    </a:moveTo>
                    <a:cubicBezTo>
                      <a:pt x="1049" y="0"/>
                      <a:pt x="983" y="18"/>
                      <a:pt x="914" y="57"/>
                    </a:cubicBezTo>
                    <a:lnTo>
                      <a:pt x="221" y="404"/>
                    </a:lnTo>
                    <a:cubicBezTo>
                      <a:pt x="63" y="498"/>
                      <a:pt x="0" y="687"/>
                      <a:pt x="63" y="877"/>
                    </a:cubicBezTo>
                    <a:cubicBezTo>
                      <a:pt x="132" y="991"/>
                      <a:pt x="250" y="1072"/>
                      <a:pt x="382" y="1072"/>
                    </a:cubicBezTo>
                    <a:cubicBezTo>
                      <a:pt x="432" y="1072"/>
                      <a:pt x="484" y="1060"/>
                      <a:pt x="536" y="1034"/>
                    </a:cubicBezTo>
                    <a:lnTo>
                      <a:pt x="1260" y="687"/>
                    </a:lnTo>
                    <a:cubicBezTo>
                      <a:pt x="1418" y="593"/>
                      <a:pt x="1481" y="404"/>
                      <a:pt x="1418" y="215"/>
                    </a:cubicBezTo>
                    <a:cubicBezTo>
                      <a:pt x="1353" y="85"/>
                      <a:pt x="1244" y="0"/>
                      <a:pt x="111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3" name="Google Shape;10420;p74"/>
              <p:cNvSpPr/>
              <p:nvPr/>
            </p:nvSpPr>
            <p:spPr>
              <a:xfrm>
                <a:off x="5412025" y="3286350"/>
                <a:ext cx="177225" cy="243750"/>
              </a:xfrm>
              <a:custGeom>
                <a:avLst/>
                <a:gdLst/>
                <a:ahLst/>
                <a:cxnLst/>
                <a:rect l="l" t="t" r="r" b="b"/>
                <a:pathLst>
                  <a:path w="7089" h="9750" extrusionOk="0">
                    <a:moveTo>
                      <a:pt x="3529" y="0"/>
                    </a:moveTo>
                    <a:cubicBezTo>
                      <a:pt x="3151" y="0"/>
                      <a:pt x="2836" y="315"/>
                      <a:pt x="2836" y="725"/>
                    </a:cubicBezTo>
                    <a:lnTo>
                      <a:pt x="2836" y="1418"/>
                    </a:lnTo>
                    <a:cubicBezTo>
                      <a:pt x="2836" y="1040"/>
                      <a:pt x="2520" y="725"/>
                      <a:pt x="2111" y="725"/>
                    </a:cubicBezTo>
                    <a:cubicBezTo>
                      <a:pt x="1733" y="725"/>
                      <a:pt x="1418" y="1040"/>
                      <a:pt x="1418" y="1418"/>
                    </a:cubicBezTo>
                    <a:lnTo>
                      <a:pt x="1418" y="2143"/>
                    </a:lnTo>
                    <a:cubicBezTo>
                      <a:pt x="1544" y="2143"/>
                      <a:pt x="1638" y="2080"/>
                      <a:pt x="1764" y="2080"/>
                    </a:cubicBezTo>
                    <a:lnTo>
                      <a:pt x="3497" y="2080"/>
                    </a:lnTo>
                    <a:cubicBezTo>
                      <a:pt x="4253" y="2080"/>
                      <a:pt x="4883" y="2710"/>
                      <a:pt x="4883" y="3466"/>
                    </a:cubicBezTo>
                    <a:cubicBezTo>
                      <a:pt x="4883" y="4096"/>
                      <a:pt x="4474" y="4600"/>
                      <a:pt x="3907" y="4758"/>
                    </a:cubicBezTo>
                    <a:cubicBezTo>
                      <a:pt x="4064" y="5073"/>
                      <a:pt x="4159" y="5482"/>
                      <a:pt x="4159" y="5860"/>
                    </a:cubicBezTo>
                    <a:cubicBezTo>
                      <a:pt x="4159" y="6081"/>
                      <a:pt x="4001" y="6238"/>
                      <a:pt x="3812" y="6238"/>
                    </a:cubicBezTo>
                    <a:cubicBezTo>
                      <a:pt x="3623" y="6238"/>
                      <a:pt x="3466" y="6081"/>
                      <a:pt x="3466" y="5860"/>
                    </a:cubicBezTo>
                    <a:cubicBezTo>
                      <a:pt x="3466" y="4915"/>
                      <a:pt x="2678" y="4128"/>
                      <a:pt x="1733" y="4128"/>
                    </a:cubicBezTo>
                    <a:lnTo>
                      <a:pt x="3466" y="4128"/>
                    </a:lnTo>
                    <a:cubicBezTo>
                      <a:pt x="3844" y="4128"/>
                      <a:pt x="4159" y="3812"/>
                      <a:pt x="4159" y="3434"/>
                    </a:cubicBezTo>
                    <a:cubicBezTo>
                      <a:pt x="4159" y="3025"/>
                      <a:pt x="3844" y="2710"/>
                      <a:pt x="3466" y="2710"/>
                    </a:cubicBezTo>
                    <a:lnTo>
                      <a:pt x="1733" y="2710"/>
                    </a:lnTo>
                    <a:cubicBezTo>
                      <a:pt x="788" y="2710"/>
                      <a:pt x="0" y="3497"/>
                      <a:pt x="0" y="4443"/>
                    </a:cubicBezTo>
                    <a:lnTo>
                      <a:pt x="0" y="5167"/>
                    </a:lnTo>
                    <a:cubicBezTo>
                      <a:pt x="0" y="6112"/>
                      <a:pt x="536" y="6963"/>
                      <a:pt x="1386" y="7372"/>
                    </a:cubicBezTo>
                    <a:lnTo>
                      <a:pt x="1386" y="8318"/>
                    </a:lnTo>
                    <a:cubicBezTo>
                      <a:pt x="977" y="8318"/>
                      <a:pt x="662" y="8633"/>
                      <a:pt x="662" y="9011"/>
                    </a:cubicBezTo>
                    <a:lnTo>
                      <a:pt x="662" y="9389"/>
                    </a:lnTo>
                    <a:cubicBezTo>
                      <a:pt x="662" y="9578"/>
                      <a:pt x="819" y="9735"/>
                      <a:pt x="1008" y="9735"/>
                    </a:cubicBezTo>
                    <a:lnTo>
                      <a:pt x="5860" y="9735"/>
                    </a:lnTo>
                    <a:cubicBezTo>
                      <a:pt x="5923" y="9745"/>
                      <a:pt x="5979" y="9749"/>
                      <a:pt x="6029" y="9749"/>
                    </a:cubicBezTo>
                    <a:cubicBezTo>
                      <a:pt x="6305" y="9749"/>
                      <a:pt x="6396" y="9612"/>
                      <a:pt x="6396" y="9452"/>
                    </a:cubicBezTo>
                    <a:lnTo>
                      <a:pt x="6396" y="9105"/>
                    </a:lnTo>
                    <a:cubicBezTo>
                      <a:pt x="6396" y="8696"/>
                      <a:pt x="6112" y="8381"/>
                      <a:pt x="5702" y="8381"/>
                    </a:cubicBezTo>
                    <a:lnTo>
                      <a:pt x="5702" y="7436"/>
                    </a:lnTo>
                    <a:cubicBezTo>
                      <a:pt x="6522" y="7057"/>
                      <a:pt x="7089" y="6175"/>
                      <a:pt x="7089" y="5230"/>
                    </a:cubicBezTo>
                    <a:lnTo>
                      <a:pt x="7089" y="2143"/>
                    </a:lnTo>
                    <a:cubicBezTo>
                      <a:pt x="7089" y="1733"/>
                      <a:pt x="6774" y="1418"/>
                      <a:pt x="6364" y="1418"/>
                    </a:cubicBezTo>
                    <a:cubicBezTo>
                      <a:pt x="5986" y="1418"/>
                      <a:pt x="5671" y="1733"/>
                      <a:pt x="5671" y="2143"/>
                    </a:cubicBezTo>
                    <a:lnTo>
                      <a:pt x="5671" y="1418"/>
                    </a:lnTo>
                    <a:cubicBezTo>
                      <a:pt x="5671" y="1040"/>
                      <a:pt x="5356" y="725"/>
                      <a:pt x="4946" y="725"/>
                    </a:cubicBezTo>
                    <a:cubicBezTo>
                      <a:pt x="4568" y="725"/>
                      <a:pt x="4253" y="1040"/>
                      <a:pt x="4253" y="1418"/>
                    </a:cubicBezTo>
                    <a:lnTo>
                      <a:pt x="4253" y="725"/>
                    </a:lnTo>
                    <a:cubicBezTo>
                      <a:pt x="4253" y="315"/>
                      <a:pt x="3938" y="0"/>
                      <a:pt x="352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42" name="Google Shape;10478;p74"/>
            <p:cNvGrpSpPr/>
            <p:nvPr/>
          </p:nvGrpSpPr>
          <p:grpSpPr>
            <a:xfrm>
              <a:off x="8893927" y="2653654"/>
              <a:ext cx="680754" cy="668254"/>
              <a:chOff x="5716825" y="3235950"/>
              <a:chExt cx="300900" cy="295375"/>
            </a:xfrm>
            <a:grpFill/>
          </p:grpSpPr>
          <p:sp>
            <p:nvSpPr>
              <p:cNvPr id="643" name="Google Shape;10479;p74"/>
              <p:cNvSpPr/>
              <p:nvPr/>
            </p:nvSpPr>
            <p:spPr>
              <a:xfrm>
                <a:off x="5716825" y="3309975"/>
                <a:ext cx="137075" cy="1465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61" extrusionOk="0">
                    <a:moveTo>
                      <a:pt x="2584" y="1"/>
                    </a:moveTo>
                    <a:lnTo>
                      <a:pt x="410" y="2206"/>
                    </a:lnTo>
                    <a:cubicBezTo>
                      <a:pt x="1" y="2615"/>
                      <a:pt x="1" y="3277"/>
                      <a:pt x="410" y="3655"/>
                    </a:cubicBezTo>
                    <a:lnTo>
                      <a:pt x="2584" y="5860"/>
                    </a:lnTo>
                    <a:lnTo>
                      <a:pt x="3781" y="4632"/>
                    </a:lnTo>
                    <a:cubicBezTo>
                      <a:pt x="3844" y="4584"/>
                      <a:pt x="3939" y="4561"/>
                      <a:pt x="4029" y="4561"/>
                    </a:cubicBezTo>
                    <a:cubicBezTo>
                      <a:pt x="4120" y="4561"/>
                      <a:pt x="4206" y="4584"/>
                      <a:pt x="4254" y="4632"/>
                    </a:cubicBezTo>
                    <a:lnTo>
                      <a:pt x="4726" y="5104"/>
                    </a:lnTo>
                    <a:cubicBezTo>
                      <a:pt x="4789" y="5167"/>
                      <a:pt x="4884" y="5199"/>
                      <a:pt x="4974" y="5199"/>
                    </a:cubicBezTo>
                    <a:cubicBezTo>
                      <a:pt x="5065" y="5199"/>
                      <a:pt x="5152" y="5167"/>
                      <a:pt x="5199" y="5104"/>
                    </a:cubicBezTo>
                    <a:cubicBezTo>
                      <a:pt x="5325" y="5010"/>
                      <a:pt x="5325" y="4758"/>
                      <a:pt x="5199" y="4632"/>
                    </a:cubicBezTo>
                    <a:lnTo>
                      <a:pt x="4726" y="4159"/>
                    </a:lnTo>
                    <a:cubicBezTo>
                      <a:pt x="4632" y="4065"/>
                      <a:pt x="4632" y="3813"/>
                      <a:pt x="4726" y="3687"/>
                    </a:cubicBezTo>
                    <a:lnTo>
                      <a:pt x="5482" y="2962"/>
                    </a:lnTo>
                    <a:lnTo>
                      <a:pt x="5010" y="2489"/>
                    </a:lnTo>
                    <a:lnTo>
                      <a:pt x="4789" y="2710"/>
                    </a:lnTo>
                    <a:cubicBezTo>
                      <a:pt x="4584" y="2915"/>
                      <a:pt x="4317" y="3017"/>
                      <a:pt x="4049" y="3017"/>
                    </a:cubicBezTo>
                    <a:cubicBezTo>
                      <a:pt x="3781" y="3017"/>
                      <a:pt x="3513" y="2915"/>
                      <a:pt x="3309" y="2710"/>
                    </a:cubicBezTo>
                    <a:cubicBezTo>
                      <a:pt x="2930" y="2332"/>
                      <a:pt x="2930" y="1670"/>
                      <a:pt x="3309" y="1261"/>
                    </a:cubicBezTo>
                    <a:lnTo>
                      <a:pt x="3561" y="1040"/>
                    </a:lnTo>
                    <a:lnTo>
                      <a:pt x="258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4" name="Google Shape;10480;p74"/>
              <p:cNvSpPr/>
              <p:nvPr/>
            </p:nvSpPr>
            <p:spPr>
              <a:xfrm>
                <a:off x="5794025" y="3235950"/>
                <a:ext cx="145725" cy="133900"/>
              </a:xfrm>
              <a:custGeom>
                <a:avLst/>
                <a:gdLst/>
                <a:ahLst/>
                <a:cxnLst/>
                <a:rect l="l" t="t" r="r" b="b"/>
                <a:pathLst>
                  <a:path w="5829" h="5356" extrusionOk="0">
                    <a:moveTo>
                      <a:pt x="2926" y="0"/>
                    </a:moveTo>
                    <a:cubicBezTo>
                      <a:pt x="2662" y="0"/>
                      <a:pt x="2394" y="95"/>
                      <a:pt x="2205" y="284"/>
                    </a:cubicBezTo>
                    <a:lnTo>
                      <a:pt x="0" y="2457"/>
                    </a:lnTo>
                    <a:lnTo>
                      <a:pt x="1229" y="3686"/>
                    </a:lnTo>
                    <a:cubicBezTo>
                      <a:pt x="1323" y="3781"/>
                      <a:pt x="1323" y="4033"/>
                      <a:pt x="1229" y="4127"/>
                    </a:cubicBezTo>
                    <a:lnTo>
                      <a:pt x="725" y="4600"/>
                    </a:lnTo>
                    <a:cubicBezTo>
                      <a:pt x="630" y="4726"/>
                      <a:pt x="630" y="4978"/>
                      <a:pt x="725" y="5072"/>
                    </a:cubicBezTo>
                    <a:cubicBezTo>
                      <a:pt x="788" y="5135"/>
                      <a:pt x="882" y="5167"/>
                      <a:pt x="977" y="5167"/>
                    </a:cubicBezTo>
                    <a:cubicBezTo>
                      <a:pt x="1071" y="5167"/>
                      <a:pt x="1166" y="5135"/>
                      <a:pt x="1229" y="5072"/>
                    </a:cubicBezTo>
                    <a:lnTo>
                      <a:pt x="1701" y="4600"/>
                    </a:lnTo>
                    <a:cubicBezTo>
                      <a:pt x="1749" y="4553"/>
                      <a:pt x="1835" y="4529"/>
                      <a:pt x="1926" y="4529"/>
                    </a:cubicBezTo>
                    <a:cubicBezTo>
                      <a:pt x="2016" y="4529"/>
                      <a:pt x="2111" y="4553"/>
                      <a:pt x="2174" y="4600"/>
                    </a:cubicBezTo>
                    <a:lnTo>
                      <a:pt x="2898" y="5356"/>
                    </a:lnTo>
                    <a:lnTo>
                      <a:pt x="3371" y="4883"/>
                    </a:lnTo>
                    <a:lnTo>
                      <a:pt x="3151" y="4663"/>
                    </a:lnTo>
                    <a:cubicBezTo>
                      <a:pt x="2741" y="4253"/>
                      <a:pt x="2741" y="3592"/>
                      <a:pt x="3151" y="3214"/>
                    </a:cubicBezTo>
                    <a:cubicBezTo>
                      <a:pt x="3340" y="3009"/>
                      <a:pt x="3607" y="2906"/>
                      <a:pt x="3875" y="2906"/>
                    </a:cubicBezTo>
                    <a:cubicBezTo>
                      <a:pt x="4143" y="2906"/>
                      <a:pt x="4411" y="3009"/>
                      <a:pt x="4600" y="3214"/>
                    </a:cubicBezTo>
                    <a:lnTo>
                      <a:pt x="4852" y="3434"/>
                    </a:lnTo>
                    <a:lnTo>
                      <a:pt x="5828" y="2457"/>
                    </a:lnTo>
                    <a:lnTo>
                      <a:pt x="3623" y="284"/>
                    </a:lnTo>
                    <a:cubicBezTo>
                      <a:pt x="3450" y="95"/>
                      <a:pt x="3190" y="0"/>
                      <a:pt x="29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5" name="Google Shape;10481;p74"/>
              <p:cNvSpPr/>
              <p:nvPr/>
            </p:nvSpPr>
            <p:spPr>
              <a:xfrm>
                <a:off x="5880650" y="3309975"/>
                <a:ext cx="137075" cy="1457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29" extrusionOk="0">
                    <a:moveTo>
                      <a:pt x="2899" y="1"/>
                    </a:moveTo>
                    <a:lnTo>
                      <a:pt x="1702" y="1229"/>
                    </a:lnTo>
                    <a:cubicBezTo>
                      <a:pt x="1639" y="1292"/>
                      <a:pt x="1544" y="1324"/>
                      <a:pt x="1450" y="1324"/>
                    </a:cubicBezTo>
                    <a:cubicBezTo>
                      <a:pt x="1355" y="1324"/>
                      <a:pt x="1261" y="1292"/>
                      <a:pt x="1198" y="1229"/>
                    </a:cubicBezTo>
                    <a:lnTo>
                      <a:pt x="725" y="757"/>
                    </a:lnTo>
                    <a:cubicBezTo>
                      <a:pt x="678" y="694"/>
                      <a:pt x="591" y="662"/>
                      <a:pt x="501" y="662"/>
                    </a:cubicBezTo>
                    <a:cubicBezTo>
                      <a:pt x="410" y="662"/>
                      <a:pt x="316" y="694"/>
                      <a:pt x="253" y="757"/>
                    </a:cubicBezTo>
                    <a:cubicBezTo>
                      <a:pt x="158" y="883"/>
                      <a:pt x="158" y="1103"/>
                      <a:pt x="253" y="1229"/>
                    </a:cubicBezTo>
                    <a:lnTo>
                      <a:pt x="725" y="1702"/>
                    </a:lnTo>
                    <a:cubicBezTo>
                      <a:pt x="851" y="1828"/>
                      <a:pt x="851" y="2048"/>
                      <a:pt x="725" y="2174"/>
                    </a:cubicBezTo>
                    <a:lnTo>
                      <a:pt x="1" y="2899"/>
                    </a:lnTo>
                    <a:lnTo>
                      <a:pt x="473" y="3372"/>
                    </a:lnTo>
                    <a:lnTo>
                      <a:pt x="694" y="3151"/>
                    </a:lnTo>
                    <a:cubicBezTo>
                      <a:pt x="898" y="2946"/>
                      <a:pt x="1166" y="2844"/>
                      <a:pt x="1434" y="2844"/>
                    </a:cubicBezTo>
                    <a:cubicBezTo>
                      <a:pt x="1702" y="2844"/>
                      <a:pt x="1970" y="2946"/>
                      <a:pt x="2174" y="3151"/>
                    </a:cubicBezTo>
                    <a:cubicBezTo>
                      <a:pt x="2552" y="3529"/>
                      <a:pt x="2552" y="4222"/>
                      <a:pt x="2174" y="4600"/>
                    </a:cubicBezTo>
                    <a:lnTo>
                      <a:pt x="1922" y="4852"/>
                    </a:lnTo>
                    <a:lnTo>
                      <a:pt x="2899" y="5829"/>
                    </a:lnTo>
                    <a:lnTo>
                      <a:pt x="5073" y="3655"/>
                    </a:lnTo>
                    <a:cubicBezTo>
                      <a:pt x="5482" y="3277"/>
                      <a:pt x="5482" y="2615"/>
                      <a:pt x="5073" y="2206"/>
                    </a:cubicBezTo>
                    <a:lnTo>
                      <a:pt x="289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6" name="Google Shape;10482;p74"/>
              <p:cNvSpPr/>
              <p:nvPr/>
            </p:nvSpPr>
            <p:spPr>
              <a:xfrm>
                <a:off x="5794025" y="3396625"/>
                <a:ext cx="147300" cy="134700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5388" extrusionOk="0">
                    <a:moveTo>
                      <a:pt x="2993" y="0"/>
                    </a:moveTo>
                    <a:lnTo>
                      <a:pt x="2520" y="473"/>
                    </a:lnTo>
                    <a:lnTo>
                      <a:pt x="2741" y="725"/>
                    </a:lnTo>
                    <a:cubicBezTo>
                      <a:pt x="3151" y="1103"/>
                      <a:pt x="3151" y="1764"/>
                      <a:pt x="2741" y="2174"/>
                    </a:cubicBezTo>
                    <a:cubicBezTo>
                      <a:pt x="2505" y="2363"/>
                      <a:pt x="2221" y="2457"/>
                      <a:pt x="1949" y="2457"/>
                    </a:cubicBezTo>
                    <a:cubicBezTo>
                      <a:pt x="1678" y="2457"/>
                      <a:pt x="1418" y="2363"/>
                      <a:pt x="1229" y="2174"/>
                    </a:cubicBezTo>
                    <a:lnTo>
                      <a:pt x="977" y="1922"/>
                    </a:lnTo>
                    <a:lnTo>
                      <a:pt x="0" y="2930"/>
                    </a:lnTo>
                    <a:lnTo>
                      <a:pt x="2205" y="5072"/>
                    </a:lnTo>
                    <a:cubicBezTo>
                      <a:pt x="2394" y="5293"/>
                      <a:pt x="2678" y="5387"/>
                      <a:pt x="2930" y="5387"/>
                    </a:cubicBezTo>
                    <a:cubicBezTo>
                      <a:pt x="3214" y="5387"/>
                      <a:pt x="3497" y="5293"/>
                      <a:pt x="3686" y="5072"/>
                    </a:cubicBezTo>
                    <a:lnTo>
                      <a:pt x="5891" y="2930"/>
                    </a:lnTo>
                    <a:lnTo>
                      <a:pt x="4663" y="1701"/>
                    </a:lnTo>
                    <a:cubicBezTo>
                      <a:pt x="4568" y="1575"/>
                      <a:pt x="4568" y="1355"/>
                      <a:pt x="4663" y="1229"/>
                    </a:cubicBezTo>
                    <a:lnTo>
                      <a:pt x="5167" y="756"/>
                    </a:lnTo>
                    <a:cubicBezTo>
                      <a:pt x="5261" y="630"/>
                      <a:pt x="5261" y="410"/>
                      <a:pt x="5167" y="284"/>
                    </a:cubicBezTo>
                    <a:cubicBezTo>
                      <a:pt x="5104" y="221"/>
                      <a:pt x="5009" y="189"/>
                      <a:pt x="4915" y="189"/>
                    </a:cubicBezTo>
                    <a:cubicBezTo>
                      <a:pt x="4820" y="189"/>
                      <a:pt x="4726" y="221"/>
                      <a:pt x="4663" y="284"/>
                    </a:cubicBezTo>
                    <a:lnTo>
                      <a:pt x="4190" y="756"/>
                    </a:lnTo>
                    <a:cubicBezTo>
                      <a:pt x="4143" y="819"/>
                      <a:pt x="4056" y="851"/>
                      <a:pt x="3966" y="851"/>
                    </a:cubicBezTo>
                    <a:cubicBezTo>
                      <a:pt x="3875" y="851"/>
                      <a:pt x="3781" y="819"/>
                      <a:pt x="3718" y="756"/>
                    </a:cubicBezTo>
                    <a:lnTo>
                      <a:pt x="299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47" name="Google Shape;10101;p74"/>
            <p:cNvGrpSpPr/>
            <p:nvPr/>
          </p:nvGrpSpPr>
          <p:grpSpPr>
            <a:xfrm>
              <a:off x="11859078" y="5555346"/>
              <a:ext cx="466003" cy="432208"/>
              <a:chOff x="-62511900" y="4129100"/>
              <a:chExt cx="304050" cy="282000"/>
            </a:xfrm>
            <a:grpFill/>
          </p:grpSpPr>
          <p:sp>
            <p:nvSpPr>
              <p:cNvPr id="648" name="Google Shape;10102;p74"/>
              <p:cNvSpPr/>
              <p:nvPr/>
            </p:nvSpPr>
            <p:spPr>
              <a:xfrm>
                <a:off x="-62414225" y="4203925"/>
                <a:ext cx="206375" cy="207175"/>
              </a:xfrm>
              <a:custGeom>
                <a:avLst/>
                <a:gdLst/>
                <a:ahLst/>
                <a:cxnLst/>
                <a:rect l="l" t="t" r="r" b="b"/>
                <a:pathLst>
                  <a:path w="8255" h="8287" extrusionOk="0">
                    <a:moveTo>
                      <a:pt x="4128" y="1229"/>
                    </a:moveTo>
                    <a:cubicBezTo>
                      <a:pt x="4348" y="1229"/>
                      <a:pt x="4506" y="1418"/>
                      <a:pt x="4506" y="1670"/>
                    </a:cubicBezTo>
                    <a:lnTo>
                      <a:pt x="4506" y="1922"/>
                    </a:lnTo>
                    <a:cubicBezTo>
                      <a:pt x="4978" y="2080"/>
                      <a:pt x="5356" y="2552"/>
                      <a:pt x="5356" y="3119"/>
                    </a:cubicBezTo>
                    <a:cubicBezTo>
                      <a:pt x="5356" y="3340"/>
                      <a:pt x="5136" y="3498"/>
                      <a:pt x="4947" y="3498"/>
                    </a:cubicBezTo>
                    <a:cubicBezTo>
                      <a:pt x="4726" y="3498"/>
                      <a:pt x="4506" y="3308"/>
                      <a:pt x="4506" y="3119"/>
                    </a:cubicBezTo>
                    <a:cubicBezTo>
                      <a:pt x="4506" y="2867"/>
                      <a:pt x="4317" y="2710"/>
                      <a:pt x="4128" y="2710"/>
                    </a:cubicBezTo>
                    <a:cubicBezTo>
                      <a:pt x="3939" y="2710"/>
                      <a:pt x="3687" y="2930"/>
                      <a:pt x="3687" y="3119"/>
                    </a:cubicBezTo>
                    <a:cubicBezTo>
                      <a:pt x="3718" y="3340"/>
                      <a:pt x="4033" y="3592"/>
                      <a:pt x="4411" y="3813"/>
                    </a:cubicBezTo>
                    <a:cubicBezTo>
                      <a:pt x="4821" y="4128"/>
                      <a:pt x="5388" y="4537"/>
                      <a:pt x="5388" y="5199"/>
                    </a:cubicBezTo>
                    <a:cubicBezTo>
                      <a:pt x="5388" y="5766"/>
                      <a:pt x="5041" y="6175"/>
                      <a:pt x="4569" y="6396"/>
                    </a:cubicBezTo>
                    <a:lnTo>
                      <a:pt x="4569" y="6648"/>
                    </a:lnTo>
                    <a:cubicBezTo>
                      <a:pt x="4569" y="6900"/>
                      <a:pt x="4348" y="7089"/>
                      <a:pt x="4159" y="7089"/>
                    </a:cubicBezTo>
                    <a:cubicBezTo>
                      <a:pt x="3970" y="7089"/>
                      <a:pt x="3718" y="6900"/>
                      <a:pt x="3718" y="6648"/>
                    </a:cubicBezTo>
                    <a:lnTo>
                      <a:pt x="3718" y="6396"/>
                    </a:lnTo>
                    <a:cubicBezTo>
                      <a:pt x="3245" y="6238"/>
                      <a:pt x="2899" y="5766"/>
                      <a:pt x="2899" y="5199"/>
                    </a:cubicBezTo>
                    <a:cubicBezTo>
                      <a:pt x="2899" y="4978"/>
                      <a:pt x="3088" y="4821"/>
                      <a:pt x="3308" y="4821"/>
                    </a:cubicBezTo>
                    <a:cubicBezTo>
                      <a:pt x="3498" y="4821"/>
                      <a:pt x="3687" y="5010"/>
                      <a:pt x="3687" y="5199"/>
                    </a:cubicBezTo>
                    <a:cubicBezTo>
                      <a:pt x="3687" y="5451"/>
                      <a:pt x="3876" y="5608"/>
                      <a:pt x="4128" y="5608"/>
                    </a:cubicBezTo>
                    <a:cubicBezTo>
                      <a:pt x="4348" y="5608"/>
                      <a:pt x="4506" y="5388"/>
                      <a:pt x="4506" y="5199"/>
                    </a:cubicBezTo>
                    <a:cubicBezTo>
                      <a:pt x="4506" y="4978"/>
                      <a:pt x="4191" y="4726"/>
                      <a:pt x="3844" y="4506"/>
                    </a:cubicBezTo>
                    <a:cubicBezTo>
                      <a:pt x="3403" y="4191"/>
                      <a:pt x="2867" y="3781"/>
                      <a:pt x="2867" y="3119"/>
                    </a:cubicBezTo>
                    <a:cubicBezTo>
                      <a:pt x="2867" y="2552"/>
                      <a:pt x="3214" y="2143"/>
                      <a:pt x="3687" y="1922"/>
                    </a:cubicBezTo>
                    <a:lnTo>
                      <a:pt x="3687" y="1670"/>
                    </a:lnTo>
                    <a:cubicBezTo>
                      <a:pt x="3687" y="1418"/>
                      <a:pt x="3876" y="1229"/>
                      <a:pt x="4128" y="1229"/>
                    </a:cubicBezTo>
                    <a:close/>
                    <a:moveTo>
                      <a:pt x="4128" y="0"/>
                    </a:moveTo>
                    <a:cubicBezTo>
                      <a:pt x="1828" y="0"/>
                      <a:pt x="0" y="1859"/>
                      <a:pt x="0" y="4128"/>
                    </a:cubicBezTo>
                    <a:cubicBezTo>
                      <a:pt x="0" y="6427"/>
                      <a:pt x="1828" y="8286"/>
                      <a:pt x="4128" y="8286"/>
                    </a:cubicBezTo>
                    <a:cubicBezTo>
                      <a:pt x="6396" y="8286"/>
                      <a:pt x="8255" y="6427"/>
                      <a:pt x="8255" y="4128"/>
                    </a:cubicBezTo>
                    <a:cubicBezTo>
                      <a:pt x="8255" y="1859"/>
                      <a:pt x="6396" y="0"/>
                      <a:pt x="412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9" name="Google Shape;10103;p74"/>
              <p:cNvSpPr/>
              <p:nvPr/>
            </p:nvSpPr>
            <p:spPr>
              <a:xfrm>
                <a:off x="-62511100" y="4129100"/>
                <a:ext cx="159900" cy="74850"/>
              </a:xfrm>
              <a:custGeom>
                <a:avLst/>
                <a:gdLst/>
                <a:ahLst/>
                <a:cxnLst/>
                <a:rect l="l" t="t" r="r" b="b"/>
                <a:pathLst>
                  <a:path w="6396" h="2994" extrusionOk="0">
                    <a:moveTo>
                      <a:pt x="3214" y="1"/>
                    </a:moveTo>
                    <a:cubicBezTo>
                      <a:pt x="1450" y="1"/>
                      <a:pt x="0" y="662"/>
                      <a:pt x="0" y="1513"/>
                    </a:cubicBezTo>
                    <a:cubicBezTo>
                      <a:pt x="0" y="2332"/>
                      <a:pt x="1450" y="2993"/>
                      <a:pt x="3214" y="2993"/>
                    </a:cubicBezTo>
                    <a:cubicBezTo>
                      <a:pt x="4947" y="2993"/>
                      <a:pt x="6396" y="2332"/>
                      <a:pt x="6396" y="1513"/>
                    </a:cubicBezTo>
                    <a:cubicBezTo>
                      <a:pt x="6396" y="662"/>
                      <a:pt x="4947" y="1"/>
                      <a:pt x="32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0" name="Google Shape;10104;p74"/>
              <p:cNvSpPr/>
              <p:nvPr/>
            </p:nvSpPr>
            <p:spPr>
              <a:xfrm>
                <a:off x="-62511100" y="4207075"/>
                <a:ext cx="110275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2395" extrusionOk="0">
                    <a:moveTo>
                      <a:pt x="0" y="0"/>
                    </a:moveTo>
                    <a:lnTo>
                      <a:pt x="0" y="1135"/>
                    </a:lnTo>
                    <a:cubicBezTo>
                      <a:pt x="0" y="1450"/>
                      <a:pt x="347" y="1765"/>
                      <a:pt x="882" y="2017"/>
                    </a:cubicBezTo>
                    <a:cubicBezTo>
                      <a:pt x="1355" y="2237"/>
                      <a:pt x="2332" y="2395"/>
                      <a:pt x="3151" y="2395"/>
                    </a:cubicBezTo>
                    <a:lnTo>
                      <a:pt x="3308" y="2395"/>
                    </a:lnTo>
                    <a:cubicBezTo>
                      <a:pt x="3560" y="1733"/>
                      <a:pt x="3907" y="1135"/>
                      <a:pt x="4411" y="631"/>
                    </a:cubicBezTo>
                    <a:lnTo>
                      <a:pt x="4411" y="631"/>
                    </a:lnTo>
                    <a:cubicBezTo>
                      <a:pt x="4033" y="694"/>
                      <a:pt x="3623" y="757"/>
                      <a:pt x="3182" y="757"/>
                    </a:cubicBezTo>
                    <a:cubicBezTo>
                      <a:pt x="2363" y="757"/>
                      <a:pt x="1261" y="599"/>
                      <a:pt x="567" y="316"/>
                    </a:cubicBezTo>
                    <a:cubicBezTo>
                      <a:pt x="347" y="221"/>
                      <a:pt x="158" y="127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1" name="Google Shape;10105;p74"/>
              <p:cNvSpPr/>
              <p:nvPr/>
            </p:nvSpPr>
            <p:spPr>
              <a:xfrm>
                <a:off x="-62511100" y="4329950"/>
                <a:ext cx="106350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395" extrusionOk="0">
                    <a:moveTo>
                      <a:pt x="0" y="0"/>
                    </a:moveTo>
                    <a:lnTo>
                      <a:pt x="0" y="1197"/>
                    </a:lnTo>
                    <a:cubicBezTo>
                      <a:pt x="0" y="1701"/>
                      <a:pt x="1355" y="2395"/>
                      <a:pt x="3182" y="2395"/>
                    </a:cubicBezTo>
                    <a:cubicBezTo>
                      <a:pt x="3560" y="2395"/>
                      <a:pt x="3907" y="2363"/>
                      <a:pt x="4254" y="2332"/>
                    </a:cubicBezTo>
                    <a:cubicBezTo>
                      <a:pt x="3875" y="1859"/>
                      <a:pt x="3560" y="1355"/>
                      <a:pt x="3340" y="756"/>
                    </a:cubicBezTo>
                    <a:lnTo>
                      <a:pt x="3182" y="756"/>
                    </a:lnTo>
                    <a:cubicBezTo>
                      <a:pt x="2363" y="756"/>
                      <a:pt x="1261" y="599"/>
                      <a:pt x="567" y="315"/>
                    </a:cubicBezTo>
                    <a:cubicBezTo>
                      <a:pt x="347" y="252"/>
                      <a:pt x="158" y="12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2" name="Google Shape;10106;p74"/>
              <p:cNvSpPr/>
              <p:nvPr/>
            </p:nvSpPr>
            <p:spPr>
              <a:xfrm>
                <a:off x="-62511900" y="4268500"/>
                <a:ext cx="78000" cy="606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427" extrusionOk="0">
                    <a:moveTo>
                      <a:pt x="1" y="1"/>
                    </a:moveTo>
                    <a:lnTo>
                      <a:pt x="1" y="1167"/>
                    </a:lnTo>
                    <a:lnTo>
                      <a:pt x="32" y="1167"/>
                    </a:lnTo>
                    <a:cubicBezTo>
                      <a:pt x="32" y="1482"/>
                      <a:pt x="379" y="1797"/>
                      <a:pt x="914" y="2017"/>
                    </a:cubicBezTo>
                    <a:cubicBezTo>
                      <a:pt x="1387" y="2238"/>
                      <a:pt x="2332" y="2395"/>
                      <a:pt x="3120" y="2427"/>
                    </a:cubicBezTo>
                    <a:cubicBezTo>
                      <a:pt x="3057" y="2143"/>
                      <a:pt x="3025" y="1860"/>
                      <a:pt x="3025" y="1608"/>
                    </a:cubicBezTo>
                    <a:cubicBezTo>
                      <a:pt x="3025" y="1324"/>
                      <a:pt x="3088" y="1041"/>
                      <a:pt x="3120" y="757"/>
                    </a:cubicBezTo>
                    <a:cubicBezTo>
                      <a:pt x="2332" y="757"/>
                      <a:pt x="1230" y="599"/>
                      <a:pt x="536" y="316"/>
                    </a:cubicBezTo>
                    <a:cubicBezTo>
                      <a:pt x="347" y="253"/>
                      <a:pt x="158" y="127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57" name="Google Shape;10125;p74"/>
            <p:cNvGrpSpPr/>
            <p:nvPr/>
          </p:nvGrpSpPr>
          <p:grpSpPr>
            <a:xfrm>
              <a:off x="10823979" y="1752179"/>
              <a:ext cx="633089" cy="634693"/>
              <a:chOff x="-64044600" y="3360375"/>
              <a:chExt cx="315850" cy="316650"/>
            </a:xfrm>
            <a:grpFill/>
          </p:grpSpPr>
          <p:sp>
            <p:nvSpPr>
              <p:cNvPr id="658" name="Google Shape;10126;p74"/>
              <p:cNvSpPr/>
              <p:nvPr/>
            </p:nvSpPr>
            <p:spPr>
              <a:xfrm>
                <a:off x="-63980025" y="3532875"/>
                <a:ext cx="185900" cy="1441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5766" extrusionOk="0">
                    <a:moveTo>
                      <a:pt x="410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20"/>
                      <a:pt x="410" y="820"/>
                    </a:cubicBezTo>
                    <a:lnTo>
                      <a:pt x="883" y="820"/>
                    </a:lnTo>
                    <a:lnTo>
                      <a:pt x="1670" y="5419"/>
                    </a:lnTo>
                    <a:cubicBezTo>
                      <a:pt x="1702" y="5608"/>
                      <a:pt x="1859" y="5766"/>
                      <a:pt x="2048" y="5766"/>
                    </a:cubicBezTo>
                    <a:lnTo>
                      <a:pt x="5356" y="5766"/>
                    </a:lnTo>
                    <a:cubicBezTo>
                      <a:pt x="5545" y="5766"/>
                      <a:pt x="5766" y="5608"/>
                      <a:pt x="5766" y="5419"/>
                    </a:cubicBezTo>
                    <a:lnTo>
                      <a:pt x="6554" y="820"/>
                    </a:lnTo>
                    <a:lnTo>
                      <a:pt x="7026" y="820"/>
                    </a:lnTo>
                    <a:cubicBezTo>
                      <a:pt x="7247" y="820"/>
                      <a:pt x="7404" y="630"/>
                      <a:pt x="7404" y="410"/>
                    </a:cubicBezTo>
                    <a:cubicBezTo>
                      <a:pt x="7436" y="189"/>
                      <a:pt x="7247" y="0"/>
                      <a:pt x="70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9" name="Google Shape;10127;p74"/>
              <p:cNvSpPr/>
              <p:nvPr/>
            </p:nvSpPr>
            <p:spPr>
              <a:xfrm>
                <a:off x="-64044600" y="3360375"/>
                <a:ext cx="315850" cy="152825"/>
              </a:xfrm>
              <a:custGeom>
                <a:avLst/>
                <a:gdLst/>
                <a:ahLst/>
                <a:cxnLst/>
                <a:rect l="l" t="t" r="r" b="b"/>
                <a:pathLst>
                  <a:path w="12634" h="6113" extrusionOk="0">
                    <a:moveTo>
                      <a:pt x="378" y="1"/>
                    </a:moveTo>
                    <a:cubicBezTo>
                      <a:pt x="158" y="1"/>
                      <a:pt x="0" y="190"/>
                      <a:pt x="0" y="442"/>
                    </a:cubicBezTo>
                    <a:lnTo>
                      <a:pt x="0" y="5672"/>
                    </a:lnTo>
                    <a:cubicBezTo>
                      <a:pt x="0" y="5892"/>
                      <a:pt x="189" y="6113"/>
                      <a:pt x="378" y="6113"/>
                    </a:cubicBezTo>
                    <a:lnTo>
                      <a:pt x="3088" y="6113"/>
                    </a:lnTo>
                    <a:cubicBezTo>
                      <a:pt x="3245" y="5514"/>
                      <a:pt x="3560" y="4947"/>
                      <a:pt x="4001" y="4569"/>
                    </a:cubicBezTo>
                    <a:cubicBezTo>
                      <a:pt x="3875" y="4285"/>
                      <a:pt x="3812" y="3970"/>
                      <a:pt x="3812" y="3624"/>
                    </a:cubicBezTo>
                    <a:cubicBezTo>
                      <a:pt x="3812" y="2238"/>
                      <a:pt x="4915" y="1135"/>
                      <a:pt x="6301" y="1135"/>
                    </a:cubicBezTo>
                    <a:cubicBezTo>
                      <a:pt x="7656" y="1135"/>
                      <a:pt x="8759" y="2238"/>
                      <a:pt x="8759" y="3624"/>
                    </a:cubicBezTo>
                    <a:cubicBezTo>
                      <a:pt x="8759" y="3939"/>
                      <a:pt x="8696" y="4254"/>
                      <a:pt x="8570" y="4569"/>
                    </a:cubicBezTo>
                    <a:cubicBezTo>
                      <a:pt x="9011" y="5010"/>
                      <a:pt x="9326" y="5514"/>
                      <a:pt x="9483" y="6113"/>
                    </a:cubicBezTo>
                    <a:lnTo>
                      <a:pt x="12193" y="6113"/>
                    </a:lnTo>
                    <a:cubicBezTo>
                      <a:pt x="12445" y="6113"/>
                      <a:pt x="12602" y="5892"/>
                      <a:pt x="12602" y="5672"/>
                    </a:cubicBezTo>
                    <a:lnTo>
                      <a:pt x="12602" y="442"/>
                    </a:lnTo>
                    <a:cubicBezTo>
                      <a:pt x="12634" y="190"/>
                      <a:pt x="12445" y="1"/>
                      <a:pt x="122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60" name="Google Shape;10128;p74"/>
              <p:cNvSpPr/>
              <p:nvPr/>
            </p:nvSpPr>
            <p:spPr>
              <a:xfrm>
                <a:off x="-63945375" y="3408425"/>
                <a:ext cx="117375" cy="103200"/>
              </a:xfrm>
              <a:custGeom>
                <a:avLst/>
                <a:gdLst/>
                <a:ahLst/>
                <a:cxnLst/>
                <a:rect l="l" t="t" r="r" b="b"/>
                <a:pathLst>
                  <a:path w="4695" h="4128" extrusionOk="0">
                    <a:moveTo>
                      <a:pt x="2364" y="1"/>
                    </a:moveTo>
                    <a:cubicBezTo>
                      <a:pt x="1450" y="1"/>
                      <a:pt x="694" y="757"/>
                      <a:pt x="694" y="1670"/>
                    </a:cubicBezTo>
                    <a:cubicBezTo>
                      <a:pt x="694" y="2080"/>
                      <a:pt x="851" y="2489"/>
                      <a:pt x="1167" y="2805"/>
                    </a:cubicBezTo>
                    <a:cubicBezTo>
                      <a:pt x="599" y="3120"/>
                      <a:pt x="190" y="3592"/>
                      <a:pt x="1" y="4128"/>
                    </a:cubicBezTo>
                    <a:lnTo>
                      <a:pt x="4695" y="4128"/>
                    </a:lnTo>
                    <a:cubicBezTo>
                      <a:pt x="4475" y="3561"/>
                      <a:pt x="4065" y="3088"/>
                      <a:pt x="3529" y="2805"/>
                    </a:cubicBezTo>
                    <a:cubicBezTo>
                      <a:pt x="3813" y="2489"/>
                      <a:pt x="4002" y="2080"/>
                      <a:pt x="4002" y="1670"/>
                    </a:cubicBezTo>
                    <a:cubicBezTo>
                      <a:pt x="4002" y="757"/>
                      <a:pt x="3277" y="1"/>
                      <a:pt x="236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7057440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230387" y="124703"/>
            <a:ext cx="8679898" cy="543185"/>
          </a:xfrm>
        </p:spPr>
        <p:txBody>
          <a:bodyPr/>
          <a:lstStyle/>
          <a:p>
            <a:r>
              <a:rPr lang="en-US" sz="4800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6295509" y="3369519"/>
            <a:ext cx="187282" cy="583229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6773769" y="3436854"/>
            <a:ext cx="449288" cy="44855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8190368" y="3486043"/>
            <a:ext cx="433895" cy="350185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8234290" y="4387111"/>
            <a:ext cx="498092" cy="36502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3138977" y="3416942"/>
            <a:ext cx="488381" cy="48838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5003404" y="4227353"/>
            <a:ext cx="411494" cy="529157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5631482" y="4355128"/>
            <a:ext cx="431039" cy="426524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3847656" y="4275686"/>
            <a:ext cx="296552" cy="428429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6265996" y="4307387"/>
            <a:ext cx="386912" cy="428429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7561148" y="4333711"/>
            <a:ext cx="423999" cy="43472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3746681" y="3514833"/>
            <a:ext cx="521466" cy="353213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3288877" y="4161204"/>
            <a:ext cx="268285" cy="657390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6820426" y="4333710"/>
            <a:ext cx="491581" cy="38865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4424338" y="4314274"/>
            <a:ext cx="404708" cy="408089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7514032" y="3429337"/>
            <a:ext cx="385358" cy="463593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grpSp>
        <p:nvGrpSpPr>
          <p:cNvPr id="116" name="Google Shape;6783;p88"/>
          <p:cNvGrpSpPr/>
          <p:nvPr/>
        </p:nvGrpSpPr>
        <p:grpSpPr>
          <a:xfrm>
            <a:off x="8211050" y="926484"/>
            <a:ext cx="425141" cy="424850"/>
            <a:chOff x="-34004625" y="3585850"/>
            <a:chExt cx="292225" cy="292025"/>
          </a:xfrm>
          <a:solidFill>
            <a:srgbClr val="EE9012"/>
          </a:solidFill>
        </p:grpSpPr>
        <p:sp>
          <p:nvSpPr>
            <p:cNvPr id="117" name="Google Shape;6784;p88"/>
            <p:cNvSpPr/>
            <p:nvPr/>
          </p:nvSpPr>
          <p:spPr>
            <a:xfrm>
              <a:off x="-33832150" y="3585850"/>
              <a:ext cx="103200" cy="154200"/>
            </a:xfrm>
            <a:custGeom>
              <a:avLst/>
              <a:gdLst/>
              <a:ahLst/>
              <a:cxnLst/>
              <a:rect l="l" t="t" r="r" b="b"/>
              <a:pathLst>
                <a:path w="4128" h="6168" extrusionOk="0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8" name="Google Shape;6785;p88"/>
            <p:cNvSpPr/>
            <p:nvPr/>
          </p:nvSpPr>
          <p:spPr>
            <a:xfrm>
              <a:off x="-34004625" y="3690400"/>
              <a:ext cx="155175" cy="187475"/>
            </a:xfrm>
            <a:custGeom>
              <a:avLst/>
              <a:gdLst/>
              <a:ahLst/>
              <a:cxnLst/>
              <a:rect l="l" t="t" r="r" b="b"/>
              <a:pathLst>
                <a:path w="6207" h="7499" extrusionOk="0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9" name="Google Shape;6786;p88"/>
            <p:cNvSpPr/>
            <p:nvPr/>
          </p:nvSpPr>
          <p:spPr>
            <a:xfrm>
              <a:off x="-33936100" y="36210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20" name="Google Shape;6787;p88"/>
            <p:cNvSpPr/>
            <p:nvPr/>
          </p:nvSpPr>
          <p:spPr>
            <a:xfrm>
              <a:off x="-33952650" y="3690125"/>
              <a:ext cx="155975" cy="186950"/>
            </a:xfrm>
            <a:custGeom>
              <a:avLst/>
              <a:gdLst/>
              <a:ahLst/>
              <a:cxnLst/>
              <a:rect l="l" t="t" r="r" b="b"/>
              <a:pathLst>
                <a:path w="6239" h="7478" extrusionOk="0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21" name="Google Shape;6788;p88"/>
            <p:cNvSpPr/>
            <p:nvPr/>
          </p:nvSpPr>
          <p:spPr>
            <a:xfrm>
              <a:off x="-33849475" y="3758125"/>
              <a:ext cx="137075" cy="33100"/>
            </a:xfrm>
            <a:custGeom>
              <a:avLst/>
              <a:gdLst/>
              <a:ahLst/>
              <a:cxnLst/>
              <a:rect l="l" t="t" r="r" b="b"/>
              <a:pathLst>
                <a:path w="5483" h="1324" extrusionOk="0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33" name="Google Shape;6800;p88"/>
          <p:cNvGrpSpPr/>
          <p:nvPr/>
        </p:nvGrpSpPr>
        <p:grpSpPr>
          <a:xfrm>
            <a:off x="7495165" y="1728546"/>
            <a:ext cx="414065" cy="412966"/>
            <a:chOff x="-30345325" y="3184750"/>
            <a:chExt cx="292225" cy="291450"/>
          </a:xfrm>
          <a:solidFill>
            <a:srgbClr val="EE9012"/>
          </a:solidFill>
        </p:grpSpPr>
        <p:sp>
          <p:nvSpPr>
            <p:cNvPr id="134" name="Google Shape;6801;p88"/>
            <p:cNvSpPr/>
            <p:nvPr/>
          </p:nvSpPr>
          <p:spPr>
            <a:xfrm>
              <a:off x="-30328000" y="3184750"/>
              <a:ext cx="258375" cy="120950"/>
            </a:xfrm>
            <a:custGeom>
              <a:avLst/>
              <a:gdLst/>
              <a:ahLst/>
              <a:cxnLst/>
              <a:rect l="l" t="t" r="r" b="b"/>
              <a:pathLst>
                <a:path w="10335" h="483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5" name="Google Shape;6802;p88"/>
            <p:cNvSpPr/>
            <p:nvPr/>
          </p:nvSpPr>
          <p:spPr>
            <a:xfrm>
              <a:off x="-30310675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6" name="Google Shape;6803;p88"/>
            <p:cNvSpPr/>
            <p:nvPr/>
          </p:nvSpPr>
          <p:spPr>
            <a:xfrm>
              <a:off x="-30345325" y="3408425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7" name="Google Shape;6804;p88"/>
            <p:cNvSpPr/>
            <p:nvPr/>
          </p:nvSpPr>
          <p:spPr>
            <a:xfrm>
              <a:off x="-30156300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8" name="Google Shape;6805;p88"/>
            <p:cNvSpPr/>
            <p:nvPr/>
          </p:nvSpPr>
          <p:spPr>
            <a:xfrm>
              <a:off x="-30190950" y="3408425"/>
              <a:ext cx="137850" cy="67775"/>
            </a:xfrm>
            <a:custGeom>
              <a:avLst/>
              <a:gdLst/>
              <a:ahLst/>
              <a:cxnLst/>
              <a:rect l="l" t="t" r="r" b="b"/>
              <a:pathLst>
                <a:path w="5514" h="2711" extrusionOk="0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99" name="Google Shape;6866;p88"/>
          <p:cNvGrpSpPr/>
          <p:nvPr/>
        </p:nvGrpSpPr>
        <p:grpSpPr>
          <a:xfrm>
            <a:off x="4435184" y="3483024"/>
            <a:ext cx="381641" cy="422300"/>
            <a:chOff x="-30354000" y="3569100"/>
            <a:chExt cx="292250" cy="292225"/>
          </a:xfrm>
          <a:solidFill>
            <a:srgbClr val="EE9012"/>
          </a:solidFill>
        </p:grpSpPr>
        <p:sp>
          <p:nvSpPr>
            <p:cNvPr id="200" name="Google Shape;6867;p88"/>
            <p:cNvSpPr/>
            <p:nvPr/>
          </p:nvSpPr>
          <p:spPr>
            <a:xfrm>
              <a:off x="-30354000" y="3604550"/>
              <a:ext cx="137875" cy="256000"/>
            </a:xfrm>
            <a:custGeom>
              <a:avLst/>
              <a:gdLst/>
              <a:ahLst/>
              <a:cxnLst/>
              <a:rect l="l" t="t" r="r" b="b"/>
              <a:pathLst>
                <a:path w="5515" h="10240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1" name="Google Shape;6868;p88"/>
            <p:cNvSpPr/>
            <p:nvPr/>
          </p:nvSpPr>
          <p:spPr>
            <a:xfrm>
              <a:off x="-30198825" y="3604550"/>
              <a:ext cx="137075" cy="256775"/>
            </a:xfrm>
            <a:custGeom>
              <a:avLst/>
              <a:gdLst/>
              <a:ahLst/>
              <a:cxnLst/>
              <a:rect l="l" t="t" r="r" b="b"/>
              <a:pathLst>
                <a:path w="5483" h="10271" extrusionOk="0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2" name="Google Shape;6869;p88"/>
            <p:cNvSpPr/>
            <p:nvPr/>
          </p:nvSpPr>
          <p:spPr>
            <a:xfrm>
              <a:off x="-30139750" y="3636850"/>
              <a:ext cx="26000" cy="37825"/>
            </a:xfrm>
            <a:custGeom>
              <a:avLst/>
              <a:gdLst/>
              <a:ahLst/>
              <a:cxnLst/>
              <a:rect l="l" t="t" r="r" b="b"/>
              <a:pathLst>
                <a:path w="1040" h="1513" extrusionOk="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3" name="Google Shape;6870;p88"/>
            <p:cNvSpPr/>
            <p:nvPr/>
          </p:nvSpPr>
          <p:spPr>
            <a:xfrm>
              <a:off x="-30302800" y="3638950"/>
              <a:ext cx="25225" cy="36500"/>
            </a:xfrm>
            <a:custGeom>
              <a:avLst/>
              <a:gdLst/>
              <a:ahLst/>
              <a:cxnLst/>
              <a:rect l="l" t="t" r="r" b="b"/>
              <a:pathLst>
                <a:path w="1009" h="1460" extrusionOk="0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4" name="Google Shape;6871;p88"/>
            <p:cNvSpPr/>
            <p:nvPr/>
          </p:nvSpPr>
          <p:spPr>
            <a:xfrm>
              <a:off x="-30242925" y="3569100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5" name="Google Shape;6872;p88"/>
            <p:cNvSpPr/>
            <p:nvPr/>
          </p:nvSpPr>
          <p:spPr>
            <a:xfrm>
              <a:off x="-30262625" y="3654950"/>
              <a:ext cx="107925" cy="68550"/>
            </a:xfrm>
            <a:custGeom>
              <a:avLst/>
              <a:gdLst/>
              <a:ahLst/>
              <a:cxnLst/>
              <a:rect l="l" t="t" r="r" b="b"/>
              <a:pathLst>
                <a:path w="4317" h="2742" extrusionOk="0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90" name="Google Shape;6957;p88"/>
          <p:cNvGrpSpPr/>
          <p:nvPr/>
        </p:nvGrpSpPr>
        <p:grpSpPr>
          <a:xfrm>
            <a:off x="3730946" y="986056"/>
            <a:ext cx="373566" cy="372830"/>
            <a:chOff x="-31094350" y="3194000"/>
            <a:chExt cx="292225" cy="291650"/>
          </a:xfrm>
          <a:solidFill>
            <a:srgbClr val="EE9012"/>
          </a:solidFill>
        </p:grpSpPr>
        <p:sp>
          <p:nvSpPr>
            <p:cNvPr id="291" name="Google Shape;6958;p88"/>
            <p:cNvSpPr/>
            <p:nvPr/>
          </p:nvSpPr>
          <p:spPr>
            <a:xfrm>
              <a:off x="-31033700" y="3194000"/>
              <a:ext cx="103200" cy="34100"/>
            </a:xfrm>
            <a:custGeom>
              <a:avLst/>
              <a:gdLst/>
              <a:ahLst/>
              <a:cxnLst/>
              <a:rect l="l" t="t" r="r" b="b"/>
              <a:pathLst>
                <a:path w="4128" h="1364" extrusionOk="0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2" name="Google Shape;6959;p88"/>
            <p:cNvSpPr/>
            <p:nvPr/>
          </p:nvSpPr>
          <p:spPr>
            <a:xfrm>
              <a:off x="-31042375" y="3346200"/>
              <a:ext cx="16550" cy="18150"/>
            </a:xfrm>
            <a:custGeom>
              <a:avLst/>
              <a:gdLst/>
              <a:ahLst/>
              <a:cxnLst/>
              <a:rect l="l" t="t" r="r" b="b"/>
              <a:pathLst>
                <a:path w="662" h="726" extrusionOk="0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3" name="Google Shape;6960;p88"/>
            <p:cNvSpPr/>
            <p:nvPr/>
          </p:nvSpPr>
          <p:spPr>
            <a:xfrm>
              <a:off x="-31042375" y="32784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4" name="Google Shape;6961;p88"/>
            <p:cNvSpPr/>
            <p:nvPr/>
          </p:nvSpPr>
          <p:spPr>
            <a:xfrm>
              <a:off x="-31042375" y="3416300"/>
              <a:ext cx="16550" cy="16575"/>
            </a:xfrm>
            <a:custGeom>
              <a:avLst/>
              <a:gdLst/>
              <a:ahLst/>
              <a:cxnLst/>
              <a:rect l="l" t="t" r="r" b="b"/>
              <a:pathLst>
                <a:path w="662" h="663" extrusionOk="0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5" name="Google Shape;6962;p88"/>
            <p:cNvSpPr/>
            <p:nvPr/>
          </p:nvSpPr>
          <p:spPr>
            <a:xfrm>
              <a:off x="-31094350" y="3210725"/>
              <a:ext cx="222900" cy="274925"/>
            </a:xfrm>
            <a:custGeom>
              <a:avLst/>
              <a:gdLst/>
              <a:ahLst/>
              <a:cxnLst/>
              <a:rect l="l" t="t" r="r" b="b"/>
              <a:pathLst>
                <a:path w="8916" h="10997" extrusionOk="0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6" name="Google Shape;6963;p88"/>
            <p:cNvSpPr/>
            <p:nvPr/>
          </p:nvSpPr>
          <p:spPr>
            <a:xfrm>
              <a:off x="-30853350" y="3295000"/>
              <a:ext cx="51225" cy="104000"/>
            </a:xfrm>
            <a:custGeom>
              <a:avLst/>
              <a:gdLst/>
              <a:ahLst/>
              <a:cxnLst/>
              <a:rect l="l" t="t" r="r" b="b"/>
              <a:pathLst>
                <a:path w="2049" h="4160" extrusionOk="0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7" name="Google Shape;6964;p88"/>
            <p:cNvSpPr/>
            <p:nvPr/>
          </p:nvSpPr>
          <p:spPr>
            <a:xfrm>
              <a:off x="-30853350" y="3227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8" name="Google Shape;6965;p88"/>
            <p:cNvSpPr/>
            <p:nvPr/>
          </p:nvSpPr>
          <p:spPr>
            <a:xfrm>
              <a:off x="-30851775" y="3416300"/>
              <a:ext cx="46500" cy="51225"/>
            </a:xfrm>
            <a:custGeom>
              <a:avLst/>
              <a:gdLst/>
              <a:ahLst/>
              <a:cxnLst/>
              <a:rect l="l" t="t" r="r" b="b"/>
              <a:pathLst>
                <a:path w="1860" h="2049" extrusionOk="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99" name="Google Shape;6966;p88"/>
          <p:cNvGrpSpPr/>
          <p:nvPr/>
        </p:nvGrpSpPr>
        <p:grpSpPr>
          <a:xfrm>
            <a:off x="8189636" y="2558379"/>
            <a:ext cx="453661" cy="454361"/>
            <a:chOff x="-31093575" y="3552550"/>
            <a:chExt cx="291450" cy="291900"/>
          </a:xfrm>
          <a:solidFill>
            <a:srgbClr val="EE9012"/>
          </a:solidFill>
        </p:grpSpPr>
        <p:sp>
          <p:nvSpPr>
            <p:cNvPr id="300" name="Google Shape;6967;p88"/>
            <p:cNvSpPr/>
            <p:nvPr/>
          </p:nvSpPr>
          <p:spPr>
            <a:xfrm>
              <a:off x="-31011650" y="3745525"/>
              <a:ext cx="7900" cy="12625"/>
            </a:xfrm>
            <a:custGeom>
              <a:avLst/>
              <a:gdLst/>
              <a:ahLst/>
              <a:cxnLst/>
              <a:rect l="l" t="t" r="r" b="b"/>
              <a:pathLst>
                <a:path w="316" h="505" extrusionOk="0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1" name="Google Shape;6968;p88"/>
            <p:cNvSpPr/>
            <p:nvPr/>
          </p:nvSpPr>
          <p:spPr>
            <a:xfrm>
              <a:off x="-31093575" y="3671500"/>
              <a:ext cx="171725" cy="172950"/>
            </a:xfrm>
            <a:custGeom>
              <a:avLst/>
              <a:gdLst/>
              <a:ahLst/>
              <a:cxnLst/>
              <a:rect l="l" t="t" r="r" b="b"/>
              <a:pathLst>
                <a:path w="6869" h="6918" extrusionOk="0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2" name="Google Shape;6969;p88"/>
            <p:cNvSpPr/>
            <p:nvPr/>
          </p:nvSpPr>
          <p:spPr>
            <a:xfrm>
              <a:off x="-30895875" y="3621075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3" name="Google Shape;6970;p88"/>
            <p:cNvSpPr/>
            <p:nvPr/>
          </p:nvSpPr>
          <p:spPr>
            <a:xfrm>
              <a:off x="-30974650" y="3552550"/>
              <a:ext cx="172525" cy="172400"/>
            </a:xfrm>
            <a:custGeom>
              <a:avLst/>
              <a:gdLst/>
              <a:ahLst/>
              <a:cxnLst/>
              <a:rect l="l" t="t" r="r" b="b"/>
              <a:pathLst>
                <a:path w="6901" h="6896" extrusionOk="0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48" name="Google Shape;6760;p88"/>
          <p:cNvGrpSpPr/>
          <p:nvPr/>
        </p:nvGrpSpPr>
        <p:grpSpPr>
          <a:xfrm>
            <a:off x="3152161" y="935257"/>
            <a:ext cx="374965" cy="450422"/>
            <a:chOff x="-35814600" y="3202075"/>
            <a:chExt cx="242625" cy="291450"/>
          </a:xfrm>
          <a:solidFill>
            <a:srgbClr val="EE9012"/>
          </a:solidFill>
        </p:grpSpPr>
        <p:sp>
          <p:nvSpPr>
            <p:cNvPr id="49" name="Google Shape;6761;p88"/>
            <p:cNvSpPr/>
            <p:nvPr/>
          </p:nvSpPr>
          <p:spPr>
            <a:xfrm>
              <a:off x="-35814600" y="3202075"/>
              <a:ext cx="51225" cy="202450"/>
            </a:xfrm>
            <a:custGeom>
              <a:avLst/>
              <a:gdLst/>
              <a:ahLst/>
              <a:cxnLst/>
              <a:rect l="l" t="t" r="r" b="b"/>
              <a:pathLst>
                <a:path w="2049" h="8098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50" name="Google Shape;6762;p88"/>
            <p:cNvSpPr/>
            <p:nvPr/>
          </p:nvSpPr>
          <p:spPr>
            <a:xfrm>
              <a:off x="-35814600" y="3407650"/>
              <a:ext cx="242625" cy="68550"/>
            </a:xfrm>
            <a:custGeom>
              <a:avLst/>
              <a:gdLst/>
              <a:ahLst/>
              <a:cxnLst/>
              <a:rect l="l" t="t" r="r" b="b"/>
              <a:pathLst>
                <a:path w="9705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51" name="Google Shape;6763;p88"/>
            <p:cNvSpPr/>
            <p:nvPr/>
          </p:nvSpPr>
          <p:spPr>
            <a:xfrm>
              <a:off x="-35627125" y="3450950"/>
              <a:ext cx="55150" cy="25250"/>
            </a:xfrm>
            <a:custGeom>
              <a:avLst/>
              <a:gdLst/>
              <a:ahLst/>
              <a:cxnLst/>
              <a:rect l="l" t="t" r="r" b="b"/>
              <a:pathLst>
                <a:path w="2206" h="1010" extrusionOk="0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52" name="Google Shape;6764;p88"/>
            <p:cNvSpPr/>
            <p:nvPr/>
          </p:nvSpPr>
          <p:spPr>
            <a:xfrm>
              <a:off x="-35703525" y="3305250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53" name="Google Shape;6765;p88"/>
            <p:cNvSpPr/>
            <p:nvPr/>
          </p:nvSpPr>
          <p:spPr>
            <a:xfrm>
              <a:off x="-35677550" y="3254050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99" name="Google Shape;6766;p88"/>
            <p:cNvSpPr/>
            <p:nvPr/>
          </p:nvSpPr>
          <p:spPr>
            <a:xfrm>
              <a:off x="-35746850" y="3202075"/>
              <a:ext cx="171725" cy="189050"/>
            </a:xfrm>
            <a:custGeom>
              <a:avLst/>
              <a:gdLst/>
              <a:ahLst/>
              <a:cxnLst/>
              <a:rect l="l" t="t" r="r" b="b"/>
              <a:pathLst>
                <a:path w="6869" h="7562" extrusionOk="0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0" name="Google Shape;6767;p88"/>
            <p:cNvSpPr/>
            <p:nvPr/>
          </p:nvSpPr>
          <p:spPr>
            <a:xfrm>
              <a:off x="-35677550" y="3450950"/>
              <a:ext cx="34675" cy="42575"/>
            </a:xfrm>
            <a:custGeom>
              <a:avLst/>
              <a:gdLst/>
              <a:ahLst/>
              <a:cxnLst/>
              <a:rect l="l" t="t" r="r" b="b"/>
              <a:pathLst>
                <a:path w="1387" h="1703" extrusionOk="0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10" name="Google Shape;6777;p88"/>
          <p:cNvGrpSpPr/>
          <p:nvPr/>
        </p:nvGrpSpPr>
        <p:grpSpPr>
          <a:xfrm>
            <a:off x="6127724" y="908464"/>
            <a:ext cx="450421" cy="450422"/>
            <a:chOff x="-34003850" y="3227275"/>
            <a:chExt cx="291450" cy="291450"/>
          </a:xfrm>
          <a:solidFill>
            <a:srgbClr val="EE9012"/>
          </a:solidFill>
        </p:grpSpPr>
        <p:sp>
          <p:nvSpPr>
            <p:cNvPr id="111" name="Google Shape;6778;p88"/>
            <p:cNvSpPr/>
            <p:nvPr/>
          </p:nvSpPr>
          <p:spPr>
            <a:xfrm>
              <a:off x="-33852625" y="3313925"/>
              <a:ext cx="128425" cy="49625"/>
            </a:xfrm>
            <a:custGeom>
              <a:avLst/>
              <a:gdLst/>
              <a:ahLst/>
              <a:cxnLst/>
              <a:rect l="l" t="t" r="r" b="b"/>
              <a:pathLst>
                <a:path w="5137" h="1985" extrusionOk="0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2" name="Google Shape;6779;p88"/>
            <p:cNvSpPr/>
            <p:nvPr/>
          </p:nvSpPr>
          <p:spPr>
            <a:xfrm>
              <a:off x="-33866000" y="3328875"/>
              <a:ext cx="153600" cy="103200"/>
            </a:xfrm>
            <a:custGeom>
              <a:avLst/>
              <a:gdLst/>
              <a:ahLst/>
              <a:cxnLst/>
              <a:rect l="l" t="t" r="r" b="b"/>
              <a:pathLst>
                <a:path w="6144" h="4128" extrusionOk="0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3" name="Google Shape;6780;p88"/>
            <p:cNvSpPr/>
            <p:nvPr/>
          </p:nvSpPr>
          <p:spPr>
            <a:xfrm>
              <a:off x="-34003850" y="327925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4" name="Google Shape;6781;p88"/>
            <p:cNvSpPr/>
            <p:nvPr/>
          </p:nvSpPr>
          <p:spPr>
            <a:xfrm>
              <a:off x="-34003850" y="3227275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5" name="Google Shape;6782;p88"/>
            <p:cNvSpPr/>
            <p:nvPr/>
          </p:nvSpPr>
          <p:spPr>
            <a:xfrm>
              <a:off x="-34003850" y="3484050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60" name="Google Shape;6827;p88"/>
          <p:cNvGrpSpPr/>
          <p:nvPr/>
        </p:nvGrpSpPr>
        <p:grpSpPr>
          <a:xfrm>
            <a:off x="6694941" y="916356"/>
            <a:ext cx="455290" cy="449186"/>
            <a:chOff x="-33645475" y="3228075"/>
            <a:chExt cx="294600" cy="290650"/>
          </a:xfrm>
          <a:solidFill>
            <a:srgbClr val="EE9012"/>
          </a:solidFill>
        </p:grpSpPr>
        <p:sp>
          <p:nvSpPr>
            <p:cNvPr id="161" name="Google Shape;6828;p88"/>
            <p:cNvSpPr/>
            <p:nvPr/>
          </p:nvSpPr>
          <p:spPr>
            <a:xfrm>
              <a:off x="-33456450" y="3261925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2" name="Google Shape;6829;p88"/>
            <p:cNvSpPr/>
            <p:nvPr/>
          </p:nvSpPr>
          <p:spPr>
            <a:xfrm>
              <a:off x="-33575375" y="3433625"/>
              <a:ext cx="85075" cy="85100"/>
            </a:xfrm>
            <a:custGeom>
              <a:avLst/>
              <a:gdLst/>
              <a:ahLst/>
              <a:cxnLst/>
              <a:rect l="l" t="t" r="r" b="b"/>
              <a:pathLst>
                <a:path w="3403" h="3404" extrusionOk="0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3" name="Google Shape;6830;p88"/>
            <p:cNvSpPr/>
            <p:nvPr/>
          </p:nvSpPr>
          <p:spPr>
            <a:xfrm>
              <a:off x="-33645475" y="3228075"/>
              <a:ext cx="206375" cy="153600"/>
            </a:xfrm>
            <a:custGeom>
              <a:avLst/>
              <a:gdLst/>
              <a:ahLst/>
              <a:cxnLst/>
              <a:rect l="l" t="t" r="r" b="b"/>
              <a:pathLst>
                <a:path w="8255" h="6144" extrusionOk="0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4" name="Google Shape;6831;p88"/>
            <p:cNvSpPr/>
            <p:nvPr/>
          </p:nvSpPr>
          <p:spPr>
            <a:xfrm>
              <a:off x="-33593500" y="3279250"/>
              <a:ext cx="104775" cy="52275"/>
            </a:xfrm>
            <a:custGeom>
              <a:avLst/>
              <a:gdLst/>
              <a:ahLst/>
              <a:cxnLst/>
              <a:rect l="l" t="t" r="r" b="b"/>
              <a:pathLst>
                <a:path w="4191" h="2091" extrusionOk="0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5" name="Google Shape;6832;p88"/>
            <p:cNvSpPr/>
            <p:nvPr/>
          </p:nvSpPr>
          <p:spPr>
            <a:xfrm>
              <a:off x="-33593500" y="3341475"/>
              <a:ext cx="104775" cy="74075"/>
            </a:xfrm>
            <a:custGeom>
              <a:avLst/>
              <a:gdLst/>
              <a:ahLst/>
              <a:cxnLst/>
              <a:rect l="l" t="t" r="r" b="b"/>
              <a:pathLst>
                <a:path w="4191" h="2963" extrusionOk="0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6" name="Google Shape;6833;p88"/>
            <p:cNvSpPr/>
            <p:nvPr/>
          </p:nvSpPr>
          <p:spPr>
            <a:xfrm>
              <a:off x="-33455650" y="3381650"/>
              <a:ext cx="104775" cy="52250"/>
            </a:xfrm>
            <a:custGeom>
              <a:avLst/>
              <a:gdLst/>
              <a:ahLst/>
              <a:cxnLst/>
              <a:rect l="l" t="t" r="r" b="b"/>
              <a:pathLst>
                <a:path w="4191" h="2090" extrusionOk="0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67" name="Google Shape;6834;p88"/>
            <p:cNvSpPr/>
            <p:nvPr/>
          </p:nvSpPr>
          <p:spPr>
            <a:xfrm>
              <a:off x="-33456450" y="3443875"/>
              <a:ext cx="102425" cy="74850"/>
            </a:xfrm>
            <a:custGeom>
              <a:avLst/>
              <a:gdLst/>
              <a:ahLst/>
              <a:cxnLst/>
              <a:rect l="l" t="t" r="r" b="b"/>
              <a:pathLst>
                <a:path w="4097" h="2994" extrusionOk="0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06" name="Google Shape;6873;p88"/>
          <p:cNvGrpSpPr/>
          <p:nvPr/>
        </p:nvGrpSpPr>
        <p:grpSpPr>
          <a:xfrm>
            <a:off x="4395120" y="916891"/>
            <a:ext cx="435778" cy="450422"/>
            <a:chOff x="-35118325" y="3202075"/>
            <a:chExt cx="281975" cy="291450"/>
          </a:xfrm>
          <a:solidFill>
            <a:srgbClr val="EE9012"/>
          </a:solidFill>
        </p:grpSpPr>
        <p:sp>
          <p:nvSpPr>
            <p:cNvPr id="207" name="Google Shape;6874;p88"/>
            <p:cNvSpPr/>
            <p:nvPr/>
          </p:nvSpPr>
          <p:spPr>
            <a:xfrm>
              <a:off x="-35008050" y="3202075"/>
              <a:ext cx="171700" cy="171250"/>
            </a:xfrm>
            <a:custGeom>
              <a:avLst/>
              <a:gdLst/>
              <a:ahLst/>
              <a:cxnLst/>
              <a:rect l="l" t="t" r="r" b="b"/>
              <a:pathLst>
                <a:path w="6868" h="6850" extrusionOk="0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8" name="Google Shape;6875;p88"/>
            <p:cNvSpPr/>
            <p:nvPr/>
          </p:nvSpPr>
          <p:spPr>
            <a:xfrm>
              <a:off x="-34937975" y="3254050"/>
              <a:ext cx="33125" cy="67775"/>
            </a:xfrm>
            <a:custGeom>
              <a:avLst/>
              <a:gdLst/>
              <a:ahLst/>
              <a:cxnLst/>
              <a:rect l="l" t="t" r="r" b="b"/>
              <a:pathLst>
                <a:path w="1325" h="2711" extrusionOk="0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9" name="Google Shape;6876;p88"/>
            <p:cNvSpPr/>
            <p:nvPr/>
          </p:nvSpPr>
          <p:spPr>
            <a:xfrm>
              <a:off x="-35085250" y="3338325"/>
              <a:ext cx="69325" cy="69350"/>
            </a:xfrm>
            <a:custGeom>
              <a:avLst/>
              <a:gdLst/>
              <a:ahLst/>
              <a:cxnLst/>
              <a:rect l="l" t="t" r="r" b="b"/>
              <a:pathLst>
                <a:path w="2773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10" name="Google Shape;6877;p88"/>
            <p:cNvSpPr/>
            <p:nvPr/>
          </p:nvSpPr>
          <p:spPr>
            <a:xfrm>
              <a:off x="-35118325" y="3424175"/>
              <a:ext cx="137075" cy="69350"/>
            </a:xfrm>
            <a:custGeom>
              <a:avLst/>
              <a:gdLst/>
              <a:ahLst/>
              <a:cxnLst/>
              <a:rect l="l" t="t" r="r" b="b"/>
              <a:pathLst>
                <a:path w="5483" h="2774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17" name="Google Shape;6884;p88"/>
          <p:cNvGrpSpPr/>
          <p:nvPr/>
        </p:nvGrpSpPr>
        <p:grpSpPr>
          <a:xfrm>
            <a:off x="7495164" y="916356"/>
            <a:ext cx="428514" cy="451040"/>
            <a:chOff x="-33277650" y="3226875"/>
            <a:chExt cx="277275" cy="291850"/>
          </a:xfrm>
          <a:solidFill>
            <a:srgbClr val="EE9012"/>
          </a:solidFill>
        </p:grpSpPr>
        <p:sp>
          <p:nvSpPr>
            <p:cNvPr id="218" name="Google Shape;6885;p88"/>
            <p:cNvSpPr/>
            <p:nvPr/>
          </p:nvSpPr>
          <p:spPr>
            <a:xfrm>
              <a:off x="-33071300" y="3440725"/>
              <a:ext cx="33100" cy="33900"/>
            </a:xfrm>
            <a:custGeom>
              <a:avLst/>
              <a:gdLst/>
              <a:ahLst/>
              <a:cxnLst/>
              <a:rect l="l" t="t" r="r" b="b"/>
              <a:pathLst>
                <a:path w="1324" h="1356" extrusionOk="0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19" name="Google Shape;6886;p88"/>
            <p:cNvSpPr/>
            <p:nvPr/>
          </p:nvSpPr>
          <p:spPr>
            <a:xfrm>
              <a:off x="-33157925" y="3227275"/>
              <a:ext cx="17350" cy="103200"/>
            </a:xfrm>
            <a:custGeom>
              <a:avLst/>
              <a:gdLst/>
              <a:ahLst/>
              <a:cxnLst/>
              <a:rect l="l" t="t" r="r" b="b"/>
              <a:pathLst>
                <a:path w="694" h="4128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0" name="Google Shape;6887;p88"/>
            <p:cNvSpPr/>
            <p:nvPr/>
          </p:nvSpPr>
          <p:spPr>
            <a:xfrm>
              <a:off x="-33175250" y="3347650"/>
              <a:ext cx="51200" cy="51350"/>
            </a:xfrm>
            <a:custGeom>
              <a:avLst/>
              <a:gdLst/>
              <a:ahLst/>
              <a:cxnLst/>
              <a:rect l="l" t="t" r="r" b="b"/>
              <a:pathLst>
                <a:path w="2048" h="2054" extrusionOk="0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1" name="Google Shape;6888;p88"/>
            <p:cNvSpPr/>
            <p:nvPr/>
          </p:nvSpPr>
          <p:spPr>
            <a:xfrm>
              <a:off x="-33224875" y="3404500"/>
              <a:ext cx="159900" cy="114225"/>
            </a:xfrm>
            <a:custGeom>
              <a:avLst/>
              <a:gdLst/>
              <a:ahLst/>
              <a:cxnLst/>
              <a:rect l="l" t="t" r="r" b="b"/>
              <a:pathLst>
                <a:path w="6396" h="4569" extrusionOk="0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2" name="Google Shape;6889;p88"/>
            <p:cNvSpPr/>
            <p:nvPr/>
          </p:nvSpPr>
          <p:spPr>
            <a:xfrm>
              <a:off x="-33141400" y="3312350"/>
              <a:ext cx="127625" cy="138625"/>
            </a:xfrm>
            <a:custGeom>
              <a:avLst/>
              <a:gdLst/>
              <a:ahLst/>
              <a:cxnLst/>
              <a:rect l="l" t="t" r="r" b="b"/>
              <a:pathLst>
                <a:path w="5105" h="5545" extrusionOk="0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3" name="Google Shape;6890;p88"/>
            <p:cNvSpPr/>
            <p:nvPr/>
          </p:nvSpPr>
          <p:spPr>
            <a:xfrm>
              <a:off x="-33122500" y="3226875"/>
              <a:ext cx="122125" cy="83925"/>
            </a:xfrm>
            <a:custGeom>
              <a:avLst/>
              <a:gdLst/>
              <a:ahLst/>
              <a:cxnLst/>
              <a:rect l="l" t="t" r="r" b="b"/>
              <a:pathLst>
                <a:path w="4885" h="3357" extrusionOk="0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24" name="Google Shape;6891;p88"/>
            <p:cNvSpPr/>
            <p:nvPr/>
          </p:nvSpPr>
          <p:spPr>
            <a:xfrm>
              <a:off x="-33277650" y="3245400"/>
              <a:ext cx="102400" cy="198500"/>
            </a:xfrm>
            <a:custGeom>
              <a:avLst/>
              <a:gdLst/>
              <a:ahLst/>
              <a:cxnLst/>
              <a:rect l="l" t="t" r="r" b="b"/>
              <a:pathLst>
                <a:path w="4096" h="7940" extrusionOk="0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55" name="Google Shape;6922;p88"/>
          <p:cNvGrpSpPr/>
          <p:nvPr/>
        </p:nvGrpSpPr>
        <p:grpSpPr>
          <a:xfrm>
            <a:off x="4970683" y="916891"/>
            <a:ext cx="423608" cy="450422"/>
            <a:chOff x="-34755225" y="3202075"/>
            <a:chExt cx="274100" cy="291450"/>
          </a:xfrm>
          <a:solidFill>
            <a:srgbClr val="EE9012"/>
          </a:solidFill>
        </p:grpSpPr>
        <p:sp>
          <p:nvSpPr>
            <p:cNvPr id="256" name="Google Shape;6923;p88"/>
            <p:cNvSpPr/>
            <p:nvPr/>
          </p:nvSpPr>
          <p:spPr>
            <a:xfrm>
              <a:off x="-34703250" y="3389525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7" name="Google Shape;6924;p88"/>
            <p:cNvSpPr/>
            <p:nvPr/>
          </p:nvSpPr>
          <p:spPr>
            <a:xfrm>
              <a:off x="-34636300" y="3348575"/>
              <a:ext cx="69325" cy="75625"/>
            </a:xfrm>
            <a:custGeom>
              <a:avLst/>
              <a:gdLst/>
              <a:ahLst/>
              <a:cxnLst/>
              <a:rect l="l" t="t" r="r" b="b"/>
              <a:pathLst>
                <a:path w="2773" h="3025" extrusionOk="0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8" name="Google Shape;6925;p88"/>
            <p:cNvSpPr/>
            <p:nvPr/>
          </p:nvSpPr>
          <p:spPr>
            <a:xfrm>
              <a:off x="-34752875" y="3253275"/>
              <a:ext cx="126050" cy="170925"/>
            </a:xfrm>
            <a:custGeom>
              <a:avLst/>
              <a:gdLst/>
              <a:ahLst/>
              <a:cxnLst/>
              <a:rect l="l" t="t" r="r" b="b"/>
              <a:pathLst>
                <a:path w="5042" h="6837" extrusionOk="0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9" name="Google Shape;6926;p88"/>
            <p:cNvSpPr/>
            <p:nvPr/>
          </p:nvSpPr>
          <p:spPr>
            <a:xfrm>
              <a:off x="-34677250" y="3338325"/>
              <a:ext cx="33875" cy="33900"/>
            </a:xfrm>
            <a:custGeom>
              <a:avLst/>
              <a:gdLst/>
              <a:ahLst/>
              <a:cxnLst/>
              <a:rect l="l" t="t" r="r" b="b"/>
              <a:pathLst>
                <a:path w="1355" h="1356" extrusionOk="0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0" name="Google Shape;6927;p88"/>
            <p:cNvSpPr/>
            <p:nvPr/>
          </p:nvSpPr>
          <p:spPr>
            <a:xfrm>
              <a:off x="-34618200" y="3202500"/>
              <a:ext cx="137075" cy="135850"/>
            </a:xfrm>
            <a:custGeom>
              <a:avLst/>
              <a:gdLst/>
              <a:ahLst/>
              <a:cxnLst/>
              <a:rect l="l" t="t" r="r" b="b"/>
              <a:pathLst>
                <a:path w="5483" h="5434" extrusionOk="0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1" name="Google Shape;6928;p88"/>
            <p:cNvSpPr/>
            <p:nvPr/>
          </p:nvSpPr>
          <p:spPr>
            <a:xfrm>
              <a:off x="-34755225" y="3440725"/>
              <a:ext cx="188250" cy="52800"/>
            </a:xfrm>
            <a:custGeom>
              <a:avLst/>
              <a:gdLst/>
              <a:ahLst/>
              <a:cxnLst/>
              <a:rect l="l" t="t" r="r" b="b"/>
              <a:pathLst>
                <a:path w="7530" h="2112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2" name="Google Shape;6929;p88"/>
            <p:cNvSpPr/>
            <p:nvPr/>
          </p:nvSpPr>
          <p:spPr>
            <a:xfrm>
              <a:off x="-34754450" y="3202075"/>
              <a:ext cx="153600" cy="33900"/>
            </a:xfrm>
            <a:custGeom>
              <a:avLst/>
              <a:gdLst/>
              <a:ahLst/>
              <a:cxnLst/>
              <a:rect l="l" t="t" r="r" b="b"/>
              <a:pathLst>
                <a:path w="6144" h="1356" extrusionOk="0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14" name="Google Shape;6981;p88"/>
          <p:cNvGrpSpPr/>
          <p:nvPr/>
        </p:nvGrpSpPr>
        <p:grpSpPr>
          <a:xfrm>
            <a:off x="5515288" y="916565"/>
            <a:ext cx="456488" cy="451079"/>
            <a:chOff x="-34408675" y="3202075"/>
            <a:chExt cx="295375" cy="291875"/>
          </a:xfrm>
          <a:solidFill>
            <a:srgbClr val="EE9012"/>
          </a:solidFill>
        </p:grpSpPr>
        <p:sp>
          <p:nvSpPr>
            <p:cNvPr id="315" name="Google Shape;6982;p88"/>
            <p:cNvSpPr/>
            <p:nvPr/>
          </p:nvSpPr>
          <p:spPr>
            <a:xfrm>
              <a:off x="-34274775" y="3202075"/>
              <a:ext cx="161475" cy="161475"/>
            </a:xfrm>
            <a:custGeom>
              <a:avLst/>
              <a:gdLst/>
              <a:ahLst/>
              <a:cxnLst/>
              <a:rect l="l" t="t" r="r" b="b"/>
              <a:pathLst>
                <a:path w="6459" h="6459" extrusionOk="0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16" name="Google Shape;6983;p88"/>
            <p:cNvSpPr/>
            <p:nvPr/>
          </p:nvSpPr>
          <p:spPr>
            <a:xfrm>
              <a:off x="-34378750" y="3263175"/>
              <a:ext cx="76425" cy="73600"/>
            </a:xfrm>
            <a:custGeom>
              <a:avLst/>
              <a:gdLst/>
              <a:ahLst/>
              <a:cxnLst/>
              <a:rect l="l" t="t" r="r" b="b"/>
              <a:pathLst>
                <a:path w="3057" h="2944" extrusionOk="0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17" name="Google Shape;6984;p88"/>
            <p:cNvSpPr/>
            <p:nvPr/>
          </p:nvSpPr>
          <p:spPr>
            <a:xfrm>
              <a:off x="-34250375" y="3392300"/>
              <a:ext cx="77225" cy="74425"/>
            </a:xfrm>
            <a:custGeom>
              <a:avLst/>
              <a:gdLst/>
              <a:ahLst/>
              <a:cxnLst/>
              <a:rect l="l" t="t" r="r" b="b"/>
              <a:pathLst>
                <a:path w="3089" h="2977" extrusionOk="0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18" name="Google Shape;6985;p88"/>
            <p:cNvSpPr/>
            <p:nvPr/>
          </p:nvSpPr>
          <p:spPr>
            <a:xfrm>
              <a:off x="-34408675" y="3290275"/>
              <a:ext cx="207150" cy="203675"/>
            </a:xfrm>
            <a:custGeom>
              <a:avLst/>
              <a:gdLst/>
              <a:ahLst/>
              <a:cxnLst/>
              <a:rect l="l" t="t" r="r" b="b"/>
              <a:pathLst>
                <a:path w="8286" h="8147" extrusionOk="0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48" name="Google Shape;7015;p88"/>
          <p:cNvGrpSpPr/>
          <p:nvPr/>
        </p:nvGrpSpPr>
        <p:grpSpPr>
          <a:xfrm>
            <a:off x="8170801" y="1679595"/>
            <a:ext cx="498608" cy="496390"/>
            <a:chOff x="-30735200" y="3552550"/>
            <a:chExt cx="292225" cy="290925"/>
          </a:xfrm>
          <a:solidFill>
            <a:srgbClr val="EE9012"/>
          </a:solidFill>
        </p:grpSpPr>
        <p:sp>
          <p:nvSpPr>
            <p:cNvPr id="349" name="Google Shape;7016;p88"/>
            <p:cNvSpPr/>
            <p:nvPr/>
          </p:nvSpPr>
          <p:spPr>
            <a:xfrm>
              <a:off x="-30613900" y="3655750"/>
              <a:ext cx="170925" cy="187725"/>
            </a:xfrm>
            <a:custGeom>
              <a:avLst/>
              <a:gdLst/>
              <a:ahLst/>
              <a:cxnLst/>
              <a:rect l="l" t="t" r="r" b="b"/>
              <a:pathLst>
                <a:path w="6837" h="7509" extrusionOk="0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0" name="Google Shape;7017;p88"/>
            <p:cNvSpPr/>
            <p:nvPr/>
          </p:nvSpPr>
          <p:spPr>
            <a:xfrm>
              <a:off x="-30735200" y="3552550"/>
              <a:ext cx="188275" cy="205075"/>
            </a:xfrm>
            <a:custGeom>
              <a:avLst/>
              <a:gdLst/>
              <a:ahLst/>
              <a:cxnLst/>
              <a:rect l="l" t="t" r="r" b="b"/>
              <a:pathLst>
                <a:path w="7531" h="8203" extrusionOk="0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132" name="Google Shape;6799;p88"/>
          <p:cNvSpPr/>
          <p:nvPr/>
        </p:nvSpPr>
        <p:spPr>
          <a:xfrm>
            <a:off x="4346601" y="1707902"/>
            <a:ext cx="445214" cy="446398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195" name="Google Shape;6862;p88"/>
          <p:cNvGrpSpPr/>
          <p:nvPr/>
        </p:nvGrpSpPr>
        <p:grpSpPr>
          <a:xfrm>
            <a:off x="4907684" y="1706389"/>
            <a:ext cx="460833" cy="449225"/>
            <a:chOff x="-31817400" y="3910025"/>
            <a:chExt cx="301675" cy="294075"/>
          </a:xfrm>
          <a:solidFill>
            <a:srgbClr val="EE9012"/>
          </a:solidFill>
        </p:grpSpPr>
        <p:sp>
          <p:nvSpPr>
            <p:cNvPr id="196" name="Google Shape;6863;p88"/>
            <p:cNvSpPr/>
            <p:nvPr/>
          </p:nvSpPr>
          <p:spPr>
            <a:xfrm>
              <a:off x="-31817400" y="3911550"/>
              <a:ext cx="301675" cy="292550"/>
            </a:xfrm>
            <a:custGeom>
              <a:avLst/>
              <a:gdLst/>
              <a:ahLst/>
              <a:cxnLst/>
              <a:rect l="l" t="t" r="r" b="b"/>
              <a:pathLst>
                <a:path w="12067" h="11702" extrusionOk="0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7" name="Google Shape;6864;p88"/>
            <p:cNvSpPr/>
            <p:nvPr/>
          </p:nvSpPr>
          <p:spPr>
            <a:xfrm>
              <a:off x="-31816600" y="4062950"/>
              <a:ext cx="144150" cy="140600"/>
            </a:xfrm>
            <a:custGeom>
              <a:avLst/>
              <a:gdLst/>
              <a:ahLst/>
              <a:cxnLst/>
              <a:rect l="l" t="t" r="r" b="b"/>
              <a:pathLst>
                <a:path w="5766" h="5624" extrusionOk="0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8" name="Google Shape;6865;p88"/>
            <p:cNvSpPr/>
            <p:nvPr/>
          </p:nvSpPr>
          <p:spPr>
            <a:xfrm>
              <a:off x="-31648050" y="3910025"/>
              <a:ext cx="129175" cy="127725"/>
            </a:xfrm>
            <a:custGeom>
              <a:avLst/>
              <a:gdLst/>
              <a:ahLst/>
              <a:cxnLst/>
              <a:rect l="l" t="t" r="r" b="b"/>
              <a:pathLst>
                <a:path w="5167" h="5109" extrusionOk="0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46" name="Google Shape;6913;p88"/>
          <p:cNvGrpSpPr/>
          <p:nvPr/>
        </p:nvGrpSpPr>
        <p:grpSpPr>
          <a:xfrm>
            <a:off x="5475369" y="1706598"/>
            <a:ext cx="450026" cy="448804"/>
            <a:chOff x="-31455100" y="3909350"/>
            <a:chExt cx="294600" cy="293800"/>
          </a:xfrm>
          <a:solidFill>
            <a:srgbClr val="EE9012"/>
          </a:solidFill>
        </p:grpSpPr>
        <p:sp>
          <p:nvSpPr>
            <p:cNvPr id="247" name="Google Shape;6914;p88"/>
            <p:cNvSpPr/>
            <p:nvPr/>
          </p:nvSpPr>
          <p:spPr>
            <a:xfrm>
              <a:off x="-31455100" y="390935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48" name="Google Shape;6915;p88"/>
            <p:cNvSpPr/>
            <p:nvPr/>
          </p:nvSpPr>
          <p:spPr>
            <a:xfrm>
              <a:off x="-31455100" y="3997350"/>
              <a:ext cx="215050" cy="205025"/>
            </a:xfrm>
            <a:custGeom>
              <a:avLst/>
              <a:gdLst/>
              <a:ahLst/>
              <a:cxnLst/>
              <a:rect l="l" t="t" r="r" b="b"/>
              <a:pathLst>
                <a:path w="8602" h="8201" extrusionOk="0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80" name="Google Shape;6947;p88"/>
          <p:cNvGrpSpPr/>
          <p:nvPr/>
        </p:nvGrpSpPr>
        <p:grpSpPr>
          <a:xfrm>
            <a:off x="3147851" y="1725784"/>
            <a:ext cx="446398" cy="447620"/>
            <a:chOff x="-32927950" y="3944800"/>
            <a:chExt cx="292225" cy="293025"/>
          </a:xfrm>
          <a:solidFill>
            <a:srgbClr val="EE9012"/>
          </a:solidFill>
        </p:grpSpPr>
        <p:sp>
          <p:nvSpPr>
            <p:cNvPr id="281" name="Google Shape;6948;p88"/>
            <p:cNvSpPr/>
            <p:nvPr/>
          </p:nvSpPr>
          <p:spPr>
            <a:xfrm>
              <a:off x="-32927950" y="3944800"/>
              <a:ext cx="69325" cy="292225"/>
            </a:xfrm>
            <a:custGeom>
              <a:avLst/>
              <a:gdLst/>
              <a:ahLst/>
              <a:cxnLst/>
              <a:rect l="l" t="t" r="r" b="b"/>
              <a:pathLst>
                <a:path w="2773" h="11689" extrusionOk="0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2" name="Google Shape;6949;p88"/>
            <p:cNvSpPr/>
            <p:nvPr/>
          </p:nvSpPr>
          <p:spPr>
            <a:xfrm>
              <a:off x="-32720800" y="4057425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3" name="Google Shape;6950;p88"/>
            <p:cNvSpPr/>
            <p:nvPr/>
          </p:nvSpPr>
          <p:spPr>
            <a:xfrm>
              <a:off x="-32720800" y="4099950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4" name="Google Shape;6951;p88"/>
            <p:cNvSpPr/>
            <p:nvPr/>
          </p:nvSpPr>
          <p:spPr>
            <a:xfrm>
              <a:off x="-32720800" y="414170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5" name="Google Shape;6952;p88"/>
            <p:cNvSpPr/>
            <p:nvPr/>
          </p:nvSpPr>
          <p:spPr>
            <a:xfrm>
              <a:off x="-32754675" y="3944800"/>
              <a:ext cx="51225" cy="52000"/>
            </a:xfrm>
            <a:custGeom>
              <a:avLst/>
              <a:gdLst/>
              <a:ahLst/>
              <a:cxnLst/>
              <a:rect l="l" t="t" r="r" b="b"/>
              <a:pathLst>
                <a:path w="2049" h="2080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6" name="Google Shape;6953;p88"/>
            <p:cNvSpPr/>
            <p:nvPr/>
          </p:nvSpPr>
          <p:spPr>
            <a:xfrm>
              <a:off x="-32687725" y="3944800"/>
              <a:ext cx="34675" cy="55150"/>
            </a:xfrm>
            <a:custGeom>
              <a:avLst/>
              <a:gdLst/>
              <a:ahLst/>
              <a:cxnLst/>
              <a:rect l="l" t="t" r="r" b="b"/>
              <a:pathLst>
                <a:path w="1387" h="2206" extrusionOk="0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7" name="Google Shape;6954;p88"/>
            <p:cNvSpPr/>
            <p:nvPr/>
          </p:nvSpPr>
          <p:spPr>
            <a:xfrm>
              <a:off x="-32860200" y="4014100"/>
              <a:ext cx="207150" cy="153625"/>
            </a:xfrm>
            <a:custGeom>
              <a:avLst/>
              <a:gdLst/>
              <a:ahLst/>
              <a:cxnLst/>
              <a:rect l="l" t="t" r="r" b="b"/>
              <a:pathLst>
                <a:path w="8286" h="6145" extrusionOk="0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8" name="Google Shape;6955;p88"/>
            <p:cNvSpPr/>
            <p:nvPr/>
          </p:nvSpPr>
          <p:spPr>
            <a:xfrm>
              <a:off x="-32755450" y="4055850"/>
              <a:ext cx="51200" cy="181175"/>
            </a:xfrm>
            <a:custGeom>
              <a:avLst/>
              <a:gdLst/>
              <a:ahLst/>
              <a:cxnLst/>
              <a:rect l="l" t="t" r="r" b="b"/>
              <a:pathLst>
                <a:path w="2048" h="7247" extrusionOk="0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9" name="Google Shape;6956;p88"/>
            <p:cNvSpPr/>
            <p:nvPr/>
          </p:nvSpPr>
          <p:spPr>
            <a:xfrm>
              <a:off x="-32686925" y="4182650"/>
              <a:ext cx="34675" cy="55175"/>
            </a:xfrm>
            <a:custGeom>
              <a:avLst/>
              <a:gdLst/>
              <a:ahLst/>
              <a:cxnLst/>
              <a:rect l="l" t="t" r="r" b="b"/>
              <a:pathLst>
                <a:path w="1387" h="2207" extrusionOk="0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04" name="Google Shape;6971;p88"/>
          <p:cNvGrpSpPr/>
          <p:nvPr/>
        </p:nvGrpSpPr>
        <p:grpSpPr>
          <a:xfrm>
            <a:off x="6107749" y="1700219"/>
            <a:ext cx="445214" cy="445176"/>
            <a:chOff x="-31093575" y="3911725"/>
            <a:chExt cx="291450" cy="291425"/>
          </a:xfrm>
          <a:solidFill>
            <a:srgbClr val="EE9012"/>
          </a:solidFill>
        </p:grpSpPr>
        <p:sp>
          <p:nvSpPr>
            <p:cNvPr id="305" name="Google Shape;6972;p88"/>
            <p:cNvSpPr/>
            <p:nvPr/>
          </p:nvSpPr>
          <p:spPr>
            <a:xfrm>
              <a:off x="-31093575" y="39117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6" name="Google Shape;6973;p88"/>
            <p:cNvSpPr/>
            <p:nvPr/>
          </p:nvSpPr>
          <p:spPr>
            <a:xfrm>
              <a:off x="-31025825" y="3980250"/>
              <a:ext cx="156750" cy="154250"/>
            </a:xfrm>
            <a:custGeom>
              <a:avLst/>
              <a:gdLst/>
              <a:ahLst/>
              <a:cxnLst/>
              <a:rect l="l" t="t" r="r" b="b"/>
              <a:pathLst>
                <a:path w="6270" h="6170" extrusionOk="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37" name="Google Shape;7004;p88"/>
          <p:cNvGrpSpPr/>
          <p:nvPr/>
        </p:nvGrpSpPr>
        <p:grpSpPr>
          <a:xfrm>
            <a:off x="3781531" y="1707953"/>
            <a:ext cx="469273" cy="446093"/>
            <a:chOff x="-32576675" y="3944600"/>
            <a:chExt cx="307200" cy="292025"/>
          </a:xfrm>
          <a:solidFill>
            <a:srgbClr val="EE9012"/>
          </a:solidFill>
        </p:grpSpPr>
        <p:sp>
          <p:nvSpPr>
            <p:cNvPr id="338" name="Google Shape;7005;p88"/>
            <p:cNvSpPr/>
            <p:nvPr/>
          </p:nvSpPr>
          <p:spPr>
            <a:xfrm>
              <a:off x="-32482950" y="3944600"/>
              <a:ext cx="213475" cy="214650"/>
            </a:xfrm>
            <a:custGeom>
              <a:avLst/>
              <a:gdLst/>
              <a:ahLst/>
              <a:cxnLst/>
              <a:rect l="l" t="t" r="r" b="b"/>
              <a:pathLst>
                <a:path w="8539" h="8586" extrusionOk="0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39" name="Google Shape;7006;p88"/>
            <p:cNvSpPr/>
            <p:nvPr/>
          </p:nvSpPr>
          <p:spPr>
            <a:xfrm>
              <a:off x="-32576675" y="4020200"/>
              <a:ext cx="215850" cy="216425"/>
            </a:xfrm>
            <a:custGeom>
              <a:avLst/>
              <a:gdLst/>
              <a:ahLst/>
              <a:cxnLst/>
              <a:rect l="l" t="t" r="r" b="b"/>
              <a:pathLst>
                <a:path w="8634" h="8657" extrusionOk="0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51" name="Google Shape;7018;p88"/>
          <p:cNvGrpSpPr/>
          <p:nvPr/>
        </p:nvGrpSpPr>
        <p:grpSpPr>
          <a:xfrm>
            <a:off x="6730347" y="1707238"/>
            <a:ext cx="446398" cy="445214"/>
            <a:chOff x="-30735200" y="3910925"/>
            <a:chExt cx="292225" cy="291450"/>
          </a:xfrm>
          <a:solidFill>
            <a:srgbClr val="EE9012"/>
          </a:solidFill>
        </p:grpSpPr>
        <p:sp>
          <p:nvSpPr>
            <p:cNvPr id="352" name="Google Shape;7019;p88"/>
            <p:cNvSpPr/>
            <p:nvPr/>
          </p:nvSpPr>
          <p:spPr>
            <a:xfrm>
              <a:off x="-30683225" y="3962900"/>
              <a:ext cx="188275" cy="186700"/>
            </a:xfrm>
            <a:custGeom>
              <a:avLst/>
              <a:gdLst/>
              <a:ahLst/>
              <a:cxnLst/>
              <a:rect l="l" t="t" r="r" b="b"/>
              <a:pathLst>
                <a:path w="7531" h="7468" extrusionOk="0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3" name="Google Shape;7020;p88"/>
            <p:cNvSpPr/>
            <p:nvPr/>
          </p:nvSpPr>
          <p:spPr>
            <a:xfrm>
              <a:off x="-30735200" y="3910925"/>
              <a:ext cx="292225" cy="291450"/>
            </a:xfrm>
            <a:custGeom>
              <a:avLst/>
              <a:gdLst/>
              <a:ahLst/>
              <a:cxnLst/>
              <a:rect l="l" t="t" r="r" b="b"/>
              <a:pathLst>
                <a:path w="11689" h="11658" extrusionOk="0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355" name="Google Shape;5917;p86"/>
          <p:cNvSpPr/>
          <p:nvPr/>
        </p:nvSpPr>
        <p:spPr>
          <a:xfrm>
            <a:off x="4339773" y="2577097"/>
            <a:ext cx="451033" cy="463173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sp>
        <p:nvSpPr>
          <p:cNvPr id="356" name="Google Shape;5955;p86"/>
          <p:cNvSpPr/>
          <p:nvPr/>
        </p:nvSpPr>
        <p:spPr>
          <a:xfrm>
            <a:off x="4879374" y="2649496"/>
            <a:ext cx="459005" cy="390768"/>
          </a:xfrm>
          <a:custGeom>
            <a:avLst/>
            <a:gdLst/>
            <a:ahLst/>
            <a:cxnLst/>
            <a:rect l="l" t="t" r="r" b="b"/>
            <a:pathLst>
              <a:path w="12666" h="10713" extrusionOk="0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EE9012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357" name="Google Shape;5983;p86"/>
          <p:cNvGrpSpPr/>
          <p:nvPr/>
        </p:nvGrpSpPr>
        <p:grpSpPr>
          <a:xfrm>
            <a:off x="5526834" y="2589234"/>
            <a:ext cx="461288" cy="462005"/>
            <a:chOff x="-38538975" y="3954250"/>
            <a:chExt cx="318225" cy="316650"/>
          </a:xfrm>
          <a:solidFill>
            <a:srgbClr val="EE9012"/>
          </a:solidFill>
        </p:grpSpPr>
        <p:sp>
          <p:nvSpPr>
            <p:cNvPr id="358" name="Google Shape;5984;p86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9" name="Google Shape;5985;p86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60" name="Google Shape;5986;p86"/>
          <p:cNvGrpSpPr/>
          <p:nvPr/>
        </p:nvGrpSpPr>
        <p:grpSpPr>
          <a:xfrm>
            <a:off x="7353853" y="2571605"/>
            <a:ext cx="465818" cy="464303"/>
            <a:chOff x="-37385100" y="3949908"/>
            <a:chExt cx="321350" cy="318225"/>
          </a:xfrm>
          <a:solidFill>
            <a:srgbClr val="EE9012"/>
          </a:solidFill>
        </p:grpSpPr>
        <p:sp>
          <p:nvSpPr>
            <p:cNvPr id="361" name="Google Shape;5987;p86"/>
            <p:cNvSpPr/>
            <p:nvPr/>
          </p:nvSpPr>
          <p:spPr>
            <a:xfrm>
              <a:off x="-37190575" y="4145233"/>
              <a:ext cx="126825" cy="122900"/>
            </a:xfrm>
            <a:custGeom>
              <a:avLst/>
              <a:gdLst/>
              <a:ahLst/>
              <a:cxnLst/>
              <a:rect l="l" t="t" r="r" b="b"/>
              <a:pathLst>
                <a:path w="5073" h="4916" extrusionOk="0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62" name="Google Shape;5988;p86"/>
            <p:cNvSpPr/>
            <p:nvPr/>
          </p:nvSpPr>
          <p:spPr>
            <a:xfrm>
              <a:off x="-37385100" y="3949908"/>
              <a:ext cx="248125" cy="248950"/>
            </a:xfrm>
            <a:custGeom>
              <a:avLst/>
              <a:gdLst/>
              <a:ahLst/>
              <a:cxnLst/>
              <a:rect l="l" t="t" r="r" b="b"/>
              <a:pathLst>
                <a:path w="9925" h="9958" extrusionOk="0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63" name="Google Shape;6005;p86"/>
          <p:cNvGrpSpPr/>
          <p:nvPr/>
        </p:nvGrpSpPr>
        <p:grpSpPr>
          <a:xfrm>
            <a:off x="4901348" y="3495290"/>
            <a:ext cx="406289" cy="408912"/>
            <a:chOff x="-40011050" y="3972375"/>
            <a:chExt cx="316650" cy="316625"/>
          </a:xfrm>
          <a:solidFill>
            <a:srgbClr val="EE9012"/>
          </a:solidFill>
        </p:grpSpPr>
        <p:sp>
          <p:nvSpPr>
            <p:cNvPr id="364" name="Google Shape;6006;p86"/>
            <p:cNvSpPr/>
            <p:nvPr/>
          </p:nvSpPr>
          <p:spPr>
            <a:xfrm>
              <a:off x="-40011050" y="3972375"/>
              <a:ext cx="316650" cy="232350"/>
            </a:xfrm>
            <a:custGeom>
              <a:avLst/>
              <a:gdLst/>
              <a:ahLst/>
              <a:cxnLst/>
              <a:rect l="l" t="t" r="r" b="b"/>
              <a:pathLst>
                <a:path w="12666" h="9294" extrusionOk="0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65" name="Google Shape;6007;p86"/>
            <p:cNvSpPr/>
            <p:nvPr/>
          </p:nvSpPr>
          <p:spPr>
            <a:xfrm>
              <a:off x="-39950400" y="4225975"/>
              <a:ext cx="194575" cy="63025"/>
            </a:xfrm>
            <a:custGeom>
              <a:avLst/>
              <a:gdLst/>
              <a:ahLst/>
              <a:cxnLst/>
              <a:rect l="l" t="t" r="r" b="b"/>
              <a:pathLst>
                <a:path w="7783" h="2521" extrusionOk="0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66" name="Google Shape;6020;p86"/>
          <p:cNvGrpSpPr/>
          <p:nvPr/>
        </p:nvGrpSpPr>
        <p:grpSpPr>
          <a:xfrm>
            <a:off x="6148312" y="2583009"/>
            <a:ext cx="272918" cy="462005"/>
            <a:chOff x="-38109725" y="3955025"/>
            <a:chExt cx="188275" cy="316650"/>
          </a:xfrm>
          <a:solidFill>
            <a:srgbClr val="EE9012"/>
          </a:solidFill>
        </p:grpSpPr>
        <p:sp>
          <p:nvSpPr>
            <p:cNvPr id="367" name="Google Shape;6021;p86"/>
            <p:cNvSpPr/>
            <p:nvPr/>
          </p:nvSpPr>
          <p:spPr>
            <a:xfrm>
              <a:off x="-38109725" y="3955025"/>
              <a:ext cx="188275" cy="220575"/>
            </a:xfrm>
            <a:custGeom>
              <a:avLst/>
              <a:gdLst/>
              <a:ahLst/>
              <a:cxnLst/>
              <a:rect l="l" t="t" r="r" b="b"/>
              <a:pathLst>
                <a:path w="7531" h="8823" extrusionOk="0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68" name="Google Shape;6022;p86"/>
            <p:cNvSpPr/>
            <p:nvPr/>
          </p:nvSpPr>
          <p:spPr>
            <a:xfrm>
              <a:off x="-38067200" y="4196050"/>
              <a:ext cx="104775" cy="75625"/>
            </a:xfrm>
            <a:custGeom>
              <a:avLst/>
              <a:gdLst/>
              <a:ahLst/>
              <a:cxnLst/>
              <a:rect l="l" t="t" r="r" b="b"/>
              <a:pathLst>
                <a:path w="4191" h="3025" extrusionOk="0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69" name="Google Shape;6038;p86"/>
          <p:cNvGrpSpPr/>
          <p:nvPr/>
        </p:nvGrpSpPr>
        <p:grpSpPr>
          <a:xfrm>
            <a:off x="3796055" y="2604496"/>
            <a:ext cx="454439" cy="462589"/>
            <a:chOff x="-39647175" y="3972000"/>
            <a:chExt cx="313500" cy="317050"/>
          </a:xfrm>
          <a:solidFill>
            <a:srgbClr val="EE9012"/>
          </a:solidFill>
        </p:grpSpPr>
        <p:sp>
          <p:nvSpPr>
            <p:cNvPr id="370" name="Google Shape;6039;p86"/>
            <p:cNvSpPr/>
            <p:nvPr/>
          </p:nvSpPr>
          <p:spPr>
            <a:xfrm>
              <a:off x="-39647175" y="3972000"/>
              <a:ext cx="95325" cy="153975"/>
            </a:xfrm>
            <a:custGeom>
              <a:avLst/>
              <a:gdLst/>
              <a:ahLst/>
              <a:cxnLst/>
              <a:rect l="l" t="t" r="r" b="b"/>
              <a:pathLst>
                <a:path w="3813" h="6159" extrusionOk="0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71" name="Google Shape;6040;p86"/>
            <p:cNvSpPr/>
            <p:nvPr/>
          </p:nvSpPr>
          <p:spPr>
            <a:xfrm>
              <a:off x="-39588875" y="4011750"/>
              <a:ext cx="216600" cy="277300"/>
            </a:xfrm>
            <a:custGeom>
              <a:avLst/>
              <a:gdLst/>
              <a:ahLst/>
              <a:cxnLst/>
              <a:rect l="l" t="t" r="r" b="b"/>
              <a:pathLst>
                <a:path w="8664" h="11092" extrusionOk="0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72" name="Google Shape;6041;p86"/>
            <p:cNvSpPr/>
            <p:nvPr/>
          </p:nvSpPr>
          <p:spPr>
            <a:xfrm>
              <a:off x="-39398275" y="4073975"/>
              <a:ext cx="64600" cy="71600"/>
            </a:xfrm>
            <a:custGeom>
              <a:avLst/>
              <a:gdLst/>
              <a:ahLst/>
              <a:cxnLst/>
              <a:rect l="l" t="t" r="r" b="b"/>
              <a:pathLst>
                <a:path w="2584" h="2864" extrusionOk="0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73" name="Google Shape;6048;p86"/>
          <p:cNvGrpSpPr/>
          <p:nvPr/>
        </p:nvGrpSpPr>
        <p:grpSpPr>
          <a:xfrm>
            <a:off x="6705283" y="2576276"/>
            <a:ext cx="456722" cy="464303"/>
            <a:chOff x="-37804925" y="3953450"/>
            <a:chExt cx="315075" cy="318225"/>
          </a:xfrm>
          <a:solidFill>
            <a:srgbClr val="EE9012"/>
          </a:solidFill>
        </p:grpSpPr>
        <p:sp>
          <p:nvSpPr>
            <p:cNvPr id="374" name="Google Shape;6049;p86"/>
            <p:cNvSpPr/>
            <p:nvPr/>
          </p:nvSpPr>
          <p:spPr>
            <a:xfrm>
              <a:off x="-37614300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75" name="Google Shape;6050;p86"/>
            <p:cNvSpPr/>
            <p:nvPr/>
          </p:nvSpPr>
          <p:spPr>
            <a:xfrm>
              <a:off x="-37761600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76" name="Google Shape;6051;p86"/>
            <p:cNvSpPr/>
            <p:nvPr/>
          </p:nvSpPr>
          <p:spPr>
            <a:xfrm>
              <a:off x="-37804925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77" name="Google Shape;5717;p85"/>
          <p:cNvGrpSpPr/>
          <p:nvPr/>
        </p:nvGrpSpPr>
        <p:grpSpPr>
          <a:xfrm>
            <a:off x="5567841" y="3523547"/>
            <a:ext cx="492364" cy="387939"/>
            <a:chOff x="5629975" y="3255775"/>
            <a:chExt cx="504500" cy="397500"/>
          </a:xfrm>
          <a:solidFill>
            <a:srgbClr val="EE9012"/>
          </a:solidFill>
        </p:grpSpPr>
        <p:sp>
          <p:nvSpPr>
            <p:cNvPr id="378" name="Google Shape;5718;p85"/>
            <p:cNvSpPr/>
            <p:nvPr/>
          </p:nvSpPr>
          <p:spPr>
            <a:xfrm>
              <a:off x="575637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79" name="Google Shape;5719;p85"/>
            <p:cNvSpPr/>
            <p:nvPr/>
          </p:nvSpPr>
          <p:spPr>
            <a:xfrm>
              <a:off x="5629975" y="3374400"/>
              <a:ext cx="140575" cy="136175"/>
            </a:xfrm>
            <a:custGeom>
              <a:avLst/>
              <a:gdLst/>
              <a:ahLst/>
              <a:cxnLst/>
              <a:rect l="l" t="t" r="r" b="b"/>
              <a:pathLst>
                <a:path w="5623" h="5447" extrusionOk="0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0" name="Google Shape;5720;p85"/>
            <p:cNvSpPr/>
            <p:nvPr/>
          </p:nvSpPr>
          <p:spPr>
            <a:xfrm>
              <a:off x="589752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1" name="Google Shape;5721;p85"/>
            <p:cNvSpPr/>
            <p:nvPr/>
          </p:nvSpPr>
          <p:spPr>
            <a:xfrm>
              <a:off x="5996075" y="3373900"/>
              <a:ext cx="138400" cy="136200"/>
            </a:xfrm>
            <a:custGeom>
              <a:avLst/>
              <a:gdLst/>
              <a:ahLst/>
              <a:cxnLst/>
              <a:rect l="l" t="t" r="r" b="b"/>
              <a:pathLst>
                <a:path w="5536" h="5448" extrusionOk="0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2" name="Google Shape;5722;p85"/>
            <p:cNvSpPr/>
            <p:nvPr/>
          </p:nvSpPr>
          <p:spPr>
            <a:xfrm>
              <a:off x="5728150" y="3427400"/>
              <a:ext cx="310575" cy="225875"/>
            </a:xfrm>
            <a:custGeom>
              <a:avLst/>
              <a:gdLst/>
              <a:ahLst/>
              <a:cxnLst/>
              <a:rect l="l" t="t" r="r" b="b"/>
              <a:pathLst>
                <a:path w="12423" h="9035" extrusionOk="0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383" name="Google Shape;5723;p85"/>
          <p:cNvGrpSpPr/>
          <p:nvPr/>
        </p:nvGrpSpPr>
        <p:grpSpPr>
          <a:xfrm>
            <a:off x="3077945" y="2595843"/>
            <a:ext cx="556457" cy="457373"/>
            <a:chOff x="6234950" y="3255925"/>
            <a:chExt cx="483250" cy="397200"/>
          </a:xfrm>
          <a:solidFill>
            <a:srgbClr val="EE9012"/>
          </a:solidFill>
        </p:grpSpPr>
        <p:sp>
          <p:nvSpPr>
            <p:cNvPr id="384" name="Google Shape;5724;p85"/>
            <p:cNvSpPr/>
            <p:nvPr/>
          </p:nvSpPr>
          <p:spPr>
            <a:xfrm>
              <a:off x="6444675" y="3255925"/>
              <a:ext cx="128300" cy="90200"/>
            </a:xfrm>
            <a:custGeom>
              <a:avLst/>
              <a:gdLst/>
              <a:ahLst/>
              <a:cxnLst/>
              <a:rect l="l" t="t" r="r" b="b"/>
              <a:pathLst>
                <a:path w="5132" h="3608" extrusionOk="0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5" name="Google Shape;5725;p85"/>
            <p:cNvSpPr/>
            <p:nvPr/>
          </p:nvSpPr>
          <p:spPr>
            <a:xfrm>
              <a:off x="6444750" y="3563200"/>
              <a:ext cx="128225" cy="89925"/>
            </a:xfrm>
            <a:custGeom>
              <a:avLst/>
              <a:gdLst/>
              <a:ahLst/>
              <a:cxnLst/>
              <a:rect l="l" t="t" r="r" b="b"/>
              <a:pathLst>
                <a:path w="5129" h="3597" extrusionOk="0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6" name="Google Shape;5726;p85"/>
            <p:cNvSpPr/>
            <p:nvPr/>
          </p:nvSpPr>
          <p:spPr>
            <a:xfrm>
              <a:off x="6375350" y="3355650"/>
              <a:ext cx="244750" cy="197650"/>
            </a:xfrm>
            <a:custGeom>
              <a:avLst/>
              <a:gdLst/>
              <a:ahLst/>
              <a:cxnLst/>
              <a:rect l="l" t="t" r="r" b="b"/>
              <a:pathLst>
                <a:path w="9790" h="7906" extrusionOk="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7" name="Google Shape;5727;p85"/>
            <p:cNvSpPr/>
            <p:nvPr/>
          </p:nvSpPr>
          <p:spPr>
            <a:xfrm>
              <a:off x="6587875" y="3385100"/>
              <a:ext cx="130325" cy="140500"/>
            </a:xfrm>
            <a:custGeom>
              <a:avLst/>
              <a:gdLst/>
              <a:ahLst/>
              <a:cxnLst/>
              <a:rect l="l" t="t" r="r" b="b"/>
              <a:pathLst>
                <a:path w="5213" h="5620" extrusionOk="0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8" name="Google Shape;5728;p85"/>
            <p:cNvSpPr/>
            <p:nvPr/>
          </p:nvSpPr>
          <p:spPr>
            <a:xfrm>
              <a:off x="6234950" y="3469100"/>
              <a:ext cx="165050" cy="141200"/>
            </a:xfrm>
            <a:custGeom>
              <a:avLst/>
              <a:gdLst/>
              <a:ahLst/>
              <a:cxnLst/>
              <a:rect l="l" t="t" r="r" b="b"/>
              <a:pathLst>
                <a:path w="6602" h="5648" extrusionOk="0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9" name="Google Shape;5729;p85"/>
            <p:cNvSpPr/>
            <p:nvPr/>
          </p:nvSpPr>
          <p:spPr>
            <a:xfrm>
              <a:off x="6234950" y="3299725"/>
              <a:ext cx="165050" cy="141175"/>
            </a:xfrm>
            <a:custGeom>
              <a:avLst/>
              <a:gdLst/>
              <a:ahLst/>
              <a:cxnLst/>
              <a:rect l="l" t="t" r="r" b="b"/>
              <a:pathLst>
                <a:path w="6602" h="5647" extrusionOk="0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76363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" name="Google Shape;924;p36"/>
          <p:cNvSpPr txBox="1">
            <a:spLocks noGrp="1"/>
          </p:cNvSpPr>
          <p:nvPr>
            <p:ph type="ctrTitle"/>
          </p:nvPr>
        </p:nvSpPr>
        <p:spPr>
          <a:xfrm flipH="1">
            <a:off x="4265231" y="3845708"/>
            <a:ext cx="3943287" cy="950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—Someone Famous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925" name="Google Shape;925;p36"/>
          <p:cNvSpPr txBox="1">
            <a:spLocks noGrp="1"/>
          </p:cNvSpPr>
          <p:nvPr>
            <p:ph type="subTitle" idx="1"/>
          </p:nvPr>
        </p:nvSpPr>
        <p:spPr>
          <a:xfrm flipH="1">
            <a:off x="3126751" y="2791905"/>
            <a:ext cx="5174400" cy="133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“This is a quote. Words full of wisdom that someone important said and can make the reader get inspired.”</a:t>
            </a:r>
            <a:endParaRPr dirty="0">
              <a:solidFill>
                <a:srgbClr val="FFC000"/>
              </a:solidFill>
            </a:endParaRPr>
          </a:p>
        </p:txBody>
      </p:sp>
      <p:pic>
        <p:nvPicPr>
          <p:cNvPr id="1026" name="Picture 2" descr="narcisos amarillos en jarrón de vidrio transparente">
            <a:extLst>
              <a:ext uri="{FF2B5EF4-FFF2-40B4-BE49-F238E27FC236}">
                <a16:creationId xmlns:a16="http://schemas.microsoft.com/office/drawing/2014/main" id="{0C2FEC31-7869-4C96-BD6A-D0DDE3E205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3081337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5" name="Grupo 64">
            <a:extLst>
              <a:ext uri="{FF2B5EF4-FFF2-40B4-BE49-F238E27FC236}">
                <a16:creationId xmlns:a16="http://schemas.microsoft.com/office/drawing/2014/main" id="{A8826710-B83B-4532-8530-643E9B40376C}"/>
              </a:ext>
            </a:extLst>
          </p:cNvPr>
          <p:cNvGrpSpPr/>
          <p:nvPr/>
        </p:nvGrpSpPr>
        <p:grpSpPr>
          <a:xfrm rot="5400000">
            <a:off x="6334530" y="2244602"/>
            <a:ext cx="4742170" cy="580218"/>
            <a:chOff x="0" y="4024521"/>
            <a:chExt cx="9145498" cy="1118979"/>
          </a:xfrm>
        </p:grpSpPr>
        <p:grpSp>
          <p:nvGrpSpPr>
            <p:cNvPr id="66" name="Grupo 65">
              <a:extLst>
                <a:ext uri="{FF2B5EF4-FFF2-40B4-BE49-F238E27FC236}">
                  <a16:creationId xmlns:a16="http://schemas.microsoft.com/office/drawing/2014/main" id="{E6DA1DFB-3E67-494B-9BC0-F2EC9C9D2C1C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128" name="Freeform 10">
                <a:extLst>
                  <a:ext uri="{FF2B5EF4-FFF2-40B4-BE49-F238E27FC236}">
                    <a16:creationId xmlns:a16="http://schemas.microsoft.com/office/drawing/2014/main" id="{5A3F79E6-7FE0-426A-BD3A-EF00B1560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29" name="Grupo 128">
                <a:extLst>
                  <a:ext uri="{FF2B5EF4-FFF2-40B4-BE49-F238E27FC236}">
                    <a16:creationId xmlns:a16="http://schemas.microsoft.com/office/drawing/2014/main" id="{348DC6E5-F947-4A9C-873C-D9E1275AB6D7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30" name="Freeform 5">
                  <a:extLst>
                    <a:ext uri="{FF2B5EF4-FFF2-40B4-BE49-F238E27FC236}">
                      <a16:creationId xmlns:a16="http://schemas.microsoft.com/office/drawing/2014/main" id="{D807B78D-B2D0-4E84-94DA-B4BDA2CB7F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1" name="Freeform 6">
                  <a:extLst>
                    <a:ext uri="{FF2B5EF4-FFF2-40B4-BE49-F238E27FC236}">
                      <a16:creationId xmlns:a16="http://schemas.microsoft.com/office/drawing/2014/main" id="{4A49867B-A19D-400C-8EB1-2BD8BABA9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2" name="Freeform 7">
                  <a:extLst>
                    <a:ext uri="{FF2B5EF4-FFF2-40B4-BE49-F238E27FC236}">
                      <a16:creationId xmlns:a16="http://schemas.microsoft.com/office/drawing/2014/main" id="{81AA1E8B-33E6-4EAF-8A70-5186BF38D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3" name="Freeform 8">
                  <a:extLst>
                    <a:ext uri="{FF2B5EF4-FFF2-40B4-BE49-F238E27FC236}">
                      <a16:creationId xmlns:a16="http://schemas.microsoft.com/office/drawing/2014/main" id="{1F07EEC7-BF51-489F-A4B5-4BC629B91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4" name="Freeform 9">
                  <a:extLst>
                    <a:ext uri="{FF2B5EF4-FFF2-40B4-BE49-F238E27FC236}">
                      <a16:creationId xmlns:a16="http://schemas.microsoft.com/office/drawing/2014/main" id="{0CAC81CD-DF6B-4436-B1F9-433745D71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5" name="Freeform 11">
                  <a:extLst>
                    <a:ext uri="{FF2B5EF4-FFF2-40B4-BE49-F238E27FC236}">
                      <a16:creationId xmlns:a16="http://schemas.microsoft.com/office/drawing/2014/main" id="{FAD2DAC0-A866-4293-BEEB-D2625DF1733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6" name="Freeform 12">
                  <a:extLst>
                    <a:ext uri="{FF2B5EF4-FFF2-40B4-BE49-F238E27FC236}">
                      <a16:creationId xmlns:a16="http://schemas.microsoft.com/office/drawing/2014/main" id="{5652ECC4-7073-4DC8-B0FB-AE1491FA5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7" name="Freeform 13">
                  <a:extLst>
                    <a:ext uri="{FF2B5EF4-FFF2-40B4-BE49-F238E27FC236}">
                      <a16:creationId xmlns:a16="http://schemas.microsoft.com/office/drawing/2014/main" id="{5A313DF6-49DD-4A4B-A511-60C1984E0F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8" name="Freeform 14">
                  <a:extLst>
                    <a:ext uri="{FF2B5EF4-FFF2-40B4-BE49-F238E27FC236}">
                      <a16:creationId xmlns:a16="http://schemas.microsoft.com/office/drawing/2014/main" id="{30BFAAF1-DB80-4289-9E5C-40E416C9E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39" name="Freeform 15">
                  <a:extLst>
                    <a:ext uri="{FF2B5EF4-FFF2-40B4-BE49-F238E27FC236}">
                      <a16:creationId xmlns:a16="http://schemas.microsoft.com/office/drawing/2014/main" id="{E4A84167-CD4D-4375-B849-75EBB63475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0" name="Freeform 16">
                  <a:extLst>
                    <a:ext uri="{FF2B5EF4-FFF2-40B4-BE49-F238E27FC236}">
                      <a16:creationId xmlns:a16="http://schemas.microsoft.com/office/drawing/2014/main" id="{2891647B-112F-4B2D-BA49-6047B34846C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1" name="Freeform 17">
                  <a:extLst>
                    <a:ext uri="{FF2B5EF4-FFF2-40B4-BE49-F238E27FC236}">
                      <a16:creationId xmlns:a16="http://schemas.microsoft.com/office/drawing/2014/main" id="{47785183-00A7-4417-9028-456E1BDD95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2" name="Freeform 18">
                  <a:extLst>
                    <a:ext uri="{FF2B5EF4-FFF2-40B4-BE49-F238E27FC236}">
                      <a16:creationId xmlns:a16="http://schemas.microsoft.com/office/drawing/2014/main" id="{1FAC0519-ABF5-4A36-96D6-6A74BDD92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3" name="Freeform 19">
                  <a:extLst>
                    <a:ext uri="{FF2B5EF4-FFF2-40B4-BE49-F238E27FC236}">
                      <a16:creationId xmlns:a16="http://schemas.microsoft.com/office/drawing/2014/main" id="{64B6B164-6D42-4AD8-A81C-3E1CDF5428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4" name="Freeform 20">
                  <a:extLst>
                    <a:ext uri="{FF2B5EF4-FFF2-40B4-BE49-F238E27FC236}">
                      <a16:creationId xmlns:a16="http://schemas.microsoft.com/office/drawing/2014/main" id="{F04362B3-6AC3-4B2F-89DD-3AF16AF4C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5" name="Freeform 21">
                  <a:extLst>
                    <a:ext uri="{FF2B5EF4-FFF2-40B4-BE49-F238E27FC236}">
                      <a16:creationId xmlns:a16="http://schemas.microsoft.com/office/drawing/2014/main" id="{D5154D8D-B731-48BF-8EDC-B338049AEA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6" name="Freeform 22">
                  <a:extLst>
                    <a:ext uri="{FF2B5EF4-FFF2-40B4-BE49-F238E27FC236}">
                      <a16:creationId xmlns:a16="http://schemas.microsoft.com/office/drawing/2014/main" id="{1ACCFA7E-CB38-4FAD-B65B-975A48D204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7" name="Freeform 23">
                  <a:extLst>
                    <a:ext uri="{FF2B5EF4-FFF2-40B4-BE49-F238E27FC236}">
                      <a16:creationId xmlns:a16="http://schemas.microsoft.com/office/drawing/2014/main" id="{A1A51A53-EBBF-46A6-9CC2-4B744F55BE1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8" name="Freeform 24">
                  <a:extLst>
                    <a:ext uri="{FF2B5EF4-FFF2-40B4-BE49-F238E27FC236}">
                      <a16:creationId xmlns:a16="http://schemas.microsoft.com/office/drawing/2014/main" id="{C6757EF7-18C0-4B4A-9B76-9F1C5C27ED6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49" name="Freeform 25">
                  <a:extLst>
                    <a:ext uri="{FF2B5EF4-FFF2-40B4-BE49-F238E27FC236}">
                      <a16:creationId xmlns:a16="http://schemas.microsoft.com/office/drawing/2014/main" id="{623B0F27-9A4B-4CAD-8FFA-95DA941E4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0" name="Freeform 26">
                  <a:extLst>
                    <a:ext uri="{FF2B5EF4-FFF2-40B4-BE49-F238E27FC236}">
                      <a16:creationId xmlns:a16="http://schemas.microsoft.com/office/drawing/2014/main" id="{8E7B3A12-1E1B-4032-83DE-20C955CA4D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1" name="Freeform 27">
                  <a:extLst>
                    <a:ext uri="{FF2B5EF4-FFF2-40B4-BE49-F238E27FC236}">
                      <a16:creationId xmlns:a16="http://schemas.microsoft.com/office/drawing/2014/main" id="{B8E66340-CA47-4473-833A-1CD7D8E73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2" name="Freeform 28">
                  <a:extLst>
                    <a:ext uri="{FF2B5EF4-FFF2-40B4-BE49-F238E27FC236}">
                      <a16:creationId xmlns:a16="http://schemas.microsoft.com/office/drawing/2014/main" id="{7B5C36EE-0D4E-411B-BC4B-8D8D29E515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3" name="Freeform 29">
                  <a:extLst>
                    <a:ext uri="{FF2B5EF4-FFF2-40B4-BE49-F238E27FC236}">
                      <a16:creationId xmlns:a16="http://schemas.microsoft.com/office/drawing/2014/main" id="{B8882D56-F53C-4D71-AFBB-72DD5AC5F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4" name="Freeform 30">
                  <a:extLst>
                    <a:ext uri="{FF2B5EF4-FFF2-40B4-BE49-F238E27FC236}">
                      <a16:creationId xmlns:a16="http://schemas.microsoft.com/office/drawing/2014/main" id="{D93A676C-A7BD-40BC-A12A-A8E4B40BE9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5" name="Freeform 31">
                  <a:extLst>
                    <a:ext uri="{FF2B5EF4-FFF2-40B4-BE49-F238E27FC236}">
                      <a16:creationId xmlns:a16="http://schemas.microsoft.com/office/drawing/2014/main" id="{F868D4AB-68E3-493E-B9F9-DABC5C15E8A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6" name="Freeform 32">
                  <a:extLst>
                    <a:ext uri="{FF2B5EF4-FFF2-40B4-BE49-F238E27FC236}">
                      <a16:creationId xmlns:a16="http://schemas.microsoft.com/office/drawing/2014/main" id="{DF799A30-3A29-4716-BADC-5C74F5DCAC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7" name="Freeform 33">
                  <a:extLst>
                    <a:ext uri="{FF2B5EF4-FFF2-40B4-BE49-F238E27FC236}">
                      <a16:creationId xmlns:a16="http://schemas.microsoft.com/office/drawing/2014/main" id="{75274FD9-4DED-4E36-91C4-32ED6CA5B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8" name="Freeform 34">
                  <a:extLst>
                    <a:ext uri="{FF2B5EF4-FFF2-40B4-BE49-F238E27FC236}">
                      <a16:creationId xmlns:a16="http://schemas.microsoft.com/office/drawing/2014/main" id="{B659FE73-8313-470E-93C7-83B4F076E4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59" name="Freeform 35">
                  <a:extLst>
                    <a:ext uri="{FF2B5EF4-FFF2-40B4-BE49-F238E27FC236}">
                      <a16:creationId xmlns:a16="http://schemas.microsoft.com/office/drawing/2014/main" id="{4221372D-C7CF-43BA-9D29-135FD89785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0" name="Freeform 36">
                  <a:extLst>
                    <a:ext uri="{FF2B5EF4-FFF2-40B4-BE49-F238E27FC236}">
                      <a16:creationId xmlns:a16="http://schemas.microsoft.com/office/drawing/2014/main" id="{2EAFEAFD-AB82-4643-84D9-8845D4658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1" name="Freeform 37">
                  <a:extLst>
                    <a:ext uri="{FF2B5EF4-FFF2-40B4-BE49-F238E27FC236}">
                      <a16:creationId xmlns:a16="http://schemas.microsoft.com/office/drawing/2014/main" id="{312C2526-7975-4264-875C-4928E538A9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2" name="Freeform 38">
                  <a:extLst>
                    <a:ext uri="{FF2B5EF4-FFF2-40B4-BE49-F238E27FC236}">
                      <a16:creationId xmlns:a16="http://schemas.microsoft.com/office/drawing/2014/main" id="{E36BDA17-C710-46A8-8D65-CA732BC6B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3" name="Freeform 39">
                  <a:extLst>
                    <a:ext uri="{FF2B5EF4-FFF2-40B4-BE49-F238E27FC236}">
                      <a16:creationId xmlns:a16="http://schemas.microsoft.com/office/drawing/2014/main" id="{1FEEEBAC-6214-45A7-81E5-CF387ED52C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4" name="Freeform 40">
                  <a:extLst>
                    <a:ext uri="{FF2B5EF4-FFF2-40B4-BE49-F238E27FC236}">
                      <a16:creationId xmlns:a16="http://schemas.microsoft.com/office/drawing/2014/main" id="{1801F3C2-B69D-4978-9343-C5A5F37F27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5" name="Freeform 41">
                  <a:extLst>
                    <a:ext uri="{FF2B5EF4-FFF2-40B4-BE49-F238E27FC236}">
                      <a16:creationId xmlns:a16="http://schemas.microsoft.com/office/drawing/2014/main" id="{9C7902AB-8FC5-41DB-A766-28CD63563C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6" name="Freeform 42">
                  <a:extLst>
                    <a:ext uri="{FF2B5EF4-FFF2-40B4-BE49-F238E27FC236}">
                      <a16:creationId xmlns:a16="http://schemas.microsoft.com/office/drawing/2014/main" id="{E11CC310-05AC-4BE6-A568-694F2AED81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7" name="Freeform 43">
                  <a:extLst>
                    <a:ext uri="{FF2B5EF4-FFF2-40B4-BE49-F238E27FC236}">
                      <a16:creationId xmlns:a16="http://schemas.microsoft.com/office/drawing/2014/main" id="{2789A1F4-542C-4385-9A27-832DC76181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8" name="Freeform 44">
                  <a:extLst>
                    <a:ext uri="{FF2B5EF4-FFF2-40B4-BE49-F238E27FC236}">
                      <a16:creationId xmlns:a16="http://schemas.microsoft.com/office/drawing/2014/main" id="{9340DD41-F6A6-4E62-B08B-02CEF13DB3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69" name="Freeform 45">
                  <a:extLst>
                    <a:ext uri="{FF2B5EF4-FFF2-40B4-BE49-F238E27FC236}">
                      <a16:creationId xmlns:a16="http://schemas.microsoft.com/office/drawing/2014/main" id="{932D2FBA-5389-4560-AE49-686B979D46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0" name="Freeform 46">
                  <a:extLst>
                    <a:ext uri="{FF2B5EF4-FFF2-40B4-BE49-F238E27FC236}">
                      <a16:creationId xmlns:a16="http://schemas.microsoft.com/office/drawing/2014/main" id="{650E017B-56B5-443E-9CD0-341C914FD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71" name="Grupo 170">
                  <a:extLst>
                    <a:ext uri="{FF2B5EF4-FFF2-40B4-BE49-F238E27FC236}">
                      <a16:creationId xmlns:a16="http://schemas.microsoft.com/office/drawing/2014/main" id="{24745832-8BA7-49FB-AEA4-78D68BB9CFFF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75" name="Freeform 47">
                    <a:extLst>
                      <a:ext uri="{FF2B5EF4-FFF2-40B4-BE49-F238E27FC236}">
                        <a16:creationId xmlns:a16="http://schemas.microsoft.com/office/drawing/2014/main" id="{B247C204-0D3D-4550-B789-997F47C53B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76" name="Freeform 48">
                    <a:extLst>
                      <a:ext uri="{FF2B5EF4-FFF2-40B4-BE49-F238E27FC236}">
                        <a16:creationId xmlns:a16="http://schemas.microsoft.com/office/drawing/2014/main" id="{587E7F25-859A-4E3F-B2EE-25432F1E84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77" name="Freeform 49">
                    <a:extLst>
                      <a:ext uri="{FF2B5EF4-FFF2-40B4-BE49-F238E27FC236}">
                        <a16:creationId xmlns:a16="http://schemas.microsoft.com/office/drawing/2014/main" id="{4333D4DA-1DD1-4524-A3C1-FEB0F533C2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78" name="Freeform 50">
                    <a:extLst>
                      <a:ext uri="{FF2B5EF4-FFF2-40B4-BE49-F238E27FC236}">
                        <a16:creationId xmlns:a16="http://schemas.microsoft.com/office/drawing/2014/main" id="{AD6FF142-4C7F-4CEC-8CD7-5C3F8889ED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79" name="Freeform 51">
                    <a:extLst>
                      <a:ext uri="{FF2B5EF4-FFF2-40B4-BE49-F238E27FC236}">
                        <a16:creationId xmlns:a16="http://schemas.microsoft.com/office/drawing/2014/main" id="{67DA1870-108A-476B-BA86-79F657E1392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0" name="Freeform 52">
                    <a:extLst>
                      <a:ext uri="{FF2B5EF4-FFF2-40B4-BE49-F238E27FC236}">
                        <a16:creationId xmlns:a16="http://schemas.microsoft.com/office/drawing/2014/main" id="{2D9659E3-2C3F-44BA-A03A-2E3F6001EB2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1" name="Freeform 53">
                    <a:extLst>
                      <a:ext uri="{FF2B5EF4-FFF2-40B4-BE49-F238E27FC236}">
                        <a16:creationId xmlns:a16="http://schemas.microsoft.com/office/drawing/2014/main" id="{D84EB6A2-05B3-43F1-B20E-AA38F18545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2" name="Freeform 54">
                    <a:extLst>
                      <a:ext uri="{FF2B5EF4-FFF2-40B4-BE49-F238E27FC236}">
                        <a16:creationId xmlns:a16="http://schemas.microsoft.com/office/drawing/2014/main" id="{BA224E2A-2657-4E47-B906-59FB98654B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3" name="Freeform 55">
                    <a:extLst>
                      <a:ext uri="{FF2B5EF4-FFF2-40B4-BE49-F238E27FC236}">
                        <a16:creationId xmlns:a16="http://schemas.microsoft.com/office/drawing/2014/main" id="{5C69319C-8747-46A2-B157-4A91413D76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4" name="Freeform 56">
                    <a:extLst>
                      <a:ext uri="{FF2B5EF4-FFF2-40B4-BE49-F238E27FC236}">
                        <a16:creationId xmlns:a16="http://schemas.microsoft.com/office/drawing/2014/main" id="{7E524925-889A-4027-9A1A-696C4A3CF1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5" name="Freeform 57">
                    <a:extLst>
                      <a:ext uri="{FF2B5EF4-FFF2-40B4-BE49-F238E27FC236}">
                        <a16:creationId xmlns:a16="http://schemas.microsoft.com/office/drawing/2014/main" id="{34107974-61AA-4510-824C-E368001AE3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6" name="Freeform 58">
                    <a:extLst>
                      <a:ext uri="{FF2B5EF4-FFF2-40B4-BE49-F238E27FC236}">
                        <a16:creationId xmlns:a16="http://schemas.microsoft.com/office/drawing/2014/main" id="{90338B2F-BF44-4475-9AA4-E0487D6553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87" name="Freeform 59">
                    <a:extLst>
                      <a:ext uri="{FF2B5EF4-FFF2-40B4-BE49-F238E27FC236}">
                        <a16:creationId xmlns:a16="http://schemas.microsoft.com/office/drawing/2014/main" id="{AAF0A010-FD0C-43D3-8ADD-E2DDB8534C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72" name="Freeform 60">
                  <a:extLst>
                    <a:ext uri="{FF2B5EF4-FFF2-40B4-BE49-F238E27FC236}">
                      <a16:creationId xmlns:a16="http://schemas.microsoft.com/office/drawing/2014/main" id="{B3485177-E9D3-4232-A624-1E3391A87F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3" name="Freeform 61">
                  <a:extLst>
                    <a:ext uri="{FF2B5EF4-FFF2-40B4-BE49-F238E27FC236}">
                      <a16:creationId xmlns:a16="http://schemas.microsoft.com/office/drawing/2014/main" id="{14CF477D-7974-4509-A65D-E19D43373E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74" name="Freeform 62">
                  <a:extLst>
                    <a:ext uri="{FF2B5EF4-FFF2-40B4-BE49-F238E27FC236}">
                      <a16:creationId xmlns:a16="http://schemas.microsoft.com/office/drawing/2014/main" id="{348262FA-B101-4026-87A3-99BE944A9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67" name="Grupo 66">
              <a:extLst>
                <a:ext uri="{FF2B5EF4-FFF2-40B4-BE49-F238E27FC236}">
                  <a16:creationId xmlns:a16="http://schemas.microsoft.com/office/drawing/2014/main" id="{39DAB37D-E28B-493B-B5BB-BAEEB29D9B12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68" name="Freeform 10">
                <a:extLst>
                  <a:ext uri="{FF2B5EF4-FFF2-40B4-BE49-F238E27FC236}">
                    <a16:creationId xmlns:a16="http://schemas.microsoft.com/office/drawing/2014/main" id="{2FF8F32B-EE74-4812-9A24-F0A4E6EB4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69" name="Grupo 68">
                <a:extLst>
                  <a:ext uri="{FF2B5EF4-FFF2-40B4-BE49-F238E27FC236}">
                    <a16:creationId xmlns:a16="http://schemas.microsoft.com/office/drawing/2014/main" id="{BB5DE810-3463-48B8-9E15-92E7422FEA4B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70" name="Freeform 5">
                  <a:extLst>
                    <a:ext uri="{FF2B5EF4-FFF2-40B4-BE49-F238E27FC236}">
                      <a16:creationId xmlns:a16="http://schemas.microsoft.com/office/drawing/2014/main" id="{A4DD971C-F163-4AE2-94C0-CB4992FF12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1" name="Freeform 6">
                  <a:extLst>
                    <a:ext uri="{FF2B5EF4-FFF2-40B4-BE49-F238E27FC236}">
                      <a16:creationId xmlns:a16="http://schemas.microsoft.com/office/drawing/2014/main" id="{83801263-E99D-4A91-8363-43D874404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2" name="Freeform 7">
                  <a:extLst>
                    <a:ext uri="{FF2B5EF4-FFF2-40B4-BE49-F238E27FC236}">
                      <a16:creationId xmlns:a16="http://schemas.microsoft.com/office/drawing/2014/main" id="{4ACA483F-A898-4551-918C-BD1F8227AD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3" name="Freeform 8">
                  <a:extLst>
                    <a:ext uri="{FF2B5EF4-FFF2-40B4-BE49-F238E27FC236}">
                      <a16:creationId xmlns:a16="http://schemas.microsoft.com/office/drawing/2014/main" id="{A30D27E7-729A-42A7-B36C-254F1B1850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4" name="Freeform 9">
                  <a:extLst>
                    <a:ext uri="{FF2B5EF4-FFF2-40B4-BE49-F238E27FC236}">
                      <a16:creationId xmlns:a16="http://schemas.microsoft.com/office/drawing/2014/main" id="{D7C0E6A7-B1D5-4EEE-88DE-B35C1C89A6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5" name="Freeform 11">
                  <a:extLst>
                    <a:ext uri="{FF2B5EF4-FFF2-40B4-BE49-F238E27FC236}">
                      <a16:creationId xmlns:a16="http://schemas.microsoft.com/office/drawing/2014/main" id="{1B861919-82D8-47DA-A84E-B0F5469CC0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6" name="Freeform 12">
                  <a:extLst>
                    <a:ext uri="{FF2B5EF4-FFF2-40B4-BE49-F238E27FC236}">
                      <a16:creationId xmlns:a16="http://schemas.microsoft.com/office/drawing/2014/main" id="{77DF5143-067D-473D-9150-A442D3015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7" name="Freeform 13">
                  <a:extLst>
                    <a:ext uri="{FF2B5EF4-FFF2-40B4-BE49-F238E27FC236}">
                      <a16:creationId xmlns:a16="http://schemas.microsoft.com/office/drawing/2014/main" id="{C7762028-58D2-47E0-8C45-08CE95594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8" name="Freeform 14">
                  <a:extLst>
                    <a:ext uri="{FF2B5EF4-FFF2-40B4-BE49-F238E27FC236}">
                      <a16:creationId xmlns:a16="http://schemas.microsoft.com/office/drawing/2014/main" id="{0C24F8F4-F92B-41AD-B893-1B14C88FBD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79" name="Freeform 15">
                  <a:extLst>
                    <a:ext uri="{FF2B5EF4-FFF2-40B4-BE49-F238E27FC236}">
                      <a16:creationId xmlns:a16="http://schemas.microsoft.com/office/drawing/2014/main" id="{87924AD6-A2AF-4630-B674-45C1E7007B6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0" name="Freeform 16">
                  <a:extLst>
                    <a:ext uri="{FF2B5EF4-FFF2-40B4-BE49-F238E27FC236}">
                      <a16:creationId xmlns:a16="http://schemas.microsoft.com/office/drawing/2014/main" id="{D087A7A5-250D-4A4A-B0F1-06A9046A616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1" name="Freeform 17">
                  <a:extLst>
                    <a:ext uri="{FF2B5EF4-FFF2-40B4-BE49-F238E27FC236}">
                      <a16:creationId xmlns:a16="http://schemas.microsoft.com/office/drawing/2014/main" id="{17653E48-9CC9-4880-89C8-B5CFA2FB33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2" name="Freeform 18">
                  <a:extLst>
                    <a:ext uri="{FF2B5EF4-FFF2-40B4-BE49-F238E27FC236}">
                      <a16:creationId xmlns:a16="http://schemas.microsoft.com/office/drawing/2014/main" id="{C30A793C-8ADF-439D-8246-87ABBDDE4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3" name="Freeform 19">
                  <a:extLst>
                    <a:ext uri="{FF2B5EF4-FFF2-40B4-BE49-F238E27FC236}">
                      <a16:creationId xmlns:a16="http://schemas.microsoft.com/office/drawing/2014/main" id="{5956F5A1-993D-40F3-BD58-80E3988102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4" name="Freeform 20">
                  <a:extLst>
                    <a:ext uri="{FF2B5EF4-FFF2-40B4-BE49-F238E27FC236}">
                      <a16:creationId xmlns:a16="http://schemas.microsoft.com/office/drawing/2014/main" id="{53FF3C83-1243-496E-9BE7-5D4DC0D9D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5" name="Freeform 21">
                  <a:extLst>
                    <a:ext uri="{FF2B5EF4-FFF2-40B4-BE49-F238E27FC236}">
                      <a16:creationId xmlns:a16="http://schemas.microsoft.com/office/drawing/2014/main" id="{3D4CBA85-360D-46A2-A3AF-8F4CAFF11F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6" name="Freeform 22">
                  <a:extLst>
                    <a:ext uri="{FF2B5EF4-FFF2-40B4-BE49-F238E27FC236}">
                      <a16:creationId xmlns:a16="http://schemas.microsoft.com/office/drawing/2014/main" id="{10B62798-CB18-46FF-8B2B-2A3673DA6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7" name="Freeform 23">
                  <a:extLst>
                    <a:ext uri="{FF2B5EF4-FFF2-40B4-BE49-F238E27FC236}">
                      <a16:creationId xmlns:a16="http://schemas.microsoft.com/office/drawing/2014/main" id="{43020F30-9953-45F2-A14F-06B92F3111E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8" name="Freeform 24">
                  <a:extLst>
                    <a:ext uri="{FF2B5EF4-FFF2-40B4-BE49-F238E27FC236}">
                      <a16:creationId xmlns:a16="http://schemas.microsoft.com/office/drawing/2014/main" id="{C140C87E-C617-41EF-BEF5-8A1E8EABCFA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89" name="Freeform 25">
                  <a:extLst>
                    <a:ext uri="{FF2B5EF4-FFF2-40B4-BE49-F238E27FC236}">
                      <a16:creationId xmlns:a16="http://schemas.microsoft.com/office/drawing/2014/main" id="{1D3C24D2-204B-4DA9-8DD6-DBEA77955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0" name="Freeform 26">
                  <a:extLst>
                    <a:ext uri="{FF2B5EF4-FFF2-40B4-BE49-F238E27FC236}">
                      <a16:creationId xmlns:a16="http://schemas.microsoft.com/office/drawing/2014/main" id="{C2497543-780A-456D-8E47-CC32845821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1" name="Freeform 27">
                  <a:extLst>
                    <a:ext uri="{FF2B5EF4-FFF2-40B4-BE49-F238E27FC236}">
                      <a16:creationId xmlns:a16="http://schemas.microsoft.com/office/drawing/2014/main" id="{454094F6-E70A-4D39-AC4B-E245742CE4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2" name="Freeform 28">
                  <a:extLst>
                    <a:ext uri="{FF2B5EF4-FFF2-40B4-BE49-F238E27FC236}">
                      <a16:creationId xmlns:a16="http://schemas.microsoft.com/office/drawing/2014/main" id="{5475CEA0-ADA1-43D0-A662-09B8790BF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3" name="Freeform 29">
                  <a:extLst>
                    <a:ext uri="{FF2B5EF4-FFF2-40B4-BE49-F238E27FC236}">
                      <a16:creationId xmlns:a16="http://schemas.microsoft.com/office/drawing/2014/main" id="{74C410B4-AC08-4986-9764-A572593E8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4" name="Freeform 30">
                  <a:extLst>
                    <a:ext uri="{FF2B5EF4-FFF2-40B4-BE49-F238E27FC236}">
                      <a16:creationId xmlns:a16="http://schemas.microsoft.com/office/drawing/2014/main" id="{87CE9B98-A1F6-4673-9AEE-1CCF3A3390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5" name="Freeform 31">
                  <a:extLst>
                    <a:ext uri="{FF2B5EF4-FFF2-40B4-BE49-F238E27FC236}">
                      <a16:creationId xmlns:a16="http://schemas.microsoft.com/office/drawing/2014/main" id="{4E48AA9E-097A-4CA3-B997-FAA1A7FB7AF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6" name="Freeform 32">
                  <a:extLst>
                    <a:ext uri="{FF2B5EF4-FFF2-40B4-BE49-F238E27FC236}">
                      <a16:creationId xmlns:a16="http://schemas.microsoft.com/office/drawing/2014/main" id="{CE3E7382-BA9B-4782-AA69-5EDE235C3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7" name="Freeform 33">
                  <a:extLst>
                    <a:ext uri="{FF2B5EF4-FFF2-40B4-BE49-F238E27FC236}">
                      <a16:creationId xmlns:a16="http://schemas.microsoft.com/office/drawing/2014/main" id="{2D0CE334-790A-4990-9FB5-2F8A4190E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8" name="Freeform 34">
                  <a:extLst>
                    <a:ext uri="{FF2B5EF4-FFF2-40B4-BE49-F238E27FC236}">
                      <a16:creationId xmlns:a16="http://schemas.microsoft.com/office/drawing/2014/main" id="{AA992AC6-7D34-4924-8136-026C918C4B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99" name="Freeform 35">
                  <a:extLst>
                    <a:ext uri="{FF2B5EF4-FFF2-40B4-BE49-F238E27FC236}">
                      <a16:creationId xmlns:a16="http://schemas.microsoft.com/office/drawing/2014/main" id="{F848702D-3851-4B42-80E4-356A94148D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0" name="Freeform 36">
                  <a:extLst>
                    <a:ext uri="{FF2B5EF4-FFF2-40B4-BE49-F238E27FC236}">
                      <a16:creationId xmlns:a16="http://schemas.microsoft.com/office/drawing/2014/main" id="{F6FD1616-01A6-4982-BD2A-1A1874AEA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1" name="Freeform 37">
                  <a:extLst>
                    <a:ext uri="{FF2B5EF4-FFF2-40B4-BE49-F238E27FC236}">
                      <a16:creationId xmlns:a16="http://schemas.microsoft.com/office/drawing/2014/main" id="{058638B7-4EBA-4489-A8D5-2ED9C9D30F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2" name="Freeform 38">
                  <a:extLst>
                    <a:ext uri="{FF2B5EF4-FFF2-40B4-BE49-F238E27FC236}">
                      <a16:creationId xmlns:a16="http://schemas.microsoft.com/office/drawing/2014/main" id="{94F7359D-2098-40D9-9FE0-8B4E66D474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3" name="Freeform 39">
                  <a:extLst>
                    <a:ext uri="{FF2B5EF4-FFF2-40B4-BE49-F238E27FC236}">
                      <a16:creationId xmlns:a16="http://schemas.microsoft.com/office/drawing/2014/main" id="{8242A6EC-077D-4091-84C1-23C8D39C4E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4" name="Freeform 40">
                  <a:extLst>
                    <a:ext uri="{FF2B5EF4-FFF2-40B4-BE49-F238E27FC236}">
                      <a16:creationId xmlns:a16="http://schemas.microsoft.com/office/drawing/2014/main" id="{E01EA980-D4FE-43D7-B726-1CD7FAF8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5" name="Freeform 41">
                  <a:extLst>
                    <a:ext uri="{FF2B5EF4-FFF2-40B4-BE49-F238E27FC236}">
                      <a16:creationId xmlns:a16="http://schemas.microsoft.com/office/drawing/2014/main" id="{6229B342-0CCB-4F43-866C-A0D8F1607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6" name="Freeform 42">
                  <a:extLst>
                    <a:ext uri="{FF2B5EF4-FFF2-40B4-BE49-F238E27FC236}">
                      <a16:creationId xmlns:a16="http://schemas.microsoft.com/office/drawing/2014/main" id="{BE0694BF-0186-4B38-8AEB-5433400B9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7" name="Freeform 43">
                  <a:extLst>
                    <a:ext uri="{FF2B5EF4-FFF2-40B4-BE49-F238E27FC236}">
                      <a16:creationId xmlns:a16="http://schemas.microsoft.com/office/drawing/2014/main" id="{154949A1-BD87-4918-A45C-586036358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8" name="Freeform 44">
                  <a:extLst>
                    <a:ext uri="{FF2B5EF4-FFF2-40B4-BE49-F238E27FC236}">
                      <a16:creationId xmlns:a16="http://schemas.microsoft.com/office/drawing/2014/main" id="{723E9BEB-C296-4DE7-BAB7-2ABDB9993E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09" name="Freeform 45">
                  <a:extLst>
                    <a:ext uri="{FF2B5EF4-FFF2-40B4-BE49-F238E27FC236}">
                      <a16:creationId xmlns:a16="http://schemas.microsoft.com/office/drawing/2014/main" id="{8B85D7C2-705C-4B43-AFDF-E0422893D4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0" name="Freeform 46">
                  <a:extLst>
                    <a:ext uri="{FF2B5EF4-FFF2-40B4-BE49-F238E27FC236}">
                      <a16:creationId xmlns:a16="http://schemas.microsoft.com/office/drawing/2014/main" id="{59526C73-2F7D-457A-A7D3-DC6B10F24C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111" name="Grupo 110">
                  <a:extLst>
                    <a:ext uri="{FF2B5EF4-FFF2-40B4-BE49-F238E27FC236}">
                      <a16:creationId xmlns:a16="http://schemas.microsoft.com/office/drawing/2014/main" id="{B0992749-E38D-40DB-8A1E-050514EA2EF4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115" name="Freeform 47">
                    <a:extLst>
                      <a:ext uri="{FF2B5EF4-FFF2-40B4-BE49-F238E27FC236}">
                        <a16:creationId xmlns:a16="http://schemas.microsoft.com/office/drawing/2014/main" id="{4082BCD5-DE4B-4E62-B554-CEEC4DAE97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16" name="Freeform 48">
                    <a:extLst>
                      <a:ext uri="{FF2B5EF4-FFF2-40B4-BE49-F238E27FC236}">
                        <a16:creationId xmlns:a16="http://schemas.microsoft.com/office/drawing/2014/main" id="{B2E38774-ADB1-4F56-9DFD-73797ACCC4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17" name="Freeform 49">
                    <a:extLst>
                      <a:ext uri="{FF2B5EF4-FFF2-40B4-BE49-F238E27FC236}">
                        <a16:creationId xmlns:a16="http://schemas.microsoft.com/office/drawing/2014/main" id="{AD7ED95C-2F86-4E14-97AA-B3D9110E16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18" name="Freeform 50">
                    <a:extLst>
                      <a:ext uri="{FF2B5EF4-FFF2-40B4-BE49-F238E27FC236}">
                        <a16:creationId xmlns:a16="http://schemas.microsoft.com/office/drawing/2014/main" id="{1792C1D0-49DF-461B-9520-54761A343F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19" name="Freeform 51">
                    <a:extLst>
                      <a:ext uri="{FF2B5EF4-FFF2-40B4-BE49-F238E27FC236}">
                        <a16:creationId xmlns:a16="http://schemas.microsoft.com/office/drawing/2014/main" id="{CA2B8B41-A5F2-4BE8-BD0B-588346A2F4B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0" name="Freeform 52">
                    <a:extLst>
                      <a:ext uri="{FF2B5EF4-FFF2-40B4-BE49-F238E27FC236}">
                        <a16:creationId xmlns:a16="http://schemas.microsoft.com/office/drawing/2014/main" id="{E286B74E-3248-4E66-A1C7-5E6DF6BB0B0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1" name="Freeform 53">
                    <a:extLst>
                      <a:ext uri="{FF2B5EF4-FFF2-40B4-BE49-F238E27FC236}">
                        <a16:creationId xmlns:a16="http://schemas.microsoft.com/office/drawing/2014/main" id="{88915659-6105-434D-A5C1-FF1F2996C7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2" name="Freeform 54">
                    <a:extLst>
                      <a:ext uri="{FF2B5EF4-FFF2-40B4-BE49-F238E27FC236}">
                        <a16:creationId xmlns:a16="http://schemas.microsoft.com/office/drawing/2014/main" id="{4BB272AA-17FA-4EA9-A098-B0DBEFA6A2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3" name="Freeform 55">
                    <a:extLst>
                      <a:ext uri="{FF2B5EF4-FFF2-40B4-BE49-F238E27FC236}">
                        <a16:creationId xmlns:a16="http://schemas.microsoft.com/office/drawing/2014/main" id="{3B1FE713-3FF7-44F2-9104-081F568EBF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4" name="Freeform 56">
                    <a:extLst>
                      <a:ext uri="{FF2B5EF4-FFF2-40B4-BE49-F238E27FC236}">
                        <a16:creationId xmlns:a16="http://schemas.microsoft.com/office/drawing/2014/main" id="{9422F895-7EEA-4AED-A6E8-F1A7033B36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5" name="Freeform 57">
                    <a:extLst>
                      <a:ext uri="{FF2B5EF4-FFF2-40B4-BE49-F238E27FC236}">
                        <a16:creationId xmlns:a16="http://schemas.microsoft.com/office/drawing/2014/main" id="{6330A9F3-09CE-476A-B188-A5CB53517D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6" name="Freeform 58">
                    <a:extLst>
                      <a:ext uri="{FF2B5EF4-FFF2-40B4-BE49-F238E27FC236}">
                        <a16:creationId xmlns:a16="http://schemas.microsoft.com/office/drawing/2014/main" id="{97290C16-71EF-4727-B234-AF191720E3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127" name="Freeform 59">
                    <a:extLst>
                      <a:ext uri="{FF2B5EF4-FFF2-40B4-BE49-F238E27FC236}">
                        <a16:creationId xmlns:a16="http://schemas.microsoft.com/office/drawing/2014/main" id="{91498C22-392C-48D6-9D3A-B478AC96C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112" name="Freeform 60">
                  <a:extLst>
                    <a:ext uri="{FF2B5EF4-FFF2-40B4-BE49-F238E27FC236}">
                      <a16:creationId xmlns:a16="http://schemas.microsoft.com/office/drawing/2014/main" id="{96B334FC-C52C-4240-9A46-77FC91992F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3" name="Freeform 61">
                  <a:extLst>
                    <a:ext uri="{FF2B5EF4-FFF2-40B4-BE49-F238E27FC236}">
                      <a16:creationId xmlns:a16="http://schemas.microsoft.com/office/drawing/2014/main" id="{7860AD73-F7C1-4EC2-B217-217DFF6DD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14" name="Freeform 62">
                  <a:extLst>
                    <a:ext uri="{FF2B5EF4-FFF2-40B4-BE49-F238E27FC236}">
                      <a16:creationId xmlns:a16="http://schemas.microsoft.com/office/drawing/2014/main" id="{D6687BDC-EE5B-4898-A86E-542ED79E28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grpSp>
        <p:nvGrpSpPr>
          <p:cNvPr id="188" name="Grupo 187">
            <a:extLst>
              <a:ext uri="{FF2B5EF4-FFF2-40B4-BE49-F238E27FC236}">
                <a16:creationId xmlns:a16="http://schemas.microsoft.com/office/drawing/2014/main" id="{43094498-EF33-4AAB-9A6D-3B4EC1440ADF}"/>
              </a:ext>
            </a:extLst>
          </p:cNvPr>
          <p:cNvGrpSpPr/>
          <p:nvPr/>
        </p:nvGrpSpPr>
        <p:grpSpPr>
          <a:xfrm rot="16200000">
            <a:off x="-1925742" y="2233376"/>
            <a:ext cx="4742170" cy="580218"/>
            <a:chOff x="0" y="4024521"/>
            <a:chExt cx="9145498" cy="1118979"/>
          </a:xfrm>
        </p:grpSpPr>
        <p:grpSp>
          <p:nvGrpSpPr>
            <p:cNvPr id="189" name="Grupo 188">
              <a:extLst>
                <a:ext uri="{FF2B5EF4-FFF2-40B4-BE49-F238E27FC236}">
                  <a16:creationId xmlns:a16="http://schemas.microsoft.com/office/drawing/2014/main" id="{FAF8097A-804A-4EA0-AED3-CF3A3027F25D}"/>
                </a:ext>
              </a:extLst>
            </p:cNvPr>
            <p:cNvGrpSpPr/>
            <p:nvPr/>
          </p:nvGrpSpPr>
          <p:grpSpPr>
            <a:xfrm>
              <a:off x="0" y="4032659"/>
              <a:ext cx="4575175" cy="1110841"/>
              <a:chOff x="-3175" y="5192713"/>
              <a:chExt cx="9147176" cy="2220912"/>
            </a:xfrm>
          </p:grpSpPr>
          <p:sp>
            <p:nvSpPr>
              <p:cNvPr id="251" name="Freeform 10">
                <a:extLst>
                  <a:ext uri="{FF2B5EF4-FFF2-40B4-BE49-F238E27FC236}">
                    <a16:creationId xmlns:a16="http://schemas.microsoft.com/office/drawing/2014/main" id="{FFC41209-6132-4778-8342-A8192DCCC8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252" name="Grupo 251">
                <a:extLst>
                  <a:ext uri="{FF2B5EF4-FFF2-40B4-BE49-F238E27FC236}">
                    <a16:creationId xmlns:a16="http://schemas.microsoft.com/office/drawing/2014/main" id="{3613E70E-42A8-4365-8C8E-9CF1D1E270C6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253" name="Freeform 5">
                  <a:extLst>
                    <a:ext uri="{FF2B5EF4-FFF2-40B4-BE49-F238E27FC236}">
                      <a16:creationId xmlns:a16="http://schemas.microsoft.com/office/drawing/2014/main" id="{91C52106-855E-4E3A-92B6-980333BE9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4" name="Freeform 6">
                  <a:extLst>
                    <a:ext uri="{FF2B5EF4-FFF2-40B4-BE49-F238E27FC236}">
                      <a16:creationId xmlns:a16="http://schemas.microsoft.com/office/drawing/2014/main" id="{D87100AD-4D33-4FDF-B082-96C7AC5B0C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5" name="Freeform 7">
                  <a:extLst>
                    <a:ext uri="{FF2B5EF4-FFF2-40B4-BE49-F238E27FC236}">
                      <a16:creationId xmlns:a16="http://schemas.microsoft.com/office/drawing/2014/main" id="{7FB14B47-5499-4152-B289-31947C26F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6" name="Freeform 8">
                  <a:extLst>
                    <a:ext uri="{FF2B5EF4-FFF2-40B4-BE49-F238E27FC236}">
                      <a16:creationId xmlns:a16="http://schemas.microsoft.com/office/drawing/2014/main" id="{2B57AFD0-F58F-465B-9012-0053D5E33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7" name="Freeform 9">
                  <a:extLst>
                    <a:ext uri="{FF2B5EF4-FFF2-40B4-BE49-F238E27FC236}">
                      <a16:creationId xmlns:a16="http://schemas.microsoft.com/office/drawing/2014/main" id="{2A8253A5-C7F0-4759-B998-B669CA0292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8" name="Freeform 11">
                  <a:extLst>
                    <a:ext uri="{FF2B5EF4-FFF2-40B4-BE49-F238E27FC236}">
                      <a16:creationId xmlns:a16="http://schemas.microsoft.com/office/drawing/2014/main" id="{8A298615-7034-4D5D-AA95-969ED6B3EAD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59" name="Freeform 12">
                  <a:extLst>
                    <a:ext uri="{FF2B5EF4-FFF2-40B4-BE49-F238E27FC236}">
                      <a16:creationId xmlns:a16="http://schemas.microsoft.com/office/drawing/2014/main" id="{17AC2BB0-CEF1-4901-873B-E349E284B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0" name="Freeform 13">
                  <a:extLst>
                    <a:ext uri="{FF2B5EF4-FFF2-40B4-BE49-F238E27FC236}">
                      <a16:creationId xmlns:a16="http://schemas.microsoft.com/office/drawing/2014/main" id="{04FBDA57-BCD6-49A3-8FB6-1ED040254A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1" name="Freeform 14">
                  <a:extLst>
                    <a:ext uri="{FF2B5EF4-FFF2-40B4-BE49-F238E27FC236}">
                      <a16:creationId xmlns:a16="http://schemas.microsoft.com/office/drawing/2014/main" id="{B7871C0F-4943-4F4B-B39F-99CD57716F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2" name="Freeform 15">
                  <a:extLst>
                    <a:ext uri="{FF2B5EF4-FFF2-40B4-BE49-F238E27FC236}">
                      <a16:creationId xmlns:a16="http://schemas.microsoft.com/office/drawing/2014/main" id="{DCD96E58-F46B-4BCF-B854-C9DA1436BCB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3" name="Freeform 16">
                  <a:extLst>
                    <a:ext uri="{FF2B5EF4-FFF2-40B4-BE49-F238E27FC236}">
                      <a16:creationId xmlns:a16="http://schemas.microsoft.com/office/drawing/2014/main" id="{244A4057-DEAB-462F-86EE-995C8681E7D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4" name="Freeform 17">
                  <a:extLst>
                    <a:ext uri="{FF2B5EF4-FFF2-40B4-BE49-F238E27FC236}">
                      <a16:creationId xmlns:a16="http://schemas.microsoft.com/office/drawing/2014/main" id="{88C69802-7690-408B-A365-ECC5C6333F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5" name="Freeform 18">
                  <a:extLst>
                    <a:ext uri="{FF2B5EF4-FFF2-40B4-BE49-F238E27FC236}">
                      <a16:creationId xmlns:a16="http://schemas.microsoft.com/office/drawing/2014/main" id="{10EA9C97-440B-4390-ADEA-FF08EDA4E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6" name="Freeform 19">
                  <a:extLst>
                    <a:ext uri="{FF2B5EF4-FFF2-40B4-BE49-F238E27FC236}">
                      <a16:creationId xmlns:a16="http://schemas.microsoft.com/office/drawing/2014/main" id="{7706C60D-A554-43A9-8150-C5557802B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7" name="Freeform 20">
                  <a:extLst>
                    <a:ext uri="{FF2B5EF4-FFF2-40B4-BE49-F238E27FC236}">
                      <a16:creationId xmlns:a16="http://schemas.microsoft.com/office/drawing/2014/main" id="{08864151-1012-4999-AF9E-401E08C9E9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8" name="Freeform 21">
                  <a:extLst>
                    <a:ext uri="{FF2B5EF4-FFF2-40B4-BE49-F238E27FC236}">
                      <a16:creationId xmlns:a16="http://schemas.microsoft.com/office/drawing/2014/main" id="{F680C58A-FC67-41BC-81B8-DD4E4251DB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69" name="Freeform 22">
                  <a:extLst>
                    <a:ext uri="{FF2B5EF4-FFF2-40B4-BE49-F238E27FC236}">
                      <a16:creationId xmlns:a16="http://schemas.microsoft.com/office/drawing/2014/main" id="{2A0259FD-6D25-4500-A57B-F2809B90D7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0" name="Freeform 23">
                  <a:extLst>
                    <a:ext uri="{FF2B5EF4-FFF2-40B4-BE49-F238E27FC236}">
                      <a16:creationId xmlns:a16="http://schemas.microsoft.com/office/drawing/2014/main" id="{7358ADA1-55C7-45F3-919E-FBB77D09D9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1" name="Freeform 24">
                  <a:extLst>
                    <a:ext uri="{FF2B5EF4-FFF2-40B4-BE49-F238E27FC236}">
                      <a16:creationId xmlns:a16="http://schemas.microsoft.com/office/drawing/2014/main" id="{FAC0505F-577A-48AA-AE68-3BB95C43B51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2" name="Freeform 25">
                  <a:extLst>
                    <a:ext uri="{FF2B5EF4-FFF2-40B4-BE49-F238E27FC236}">
                      <a16:creationId xmlns:a16="http://schemas.microsoft.com/office/drawing/2014/main" id="{480E5C0F-781C-4293-AE8E-16428779D0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3" name="Freeform 26">
                  <a:extLst>
                    <a:ext uri="{FF2B5EF4-FFF2-40B4-BE49-F238E27FC236}">
                      <a16:creationId xmlns:a16="http://schemas.microsoft.com/office/drawing/2014/main" id="{BB889A15-69E3-497E-968D-FFF584342C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4" name="Freeform 27">
                  <a:extLst>
                    <a:ext uri="{FF2B5EF4-FFF2-40B4-BE49-F238E27FC236}">
                      <a16:creationId xmlns:a16="http://schemas.microsoft.com/office/drawing/2014/main" id="{2632BFBE-8950-4855-B627-A40DE2468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5" name="Freeform 28">
                  <a:extLst>
                    <a:ext uri="{FF2B5EF4-FFF2-40B4-BE49-F238E27FC236}">
                      <a16:creationId xmlns:a16="http://schemas.microsoft.com/office/drawing/2014/main" id="{5BDC978A-D315-4DFC-BCB3-66A18DF381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6" name="Freeform 29">
                  <a:extLst>
                    <a:ext uri="{FF2B5EF4-FFF2-40B4-BE49-F238E27FC236}">
                      <a16:creationId xmlns:a16="http://schemas.microsoft.com/office/drawing/2014/main" id="{FF8EB3EB-F509-475D-9D15-3FE9FBC39D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7" name="Freeform 30">
                  <a:extLst>
                    <a:ext uri="{FF2B5EF4-FFF2-40B4-BE49-F238E27FC236}">
                      <a16:creationId xmlns:a16="http://schemas.microsoft.com/office/drawing/2014/main" id="{CCF07C73-B9F3-4009-A201-1D65ABF2BA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8" name="Freeform 31">
                  <a:extLst>
                    <a:ext uri="{FF2B5EF4-FFF2-40B4-BE49-F238E27FC236}">
                      <a16:creationId xmlns:a16="http://schemas.microsoft.com/office/drawing/2014/main" id="{43F6891F-FE17-48E7-BC5D-C6BC3077D72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79" name="Freeform 32">
                  <a:extLst>
                    <a:ext uri="{FF2B5EF4-FFF2-40B4-BE49-F238E27FC236}">
                      <a16:creationId xmlns:a16="http://schemas.microsoft.com/office/drawing/2014/main" id="{66B4C313-81F1-4E69-A486-C434146D79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0" name="Freeform 33">
                  <a:extLst>
                    <a:ext uri="{FF2B5EF4-FFF2-40B4-BE49-F238E27FC236}">
                      <a16:creationId xmlns:a16="http://schemas.microsoft.com/office/drawing/2014/main" id="{E5F7A657-8673-440F-A62F-75639EF91B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1" name="Freeform 34">
                  <a:extLst>
                    <a:ext uri="{FF2B5EF4-FFF2-40B4-BE49-F238E27FC236}">
                      <a16:creationId xmlns:a16="http://schemas.microsoft.com/office/drawing/2014/main" id="{48E69A6D-A947-4840-B225-4220C5F6E6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2" name="Freeform 35">
                  <a:extLst>
                    <a:ext uri="{FF2B5EF4-FFF2-40B4-BE49-F238E27FC236}">
                      <a16:creationId xmlns:a16="http://schemas.microsoft.com/office/drawing/2014/main" id="{3E339337-4305-4ED9-A164-643EE064AF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3" name="Freeform 36">
                  <a:extLst>
                    <a:ext uri="{FF2B5EF4-FFF2-40B4-BE49-F238E27FC236}">
                      <a16:creationId xmlns:a16="http://schemas.microsoft.com/office/drawing/2014/main" id="{A588C5A6-CF41-4930-B80E-FD57EAA0D1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4" name="Freeform 37">
                  <a:extLst>
                    <a:ext uri="{FF2B5EF4-FFF2-40B4-BE49-F238E27FC236}">
                      <a16:creationId xmlns:a16="http://schemas.microsoft.com/office/drawing/2014/main" id="{AD1FC9DD-E559-4F11-ACD3-A61043906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5" name="Freeform 38">
                  <a:extLst>
                    <a:ext uri="{FF2B5EF4-FFF2-40B4-BE49-F238E27FC236}">
                      <a16:creationId xmlns:a16="http://schemas.microsoft.com/office/drawing/2014/main" id="{884B1D7F-4300-49E2-9ED4-4175AEEAFC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6" name="Freeform 39">
                  <a:extLst>
                    <a:ext uri="{FF2B5EF4-FFF2-40B4-BE49-F238E27FC236}">
                      <a16:creationId xmlns:a16="http://schemas.microsoft.com/office/drawing/2014/main" id="{D61B3FA1-DB68-4DAC-8FA7-49C6B99CC1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7" name="Freeform 40">
                  <a:extLst>
                    <a:ext uri="{FF2B5EF4-FFF2-40B4-BE49-F238E27FC236}">
                      <a16:creationId xmlns:a16="http://schemas.microsoft.com/office/drawing/2014/main" id="{640AE074-A2CA-4ACB-A50F-9C372B9D09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8" name="Freeform 41">
                  <a:extLst>
                    <a:ext uri="{FF2B5EF4-FFF2-40B4-BE49-F238E27FC236}">
                      <a16:creationId xmlns:a16="http://schemas.microsoft.com/office/drawing/2014/main" id="{B8E19C5B-A7E2-4956-83BC-547F703FD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89" name="Freeform 42">
                  <a:extLst>
                    <a:ext uri="{FF2B5EF4-FFF2-40B4-BE49-F238E27FC236}">
                      <a16:creationId xmlns:a16="http://schemas.microsoft.com/office/drawing/2014/main" id="{1DD7520B-5103-458C-B68F-DE9ECE479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0" name="Freeform 43">
                  <a:extLst>
                    <a:ext uri="{FF2B5EF4-FFF2-40B4-BE49-F238E27FC236}">
                      <a16:creationId xmlns:a16="http://schemas.microsoft.com/office/drawing/2014/main" id="{1E99F625-E8F5-403A-A367-FC720DA986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1" name="Freeform 44">
                  <a:extLst>
                    <a:ext uri="{FF2B5EF4-FFF2-40B4-BE49-F238E27FC236}">
                      <a16:creationId xmlns:a16="http://schemas.microsoft.com/office/drawing/2014/main" id="{ED9DE1D3-0607-4948-BCBE-0B8647D72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2" name="Freeform 45">
                  <a:extLst>
                    <a:ext uri="{FF2B5EF4-FFF2-40B4-BE49-F238E27FC236}">
                      <a16:creationId xmlns:a16="http://schemas.microsoft.com/office/drawing/2014/main" id="{84E11B2F-744E-46D1-A97E-01963DA611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3" name="Freeform 46">
                  <a:extLst>
                    <a:ext uri="{FF2B5EF4-FFF2-40B4-BE49-F238E27FC236}">
                      <a16:creationId xmlns:a16="http://schemas.microsoft.com/office/drawing/2014/main" id="{8C02B6A5-B258-4DC8-8E1E-6D1B11F81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294" name="Grupo 293">
                  <a:extLst>
                    <a:ext uri="{FF2B5EF4-FFF2-40B4-BE49-F238E27FC236}">
                      <a16:creationId xmlns:a16="http://schemas.microsoft.com/office/drawing/2014/main" id="{B8F6A1CA-9031-4961-A23F-3F20B23E02BF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298" name="Freeform 47">
                    <a:extLst>
                      <a:ext uri="{FF2B5EF4-FFF2-40B4-BE49-F238E27FC236}">
                        <a16:creationId xmlns:a16="http://schemas.microsoft.com/office/drawing/2014/main" id="{1BEF8D00-F371-4CAC-AD14-FE9EB0AC36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99" name="Freeform 48">
                    <a:extLst>
                      <a:ext uri="{FF2B5EF4-FFF2-40B4-BE49-F238E27FC236}">
                        <a16:creationId xmlns:a16="http://schemas.microsoft.com/office/drawing/2014/main" id="{4EE950B8-B747-4FB3-89C8-F46AA679A7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0" name="Freeform 49">
                    <a:extLst>
                      <a:ext uri="{FF2B5EF4-FFF2-40B4-BE49-F238E27FC236}">
                        <a16:creationId xmlns:a16="http://schemas.microsoft.com/office/drawing/2014/main" id="{983EF5F0-2430-4674-8D19-33182D01BC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1" name="Freeform 50">
                    <a:extLst>
                      <a:ext uri="{FF2B5EF4-FFF2-40B4-BE49-F238E27FC236}">
                        <a16:creationId xmlns:a16="http://schemas.microsoft.com/office/drawing/2014/main" id="{FD41592C-7D5B-4E42-8AB6-55766FCC72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2" name="Freeform 51">
                    <a:extLst>
                      <a:ext uri="{FF2B5EF4-FFF2-40B4-BE49-F238E27FC236}">
                        <a16:creationId xmlns:a16="http://schemas.microsoft.com/office/drawing/2014/main" id="{0DB348BF-7AE0-47B6-A34C-D7487560091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3" name="Freeform 52">
                    <a:extLst>
                      <a:ext uri="{FF2B5EF4-FFF2-40B4-BE49-F238E27FC236}">
                        <a16:creationId xmlns:a16="http://schemas.microsoft.com/office/drawing/2014/main" id="{2E377164-3F57-40B9-8689-012AA56A3E2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4" name="Freeform 53">
                    <a:extLst>
                      <a:ext uri="{FF2B5EF4-FFF2-40B4-BE49-F238E27FC236}">
                        <a16:creationId xmlns:a16="http://schemas.microsoft.com/office/drawing/2014/main" id="{B1BE7948-635F-4F09-9D56-5823C6DB08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5" name="Freeform 54">
                    <a:extLst>
                      <a:ext uri="{FF2B5EF4-FFF2-40B4-BE49-F238E27FC236}">
                        <a16:creationId xmlns:a16="http://schemas.microsoft.com/office/drawing/2014/main" id="{054F69A1-74AB-41EA-A90A-458D4FA3FF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6" name="Freeform 55">
                    <a:extLst>
                      <a:ext uri="{FF2B5EF4-FFF2-40B4-BE49-F238E27FC236}">
                        <a16:creationId xmlns:a16="http://schemas.microsoft.com/office/drawing/2014/main" id="{5270EE01-AEBC-4F86-9179-D6DB91C0BF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7" name="Freeform 56">
                    <a:extLst>
                      <a:ext uri="{FF2B5EF4-FFF2-40B4-BE49-F238E27FC236}">
                        <a16:creationId xmlns:a16="http://schemas.microsoft.com/office/drawing/2014/main" id="{D353C885-E6BA-4928-A050-B4C61CD8E0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8" name="Freeform 57">
                    <a:extLst>
                      <a:ext uri="{FF2B5EF4-FFF2-40B4-BE49-F238E27FC236}">
                        <a16:creationId xmlns:a16="http://schemas.microsoft.com/office/drawing/2014/main" id="{55F5641B-2AAC-4C34-8BFA-07E495D6E4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09" name="Freeform 58">
                    <a:extLst>
                      <a:ext uri="{FF2B5EF4-FFF2-40B4-BE49-F238E27FC236}">
                        <a16:creationId xmlns:a16="http://schemas.microsoft.com/office/drawing/2014/main" id="{92BFAB66-DEED-4B7D-8111-BC3034297E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310" name="Freeform 59">
                    <a:extLst>
                      <a:ext uri="{FF2B5EF4-FFF2-40B4-BE49-F238E27FC236}">
                        <a16:creationId xmlns:a16="http://schemas.microsoft.com/office/drawing/2014/main" id="{C7D8B7B3-2E1F-4EE4-8259-E5FD1936B4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295" name="Freeform 60">
                  <a:extLst>
                    <a:ext uri="{FF2B5EF4-FFF2-40B4-BE49-F238E27FC236}">
                      <a16:creationId xmlns:a16="http://schemas.microsoft.com/office/drawing/2014/main" id="{6CA7C026-626A-4609-A0DE-2EA7BC903F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6" name="Freeform 61">
                  <a:extLst>
                    <a:ext uri="{FF2B5EF4-FFF2-40B4-BE49-F238E27FC236}">
                      <a16:creationId xmlns:a16="http://schemas.microsoft.com/office/drawing/2014/main" id="{2E24B5B2-BE41-4F5E-8378-9E3C236549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97" name="Freeform 62">
                  <a:extLst>
                    <a:ext uri="{FF2B5EF4-FFF2-40B4-BE49-F238E27FC236}">
                      <a16:creationId xmlns:a16="http://schemas.microsoft.com/office/drawing/2014/main" id="{053E3259-5062-4AE2-A6F7-5F0C6B3DAE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  <p:grpSp>
          <p:nvGrpSpPr>
            <p:cNvPr id="190" name="Grupo 189">
              <a:extLst>
                <a:ext uri="{FF2B5EF4-FFF2-40B4-BE49-F238E27FC236}">
                  <a16:creationId xmlns:a16="http://schemas.microsoft.com/office/drawing/2014/main" id="{D9479547-A714-47F0-8D09-0E9A0DCD79CE}"/>
                </a:ext>
              </a:extLst>
            </p:cNvPr>
            <p:cNvGrpSpPr/>
            <p:nvPr/>
          </p:nvGrpSpPr>
          <p:grpSpPr>
            <a:xfrm>
              <a:off x="4570323" y="4024521"/>
              <a:ext cx="4575175" cy="1110841"/>
              <a:chOff x="-3175" y="5192713"/>
              <a:chExt cx="9147176" cy="2220912"/>
            </a:xfrm>
          </p:grpSpPr>
          <p:sp>
            <p:nvSpPr>
              <p:cNvPr id="191" name="Freeform 10">
                <a:extLst>
                  <a:ext uri="{FF2B5EF4-FFF2-40B4-BE49-F238E27FC236}">
                    <a16:creationId xmlns:a16="http://schemas.microsoft.com/office/drawing/2014/main" id="{5FC99791-67B5-4822-B440-D9D28A10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73788" y="5192713"/>
                <a:ext cx="931863" cy="747712"/>
              </a:xfrm>
              <a:custGeom>
                <a:avLst/>
                <a:gdLst>
                  <a:gd name="T0" fmla="*/ 14 w 303"/>
                  <a:gd name="T1" fmla="*/ 212 h 242"/>
                  <a:gd name="T2" fmla="*/ 0 w 303"/>
                  <a:gd name="T3" fmla="*/ 201 h 242"/>
                  <a:gd name="T4" fmla="*/ 22 w 303"/>
                  <a:gd name="T5" fmla="*/ 131 h 242"/>
                  <a:gd name="T6" fmla="*/ 43 w 303"/>
                  <a:gd name="T7" fmla="*/ 90 h 242"/>
                  <a:gd name="T8" fmla="*/ 58 w 303"/>
                  <a:gd name="T9" fmla="*/ 89 h 242"/>
                  <a:gd name="T10" fmla="*/ 57 w 303"/>
                  <a:gd name="T11" fmla="*/ 104 h 242"/>
                  <a:gd name="T12" fmla="*/ 42 w 303"/>
                  <a:gd name="T13" fmla="*/ 168 h 242"/>
                  <a:gd name="T14" fmla="*/ 85 w 303"/>
                  <a:gd name="T15" fmla="*/ 136 h 242"/>
                  <a:gd name="T16" fmla="*/ 86 w 303"/>
                  <a:gd name="T17" fmla="*/ 119 h 242"/>
                  <a:gd name="T18" fmla="*/ 109 w 303"/>
                  <a:gd name="T19" fmla="*/ 23 h 242"/>
                  <a:gd name="T20" fmla="*/ 131 w 303"/>
                  <a:gd name="T21" fmla="*/ 14 h 242"/>
                  <a:gd name="T22" fmla="*/ 132 w 303"/>
                  <a:gd name="T23" fmla="*/ 36 h 242"/>
                  <a:gd name="T24" fmla="*/ 111 w 303"/>
                  <a:gd name="T25" fmla="*/ 70 h 242"/>
                  <a:gd name="T26" fmla="*/ 98 w 303"/>
                  <a:gd name="T27" fmla="*/ 112 h 242"/>
                  <a:gd name="T28" fmla="*/ 111 w 303"/>
                  <a:gd name="T29" fmla="*/ 119 h 242"/>
                  <a:gd name="T30" fmla="*/ 141 w 303"/>
                  <a:gd name="T31" fmla="*/ 103 h 242"/>
                  <a:gd name="T32" fmla="*/ 152 w 303"/>
                  <a:gd name="T33" fmla="*/ 85 h 242"/>
                  <a:gd name="T34" fmla="*/ 182 w 303"/>
                  <a:gd name="T35" fmla="*/ 16 h 242"/>
                  <a:gd name="T36" fmla="*/ 192 w 303"/>
                  <a:gd name="T37" fmla="*/ 9 h 242"/>
                  <a:gd name="T38" fmla="*/ 222 w 303"/>
                  <a:gd name="T39" fmla="*/ 9 h 242"/>
                  <a:gd name="T40" fmla="*/ 211 w 303"/>
                  <a:gd name="T41" fmla="*/ 33 h 242"/>
                  <a:gd name="T42" fmla="*/ 188 w 303"/>
                  <a:gd name="T43" fmla="*/ 52 h 242"/>
                  <a:gd name="T44" fmla="*/ 166 w 303"/>
                  <a:gd name="T45" fmla="*/ 90 h 242"/>
                  <a:gd name="T46" fmla="*/ 233 w 303"/>
                  <a:gd name="T47" fmla="*/ 52 h 242"/>
                  <a:gd name="T48" fmla="*/ 289 w 303"/>
                  <a:gd name="T49" fmla="*/ 42 h 242"/>
                  <a:gd name="T50" fmla="*/ 301 w 303"/>
                  <a:gd name="T51" fmla="*/ 48 h 242"/>
                  <a:gd name="T52" fmla="*/ 294 w 303"/>
                  <a:gd name="T53" fmla="*/ 61 h 242"/>
                  <a:gd name="T54" fmla="*/ 247 w 303"/>
                  <a:gd name="T55" fmla="*/ 79 h 242"/>
                  <a:gd name="T56" fmla="*/ 176 w 303"/>
                  <a:gd name="T57" fmla="*/ 103 h 242"/>
                  <a:gd name="T58" fmla="*/ 217 w 303"/>
                  <a:gd name="T59" fmla="*/ 111 h 242"/>
                  <a:gd name="T60" fmla="*/ 264 w 303"/>
                  <a:gd name="T61" fmla="*/ 125 h 242"/>
                  <a:gd name="T62" fmla="*/ 272 w 303"/>
                  <a:gd name="T63" fmla="*/ 135 h 242"/>
                  <a:gd name="T64" fmla="*/ 262 w 303"/>
                  <a:gd name="T65" fmla="*/ 143 h 242"/>
                  <a:gd name="T66" fmla="*/ 226 w 303"/>
                  <a:gd name="T67" fmla="*/ 142 h 242"/>
                  <a:gd name="T68" fmla="*/ 198 w 303"/>
                  <a:gd name="T69" fmla="*/ 131 h 242"/>
                  <a:gd name="T70" fmla="*/ 102 w 303"/>
                  <a:gd name="T71" fmla="*/ 141 h 242"/>
                  <a:gd name="T72" fmla="*/ 77 w 303"/>
                  <a:gd name="T73" fmla="*/ 160 h 242"/>
                  <a:gd name="T74" fmla="*/ 124 w 303"/>
                  <a:gd name="T75" fmla="*/ 155 h 242"/>
                  <a:gd name="T76" fmla="*/ 188 w 303"/>
                  <a:gd name="T77" fmla="*/ 167 h 242"/>
                  <a:gd name="T78" fmla="*/ 197 w 303"/>
                  <a:gd name="T79" fmla="*/ 179 h 242"/>
                  <a:gd name="T80" fmla="*/ 183 w 303"/>
                  <a:gd name="T81" fmla="*/ 186 h 242"/>
                  <a:gd name="T82" fmla="*/ 106 w 303"/>
                  <a:gd name="T83" fmla="*/ 180 h 242"/>
                  <a:gd name="T84" fmla="*/ 31 w 303"/>
                  <a:gd name="T85" fmla="*/ 197 h 242"/>
                  <a:gd name="T86" fmla="*/ 97 w 303"/>
                  <a:gd name="T87" fmla="*/ 217 h 242"/>
                  <a:gd name="T88" fmla="*/ 106 w 303"/>
                  <a:gd name="T89" fmla="*/ 232 h 242"/>
                  <a:gd name="T90" fmla="*/ 91 w 303"/>
                  <a:gd name="T91" fmla="*/ 239 h 242"/>
                  <a:gd name="T92" fmla="*/ 48 w 303"/>
                  <a:gd name="T93" fmla="*/ 226 h 242"/>
                  <a:gd name="T94" fmla="*/ 14 w 303"/>
                  <a:gd name="T95" fmla="*/ 21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242">
                    <a:moveTo>
                      <a:pt x="14" y="212"/>
                    </a:moveTo>
                    <a:cubicBezTo>
                      <a:pt x="9" y="208"/>
                      <a:pt x="5" y="205"/>
                      <a:pt x="0" y="201"/>
                    </a:cubicBezTo>
                    <a:cubicBezTo>
                      <a:pt x="33" y="186"/>
                      <a:pt x="25" y="157"/>
                      <a:pt x="22" y="131"/>
                    </a:cubicBezTo>
                    <a:cubicBezTo>
                      <a:pt x="21" y="112"/>
                      <a:pt x="24" y="97"/>
                      <a:pt x="43" y="90"/>
                    </a:cubicBezTo>
                    <a:cubicBezTo>
                      <a:pt x="48" y="88"/>
                      <a:pt x="53" y="85"/>
                      <a:pt x="58" y="89"/>
                    </a:cubicBezTo>
                    <a:cubicBezTo>
                      <a:pt x="64" y="94"/>
                      <a:pt x="59" y="99"/>
                      <a:pt x="57" y="104"/>
                    </a:cubicBezTo>
                    <a:cubicBezTo>
                      <a:pt x="49" y="124"/>
                      <a:pt x="43" y="144"/>
                      <a:pt x="42" y="168"/>
                    </a:cubicBezTo>
                    <a:cubicBezTo>
                      <a:pt x="58" y="156"/>
                      <a:pt x="71" y="146"/>
                      <a:pt x="85" y="136"/>
                    </a:cubicBezTo>
                    <a:cubicBezTo>
                      <a:pt x="92" y="130"/>
                      <a:pt x="87" y="125"/>
                      <a:pt x="86" y="119"/>
                    </a:cubicBezTo>
                    <a:cubicBezTo>
                      <a:pt x="80" y="84"/>
                      <a:pt x="81" y="50"/>
                      <a:pt x="109" y="23"/>
                    </a:cubicBezTo>
                    <a:cubicBezTo>
                      <a:pt x="115" y="17"/>
                      <a:pt x="122" y="8"/>
                      <a:pt x="131" y="14"/>
                    </a:cubicBezTo>
                    <a:cubicBezTo>
                      <a:pt x="138" y="19"/>
                      <a:pt x="134" y="29"/>
                      <a:pt x="132" y="36"/>
                    </a:cubicBezTo>
                    <a:cubicBezTo>
                      <a:pt x="128" y="49"/>
                      <a:pt x="121" y="60"/>
                      <a:pt x="111" y="70"/>
                    </a:cubicBezTo>
                    <a:cubicBezTo>
                      <a:pt x="100" y="82"/>
                      <a:pt x="97" y="97"/>
                      <a:pt x="98" y="112"/>
                    </a:cubicBezTo>
                    <a:cubicBezTo>
                      <a:pt x="99" y="121"/>
                      <a:pt x="102" y="125"/>
                      <a:pt x="111" y="119"/>
                    </a:cubicBezTo>
                    <a:cubicBezTo>
                      <a:pt x="121" y="113"/>
                      <a:pt x="131" y="108"/>
                      <a:pt x="141" y="103"/>
                    </a:cubicBezTo>
                    <a:cubicBezTo>
                      <a:pt x="150" y="100"/>
                      <a:pt x="152" y="95"/>
                      <a:pt x="152" y="85"/>
                    </a:cubicBezTo>
                    <a:cubicBezTo>
                      <a:pt x="151" y="57"/>
                      <a:pt x="166" y="36"/>
                      <a:pt x="182" y="16"/>
                    </a:cubicBezTo>
                    <a:cubicBezTo>
                      <a:pt x="185" y="13"/>
                      <a:pt x="189" y="11"/>
                      <a:pt x="192" y="9"/>
                    </a:cubicBezTo>
                    <a:cubicBezTo>
                      <a:pt x="202" y="5"/>
                      <a:pt x="215" y="0"/>
                      <a:pt x="222" y="9"/>
                    </a:cubicBezTo>
                    <a:cubicBezTo>
                      <a:pt x="228" y="18"/>
                      <a:pt x="217" y="26"/>
                      <a:pt x="211" y="33"/>
                    </a:cubicBezTo>
                    <a:cubicBezTo>
                      <a:pt x="205" y="41"/>
                      <a:pt x="197" y="46"/>
                      <a:pt x="188" y="52"/>
                    </a:cubicBezTo>
                    <a:cubicBezTo>
                      <a:pt x="175" y="60"/>
                      <a:pt x="167" y="72"/>
                      <a:pt x="166" y="90"/>
                    </a:cubicBezTo>
                    <a:cubicBezTo>
                      <a:pt x="189" y="77"/>
                      <a:pt x="211" y="64"/>
                      <a:pt x="233" y="52"/>
                    </a:cubicBezTo>
                    <a:cubicBezTo>
                      <a:pt x="250" y="42"/>
                      <a:pt x="269" y="39"/>
                      <a:pt x="289" y="42"/>
                    </a:cubicBezTo>
                    <a:cubicBezTo>
                      <a:pt x="293" y="42"/>
                      <a:pt x="299" y="43"/>
                      <a:pt x="301" y="48"/>
                    </a:cubicBezTo>
                    <a:cubicBezTo>
                      <a:pt x="303" y="54"/>
                      <a:pt x="298" y="58"/>
                      <a:pt x="294" y="61"/>
                    </a:cubicBezTo>
                    <a:cubicBezTo>
                      <a:pt x="281" y="73"/>
                      <a:pt x="265" y="79"/>
                      <a:pt x="247" y="79"/>
                    </a:cubicBezTo>
                    <a:cubicBezTo>
                      <a:pt x="221" y="79"/>
                      <a:pt x="198" y="86"/>
                      <a:pt x="176" y="103"/>
                    </a:cubicBezTo>
                    <a:cubicBezTo>
                      <a:pt x="190" y="111"/>
                      <a:pt x="203" y="110"/>
                      <a:pt x="217" y="111"/>
                    </a:cubicBezTo>
                    <a:cubicBezTo>
                      <a:pt x="234" y="112"/>
                      <a:pt x="249" y="116"/>
                      <a:pt x="264" y="125"/>
                    </a:cubicBezTo>
                    <a:cubicBezTo>
                      <a:pt x="268" y="127"/>
                      <a:pt x="273" y="130"/>
                      <a:pt x="272" y="135"/>
                    </a:cubicBezTo>
                    <a:cubicBezTo>
                      <a:pt x="271" y="140"/>
                      <a:pt x="266" y="141"/>
                      <a:pt x="262" y="143"/>
                    </a:cubicBezTo>
                    <a:cubicBezTo>
                      <a:pt x="250" y="146"/>
                      <a:pt x="238" y="146"/>
                      <a:pt x="226" y="142"/>
                    </a:cubicBezTo>
                    <a:cubicBezTo>
                      <a:pt x="217" y="139"/>
                      <a:pt x="207" y="136"/>
                      <a:pt x="198" y="131"/>
                    </a:cubicBezTo>
                    <a:cubicBezTo>
                      <a:pt x="163" y="107"/>
                      <a:pt x="132" y="120"/>
                      <a:pt x="102" y="141"/>
                    </a:cubicBezTo>
                    <a:cubicBezTo>
                      <a:pt x="95" y="146"/>
                      <a:pt x="88" y="151"/>
                      <a:pt x="77" y="160"/>
                    </a:cubicBezTo>
                    <a:cubicBezTo>
                      <a:pt x="96" y="161"/>
                      <a:pt x="110" y="159"/>
                      <a:pt x="124" y="155"/>
                    </a:cubicBezTo>
                    <a:cubicBezTo>
                      <a:pt x="147" y="149"/>
                      <a:pt x="169" y="153"/>
                      <a:pt x="188" y="167"/>
                    </a:cubicBezTo>
                    <a:cubicBezTo>
                      <a:pt x="192" y="170"/>
                      <a:pt x="198" y="173"/>
                      <a:pt x="197" y="179"/>
                    </a:cubicBezTo>
                    <a:cubicBezTo>
                      <a:pt x="195" y="186"/>
                      <a:pt x="189" y="185"/>
                      <a:pt x="183" y="186"/>
                    </a:cubicBezTo>
                    <a:cubicBezTo>
                      <a:pt x="157" y="189"/>
                      <a:pt x="132" y="186"/>
                      <a:pt x="106" y="180"/>
                    </a:cubicBezTo>
                    <a:cubicBezTo>
                      <a:pt x="72" y="172"/>
                      <a:pt x="53" y="177"/>
                      <a:pt x="31" y="197"/>
                    </a:cubicBezTo>
                    <a:cubicBezTo>
                      <a:pt x="56" y="196"/>
                      <a:pt x="78" y="202"/>
                      <a:pt x="97" y="217"/>
                    </a:cubicBezTo>
                    <a:cubicBezTo>
                      <a:pt x="102" y="221"/>
                      <a:pt x="107" y="225"/>
                      <a:pt x="106" y="232"/>
                    </a:cubicBezTo>
                    <a:cubicBezTo>
                      <a:pt x="104" y="239"/>
                      <a:pt x="96" y="238"/>
                      <a:pt x="91" y="239"/>
                    </a:cubicBezTo>
                    <a:cubicBezTo>
                      <a:pt x="74" y="242"/>
                      <a:pt x="61" y="236"/>
                      <a:pt x="48" y="226"/>
                    </a:cubicBezTo>
                    <a:cubicBezTo>
                      <a:pt x="38" y="218"/>
                      <a:pt x="27" y="211"/>
                      <a:pt x="14" y="212"/>
                    </a:cubicBezTo>
                    <a:close/>
                  </a:path>
                </a:pathLst>
              </a:custGeom>
              <a:solidFill>
                <a:srgbClr val="447C3C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ES"/>
              </a:p>
            </p:txBody>
          </p:sp>
          <p:grpSp>
            <p:nvGrpSpPr>
              <p:cNvPr id="192" name="Grupo 191">
                <a:extLst>
                  <a:ext uri="{FF2B5EF4-FFF2-40B4-BE49-F238E27FC236}">
                    <a16:creationId xmlns:a16="http://schemas.microsoft.com/office/drawing/2014/main" id="{427CF604-AFFF-4159-AA64-450AD31CCC26}"/>
                  </a:ext>
                </a:extLst>
              </p:cNvPr>
              <p:cNvGrpSpPr/>
              <p:nvPr/>
            </p:nvGrpSpPr>
            <p:grpSpPr>
              <a:xfrm>
                <a:off x="-3175" y="5307013"/>
                <a:ext cx="9147176" cy="2106612"/>
                <a:chOff x="-3175" y="5307013"/>
                <a:chExt cx="9147176" cy="2106612"/>
              </a:xfrm>
            </p:grpSpPr>
            <p:sp>
              <p:nvSpPr>
                <p:cNvPr id="193" name="Freeform 5">
                  <a:extLst>
                    <a:ext uri="{FF2B5EF4-FFF2-40B4-BE49-F238E27FC236}">
                      <a16:creationId xmlns:a16="http://schemas.microsoft.com/office/drawing/2014/main" id="{95B76BDC-CACB-4228-B7E1-0527020509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6684963"/>
                  <a:ext cx="585788" cy="527050"/>
                </a:xfrm>
                <a:custGeom>
                  <a:avLst/>
                  <a:gdLst>
                    <a:gd name="T0" fmla="*/ 0 w 190"/>
                    <a:gd name="T1" fmla="*/ 38 h 171"/>
                    <a:gd name="T2" fmla="*/ 26 w 190"/>
                    <a:gd name="T3" fmla="*/ 34 h 171"/>
                    <a:gd name="T4" fmla="*/ 10 w 190"/>
                    <a:gd name="T5" fmla="*/ 25 h 171"/>
                    <a:gd name="T6" fmla="*/ 107 w 190"/>
                    <a:gd name="T7" fmla="*/ 16 h 171"/>
                    <a:gd name="T8" fmla="*/ 109 w 190"/>
                    <a:gd name="T9" fmla="*/ 18 h 171"/>
                    <a:gd name="T10" fmla="*/ 109 w 190"/>
                    <a:gd name="T11" fmla="*/ 13 h 171"/>
                    <a:gd name="T12" fmla="*/ 158 w 190"/>
                    <a:gd name="T13" fmla="*/ 36 h 171"/>
                    <a:gd name="T14" fmla="*/ 59 w 190"/>
                    <a:gd name="T15" fmla="*/ 87 h 171"/>
                    <a:gd name="T16" fmla="*/ 190 w 190"/>
                    <a:gd name="T17" fmla="*/ 43 h 171"/>
                    <a:gd name="T18" fmla="*/ 185 w 190"/>
                    <a:gd name="T19" fmla="*/ 50 h 171"/>
                    <a:gd name="T20" fmla="*/ 160 w 190"/>
                    <a:gd name="T21" fmla="*/ 74 h 171"/>
                    <a:gd name="T22" fmla="*/ 113 w 190"/>
                    <a:gd name="T23" fmla="*/ 148 h 171"/>
                    <a:gd name="T24" fmla="*/ 63 w 190"/>
                    <a:gd name="T25" fmla="*/ 166 h 171"/>
                    <a:gd name="T26" fmla="*/ 62 w 190"/>
                    <a:gd name="T27" fmla="*/ 160 h 171"/>
                    <a:gd name="T28" fmla="*/ 62 w 190"/>
                    <a:gd name="T29" fmla="*/ 155 h 171"/>
                    <a:gd name="T30" fmla="*/ 59 w 190"/>
                    <a:gd name="T31" fmla="*/ 157 h 171"/>
                    <a:gd name="T32" fmla="*/ 0 w 190"/>
                    <a:gd name="T33" fmla="*/ 162 h 171"/>
                    <a:gd name="T34" fmla="*/ 0 w 190"/>
                    <a:gd name="T35" fmla="*/ 38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0" h="171">
                      <a:moveTo>
                        <a:pt x="0" y="38"/>
                      </a:moveTo>
                      <a:cubicBezTo>
                        <a:pt x="8" y="37"/>
                        <a:pt x="17" y="35"/>
                        <a:pt x="26" y="34"/>
                      </a:cubicBezTo>
                      <a:cubicBezTo>
                        <a:pt x="23" y="27"/>
                        <a:pt x="15" y="31"/>
                        <a:pt x="10" y="25"/>
                      </a:cubicBezTo>
                      <a:cubicBezTo>
                        <a:pt x="41" y="4"/>
                        <a:pt x="73" y="0"/>
                        <a:pt x="107" y="16"/>
                      </a:cubicBezTo>
                      <a:cubicBezTo>
                        <a:pt x="108" y="16"/>
                        <a:pt x="109" y="18"/>
                        <a:pt x="109" y="18"/>
                      </a:cubicBezTo>
                      <a:cubicBezTo>
                        <a:pt x="111" y="16"/>
                        <a:pt x="111" y="15"/>
                        <a:pt x="109" y="13"/>
                      </a:cubicBezTo>
                      <a:cubicBezTo>
                        <a:pt x="128" y="11"/>
                        <a:pt x="140" y="24"/>
                        <a:pt x="158" y="36"/>
                      </a:cubicBezTo>
                      <a:cubicBezTo>
                        <a:pt x="119" y="46"/>
                        <a:pt x="88" y="63"/>
                        <a:pt x="59" y="87"/>
                      </a:cubicBezTo>
                      <a:cubicBezTo>
                        <a:pt x="100" y="64"/>
                        <a:pt x="143" y="47"/>
                        <a:pt x="190" y="43"/>
                      </a:cubicBezTo>
                      <a:cubicBezTo>
                        <a:pt x="190" y="48"/>
                        <a:pt x="188" y="50"/>
                        <a:pt x="185" y="50"/>
                      </a:cubicBezTo>
                      <a:cubicBezTo>
                        <a:pt x="167" y="48"/>
                        <a:pt x="162" y="58"/>
                        <a:pt x="160" y="74"/>
                      </a:cubicBezTo>
                      <a:cubicBezTo>
                        <a:pt x="155" y="105"/>
                        <a:pt x="139" y="131"/>
                        <a:pt x="113" y="148"/>
                      </a:cubicBezTo>
                      <a:cubicBezTo>
                        <a:pt x="99" y="158"/>
                        <a:pt x="79" y="156"/>
                        <a:pt x="63" y="166"/>
                      </a:cubicBezTo>
                      <a:cubicBezTo>
                        <a:pt x="61" y="167"/>
                        <a:pt x="61" y="163"/>
                        <a:pt x="62" y="160"/>
                      </a:cubicBezTo>
                      <a:cubicBezTo>
                        <a:pt x="63" y="159"/>
                        <a:pt x="64" y="157"/>
                        <a:pt x="62" y="155"/>
                      </a:cubicBezTo>
                      <a:cubicBezTo>
                        <a:pt x="61" y="155"/>
                        <a:pt x="60" y="156"/>
                        <a:pt x="59" y="157"/>
                      </a:cubicBezTo>
                      <a:cubicBezTo>
                        <a:pt x="40" y="166"/>
                        <a:pt x="20" y="171"/>
                        <a:pt x="0" y="162"/>
                      </a:cubicBezTo>
                      <a:cubicBezTo>
                        <a:pt x="0" y="121"/>
                        <a:pt x="0" y="80"/>
                        <a:pt x="0" y="3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4" name="Freeform 6">
                  <a:extLst>
                    <a:ext uri="{FF2B5EF4-FFF2-40B4-BE49-F238E27FC236}">
                      <a16:creationId xmlns:a16="http://schemas.microsoft.com/office/drawing/2014/main" id="{E2967731-22C3-4774-A9E4-EB973FAC34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175" y="5521325"/>
                  <a:ext cx="317500" cy="604837"/>
                </a:xfrm>
                <a:custGeom>
                  <a:avLst/>
                  <a:gdLst>
                    <a:gd name="T0" fmla="*/ 0 w 103"/>
                    <a:gd name="T1" fmla="*/ 140 h 196"/>
                    <a:gd name="T2" fmla="*/ 18 w 103"/>
                    <a:gd name="T3" fmla="*/ 124 h 196"/>
                    <a:gd name="T4" fmla="*/ 55 w 103"/>
                    <a:gd name="T5" fmla="*/ 45 h 196"/>
                    <a:gd name="T6" fmla="*/ 35 w 103"/>
                    <a:gd name="T7" fmla="*/ 20 h 196"/>
                    <a:gd name="T8" fmla="*/ 5 w 103"/>
                    <a:gd name="T9" fmla="*/ 15 h 196"/>
                    <a:gd name="T10" fmla="*/ 88 w 103"/>
                    <a:gd name="T11" fmla="*/ 53 h 196"/>
                    <a:gd name="T12" fmla="*/ 0 w 103"/>
                    <a:gd name="T13" fmla="*/ 196 h 196"/>
                    <a:gd name="T14" fmla="*/ 0 w 103"/>
                    <a:gd name="T15" fmla="*/ 140 h 1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3" h="196">
                      <a:moveTo>
                        <a:pt x="0" y="140"/>
                      </a:moveTo>
                      <a:cubicBezTo>
                        <a:pt x="11" y="140"/>
                        <a:pt x="14" y="130"/>
                        <a:pt x="18" y="124"/>
                      </a:cubicBezTo>
                      <a:cubicBezTo>
                        <a:pt x="36" y="100"/>
                        <a:pt x="49" y="74"/>
                        <a:pt x="55" y="45"/>
                      </a:cubicBezTo>
                      <a:cubicBezTo>
                        <a:pt x="60" y="23"/>
                        <a:pt x="56" y="21"/>
                        <a:pt x="35" y="20"/>
                      </a:cubicBezTo>
                      <a:cubicBezTo>
                        <a:pt x="25" y="19"/>
                        <a:pt x="14" y="25"/>
                        <a:pt x="5" y="15"/>
                      </a:cubicBezTo>
                      <a:cubicBezTo>
                        <a:pt x="36" y="0"/>
                        <a:pt x="78" y="19"/>
                        <a:pt x="88" y="53"/>
                      </a:cubicBezTo>
                      <a:cubicBezTo>
                        <a:pt x="103" y="106"/>
                        <a:pt x="54" y="185"/>
                        <a:pt x="0" y="196"/>
                      </a:cubicBezTo>
                      <a:cubicBezTo>
                        <a:pt x="0" y="177"/>
                        <a:pt x="0" y="158"/>
                        <a:pt x="0" y="14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5" name="Freeform 7">
                  <a:extLst>
                    <a:ext uri="{FF2B5EF4-FFF2-40B4-BE49-F238E27FC236}">
                      <a16:creationId xmlns:a16="http://schemas.microsoft.com/office/drawing/2014/main" id="{9ECAF975-02B5-4399-BBCB-967F6AAAAB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75" y="6813550"/>
                  <a:ext cx="174625" cy="339725"/>
                </a:xfrm>
                <a:custGeom>
                  <a:avLst/>
                  <a:gdLst>
                    <a:gd name="T0" fmla="*/ 57 w 57"/>
                    <a:gd name="T1" fmla="*/ 108 h 110"/>
                    <a:gd name="T2" fmla="*/ 41 w 57"/>
                    <a:gd name="T3" fmla="*/ 109 h 110"/>
                    <a:gd name="T4" fmla="*/ 14 w 57"/>
                    <a:gd name="T5" fmla="*/ 67 h 110"/>
                    <a:gd name="T6" fmla="*/ 41 w 57"/>
                    <a:gd name="T7" fmla="*/ 10 h 110"/>
                    <a:gd name="T8" fmla="*/ 57 w 57"/>
                    <a:gd name="T9" fmla="*/ 0 h 110"/>
                    <a:gd name="T10" fmla="*/ 57 w 57"/>
                    <a:gd name="T11" fmla="*/ 10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7" h="110">
                      <a:moveTo>
                        <a:pt x="57" y="108"/>
                      </a:moveTo>
                      <a:cubicBezTo>
                        <a:pt x="52" y="109"/>
                        <a:pt x="46" y="110"/>
                        <a:pt x="41" y="109"/>
                      </a:cubicBezTo>
                      <a:cubicBezTo>
                        <a:pt x="5" y="107"/>
                        <a:pt x="0" y="99"/>
                        <a:pt x="14" y="67"/>
                      </a:cubicBezTo>
                      <a:cubicBezTo>
                        <a:pt x="22" y="47"/>
                        <a:pt x="22" y="25"/>
                        <a:pt x="41" y="10"/>
                      </a:cubicBezTo>
                      <a:cubicBezTo>
                        <a:pt x="46" y="5"/>
                        <a:pt x="50" y="0"/>
                        <a:pt x="57" y="0"/>
                      </a:cubicBezTo>
                      <a:cubicBezTo>
                        <a:pt x="57" y="36"/>
                        <a:pt x="57" y="72"/>
                        <a:pt x="57" y="10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6" name="Freeform 8">
                  <a:extLst>
                    <a:ext uri="{FF2B5EF4-FFF2-40B4-BE49-F238E27FC236}">
                      <a16:creationId xmlns:a16="http://schemas.microsoft.com/office/drawing/2014/main" id="{CDCF59DA-66F0-4971-BE22-79105F2FB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885238" y="5976938"/>
                  <a:ext cx="258763" cy="185737"/>
                </a:xfrm>
                <a:custGeom>
                  <a:avLst/>
                  <a:gdLst>
                    <a:gd name="T0" fmla="*/ 84 w 84"/>
                    <a:gd name="T1" fmla="*/ 52 h 60"/>
                    <a:gd name="T2" fmla="*/ 0 w 84"/>
                    <a:gd name="T3" fmla="*/ 52 h 60"/>
                    <a:gd name="T4" fmla="*/ 84 w 84"/>
                    <a:gd name="T5" fmla="*/ 0 h 60"/>
                    <a:gd name="T6" fmla="*/ 84 w 84"/>
                    <a:gd name="T7" fmla="*/ 52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4" h="60">
                      <a:moveTo>
                        <a:pt x="84" y="52"/>
                      </a:moveTo>
                      <a:cubicBezTo>
                        <a:pt x="57" y="56"/>
                        <a:pt x="29" y="60"/>
                        <a:pt x="0" y="52"/>
                      </a:cubicBezTo>
                      <a:cubicBezTo>
                        <a:pt x="31" y="40"/>
                        <a:pt x="58" y="20"/>
                        <a:pt x="84" y="0"/>
                      </a:cubicBezTo>
                      <a:cubicBezTo>
                        <a:pt x="84" y="17"/>
                        <a:pt x="84" y="34"/>
                        <a:pt x="84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7" name="Freeform 9">
                  <a:extLst>
                    <a:ext uri="{FF2B5EF4-FFF2-40B4-BE49-F238E27FC236}">
                      <a16:creationId xmlns:a16="http://schemas.microsoft.com/office/drawing/2014/main" id="{01EFA18F-9474-4081-8C26-97EEDB78D2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175" y="6564313"/>
                  <a:ext cx="841375" cy="842962"/>
                </a:xfrm>
                <a:custGeom>
                  <a:avLst/>
                  <a:gdLst>
                    <a:gd name="T0" fmla="*/ 264 w 273"/>
                    <a:gd name="T1" fmla="*/ 4 h 273"/>
                    <a:gd name="T2" fmla="*/ 273 w 273"/>
                    <a:gd name="T3" fmla="*/ 11 h 273"/>
                    <a:gd name="T4" fmla="*/ 260 w 273"/>
                    <a:gd name="T5" fmla="*/ 99 h 273"/>
                    <a:gd name="T6" fmla="*/ 248 w 273"/>
                    <a:gd name="T7" fmla="*/ 143 h 273"/>
                    <a:gd name="T8" fmla="*/ 235 w 273"/>
                    <a:gd name="T9" fmla="*/ 146 h 273"/>
                    <a:gd name="T10" fmla="*/ 232 w 273"/>
                    <a:gd name="T11" fmla="*/ 134 h 273"/>
                    <a:gd name="T12" fmla="*/ 231 w 273"/>
                    <a:gd name="T13" fmla="*/ 66 h 273"/>
                    <a:gd name="T14" fmla="*/ 196 w 273"/>
                    <a:gd name="T15" fmla="*/ 109 h 273"/>
                    <a:gd name="T16" fmla="*/ 201 w 273"/>
                    <a:gd name="T17" fmla="*/ 125 h 273"/>
                    <a:gd name="T18" fmla="*/ 201 w 273"/>
                    <a:gd name="T19" fmla="*/ 225 h 273"/>
                    <a:gd name="T20" fmla="*/ 182 w 273"/>
                    <a:gd name="T21" fmla="*/ 239 h 273"/>
                    <a:gd name="T22" fmla="*/ 176 w 273"/>
                    <a:gd name="T23" fmla="*/ 218 h 273"/>
                    <a:gd name="T24" fmla="*/ 186 w 273"/>
                    <a:gd name="T25" fmla="*/ 180 h 273"/>
                    <a:gd name="T26" fmla="*/ 189 w 273"/>
                    <a:gd name="T27" fmla="*/ 134 h 273"/>
                    <a:gd name="T28" fmla="*/ 175 w 273"/>
                    <a:gd name="T29" fmla="*/ 130 h 273"/>
                    <a:gd name="T30" fmla="*/ 159 w 273"/>
                    <a:gd name="T31" fmla="*/ 145 h 273"/>
                    <a:gd name="T32" fmla="*/ 145 w 273"/>
                    <a:gd name="T33" fmla="*/ 182 h 273"/>
                    <a:gd name="T34" fmla="*/ 117 w 273"/>
                    <a:gd name="T35" fmla="*/ 263 h 273"/>
                    <a:gd name="T36" fmla="*/ 94 w 273"/>
                    <a:gd name="T37" fmla="*/ 267 h 273"/>
                    <a:gd name="T38" fmla="*/ 96 w 273"/>
                    <a:gd name="T39" fmla="*/ 245 h 273"/>
                    <a:gd name="T40" fmla="*/ 116 w 273"/>
                    <a:gd name="T41" fmla="*/ 216 h 273"/>
                    <a:gd name="T42" fmla="*/ 129 w 273"/>
                    <a:gd name="T43" fmla="*/ 174 h 273"/>
                    <a:gd name="T44" fmla="*/ 108 w 273"/>
                    <a:gd name="T45" fmla="*/ 192 h 273"/>
                    <a:gd name="T46" fmla="*/ 36 w 273"/>
                    <a:gd name="T47" fmla="*/ 247 h 273"/>
                    <a:gd name="T48" fmla="*/ 7 w 273"/>
                    <a:gd name="T49" fmla="*/ 247 h 273"/>
                    <a:gd name="T50" fmla="*/ 22 w 273"/>
                    <a:gd name="T51" fmla="*/ 219 h 273"/>
                    <a:gd name="T52" fmla="*/ 55 w 273"/>
                    <a:gd name="T53" fmla="*/ 203 h 273"/>
                    <a:gd name="T54" fmla="*/ 116 w 273"/>
                    <a:gd name="T55" fmla="*/ 162 h 273"/>
                    <a:gd name="T56" fmla="*/ 75 w 273"/>
                    <a:gd name="T57" fmla="*/ 164 h 273"/>
                    <a:gd name="T58" fmla="*/ 25 w 273"/>
                    <a:gd name="T59" fmla="*/ 164 h 273"/>
                    <a:gd name="T60" fmla="*/ 13 w 273"/>
                    <a:gd name="T61" fmla="*/ 155 h 273"/>
                    <a:gd name="T62" fmla="*/ 23 w 273"/>
                    <a:gd name="T63" fmla="*/ 144 h 273"/>
                    <a:gd name="T64" fmla="*/ 47 w 273"/>
                    <a:gd name="T65" fmla="*/ 137 h 273"/>
                    <a:gd name="T66" fmla="*/ 83 w 273"/>
                    <a:gd name="T67" fmla="*/ 140 h 273"/>
                    <a:gd name="T68" fmla="*/ 193 w 273"/>
                    <a:gd name="T69" fmla="*/ 86 h 273"/>
                    <a:gd name="T70" fmla="*/ 153 w 273"/>
                    <a:gd name="T71" fmla="*/ 99 h 273"/>
                    <a:gd name="T72" fmla="*/ 86 w 273"/>
                    <a:gd name="T73" fmla="*/ 102 h 273"/>
                    <a:gd name="T74" fmla="*/ 76 w 273"/>
                    <a:gd name="T75" fmla="*/ 93 h 273"/>
                    <a:gd name="T76" fmla="*/ 86 w 273"/>
                    <a:gd name="T77" fmla="*/ 83 h 273"/>
                    <a:gd name="T78" fmla="*/ 159 w 273"/>
                    <a:gd name="T79" fmla="*/ 70 h 273"/>
                    <a:gd name="T80" fmla="*/ 219 w 273"/>
                    <a:gd name="T81" fmla="*/ 53 h 273"/>
                    <a:gd name="T82" fmla="*/ 227 w 273"/>
                    <a:gd name="T83" fmla="*/ 41 h 273"/>
                    <a:gd name="T84" fmla="*/ 214 w 273"/>
                    <a:gd name="T85" fmla="*/ 38 h 273"/>
                    <a:gd name="T86" fmla="*/ 165 w 273"/>
                    <a:gd name="T87" fmla="*/ 31 h 273"/>
                    <a:gd name="T88" fmla="*/ 152 w 273"/>
                    <a:gd name="T89" fmla="*/ 19 h 273"/>
                    <a:gd name="T90" fmla="*/ 166 w 273"/>
                    <a:gd name="T91" fmla="*/ 7 h 273"/>
                    <a:gd name="T92" fmla="*/ 213 w 273"/>
                    <a:gd name="T93" fmla="*/ 11 h 273"/>
                    <a:gd name="T94" fmla="*/ 264 w 273"/>
                    <a:gd name="T95" fmla="*/ 4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273" h="273">
                      <a:moveTo>
                        <a:pt x="264" y="4"/>
                      </a:moveTo>
                      <a:cubicBezTo>
                        <a:pt x="269" y="5"/>
                        <a:pt x="272" y="7"/>
                        <a:pt x="273" y="11"/>
                      </a:cubicBezTo>
                      <a:cubicBezTo>
                        <a:pt x="243" y="37"/>
                        <a:pt x="243" y="66"/>
                        <a:pt x="260" y="99"/>
                      </a:cubicBezTo>
                      <a:cubicBezTo>
                        <a:pt x="268" y="116"/>
                        <a:pt x="264" y="132"/>
                        <a:pt x="248" y="143"/>
                      </a:cubicBezTo>
                      <a:cubicBezTo>
                        <a:pt x="244" y="146"/>
                        <a:pt x="240" y="149"/>
                        <a:pt x="235" y="146"/>
                      </a:cubicBezTo>
                      <a:cubicBezTo>
                        <a:pt x="229" y="144"/>
                        <a:pt x="231" y="138"/>
                        <a:pt x="232" y="134"/>
                      </a:cubicBezTo>
                      <a:cubicBezTo>
                        <a:pt x="234" y="112"/>
                        <a:pt x="237" y="90"/>
                        <a:pt x="231" y="66"/>
                      </a:cubicBezTo>
                      <a:cubicBezTo>
                        <a:pt x="218" y="81"/>
                        <a:pt x="206" y="95"/>
                        <a:pt x="196" y="109"/>
                      </a:cubicBezTo>
                      <a:cubicBezTo>
                        <a:pt x="192" y="115"/>
                        <a:pt x="198" y="120"/>
                        <a:pt x="201" y="125"/>
                      </a:cubicBezTo>
                      <a:cubicBezTo>
                        <a:pt x="215" y="158"/>
                        <a:pt x="222" y="191"/>
                        <a:pt x="201" y="225"/>
                      </a:cubicBezTo>
                      <a:cubicBezTo>
                        <a:pt x="196" y="232"/>
                        <a:pt x="191" y="242"/>
                        <a:pt x="182" y="239"/>
                      </a:cubicBezTo>
                      <a:cubicBezTo>
                        <a:pt x="173" y="237"/>
                        <a:pt x="176" y="226"/>
                        <a:pt x="176" y="218"/>
                      </a:cubicBezTo>
                      <a:cubicBezTo>
                        <a:pt x="175" y="204"/>
                        <a:pt x="179" y="192"/>
                        <a:pt x="186" y="180"/>
                      </a:cubicBezTo>
                      <a:cubicBezTo>
                        <a:pt x="195" y="165"/>
                        <a:pt x="195" y="150"/>
                        <a:pt x="189" y="134"/>
                      </a:cubicBezTo>
                      <a:cubicBezTo>
                        <a:pt x="186" y="125"/>
                        <a:pt x="183" y="123"/>
                        <a:pt x="175" y="130"/>
                      </a:cubicBezTo>
                      <a:cubicBezTo>
                        <a:pt x="170" y="135"/>
                        <a:pt x="165" y="141"/>
                        <a:pt x="159" y="145"/>
                      </a:cubicBezTo>
                      <a:cubicBezTo>
                        <a:pt x="145" y="154"/>
                        <a:pt x="140" y="164"/>
                        <a:pt x="145" y="182"/>
                      </a:cubicBezTo>
                      <a:cubicBezTo>
                        <a:pt x="152" y="209"/>
                        <a:pt x="135" y="252"/>
                        <a:pt x="117" y="263"/>
                      </a:cubicBezTo>
                      <a:cubicBezTo>
                        <a:pt x="110" y="267"/>
                        <a:pt x="101" y="273"/>
                        <a:pt x="94" y="267"/>
                      </a:cubicBezTo>
                      <a:cubicBezTo>
                        <a:pt x="87" y="261"/>
                        <a:pt x="93" y="252"/>
                        <a:pt x="96" y="245"/>
                      </a:cubicBezTo>
                      <a:cubicBezTo>
                        <a:pt x="100" y="234"/>
                        <a:pt x="108" y="225"/>
                        <a:pt x="116" y="216"/>
                      </a:cubicBezTo>
                      <a:cubicBezTo>
                        <a:pt x="126" y="205"/>
                        <a:pt x="132" y="191"/>
                        <a:pt x="129" y="174"/>
                      </a:cubicBezTo>
                      <a:cubicBezTo>
                        <a:pt x="119" y="177"/>
                        <a:pt x="115" y="186"/>
                        <a:pt x="108" y="192"/>
                      </a:cubicBezTo>
                      <a:cubicBezTo>
                        <a:pt x="86" y="213"/>
                        <a:pt x="68" y="238"/>
                        <a:pt x="36" y="247"/>
                      </a:cubicBezTo>
                      <a:cubicBezTo>
                        <a:pt x="26" y="250"/>
                        <a:pt x="13" y="257"/>
                        <a:pt x="7" y="247"/>
                      </a:cubicBezTo>
                      <a:cubicBezTo>
                        <a:pt x="0" y="235"/>
                        <a:pt x="14" y="227"/>
                        <a:pt x="22" y="219"/>
                      </a:cubicBezTo>
                      <a:cubicBezTo>
                        <a:pt x="31" y="210"/>
                        <a:pt x="43" y="206"/>
                        <a:pt x="55" y="203"/>
                      </a:cubicBezTo>
                      <a:cubicBezTo>
                        <a:pt x="79" y="196"/>
                        <a:pt x="98" y="183"/>
                        <a:pt x="116" y="162"/>
                      </a:cubicBezTo>
                      <a:cubicBezTo>
                        <a:pt x="101" y="159"/>
                        <a:pt x="88" y="161"/>
                        <a:pt x="75" y="164"/>
                      </a:cubicBezTo>
                      <a:cubicBezTo>
                        <a:pt x="58" y="168"/>
                        <a:pt x="42" y="168"/>
                        <a:pt x="25" y="164"/>
                      </a:cubicBezTo>
                      <a:cubicBezTo>
                        <a:pt x="20" y="162"/>
                        <a:pt x="14" y="161"/>
                        <a:pt x="13" y="155"/>
                      </a:cubicBezTo>
                      <a:cubicBezTo>
                        <a:pt x="12" y="149"/>
                        <a:pt x="18" y="146"/>
                        <a:pt x="23" y="144"/>
                      </a:cubicBezTo>
                      <a:cubicBezTo>
                        <a:pt x="30" y="139"/>
                        <a:pt x="39" y="136"/>
                        <a:pt x="47" y="137"/>
                      </a:cubicBezTo>
                      <a:cubicBezTo>
                        <a:pt x="59" y="138"/>
                        <a:pt x="71" y="138"/>
                        <a:pt x="83" y="140"/>
                      </a:cubicBezTo>
                      <a:cubicBezTo>
                        <a:pt x="136" y="149"/>
                        <a:pt x="164" y="135"/>
                        <a:pt x="193" y="86"/>
                      </a:cubicBezTo>
                      <a:cubicBezTo>
                        <a:pt x="177" y="83"/>
                        <a:pt x="165" y="92"/>
                        <a:pt x="153" y="99"/>
                      </a:cubicBezTo>
                      <a:cubicBezTo>
                        <a:pt x="131" y="111"/>
                        <a:pt x="109" y="112"/>
                        <a:pt x="86" y="102"/>
                      </a:cubicBezTo>
                      <a:cubicBezTo>
                        <a:pt x="81" y="100"/>
                        <a:pt x="76" y="98"/>
                        <a:pt x="76" y="93"/>
                      </a:cubicBezTo>
                      <a:cubicBezTo>
                        <a:pt x="75" y="86"/>
                        <a:pt x="82" y="85"/>
                        <a:pt x="86" y="83"/>
                      </a:cubicBezTo>
                      <a:cubicBezTo>
                        <a:pt x="110" y="74"/>
                        <a:pt x="134" y="69"/>
                        <a:pt x="159" y="70"/>
                      </a:cubicBezTo>
                      <a:cubicBezTo>
                        <a:pt x="180" y="70"/>
                        <a:pt x="201" y="67"/>
                        <a:pt x="219" y="53"/>
                      </a:cubicBezTo>
                      <a:cubicBezTo>
                        <a:pt x="223" y="50"/>
                        <a:pt x="229" y="47"/>
                        <a:pt x="227" y="41"/>
                      </a:cubicBezTo>
                      <a:cubicBezTo>
                        <a:pt x="225" y="34"/>
                        <a:pt x="218" y="38"/>
                        <a:pt x="214" y="38"/>
                      </a:cubicBezTo>
                      <a:cubicBezTo>
                        <a:pt x="197" y="39"/>
                        <a:pt x="180" y="38"/>
                        <a:pt x="165" y="31"/>
                      </a:cubicBezTo>
                      <a:cubicBezTo>
                        <a:pt x="159" y="28"/>
                        <a:pt x="153" y="26"/>
                        <a:pt x="152" y="19"/>
                      </a:cubicBezTo>
                      <a:cubicBezTo>
                        <a:pt x="152" y="10"/>
                        <a:pt x="160" y="9"/>
                        <a:pt x="166" y="7"/>
                      </a:cubicBezTo>
                      <a:cubicBezTo>
                        <a:pt x="182" y="0"/>
                        <a:pt x="198" y="4"/>
                        <a:pt x="213" y="11"/>
                      </a:cubicBezTo>
                      <a:cubicBezTo>
                        <a:pt x="232" y="20"/>
                        <a:pt x="249" y="19"/>
                        <a:pt x="264" y="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8" name="Freeform 11">
                  <a:extLst>
                    <a:ext uri="{FF2B5EF4-FFF2-40B4-BE49-F238E27FC236}">
                      <a16:creationId xmlns:a16="http://schemas.microsoft.com/office/drawing/2014/main" id="{4F70ECB1-B4EA-4556-912E-C2B9E577A38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637338" y="6480175"/>
                  <a:ext cx="579438" cy="531812"/>
                </a:xfrm>
                <a:custGeom>
                  <a:avLst/>
                  <a:gdLst>
                    <a:gd name="T0" fmla="*/ 41 w 188"/>
                    <a:gd name="T1" fmla="*/ 52 h 172"/>
                    <a:gd name="T2" fmla="*/ 35 w 188"/>
                    <a:gd name="T3" fmla="*/ 45 h 172"/>
                    <a:gd name="T4" fmla="*/ 87 w 188"/>
                    <a:gd name="T5" fmla="*/ 5 h 172"/>
                    <a:gd name="T6" fmla="*/ 162 w 188"/>
                    <a:gd name="T7" fmla="*/ 14 h 172"/>
                    <a:gd name="T8" fmla="*/ 164 w 188"/>
                    <a:gd name="T9" fmla="*/ 28 h 172"/>
                    <a:gd name="T10" fmla="*/ 94 w 188"/>
                    <a:gd name="T11" fmla="*/ 83 h 172"/>
                    <a:gd name="T12" fmla="*/ 180 w 188"/>
                    <a:gd name="T13" fmla="*/ 26 h 172"/>
                    <a:gd name="T14" fmla="*/ 174 w 188"/>
                    <a:gd name="T15" fmla="*/ 78 h 172"/>
                    <a:gd name="T16" fmla="*/ 172 w 188"/>
                    <a:gd name="T17" fmla="*/ 90 h 172"/>
                    <a:gd name="T18" fmla="*/ 114 w 188"/>
                    <a:gd name="T19" fmla="*/ 149 h 172"/>
                    <a:gd name="T20" fmla="*/ 89 w 188"/>
                    <a:gd name="T21" fmla="*/ 162 h 172"/>
                    <a:gd name="T22" fmla="*/ 10 w 188"/>
                    <a:gd name="T23" fmla="*/ 156 h 172"/>
                    <a:gd name="T24" fmla="*/ 1 w 188"/>
                    <a:gd name="T25" fmla="*/ 144 h 172"/>
                    <a:gd name="T26" fmla="*/ 9 w 188"/>
                    <a:gd name="T27" fmla="*/ 112 h 172"/>
                    <a:gd name="T28" fmla="*/ 8 w 188"/>
                    <a:gd name="T29" fmla="*/ 94 h 172"/>
                    <a:gd name="T30" fmla="*/ 9 w 188"/>
                    <a:gd name="T31" fmla="*/ 83 h 172"/>
                    <a:gd name="T32" fmla="*/ 41 w 188"/>
                    <a:gd name="T33" fmla="*/ 52 h 172"/>
                    <a:gd name="T34" fmla="*/ 121 w 188"/>
                    <a:gd name="T35" fmla="*/ 146 h 172"/>
                    <a:gd name="T36" fmla="*/ 120 w 188"/>
                    <a:gd name="T37" fmla="*/ 143 h 172"/>
                    <a:gd name="T38" fmla="*/ 117 w 188"/>
                    <a:gd name="T39" fmla="*/ 146 h 172"/>
                    <a:gd name="T40" fmla="*/ 119 w 188"/>
                    <a:gd name="T41" fmla="*/ 148 h 172"/>
                    <a:gd name="T42" fmla="*/ 121 w 188"/>
                    <a:gd name="T43" fmla="*/ 146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8" h="172">
                      <a:moveTo>
                        <a:pt x="41" y="52"/>
                      </a:moveTo>
                      <a:cubicBezTo>
                        <a:pt x="42" y="46"/>
                        <a:pt x="31" y="48"/>
                        <a:pt x="35" y="45"/>
                      </a:cubicBezTo>
                      <a:cubicBezTo>
                        <a:pt x="52" y="32"/>
                        <a:pt x="61" y="8"/>
                        <a:pt x="87" y="5"/>
                      </a:cubicBezTo>
                      <a:cubicBezTo>
                        <a:pt x="113" y="1"/>
                        <a:pt x="138" y="0"/>
                        <a:pt x="162" y="14"/>
                      </a:cubicBezTo>
                      <a:cubicBezTo>
                        <a:pt x="172" y="19"/>
                        <a:pt x="169" y="22"/>
                        <a:pt x="164" y="28"/>
                      </a:cubicBezTo>
                      <a:cubicBezTo>
                        <a:pt x="143" y="50"/>
                        <a:pt x="120" y="68"/>
                        <a:pt x="94" y="83"/>
                      </a:cubicBezTo>
                      <a:cubicBezTo>
                        <a:pt x="127" y="73"/>
                        <a:pt x="153" y="53"/>
                        <a:pt x="180" y="26"/>
                      </a:cubicBezTo>
                      <a:cubicBezTo>
                        <a:pt x="180" y="47"/>
                        <a:pt x="188" y="63"/>
                        <a:pt x="174" y="78"/>
                      </a:cubicBezTo>
                      <a:cubicBezTo>
                        <a:pt x="171" y="81"/>
                        <a:pt x="172" y="86"/>
                        <a:pt x="172" y="90"/>
                      </a:cubicBezTo>
                      <a:cubicBezTo>
                        <a:pt x="166" y="123"/>
                        <a:pt x="148" y="141"/>
                        <a:pt x="114" y="149"/>
                      </a:cubicBezTo>
                      <a:cubicBezTo>
                        <a:pt x="105" y="151"/>
                        <a:pt x="98" y="159"/>
                        <a:pt x="89" y="162"/>
                      </a:cubicBezTo>
                      <a:cubicBezTo>
                        <a:pt x="61" y="172"/>
                        <a:pt x="36" y="155"/>
                        <a:pt x="10" y="156"/>
                      </a:cubicBezTo>
                      <a:cubicBezTo>
                        <a:pt x="1" y="157"/>
                        <a:pt x="0" y="151"/>
                        <a:pt x="1" y="144"/>
                      </a:cubicBezTo>
                      <a:cubicBezTo>
                        <a:pt x="1" y="133"/>
                        <a:pt x="5" y="122"/>
                        <a:pt x="9" y="112"/>
                      </a:cubicBezTo>
                      <a:cubicBezTo>
                        <a:pt x="11" y="107"/>
                        <a:pt x="29" y="99"/>
                        <a:pt x="8" y="94"/>
                      </a:cubicBezTo>
                      <a:cubicBezTo>
                        <a:pt x="5" y="93"/>
                        <a:pt x="8" y="86"/>
                        <a:pt x="9" y="83"/>
                      </a:cubicBezTo>
                      <a:cubicBezTo>
                        <a:pt x="16" y="68"/>
                        <a:pt x="27" y="59"/>
                        <a:pt x="41" y="52"/>
                      </a:cubicBezTo>
                      <a:close/>
                      <a:moveTo>
                        <a:pt x="121" y="146"/>
                      </a:moveTo>
                      <a:cubicBezTo>
                        <a:pt x="121" y="145"/>
                        <a:pt x="120" y="144"/>
                        <a:pt x="120" y="143"/>
                      </a:cubicBezTo>
                      <a:cubicBezTo>
                        <a:pt x="119" y="144"/>
                        <a:pt x="118" y="145"/>
                        <a:pt x="117" y="146"/>
                      </a:cubicBezTo>
                      <a:cubicBezTo>
                        <a:pt x="117" y="146"/>
                        <a:pt x="118" y="148"/>
                        <a:pt x="119" y="148"/>
                      </a:cubicBezTo>
                      <a:cubicBezTo>
                        <a:pt x="120" y="147"/>
                        <a:pt x="121" y="147"/>
                        <a:pt x="121" y="14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199" name="Freeform 12">
                  <a:extLst>
                    <a:ext uri="{FF2B5EF4-FFF2-40B4-BE49-F238E27FC236}">
                      <a16:creationId xmlns:a16="http://schemas.microsoft.com/office/drawing/2014/main" id="{DECC9165-61DE-4BB2-B4C5-31180A1B8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71925" y="5613400"/>
                  <a:ext cx="600075" cy="620712"/>
                </a:xfrm>
                <a:custGeom>
                  <a:avLst/>
                  <a:gdLst>
                    <a:gd name="T0" fmla="*/ 73 w 195"/>
                    <a:gd name="T1" fmla="*/ 53 h 201"/>
                    <a:gd name="T2" fmla="*/ 75 w 195"/>
                    <a:gd name="T3" fmla="*/ 47 h 201"/>
                    <a:gd name="T4" fmla="*/ 87 w 195"/>
                    <a:gd name="T5" fmla="*/ 10 h 201"/>
                    <a:gd name="T6" fmla="*/ 123 w 195"/>
                    <a:gd name="T7" fmla="*/ 17 h 201"/>
                    <a:gd name="T8" fmla="*/ 125 w 195"/>
                    <a:gd name="T9" fmla="*/ 17 h 201"/>
                    <a:gd name="T10" fmla="*/ 157 w 195"/>
                    <a:gd name="T11" fmla="*/ 37 h 201"/>
                    <a:gd name="T12" fmla="*/ 138 w 195"/>
                    <a:gd name="T13" fmla="*/ 77 h 201"/>
                    <a:gd name="T14" fmla="*/ 176 w 195"/>
                    <a:gd name="T15" fmla="*/ 82 h 201"/>
                    <a:gd name="T16" fmla="*/ 186 w 195"/>
                    <a:gd name="T17" fmla="*/ 118 h 201"/>
                    <a:gd name="T18" fmla="*/ 180 w 195"/>
                    <a:gd name="T19" fmla="*/ 132 h 201"/>
                    <a:gd name="T20" fmla="*/ 132 w 195"/>
                    <a:gd name="T21" fmla="*/ 154 h 201"/>
                    <a:gd name="T22" fmla="*/ 111 w 195"/>
                    <a:gd name="T23" fmla="*/ 142 h 201"/>
                    <a:gd name="T24" fmla="*/ 116 w 195"/>
                    <a:gd name="T25" fmla="*/ 177 h 201"/>
                    <a:gd name="T26" fmla="*/ 76 w 195"/>
                    <a:gd name="T27" fmla="*/ 190 h 201"/>
                    <a:gd name="T28" fmla="*/ 62 w 195"/>
                    <a:gd name="T29" fmla="*/ 184 h 201"/>
                    <a:gd name="T30" fmla="*/ 38 w 195"/>
                    <a:gd name="T31" fmla="*/ 144 h 201"/>
                    <a:gd name="T32" fmla="*/ 64 w 195"/>
                    <a:gd name="T33" fmla="*/ 118 h 201"/>
                    <a:gd name="T34" fmla="*/ 106 w 195"/>
                    <a:gd name="T35" fmla="*/ 123 h 201"/>
                    <a:gd name="T36" fmla="*/ 115 w 195"/>
                    <a:gd name="T37" fmla="*/ 90 h 201"/>
                    <a:gd name="T38" fmla="*/ 83 w 195"/>
                    <a:gd name="T39" fmla="*/ 78 h 201"/>
                    <a:gd name="T40" fmla="*/ 72 w 195"/>
                    <a:gd name="T41" fmla="*/ 112 h 201"/>
                    <a:gd name="T42" fmla="*/ 64 w 195"/>
                    <a:gd name="T43" fmla="*/ 118 h 201"/>
                    <a:gd name="T44" fmla="*/ 27 w 195"/>
                    <a:gd name="T45" fmla="*/ 123 h 201"/>
                    <a:gd name="T46" fmla="*/ 4 w 195"/>
                    <a:gd name="T47" fmla="*/ 91 h 201"/>
                    <a:gd name="T48" fmla="*/ 14 w 195"/>
                    <a:gd name="T49" fmla="*/ 54 h 201"/>
                    <a:gd name="T50" fmla="*/ 49 w 195"/>
                    <a:gd name="T51" fmla="*/ 42 h 201"/>
                    <a:gd name="T52" fmla="*/ 70 w 195"/>
                    <a:gd name="T53" fmla="*/ 56 h 201"/>
                    <a:gd name="T54" fmla="*/ 76 w 195"/>
                    <a:gd name="T55" fmla="*/ 66 h 201"/>
                    <a:gd name="T56" fmla="*/ 73 w 195"/>
                    <a:gd name="T57" fmla="*/ 53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5" h="201">
                      <a:moveTo>
                        <a:pt x="73" y="53"/>
                      </a:moveTo>
                      <a:cubicBezTo>
                        <a:pt x="74" y="51"/>
                        <a:pt x="74" y="49"/>
                        <a:pt x="75" y="47"/>
                      </a:cubicBezTo>
                      <a:cubicBezTo>
                        <a:pt x="76" y="33"/>
                        <a:pt x="73" y="19"/>
                        <a:pt x="87" y="10"/>
                      </a:cubicBezTo>
                      <a:cubicBezTo>
                        <a:pt x="102" y="0"/>
                        <a:pt x="112" y="9"/>
                        <a:pt x="123" y="17"/>
                      </a:cubicBezTo>
                      <a:cubicBezTo>
                        <a:pt x="123" y="17"/>
                        <a:pt x="124" y="17"/>
                        <a:pt x="125" y="17"/>
                      </a:cubicBezTo>
                      <a:cubicBezTo>
                        <a:pt x="140" y="16"/>
                        <a:pt x="155" y="17"/>
                        <a:pt x="157" y="37"/>
                      </a:cubicBezTo>
                      <a:cubicBezTo>
                        <a:pt x="159" y="53"/>
                        <a:pt x="152" y="65"/>
                        <a:pt x="138" y="77"/>
                      </a:cubicBezTo>
                      <a:cubicBezTo>
                        <a:pt x="152" y="78"/>
                        <a:pt x="165" y="76"/>
                        <a:pt x="176" y="82"/>
                      </a:cubicBezTo>
                      <a:cubicBezTo>
                        <a:pt x="192" y="90"/>
                        <a:pt x="195" y="102"/>
                        <a:pt x="186" y="118"/>
                      </a:cubicBezTo>
                      <a:cubicBezTo>
                        <a:pt x="183" y="122"/>
                        <a:pt x="180" y="126"/>
                        <a:pt x="180" y="132"/>
                      </a:cubicBezTo>
                      <a:cubicBezTo>
                        <a:pt x="178" y="161"/>
                        <a:pt x="157" y="171"/>
                        <a:pt x="132" y="154"/>
                      </a:cubicBezTo>
                      <a:cubicBezTo>
                        <a:pt x="126" y="151"/>
                        <a:pt x="123" y="143"/>
                        <a:pt x="111" y="142"/>
                      </a:cubicBezTo>
                      <a:cubicBezTo>
                        <a:pt x="121" y="154"/>
                        <a:pt x="120" y="165"/>
                        <a:pt x="116" y="177"/>
                      </a:cubicBezTo>
                      <a:cubicBezTo>
                        <a:pt x="108" y="196"/>
                        <a:pt x="93" y="201"/>
                        <a:pt x="76" y="190"/>
                      </a:cubicBezTo>
                      <a:cubicBezTo>
                        <a:pt x="71" y="187"/>
                        <a:pt x="68" y="184"/>
                        <a:pt x="62" y="184"/>
                      </a:cubicBezTo>
                      <a:cubicBezTo>
                        <a:pt x="36" y="183"/>
                        <a:pt x="28" y="167"/>
                        <a:pt x="38" y="144"/>
                      </a:cubicBezTo>
                      <a:cubicBezTo>
                        <a:pt x="43" y="131"/>
                        <a:pt x="54" y="125"/>
                        <a:pt x="64" y="118"/>
                      </a:cubicBezTo>
                      <a:cubicBezTo>
                        <a:pt x="77" y="115"/>
                        <a:pt x="91" y="99"/>
                        <a:pt x="106" y="123"/>
                      </a:cubicBezTo>
                      <a:cubicBezTo>
                        <a:pt x="102" y="108"/>
                        <a:pt x="106" y="99"/>
                        <a:pt x="115" y="90"/>
                      </a:cubicBezTo>
                      <a:cubicBezTo>
                        <a:pt x="99" y="98"/>
                        <a:pt x="92" y="87"/>
                        <a:pt x="83" y="78"/>
                      </a:cubicBezTo>
                      <a:cubicBezTo>
                        <a:pt x="94" y="95"/>
                        <a:pt x="85" y="104"/>
                        <a:pt x="72" y="112"/>
                      </a:cubicBezTo>
                      <a:cubicBezTo>
                        <a:pt x="69" y="113"/>
                        <a:pt x="67" y="116"/>
                        <a:pt x="64" y="118"/>
                      </a:cubicBezTo>
                      <a:cubicBezTo>
                        <a:pt x="52" y="120"/>
                        <a:pt x="41" y="126"/>
                        <a:pt x="27" y="123"/>
                      </a:cubicBezTo>
                      <a:cubicBezTo>
                        <a:pt x="8" y="119"/>
                        <a:pt x="0" y="110"/>
                        <a:pt x="4" y="91"/>
                      </a:cubicBezTo>
                      <a:cubicBezTo>
                        <a:pt x="7" y="79"/>
                        <a:pt x="10" y="67"/>
                        <a:pt x="14" y="54"/>
                      </a:cubicBezTo>
                      <a:cubicBezTo>
                        <a:pt x="18" y="37"/>
                        <a:pt x="35" y="39"/>
                        <a:pt x="49" y="42"/>
                      </a:cubicBezTo>
                      <a:cubicBezTo>
                        <a:pt x="58" y="44"/>
                        <a:pt x="64" y="50"/>
                        <a:pt x="70" y="56"/>
                      </a:cubicBezTo>
                      <a:cubicBezTo>
                        <a:pt x="72" y="59"/>
                        <a:pt x="73" y="61"/>
                        <a:pt x="76" y="66"/>
                      </a:cubicBezTo>
                      <a:cubicBezTo>
                        <a:pt x="76" y="60"/>
                        <a:pt x="77" y="56"/>
                        <a:pt x="73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0" name="Freeform 13">
                  <a:extLst>
                    <a:ext uri="{FF2B5EF4-FFF2-40B4-BE49-F238E27FC236}">
                      <a16:creationId xmlns:a16="http://schemas.microsoft.com/office/drawing/2014/main" id="{C1C14910-1BD2-4881-A966-0BED09F4FE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3675" y="5656263"/>
                  <a:ext cx="557213" cy="528637"/>
                </a:xfrm>
                <a:custGeom>
                  <a:avLst/>
                  <a:gdLst>
                    <a:gd name="T0" fmla="*/ 14 w 181"/>
                    <a:gd name="T1" fmla="*/ 104 h 171"/>
                    <a:gd name="T2" fmla="*/ 47 w 181"/>
                    <a:gd name="T3" fmla="*/ 25 h 171"/>
                    <a:gd name="T4" fmla="*/ 58 w 181"/>
                    <a:gd name="T5" fmla="*/ 31 h 171"/>
                    <a:gd name="T6" fmla="*/ 56 w 181"/>
                    <a:gd name="T7" fmla="*/ 33 h 171"/>
                    <a:gd name="T8" fmla="*/ 57 w 181"/>
                    <a:gd name="T9" fmla="*/ 35 h 171"/>
                    <a:gd name="T10" fmla="*/ 59 w 181"/>
                    <a:gd name="T11" fmla="*/ 32 h 171"/>
                    <a:gd name="T12" fmla="*/ 112 w 181"/>
                    <a:gd name="T13" fmla="*/ 0 h 171"/>
                    <a:gd name="T14" fmla="*/ 172 w 181"/>
                    <a:gd name="T15" fmla="*/ 3 h 171"/>
                    <a:gd name="T16" fmla="*/ 178 w 181"/>
                    <a:gd name="T17" fmla="*/ 14 h 171"/>
                    <a:gd name="T18" fmla="*/ 175 w 181"/>
                    <a:gd name="T19" fmla="*/ 44 h 171"/>
                    <a:gd name="T20" fmla="*/ 177 w 181"/>
                    <a:gd name="T21" fmla="*/ 66 h 171"/>
                    <a:gd name="T22" fmla="*/ 165 w 181"/>
                    <a:gd name="T23" fmla="*/ 97 h 171"/>
                    <a:gd name="T24" fmla="*/ 157 w 181"/>
                    <a:gd name="T25" fmla="*/ 118 h 171"/>
                    <a:gd name="T26" fmla="*/ 155 w 181"/>
                    <a:gd name="T27" fmla="*/ 121 h 171"/>
                    <a:gd name="T28" fmla="*/ 109 w 181"/>
                    <a:gd name="T29" fmla="*/ 161 h 171"/>
                    <a:gd name="T30" fmla="*/ 41 w 181"/>
                    <a:gd name="T31" fmla="*/ 165 h 171"/>
                    <a:gd name="T32" fmla="*/ 20 w 181"/>
                    <a:gd name="T33" fmla="*/ 162 h 171"/>
                    <a:gd name="T34" fmla="*/ 83 w 181"/>
                    <a:gd name="T35" fmla="*/ 92 h 171"/>
                    <a:gd name="T36" fmla="*/ 90 w 181"/>
                    <a:gd name="T37" fmla="*/ 84 h 171"/>
                    <a:gd name="T38" fmla="*/ 94 w 181"/>
                    <a:gd name="T39" fmla="*/ 80 h 171"/>
                    <a:gd name="T40" fmla="*/ 103 w 181"/>
                    <a:gd name="T41" fmla="*/ 74 h 171"/>
                    <a:gd name="T42" fmla="*/ 95 w 181"/>
                    <a:gd name="T43" fmla="*/ 80 h 171"/>
                    <a:gd name="T44" fmla="*/ 91 w 181"/>
                    <a:gd name="T45" fmla="*/ 84 h 171"/>
                    <a:gd name="T46" fmla="*/ 82 w 181"/>
                    <a:gd name="T47" fmla="*/ 92 h 171"/>
                    <a:gd name="T48" fmla="*/ 31 w 181"/>
                    <a:gd name="T49" fmla="*/ 130 h 171"/>
                    <a:gd name="T50" fmla="*/ 14 w 181"/>
                    <a:gd name="T51" fmla="*/ 150 h 171"/>
                    <a:gd name="T52" fmla="*/ 14 w 181"/>
                    <a:gd name="T53" fmla="*/ 104 h 171"/>
                    <a:gd name="T54" fmla="*/ 15 w 181"/>
                    <a:gd name="T55" fmla="*/ 104 h 171"/>
                    <a:gd name="T56" fmla="*/ 14 w 181"/>
                    <a:gd name="T57" fmla="*/ 10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81" h="171">
                      <a:moveTo>
                        <a:pt x="14" y="104"/>
                      </a:moveTo>
                      <a:cubicBezTo>
                        <a:pt x="12" y="72"/>
                        <a:pt x="23" y="46"/>
                        <a:pt x="47" y="25"/>
                      </a:cubicBezTo>
                      <a:cubicBezTo>
                        <a:pt x="59" y="16"/>
                        <a:pt x="57" y="26"/>
                        <a:pt x="58" y="31"/>
                      </a:cubicBezTo>
                      <a:cubicBezTo>
                        <a:pt x="58" y="32"/>
                        <a:pt x="57" y="33"/>
                        <a:pt x="56" y="33"/>
                      </a:cubicBezTo>
                      <a:cubicBezTo>
                        <a:pt x="56" y="33"/>
                        <a:pt x="57" y="34"/>
                        <a:pt x="57" y="35"/>
                      </a:cubicBezTo>
                      <a:cubicBezTo>
                        <a:pt x="58" y="34"/>
                        <a:pt x="58" y="33"/>
                        <a:pt x="59" y="32"/>
                      </a:cubicBezTo>
                      <a:cubicBezTo>
                        <a:pt x="70" y="11"/>
                        <a:pt x="91" y="1"/>
                        <a:pt x="112" y="0"/>
                      </a:cubicBezTo>
                      <a:cubicBezTo>
                        <a:pt x="131" y="0"/>
                        <a:pt x="152" y="3"/>
                        <a:pt x="172" y="3"/>
                      </a:cubicBezTo>
                      <a:cubicBezTo>
                        <a:pt x="178" y="4"/>
                        <a:pt x="178" y="10"/>
                        <a:pt x="178" y="14"/>
                      </a:cubicBezTo>
                      <a:cubicBezTo>
                        <a:pt x="179" y="24"/>
                        <a:pt x="175" y="34"/>
                        <a:pt x="175" y="44"/>
                      </a:cubicBezTo>
                      <a:cubicBezTo>
                        <a:pt x="174" y="50"/>
                        <a:pt x="154" y="59"/>
                        <a:pt x="177" y="66"/>
                      </a:cubicBezTo>
                      <a:cubicBezTo>
                        <a:pt x="181" y="67"/>
                        <a:pt x="171" y="86"/>
                        <a:pt x="165" y="97"/>
                      </a:cubicBezTo>
                      <a:cubicBezTo>
                        <a:pt x="161" y="103"/>
                        <a:pt x="138" y="104"/>
                        <a:pt x="157" y="118"/>
                      </a:cubicBezTo>
                      <a:cubicBezTo>
                        <a:pt x="157" y="118"/>
                        <a:pt x="156" y="121"/>
                        <a:pt x="155" y="121"/>
                      </a:cubicBezTo>
                      <a:cubicBezTo>
                        <a:pt x="135" y="128"/>
                        <a:pt x="133" y="156"/>
                        <a:pt x="109" y="161"/>
                      </a:cubicBezTo>
                      <a:cubicBezTo>
                        <a:pt x="86" y="167"/>
                        <a:pt x="64" y="171"/>
                        <a:pt x="41" y="165"/>
                      </a:cubicBezTo>
                      <a:cubicBezTo>
                        <a:pt x="34" y="164"/>
                        <a:pt x="27" y="163"/>
                        <a:pt x="20" y="162"/>
                      </a:cubicBezTo>
                      <a:cubicBezTo>
                        <a:pt x="37" y="135"/>
                        <a:pt x="60" y="114"/>
                        <a:pt x="83" y="92"/>
                      </a:cubicBezTo>
                      <a:cubicBezTo>
                        <a:pt x="87" y="91"/>
                        <a:pt x="90" y="89"/>
                        <a:pt x="90" y="84"/>
                      </a:cubicBezTo>
                      <a:cubicBezTo>
                        <a:pt x="93" y="84"/>
                        <a:pt x="95" y="82"/>
                        <a:pt x="94" y="80"/>
                      </a:cubicBezTo>
                      <a:cubicBezTo>
                        <a:pt x="98" y="80"/>
                        <a:pt x="101" y="78"/>
                        <a:pt x="103" y="74"/>
                      </a:cubicBezTo>
                      <a:cubicBezTo>
                        <a:pt x="98" y="74"/>
                        <a:pt x="97" y="77"/>
                        <a:pt x="95" y="80"/>
                      </a:cubicBezTo>
                      <a:cubicBezTo>
                        <a:pt x="93" y="81"/>
                        <a:pt x="92" y="82"/>
                        <a:pt x="91" y="84"/>
                      </a:cubicBezTo>
                      <a:cubicBezTo>
                        <a:pt x="86" y="85"/>
                        <a:pt x="82" y="86"/>
                        <a:pt x="82" y="92"/>
                      </a:cubicBezTo>
                      <a:cubicBezTo>
                        <a:pt x="60" y="98"/>
                        <a:pt x="47" y="115"/>
                        <a:pt x="31" y="130"/>
                      </a:cubicBezTo>
                      <a:cubicBezTo>
                        <a:pt x="26" y="135"/>
                        <a:pt x="22" y="141"/>
                        <a:pt x="14" y="150"/>
                      </a:cubicBezTo>
                      <a:cubicBezTo>
                        <a:pt x="11" y="132"/>
                        <a:pt x="0" y="119"/>
                        <a:pt x="14" y="104"/>
                      </a:cubicBezTo>
                      <a:cubicBezTo>
                        <a:pt x="14" y="104"/>
                        <a:pt x="15" y="104"/>
                        <a:pt x="15" y="104"/>
                      </a:cubicBezTo>
                      <a:lnTo>
                        <a:pt x="14" y="104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1" name="Freeform 14">
                  <a:extLst>
                    <a:ext uri="{FF2B5EF4-FFF2-40B4-BE49-F238E27FC236}">
                      <a16:creationId xmlns:a16="http://schemas.microsoft.com/office/drawing/2014/main" id="{A9656493-74A1-4CEA-8CB1-B9DFD238D5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0913" y="5462588"/>
                  <a:ext cx="1090613" cy="517525"/>
                </a:xfrm>
                <a:custGeom>
                  <a:avLst/>
                  <a:gdLst>
                    <a:gd name="T0" fmla="*/ 354 w 354"/>
                    <a:gd name="T1" fmla="*/ 91 h 168"/>
                    <a:gd name="T2" fmla="*/ 179 w 354"/>
                    <a:gd name="T3" fmla="*/ 120 h 168"/>
                    <a:gd name="T4" fmla="*/ 119 w 354"/>
                    <a:gd name="T5" fmla="*/ 73 h 168"/>
                    <a:gd name="T6" fmla="*/ 0 w 354"/>
                    <a:gd name="T7" fmla="*/ 71 h 168"/>
                    <a:gd name="T8" fmla="*/ 85 w 354"/>
                    <a:gd name="T9" fmla="*/ 4 h 168"/>
                    <a:gd name="T10" fmla="*/ 196 w 354"/>
                    <a:gd name="T11" fmla="*/ 52 h 168"/>
                    <a:gd name="T12" fmla="*/ 348 w 354"/>
                    <a:gd name="T13" fmla="*/ 90 h 168"/>
                    <a:gd name="T14" fmla="*/ 354 w 354"/>
                    <a:gd name="T15" fmla="*/ 91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4" h="168">
                      <a:moveTo>
                        <a:pt x="354" y="91"/>
                      </a:moveTo>
                      <a:cubicBezTo>
                        <a:pt x="306" y="157"/>
                        <a:pt x="243" y="168"/>
                        <a:pt x="179" y="120"/>
                      </a:cubicBezTo>
                      <a:cubicBezTo>
                        <a:pt x="158" y="104"/>
                        <a:pt x="140" y="87"/>
                        <a:pt x="119" y="73"/>
                      </a:cubicBezTo>
                      <a:cubicBezTo>
                        <a:pt x="75" y="41"/>
                        <a:pt x="44" y="41"/>
                        <a:pt x="0" y="71"/>
                      </a:cubicBezTo>
                      <a:cubicBezTo>
                        <a:pt x="2" y="32"/>
                        <a:pt x="40" y="0"/>
                        <a:pt x="85" y="4"/>
                      </a:cubicBezTo>
                      <a:cubicBezTo>
                        <a:pt x="127" y="8"/>
                        <a:pt x="166" y="21"/>
                        <a:pt x="196" y="52"/>
                      </a:cubicBezTo>
                      <a:cubicBezTo>
                        <a:pt x="240" y="98"/>
                        <a:pt x="289" y="112"/>
                        <a:pt x="348" y="90"/>
                      </a:cubicBezTo>
                      <a:cubicBezTo>
                        <a:pt x="350" y="90"/>
                        <a:pt x="352" y="91"/>
                        <a:pt x="354" y="9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2" name="Freeform 15">
                  <a:extLst>
                    <a:ext uri="{FF2B5EF4-FFF2-40B4-BE49-F238E27FC236}">
                      <a16:creationId xmlns:a16="http://schemas.microsoft.com/office/drawing/2014/main" id="{37CC40F9-2DC7-4F80-9F1E-88A952862B6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14375" y="6416675"/>
                  <a:ext cx="527050" cy="533400"/>
                </a:xfrm>
                <a:custGeom>
                  <a:avLst/>
                  <a:gdLst>
                    <a:gd name="T0" fmla="*/ 69 w 171"/>
                    <a:gd name="T1" fmla="*/ 119 h 173"/>
                    <a:gd name="T2" fmla="*/ 44 w 171"/>
                    <a:gd name="T3" fmla="*/ 137 h 173"/>
                    <a:gd name="T4" fmla="*/ 14 w 171"/>
                    <a:gd name="T5" fmla="*/ 117 h 173"/>
                    <a:gd name="T6" fmla="*/ 13 w 171"/>
                    <a:gd name="T7" fmla="*/ 106 h 173"/>
                    <a:gd name="T8" fmla="*/ 39 w 171"/>
                    <a:gd name="T9" fmla="*/ 65 h 173"/>
                    <a:gd name="T10" fmla="*/ 48 w 171"/>
                    <a:gd name="T11" fmla="*/ 65 h 173"/>
                    <a:gd name="T12" fmla="*/ 37 w 171"/>
                    <a:gd name="T13" fmla="*/ 46 h 173"/>
                    <a:gd name="T14" fmla="*/ 57 w 171"/>
                    <a:gd name="T15" fmla="*/ 12 h 173"/>
                    <a:gd name="T16" fmla="*/ 68 w 171"/>
                    <a:gd name="T17" fmla="*/ 9 h 173"/>
                    <a:gd name="T18" fmla="*/ 97 w 171"/>
                    <a:gd name="T19" fmla="*/ 7 h 173"/>
                    <a:gd name="T20" fmla="*/ 106 w 171"/>
                    <a:gd name="T21" fmla="*/ 45 h 173"/>
                    <a:gd name="T22" fmla="*/ 126 w 171"/>
                    <a:gd name="T23" fmla="*/ 33 h 173"/>
                    <a:gd name="T24" fmla="*/ 159 w 171"/>
                    <a:gd name="T25" fmla="*/ 53 h 173"/>
                    <a:gd name="T26" fmla="*/ 160 w 171"/>
                    <a:gd name="T27" fmla="*/ 61 h 173"/>
                    <a:gd name="T28" fmla="*/ 121 w 171"/>
                    <a:gd name="T29" fmla="*/ 102 h 173"/>
                    <a:gd name="T30" fmla="*/ 139 w 171"/>
                    <a:gd name="T31" fmla="*/ 129 h 173"/>
                    <a:gd name="T32" fmla="*/ 118 w 171"/>
                    <a:gd name="T33" fmla="*/ 157 h 173"/>
                    <a:gd name="T34" fmla="*/ 102 w 171"/>
                    <a:gd name="T35" fmla="*/ 163 h 173"/>
                    <a:gd name="T36" fmla="*/ 69 w 171"/>
                    <a:gd name="T37" fmla="*/ 142 h 173"/>
                    <a:gd name="T38" fmla="*/ 69 w 171"/>
                    <a:gd name="T39" fmla="*/ 119 h 173"/>
                    <a:gd name="T40" fmla="*/ 102 w 171"/>
                    <a:gd name="T41" fmla="*/ 93 h 173"/>
                    <a:gd name="T42" fmla="*/ 94 w 171"/>
                    <a:gd name="T43" fmla="*/ 81 h 173"/>
                    <a:gd name="T44" fmla="*/ 89 w 171"/>
                    <a:gd name="T45" fmla="*/ 73 h 173"/>
                    <a:gd name="T46" fmla="*/ 79 w 171"/>
                    <a:gd name="T47" fmla="*/ 101 h 173"/>
                    <a:gd name="T48" fmla="*/ 102 w 171"/>
                    <a:gd name="T49" fmla="*/ 93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1" h="173">
                      <a:moveTo>
                        <a:pt x="69" y="119"/>
                      </a:moveTo>
                      <a:cubicBezTo>
                        <a:pt x="60" y="127"/>
                        <a:pt x="54" y="135"/>
                        <a:pt x="44" y="137"/>
                      </a:cubicBezTo>
                      <a:cubicBezTo>
                        <a:pt x="27" y="141"/>
                        <a:pt x="17" y="134"/>
                        <a:pt x="14" y="117"/>
                      </a:cubicBezTo>
                      <a:cubicBezTo>
                        <a:pt x="14" y="113"/>
                        <a:pt x="14" y="109"/>
                        <a:pt x="13" y="106"/>
                      </a:cubicBezTo>
                      <a:cubicBezTo>
                        <a:pt x="0" y="78"/>
                        <a:pt x="8" y="66"/>
                        <a:pt x="39" y="65"/>
                      </a:cubicBezTo>
                      <a:cubicBezTo>
                        <a:pt x="42" y="65"/>
                        <a:pt x="44" y="65"/>
                        <a:pt x="48" y="65"/>
                      </a:cubicBezTo>
                      <a:cubicBezTo>
                        <a:pt x="44" y="58"/>
                        <a:pt x="40" y="53"/>
                        <a:pt x="37" y="46"/>
                      </a:cubicBezTo>
                      <a:cubicBezTo>
                        <a:pt x="28" y="27"/>
                        <a:pt x="36" y="13"/>
                        <a:pt x="57" y="12"/>
                      </a:cubicBezTo>
                      <a:cubicBezTo>
                        <a:pt x="61" y="11"/>
                        <a:pt x="65" y="13"/>
                        <a:pt x="68" y="9"/>
                      </a:cubicBezTo>
                      <a:cubicBezTo>
                        <a:pt x="77" y="0"/>
                        <a:pt x="88" y="4"/>
                        <a:pt x="97" y="7"/>
                      </a:cubicBezTo>
                      <a:cubicBezTo>
                        <a:pt x="105" y="10"/>
                        <a:pt x="108" y="28"/>
                        <a:pt x="106" y="45"/>
                      </a:cubicBezTo>
                      <a:cubicBezTo>
                        <a:pt x="113" y="41"/>
                        <a:pt x="119" y="36"/>
                        <a:pt x="126" y="33"/>
                      </a:cubicBezTo>
                      <a:cubicBezTo>
                        <a:pt x="146" y="26"/>
                        <a:pt x="157" y="33"/>
                        <a:pt x="159" y="53"/>
                      </a:cubicBezTo>
                      <a:cubicBezTo>
                        <a:pt x="160" y="56"/>
                        <a:pt x="159" y="59"/>
                        <a:pt x="160" y="61"/>
                      </a:cubicBezTo>
                      <a:cubicBezTo>
                        <a:pt x="171" y="97"/>
                        <a:pt x="162" y="107"/>
                        <a:pt x="121" y="102"/>
                      </a:cubicBezTo>
                      <a:cubicBezTo>
                        <a:pt x="130" y="110"/>
                        <a:pt x="137" y="118"/>
                        <a:pt x="139" y="129"/>
                      </a:cubicBezTo>
                      <a:cubicBezTo>
                        <a:pt x="142" y="146"/>
                        <a:pt x="136" y="156"/>
                        <a:pt x="118" y="157"/>
                      </a:cubicBezTo>
                      <a:cubicBezTo>
                        <a:pt x="112" y="158"/>
                        <a:pt x="107" y="160"/>
                        <a:pt x="102" y="163"/>
                      </a:cubicBezTo>
                      <a:cubicBezTo>
                        <a:pt x="84" y="173"/>
                        <a:pt x="69" y="162"/>
                        <a:pt x="69" y="142"/>
                      </a:cubicBezTo>
                      <a:cubicBezTo>
                        <a:pt x="70" y="135"/>
                        <a:pt x="69" y="128"/>
                        <a:pt x="69" y="119"/>
                      </a:cubicBezTo>
                      <a:close/>
                      <a:moveTo>
                        <a:pt x="102" y="93"/>
                      </a:moveTo>
                      <a:cubicBezTo>
                        <a:pt x="99" y="88"/>
                        <a:pt x="97" y="84"/>
                        <a:pt x="94" y="81"/>
                      </a:cubicBezTo>
                      <a:cubicBezTo>
                        <a:pt x="92" y="78"/>
                        <a:pt x="100" y="72"/>
                        <a:pt x="89" y="73"/>
                      </a:cubicBezTo>
                      <a:cubicBezTo>
                        <a:pt x="69" y="77"/>
                        <a:pt x="82" y="91"/>
                        <a:pt x="79" y="101"/>
                      </a:cubicBezTo>
                      <a:cubicBezTo>
                        <a:pt x="84" y="91"/>
                        <a:pt x="92" y="91"/>
                        <a:pt x="102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3" name="Freeform 16">
                  <a:extLst>
                    <a:ext uri="{FF2B5EF4-FFF2-40B4-BE49-F238E27FC236}">
                      <a16:creationId xmlns:a16="http://schemas.microsoft.com/office/drawing/2014/main" id="{35D6C15D-CA92-468A-8B20-199A01182C9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975225" y="6721475"/>
                  <a:ext cx="468313" cy="496887"/>
                </a:xfrm>
                <a:custGeom>
                  <a:avLst/>
                  <a:gdLst>
                    <a:gd name="T0" fmla="*/ 96 w 152"/>
                    <a:gd name="T1" fmla="*/ 44 h 161"/>
                    <a:gd name="T2" fmla="*/ 124 w 152"/>
                    <a:gd name="T3" fmla="*/ 19 h 161"/>
                    <a:gd name="T4" fmla="*/ 136 w 152"/>
                    <a:gd name="T5" fmla="*/ 21 h 161"/>
                    <a:gd name="T6" fmla="*/ 121 w 152"/>
                    <a:gd name="T7" fmla="*/ 109 h 161"/>
                    <a:gd name="T8" fmla="*/ 118 w 152"/>
                    <a:gd name="T9" fmla="*/ 112 h 161"/>
                    <a:gd name="T10" fmla="*/ 75 w 152"/>
                    <a:gd name="T11" fmla="*/ 147 h 161"/>
                    <a:gd name="T12" fmla="*/ 60 w 152"/>
                    <a:gd name="T13" fmla="*/ 144 h 161"/>
                    <a:gd name="T14" fmla="*/ 53 w 152"/>
                    <a:gd name="T15" fmla="*/ 145 h 161"/>
                    <a:gd name="T16" fmla="*/ 36 w 152"/>
                    <a:gd name="T17" fmla="*/ 152 h 161"/>
                    <a:gd name="T18" fmla="*/ 7 w 152"/>
                    <a:gd name="T19" fmla="*/ 132 h 161"/>
                    <a:gd name="T20" fmla="*/ 7 w 152"/>
                    <a:gd name="T21" fmla="*/ 77 h 161"/>
                    <a:gd name="T22" fmla="*/ 76 w 152"/>
                    <a:gd name="T23" fmla="*/ 9 h 161"/>
                    <a:gd name="T24" fmla="*/ 122 w 152"/>
                    <a:gd name="T25" fmla="*/ 6 h 161"/>
                    <a:gd name="T26" fmla="*/ 94 w 152"/>
                    <a:gd name="T27" fmla="*/ 42 h 161"/>
                    <a:gd name="T28" fmla="*/ 80 w 152"/>
                    <a:gd name="T29" fmla="*/ 65 h 161"/>
                    <a:gd name="T30" fmla="*/ 96 w 152"/>
                    <a:gd name="T31" fmla="*/ 44 h 161"/>
                    <a:gd name="T32" fmla="*/ 70 w 152"/>
                    <a:gd name="T33" fmla="*/ 78 h 161"/>
                    <a:gd name="T34" fmla="*/ 62 w 152"/>
                    <a:gd name="T35" fmla="*/ 88 h 161"/>
                    <a:gd name="T36" fmla="*/ 70 w 152"/>
                    <a:gd name="T37" fmla="*/ 78 h 161"/>
                    <a:gd name="T38" fmla="*/ 76 w 152"/>
                    <a:gd name="T39" fmla="*/ 74 h 161"/>
                    <a:gd name="T40" fmla="*/ 74 w 152"/>
                    <a:gd name="T41" fmla="*/ 72 h 161"/>
                    <a:gd name="T42" fmla="*/ 70 w 152"/>
                    <a:gd name="T43" fmla="*/ 78 h 161"/>
                    <a:gd name="T44" fmla="*/ 103 w 152"/>
                    <a:gd name="T45" fmla="*/ 125 h 161"/>
                    <a:gd name="T46" fmla="*/ 100 w 152"/>
                    <a:gd name="T47" fmla="*/ 121 h 161"/>
                    <a:gd name="T48" fmla="*/ 98 w 152"/>
                    <a:gd name="T49" fmla="*/ 125 h 161"/>
                    <a:gd name="T50" fmla="*/ 99 w 152"/>
                    <a:gd name="T51" fmla="*/ 130 h 161"/>
                    <a:gd name="T52" fmla="*/ 103 w 152"/>
                    <a:gd name="T53" fmla="*/ 125 h 161"/>
                    <a:gd name="T54" fmla="*/ 21 w 152"/>
                    <a:gd name="T55" fmla="*/ 55 h 161"/>
                    <a:gd name="T56" fmla="*/ 24 w 152"/>
                    <a:gd name="T57" fmla="*/ 53 h 161"/>
                    <a:gd name="T58" fmla="*/ 23 w 152"/>
                    <a:gd name="T59" fmla="*/ 51 h 161"/>
                    <a:gd name="T60" fmla="*/ 19 w 152"/>
                    <a:gd name="T61" fmla="*/ 53 h 161"/>
                    <a:gd name="T62" fmla="*/ 21 w 152"/>
                    <a:gd name="T63" fmla="*/ 55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52" h="161">
                      <a:moveTo>
                        <a:pt x="96" y="44"/>
                      </a:moveTo>
                      <a:cubicBezTo>
                        <a:pt x="106" y="35"/>
                        <a:pt x="115" y="27"/>
                        <a:pt x="124" y="19"/>
                      </a:cubicBezTo>
                      <a:cubicBezTo>
                        <a:pt x="129" y="15"/>
                        <a:pt x="131" y="14"/>
                        <a:pt x="136" y="21"/>
                      </a:cubicBezTo>
                      <a:cubicBezTo>
                        <a:pt x="152" y="48"/>
                        <a:pt x="145" y="90"/>
                        <a:pt x="121" y="109"/>
                      </a:cubicBezTo>
                      <a:cubicBezTo>
                        <a:pt x="120" y="109"/>
                        <a:pt x="119" y="111"/>
                        <a:pt x="118" y="112"/>
                      </a:cubicBezTo>
                      <a:cubicBezTo>
                        <a:pt x="113" y="134"/>
                        <a:pt x="88" y="133"/>
                        <a:pt x="75" y="147"/>
                      </a:cubicBezTo>
                      <a:cubicBezTo>
                        <a:pt x="73" y="149"/>
                        <a:pt x="63" y="161"/>
                        <a:pt x="60" y="144"/>
                      </a:cubicBezTo>
                      <a:cubicBezTo>
                        <a:pt x="60" y="139"/>
                        <a:pt x="55" y="144"/>
                        <a:pt x="53" y="145"/>
                      </a:cubicBezTo>
                      <a:cubicBezTo>
                        <a:pt x="47" y="147"/>
                        <a:pt x="42" y="150"/>
                        <a:pt x="36" y="152"/>
                      </a:cubicBezTo>
                      <a:cubicBezTo>
                        <a:pt x="13" y="159"/>
                        <a:pt x="9" y="156"/>
                        <a:pt x="7" y="132"/>
                      </a:cubicBezTo>
                      <a:cubicBezTo>
                        <a:pt x="5" y="113"/>
                        <a:pt x="0" y="96"/>
                        <a:pt x="7" y="77"/>
                      </a:cubicBezTo>
                      <a:cubicBezTo>
                        <a:pt x="20" y="43"/>
                        <a:pt x="32" y="13"/>
                        <a:pt x="76" y="9"/>
                      </a:cubicBezTo>
                      <a:cubicBezTo>
                        <a:pt x="91" y="8"/>
                        <a:pt x="105" y="0"/>
                        <a:pt x="122" y="6"/>
                      </a:cubicBezTo>
                      <a:cubicBezTo>
                        <a:pt x="114" y="20"/>
                        <a:pt x="99" y="27"/>
                        <a:pt x="94" y="42"/>
                      </a:cubicBezTo>
                      <a:cubicBezTo>
                        <a:pt x="86" y="48"/>
                        <a:pt x="83" y="56"/>
                        <a:pt x="80" y="65"/>
                      </a:cubicBezTo>
                      <a:cubicBezTo>
                        <a:pt x="87" y="59"/>
                        <a:pt x="93" y="52"/>
                        <a:pt x="96" y="44"/>
                      </a:cubicBezTo>
                      <a:close/>
                      <a:moveTo>
                        <a:pt x="70" y="78"/>
                      </a:moveTo>
                      <a:cubicBezTo>
                        <a:pt x="68" y="82"/>
                        <a:pt x="65" y="85"/>
                        <a:pt x="62" y="88"/>
                      </a:cubicBezTo>
                      <a:cubicBezTo>
                        <a:pt x="67" y="86"/>
                        <a:pt x="70" y="83"/>
                        <a:pt x="70" y="78"/>
                      </a:cubicBezTo>
                      <a:cubicBezTo>
                        <a:pt x="72" y="77"/>
                        <a:pt x="74" y="76"/>
                        <a:pt x="76" y="74"/>
                      </a:cubicBezTo>
                      <a:cubicBezTo>
                        <a:pt x="75" y="73"/>
                        <a:pt x="75" y="73"/>
                        <a:pt x="74" y="72"/>
                      </a:cubicBezTo>
                      <a:cubicBezTo>
                        <a:pt x="73" y="74"/>
                        <a:pt x="72" y="76"/>
                        <a:pt x="70" y="78"/>
                      </a:cubicBezTo>
                      <a:close/>
                      <a:moveTo>
                        <a:pt x="103" y="125"/>
                      </a:moveTo>
                      <a:cubicBezTo>
                        <a:pt x="102" y="124"/>
                        <a:pt x="101" y="122"/>
                        <a:pt x="100" y="121"/>
                      </a:cubicBezTo>
                      <a:cubicBezTo>
                        <a:pt x="99" y="122"/>
                        <a:pt x="98" y="124"/>
                        <a:pt x="98" y="125"/>
                      </a:cubicBezTo>
                      <a:cubicBezTo>
                        <a:pt x="98" y="127"/>
                        <a:pt x="99" y="128"/>
                        <a:pt x="99" y="130"/>
                      </a:cubicBezTo>
                      <a:cubicBezTo>
                        <a:pt x="100" y="128"/>
                        <a:pt x="101" y="127"/>
                        <a:pt x="103" y="125"/>
                      </a:cubicBezTo>
                      <a:close/>
                      <a:moveTo>
                        <a:pt x="21" y="55"/>
                      </a:moveTo>
                      <a:cubicBezTo>
                        <a:pt x="22" y="54"/>
                        <a:pt x="23" y="54"/>
                        <a:pt x="24" y="53"/>
                      </a:cubicBezTo>
                      <a:cubicBezTo>
                        <a:pt x="24" y="53"/>
                        <a:pt x="23" y="51"/>
                        <a:pt x="23" y="51"/>
                      </a:cubicBezTo>
                      <a:cubicBezTo>
                        <a:pt x="22" y="51"/>
                        <a:pt x="21" y="52"/>
                        <a:pt x="19" y="53"/>
                      </a:cubicBezTo>
                      <a:cubicBezTo>
                        <a:pt x="20" y="53"/>
                        <a:pt x="21" y="54"/>
                        <a:pt x="21" y="5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4" name="Freeform 17">
                  <a:extLst>
                    <a:ext uri="{FF2B5EF4-FFF2-40B4-BE49-F238E27FC236}">
                      <a16:creationId xmlns:a16="http://schemas.microsoft.com/office/drawing/2014/main" id="{1C839E69-9955-4880-8995-229FF6CE22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4800" y="6362700"/>
                  <a:ext cx="600075" cy="515937"/>
                </a:xfrm>
                <a:custGeom>
                  <a:avLst/>
                  <a:gdLst>
                    <a:gd name="T0" fmla="*/ 133 w 195"/>
                    <a:gd name="T1" fmla="*/ 59 h 167"/>
                    <a:gd name="T2" fmla="*/ 172 w 195"/>
                    <a:gd name="T3" fmla="*/ 59 h 167"/>
                    <a:gd name="T4" fmla="*/ 191 w 195"/>
                    <a:gd name="T5" fmla="*/ 74 h 167"/>
                    <a:gd name="T6" fmla="*/ 169 w 195"/>
                    <a:gd name="T7" fmla="*/ 135 h 167"/>
                    <a:gd name="T8" fmla="*/ 123 w 195"/>
                    <a:gd name="T9" fmla="*/ 124 h 167"/>
                    <a:gd name="T10" fmla="*/ 114 w 195"/>
                    <a:gd name="T11" fmla="*/ 113 h 167"/>
                    <a:gd name="T12" fmla="*/ 114 w 195"/>
                    <a:gd name="T13" fmla="*/ 133 h 167"/>
                    <a:gd name="T14" fmla="*/ 98 w 195"/>
                    <a:gd name="T15" fmla="*/ 161 h 167"/>
                    <a:gd name="T16" fmla="*/ 65 w 195"/>
                    <a:gd name="T17" fmla="*/ 156 h 167"/>
                    <a:gd name="T18" fmla="*/ 57 w 195"/>
                    <a:gd name="T19" fmla="*/ 151 h 167"/>
                    <a:gd name="T20" fmla="*/ 30 w 195"/>
                    <a:gd name="T21" fmla="*/ 135 h 167"/>
                    <a:gd name="T22" fmla="*/ 43 w 195"/>
                    <a:gd name="T23" fmla="*/ 99 h 167"/>
                    <a:gd name="T24" fmla="*/ 56 w 195"/>
                    <a:gd name="T25" fmla="*/ 84 h 167"/>
                    <a:gd name="T26" fmla="*/ 17 w 195"/>
                    <a:gd name="T27" fmla="*/ 82 h 167"/>
                    <a:gd name="T28" fmla="*/ 11 w 195"/>
                    <a:gd name="T29" fmla="*/ 44 h 167"/>
                    <a:gd name="T30" fmla="*/ 19 w 195"/>
                    <a:gd name="T31" fmla="*/ 28 h 167"/>
                    <a:gd name="T32" fmla="*/ 55 w 195"/>
                    <a:gd name="T33" fmla="*/ 7 h 167"/>
                    <a:gd name="T34" fmla="*/ 91 w 195"/>
                    <a:gd name="T35" fmla="*/ 65 h 167"/>
                    <a:gd name="T36" fmla="*/ 70 w 195"/>
                    <a:gd name="T37" fmla="*/ 81 h 167"/>
                    <a:gd name="T38" fmla="*/ 105 w 195"/>
                    <a:gd name="T39" fmla="*/ 94 h 167"/>
                    <a:gd name="T40" fmla="*/ 133 w 195"/>
                    <a:gd name="T41" fmla="*/ 58 h 167"/>
                    <a:gd name="T42" fmla="*/ 133 w 195"/>
                    <a:gd name="T43" fmla="*/ 59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5" h="167">
                      <a:moveTo>
                        <a:pt x="133" y="59"/>
                      </a:moveTo>
                      <a:cubicBezTo>
                        <a:pt x="146" y="57"/>
                        <a:pt x="159" y="54"/>
                        <a:pt x="172" y="59"/>
                      </a:cubicBezTo>
                      <a:cubicBezTo>
                        <a:pt x="180" y="62"/>
                        <a:pt x="187" y="66"/>
                        <a:pt x="191" y="74"/>
                      </a:cubicBezTo>
                      <a:cubicBezTo>
                        <a:pt x="195" y="82"/>
                        <a:pt x="178" y="129"/>
                        <a:pt x="169" y="135"/>
                      </a:cubicBezTo>
                      <a:cubicBezTo>
                        <a:pt x="157" y="144"/>
                        <a:pt x="137" y="140"/>
                        <a:pt x="123" y="124"/>
                      </a:cubicBezTo>
                      <a:cubicBezTo>
                        <a:pt x="121" y="122"/>
                        <a:pt x="119" y="119"/>
                        <a:pt x="114" y="113"/>
                      </a:cubicBezTo>
                      <a:cubicBezTo>
                        <a:pt x="114" y="122"/>
                        <a:pt x="114" y="128"/>
                        <a:pt x="114" y="133"/>
                      </a:cubicBezTo>
                      <a:cubicBezTo>
                        <a:pt x="113" y="145"/>
                        <a:pt x="109" y="157"/>
                        <a:pt x="98" y="161"/>
                      </a:cubicBezTo>
                      <a:cubicBezTo>
                        <a:pt x="88" y="165"/>
                        <a:pt x="75" y="167"/>
                        <a:pt x="65" y="156"/>
                      </a:cubicBezTo>
                      <a:cubicBezTo>
                        <a:pt x="63" y="153"/>
                        <a:pt x="61" y="151"/>
                        <a:pt x="57" y="151"/>
                      </a:cubicBezTo>
                      <a:cubicBezTo>
                        <a:pt x="44" y="152"/>
                        <a:pt x="34" y="148"/>
                        <a:pt x="30" y="135"/>
                      </a:cubicBezTo>
                      <a:cubicBezTo>
                        <a:pt x="27" y="121"/>
                        <a:pt x="34" y="109"/>
                        <a:pt x="43" y="99"/>
                      </a:cubicBezTo>
                      <a:cubicBezTo>
                        <a:pt x="47" y="94"/>
                        <a:pt x="56" y="94"/>
                        <a:pt x="56" y="84"/>
                      </a:cubicBezTo>
                      <a:cubicBezTo>
                        <a:pt x="43" y="85"/>
                        <a:pt x="30" y="92"/>
                        <a:pt x="17" y="82"/>
                      </a:cubicBezTo>
                      <a:cubicBezTo>
                        <a:pt x="3" y="71"/>
                        <a:pt x="0" y="58"/>
                        <a:pt x="11" y="44"/>
                      </a:cubicBezTo>
                      <a:cubicBezTo>
                        <a:pt x="16" y="39"/>
                        <a:pt x="18" y="35"/>
                        <a:pt x="19" y="28"/>
                      </a:cubicBezTo>
                      <a:cubicBezTo>
                        <a:pt x="21" y="7"/>
                        <a:pt x="35" y="0"/>
                        <a:pt x="55" y="7"/>
                      </a:cubicBezTo>
                      <a:cubicBezTo>
                        <a:pt x="73" y="13"/>
                        <a:pt x="94" y="47"/>
                        <a:pt x="91" y="65"/>
                      </a:cubicBezTo>
                      <a:cubicBezTo>
                        <a:pt x="89" y="76"/>
                        <a:pt x="78" y="77"/>
                        <a:pt x="70" y="81"/>
                      </a:cubicBezTo>
                      <a:cubicBezTo>
                        <a:pt x="81" y="86"/>
                        <a:pt x="95" y="72"/>
                        <a:pt x="105" y="94"/>
                      </a:cubicBezTo>
                      <a:cubicBezTo>
                        <a:pt x="103" y="68"/>
                        <a:pt x="123" y="68"/>
                        <a:pt x="133" y="58"/>
                      </a:cubicBezTo>
                      <a:lnTo>
                        <a:pt x="133" y="59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5" name="Freeform 18">
                  <a:extLst>
                    <a:ext uri="{FF2B5EF4-FFF2-40B4-BE49-F238E27FC236}">
                      <a16:creationId xmlns:a16="http://schemas.microsoft.com/office/drawing/2014/main" id="{76455BCA-1E8E-4555-A44A-7DFCD42395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6250" y="6734175"/>
                  <a:ext cx="862013" cy="679450"/>
                </a:xfrm>
                <a:custGeom>
                  <a:avLst/>
                  <a:gdLst>
                    <a:gd name="T0" fmla="*/ 28 w 280"/>
                    <a:gd name="T1" fmla="*/ 92 h 220"/>
                    <a:gd name="T2" fmla="*/ 26 w 280"/>
                    <a:gd name="T3" fmla="*/ 140 h 220"/>
                    <a:gd name="T4" fmla="*/ 56 w 280"/>
                    <a:gd name="T5" fmla="*/ 164 h 220"/>
                    <a:gd name="T6" fmla="*/ 193 w 280"/>
                    <a:gd name="T7" fmla="*/ 89 h 220"/>
                    <a:gd name="T8" fmla="*/ 248 w 280"/>
                    <a:gd name="T9" fmla="*/ 0 h 220"/>
                    <a:gd name="T10" fmla="*/ 78 w 280"/>
                    <a:gd name="T11" fmla="*/ 206 h 220"/>
                    <a:gd name="T12" fmla="*/ 28 w 280"/>
                    <a:gd name="T13" fmla="*/ 92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0" h="220">
                      <a:moveTo>
                        <a:pt x="28" y="92"/>
                      </a:moveTo>
                      <a:cubicBezTo>
                        <a:pt x="27" y="111"/>
                        <a:pt x="26" y="126"/>
                        <a:pt x="26" y="140"/>
                      </a:cubicBezTo>
                      <a:cubicBezTo>
                        <a:pt x="27" y="165"/>
                        <a:pt x="32" y="169"/>
                        <a:pt x="56" y="164"/>
                      </a:cubicBezTo>
                      <a:cubicBezTo>
                        <a:pt x="110" y="154"/>
                        <a:pt x="156" y="129"/>
                        <a:pt x="193" y="89"/>
                      </a:cubicBezTo>
                      <a:cubicBezTo>
                        <a:pt x="217" y="63"/>
                        <a:pt x="234" y="33"/>
                        <a:pt x="248" y="0"/>
                      </a:cubicBezTo>
                      <a:cubicBezTo>
                        <a:pt x="280" y="105"/>
                        <a:pt x="185" y="220"/>
                        <a:pt x="78" y="206"/>
                      </a:cubicBezTo>
                      <a:cubicBezTo>
                        <a:pt x="28" y="200"/>
                        <a:pt x="0" y="140"/>
                        <a:pt x="28" y="9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6" name="Freeform 19">
                  <a:extLst>
                    <a:ext uri="{FF2B5EF4-FFF2-40B4-BE49-F238E27FC236}">
                      <a16:creationId xmlns:a16="http://schemas.microsoft.com/office/drawing/2014/main" id="{4CBFCCFD-A431-4744-B93F-21F62F8C82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3913" y="5307013"/>
                  <a:ext cx="825500" cy="633412"/>
                </a:xfrm>
                <a:custGeom>
                  <a:avLst/>
                  <a:gdLst>
                    <a:gd name="T0" fmla="*/ 17 w 268"/>
                    <a:gd name="T1" fmla="*/ 205 h 205"/>
                    <a:gd name="T2" fmla="*/ 64 w 268"/>
                    <a:gd name="T3" fmla="*/ 47 h 205"/>
                    <a:gd name="T4" fmla="*/ 187 w 268"/>
                    <a:gd name="T5" fmla="*/ 4 h 205"/>
                    <a:gd name="T6" fmla="*/ 247 w 268"/>
                    <a:gd name="T7" fmla="*/ 107 h 205"/>
                    <a:gd name="T8" fmla="*/ 240 w 268"/>
                    <a:gd name="T9" fmla="*/ 113 h 205"/>
                    <a:gd name="T10" fmla="*/ 239 w 268"/>
                    <a:gd name="T11" fmla="*/ 104 h 205"/>
                    <a:gd name="T12" fmla="*/ 242 w 268"/>
                    <a:gd name="T13" fmla="*/ 72 h 205"/>
                    <a:gd name="T14" fmla="*/ 210 w 268"/>
                    <a:gd name="T15" fmla="*/ 47 h 205"/>
                    <a:gd name="T16" fmla="*/ 27 w 268"/>
                    <a:gd name="T17" fmla="*/ 185 h 205"/>
                    <a:gd name="T18" fmla="*/ 17 w 268"/>
                    <a:gd name="T19" fmla="*/ 205 h 2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205">
                      <a:moveTo>
                        <a:pt x="17" y="205"/>
                      </a:moveTo>
                      <a:cubicBezTo>
                        <a:pt x="0" y="159"/>
                        <a:pt x="22" y="83"/>
                        <a:pt x="64" y="47"/>
                      </a:cubicBezTo>
                      <a:cubicBezTo>
                        <a:pt x="99" y="16"/>
                        <a:pt x="140" y="0"/>
                        <a:pt x="187" y="4"/>
                      </a:cubicBezTo>
                      <a:cubicBezTo>
                        <a:pt x="235" y="8"/>
                        <a:pt x="268" y="65"/>
                        <a:pt x="247" y="107"/>
                      </a:cubicBezTo>
                      <a:cubicBezTo>
                        <a:pt x="246" y="110"/>
                        <a:pt x="245" y="115"/>
                        <a:pt x="240" y="113"/>
                      </a:cubicBezTo>
                      <a:cubicBezTo>
                        <a:pt x="234" y="112"/>
                        <a:pt x="239" y="108"/>
                        <a:pt x="239" y="104"/>
                      </a:cubicBezTo>
                      <a:cubicBezTo>
                        <a:pt x="240" y="94"/>
                        <a:pt x="242" y="83"/>
                        <a:pt x="242" y="72"/>
                      </a:cubicBezTo>
                      <a:cubicBezTo>
                        <a:pt x="241" y="47"/>
                        <a:pt x="235" y="42"/>
                        <a:pt x="210" y="47"/>
                      </a:cubicBezTo>
                      <a:cubicBezTo>
                        <a:pt x="127" y="64"/>
                        <a:pt x="66" y="109"/>
                        <a:pt x="27" y="185"/>
                      </a:cubicBezTo>
                      <a:cubicBezTo>
                        <a:pt x="24" y="192"/>
                        <a:pt x="21" y="198"/>
                        <a:pt x="17" y="20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7" name="Freeform 20">
                  <a:extLst>
                    <a:ext uri="{FF2B5EF4-FFF2-40B4-BE49-F238E27FC236}">
                      <a16:creationId xmlns:a16="http://schemas.microsoft.com/office/drawing/2014/main" id="{9905BCE1-EEF0-47FF-B5F4-0AE52A2F7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8300" y="6638925"/>
                  <a:ext cx="593725" cy="434975"/>
                </a:xfrm>
                <a:custGeom>
                  <a:avLst/>
                  <a:gdLst>
                    <a:gd name="T0" fmla="*/ 110 w 193"/>
                    <a:gd name="T1" fmla="*/ 58 h 141"/>
                    <a:gd name="T2" fmla="*/ 84 w 193"/>
                    <a:gd name="T3" fmla="*/ 78 h 141"/>
                    <a:gd name="T4" fmla="*/ 37 w 193"/>
                    <a:gd name="T5" fmla="*/ 90 h 141"/>
                    <a:gd name="T6" fmla="*/ 5 w 193"/>
                    <a:gd name="T7" fmla="*/ 64 h 141"/>
                    <a:gd name="T8" fmla="*/ 15 w 193"/>
                    <a:gd name="T9" fmla="*/ 26 h 141"/>
                    <a:gd name="T10" fmla="*/ 120 w 193"/>
                    <a:gd name="T11" fmla="*/ 20 h 141"/>
                    <a:gd name="T12" fmla="*/ 120 w 193"/>
                    <a:gd name="T13" fmla="*/ 41 h 141"/>
                    <a:gd name="T14" fmla="*/ 154 w 193"/>
                    <a:gd name="T15" fmla="*/ 18 h 141"/>
                    <a:gd name="T16" fmla="*/ 172 w 193"/>
                    <a:gd name="T17" fmla="*/ 20 h 141"/>
                    <a:gd name="T18" fmla="*/ 177 w 193"/>
                    <a:gd name="T19" fmla="*/ 117 h 141"/>
                    <a:gd name="T20" fmla="*/ 135 w 193"/>
                    <a:gd name="T21" fmla="*/ 137 h 141"/>
                    <a:gd name="T22" fmla="*/ 106 w 193"/>
                    <a:gd name="T23" fmla="*/ 99 h 141"/>
                    <a:gd name="T24" fmla="*/ 110 w 193"/>
                    <a:gd name="T25" fmla="*/ 58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3" h="141">
                      <a:moveTo>
                        <a:pt x="110" y="58"/>
                      </a:moveTo>
                      <a:cubicBezTo>
                        <a:pt x="101" y="65"/>
                        <a:pt x="93" y="73"/>
                        <a:pt x="84" y="78"/>
                      </a:cubicBezTo>
                      <a:cubicBezTo>
                        <a:pt x="70" y="88"/>
                        <a:pt x="54" y="91"/>
                        <a:pt x="37" y="90"/>
                      </a:cubicBezTo>
                      <a:cubicBezTo>
                        <a:pt x="20" y="88"/>
                        <a:pt x="10" y="80"/>
                        <a:pt x="5" y="64"/>
                      </a:cubicBezTo>
                      <a:cubicBezTo>
                        <a:pt x="0" y="49"/>
                        <a:pt x="4" y="37"/>
                        <a:pt x="15" y="26"/>
                      </a:cubicBezTo>
                      <a:cubicBezTo>
                        <a:pt x="40" y="3"/>
                        <a:pt x="92" y="0"/>
                        <a:pt x="120" y="20"/>
                      </a:cubicBezTo>
                      <a:cubicBezTo>
                        <a:pt x="132" y="28"/>
                        <a:pt x="121" y="33"/>
                        <a:pt x="120" y="41"/>
                      </a:cubicBezTo>
                      <a:cubicBezTo>
                        <a:pt x="135" y="38"/>
                        <a:pt x="142" y="24"/>
                        <a:pt x="154" y="18"/>
                      </a:cubicBezTo>
                      <a:cubicBezTo>
                        <a:pt x="161" y="15"/>
                        <a:pt x="166" y="11"/>
                        <a:pt x="172" y="20"/>
                      </a:cubicBezTo>
                      <a:cubicBezTo>
                        <a:pt x="190" y="46"/>
                        <a:pt x="193" y="91"/>
                        <a:pt x="177" y="117"/>
                      </a:cubicBezTo>
                      <a:cubicBezTo>
                        <a:pt x="167" y="132"/>
                        <a:pt x="154" y="141"/>
                        <a:pt x="135" y="137"/>
                      </a:cubicBezTo>
                      <a:cubicBezTo>
                        <a:pt x="115" y="132"/>
                        <a:pt x="107" y="118"/>
                        <a:pt x="106" y="99"/>
                      </a:cubicBezTo>
                      <a:cubicBezTo>
                        <a:pt x="105" y="85"/>
                        <a:pt x="110" y="73"/>
                        <a:pt x="110" y="58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8" name="Freeform 21">
                  <a:extLst>
                    <a:ext uri="{FF2B5EF4-FFF2-40B4-BE49-F238E27FC236}">
                      <a16:creationId xmlns:a16="http://schemas.microsoft.com/office/drawing/2014/main" id="{C5F6C251-1658-4093-97E8-22DB98CFA2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0138" y="5427663"/>
                  <a:ext cx="801688" cy="541337"/>
                </a:xfrm>
                <a:custGeom>
                  <a:avLst/>
                  <a:gdLst>
                    <a:gd name="T0" fmla="*/ 260 w 260"/>
                    <a:gd name="T1" fmla="*/ 175 h 175"/>
                    <a:gd name="T2" fmla="*/ 230 w 260"/>
                    <a:gd name="T3" fmla="*/ 141 h 175"/>
                    <a:gd name="T4" fmla="*/ 40 w 260"/>
                    <a:gd name="T5" fmla="*/ 65 h 175"/>
                    <a:gd name="T6" fmla="*/ 18 w 260"/>
                    <a:gd name="T7" fmla="*/ 94 h 175"/>
                    <a:gd name="T8" fmla="*/ 30 w 260"/>
                    <a:gd name="T9" fmla="*/ 136 h 175"/>
                    <a:gd name="T10" fmla="*/ 6 w 260"/>
                    <a:gd name="T11" fmla="*/ 84 h 175"/>
                    <a:gd name="T12" fmla="*/ 58 w 260"/>
                    <a:gd name="T13" fmla="*/ 17 h 175"/>
                    <a:gd name="T14" fmla="*/ 225 w 260"/>
                    <a:gd name="T15" fmla="*/ 73 h 175"/>
                    <a:gd name="T16" fmla="*/ 260 w 260"/>
                    <a:gd name="T17" fmla="*/ 17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60" h="175">
                      <a:moveTo>
                        <a:pt x="260" y="175"/>
                      </a:moveTo>
                      <a:cubicBezTo>
                        <a:pt x="248" y="162"/>
                        <a:pt x="239" y="151"/>
                        <a:pt x="230" y="141"/>
                      </a:cubicBezTo>
                      <a:cubicBezTo>
                        <a:pt x="179" y="86"/>
                        <a:pt x="115" y="61"/>
                        <a:pt x="40" y="65"/>
                      </a:cubicBezTo>
                      <a:cubicBezTo>
                        <a:pt x="15" y="66"/>
                        <a:pt x="14" y="70"/>
                        <a:pt x="18" y="94"/>
                      </a:cubicBezTo>
                      <a:cubicBezTo>
                        <a:pt x="20" y="109"/>
                        <a:pt x="27" y="122"/>
                        <a:pt x="30" y="136"/>
                      </a:cubicBezTo>
                      <a:cubicBezTo>
                        <a:pt x="15" y="122"/>
                        <a:pt x="0" y="106"/>
                        <a:pt x="6" y="84"/>
                      </a:cubicBezTo>
                      <a:cubicBezTo>
                        <a:pt x="13" y="56"/>
                        <a:pt x="23" y="27"/>
                        <a:pt x="58" y="17"/>
                      </a:cubicBezTo>
                      <a:cubicBezTo>
                        <a:pt x="115" y="0"/>
                        <a:pt x="190" y="24"/>
                        <a:pt x="225" y="73"/>
                      </a:cubicBezTo>
                      <a:cubicBezTo>
                        <a:pt x="246" y="102"/>
                        <a:pt x="257" y="135"/>
                        <a:pt x="260" y="17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09" name="Freeform 22">
                  <a:extLst>
                    <a:ext uri="{FF2B5EF4-FFF2-40B4-BE49-F238E27FC236}">
                      <a16:creationId xmlns:a16="http://schemas.microsoft.com/office/drawing/2014/main" id="{D9E8595E-8B76-48DE-AC91-D42E66DD11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4300" y="5819775"/>
                  <a:ext cx="430213" cy="485775"/>
                </a:xfrm>
                <a:custGeom>
                  <a:avLst/>
                  <a:gdLst>
                    <a:gd name="T0" fmla="*/ 17 w 140"/>
                    <a:gd name="T1" fmla="*/ 85 h 157"/>
                    <a:gd name="T2" fmla="*/ 20 w 140"/>
                    <a:gd name="T3" fmla="*/ 7 h 157"/>
                    <a:gd name="T4" fmla="*/ 27 w 140"/>
                    <a:gd name="T5" fmla="*/ 2 h 157"/>
                    <a:gd name="T6" fmla="*/ 108 w 140"/>
                    <a:gd name="T7" fmla="*/ 40 h 157"/>
                    <a:gd name="T8" fmla="*/ 129 w 140"/>
                    <a:gd name="T9" fmla="*/ 59 h 157"/>
                    <a:gd name="T10" fmla="*/ 124 w 140"/>
                    <a:gd name="T11" fmla="*/ 148 h 157"/>
                    <a:gd name="T12" fmla="*/ 94 w 140"/>
                    <a:gd name="T13" fmla="*/ 108 h 157"/>
                    <a:gd name="T14" fmla="*/ 109 w 140"/>
                    <a:gd name="T15" fmla="*/ 140 h 157"/>
                    <a:gd name="T16" fmla="*/ 98 w 140"/>
                    <a:gd name="T17" fmla="*/ 156 h 157"/>
                    <a:gd name="T18" fmla="*/ 44 w 140"/>
                    <a:gd name="T19" fmla="*/ 138 h 157"/>
                    <a:gd name="T20" fmla="*/ 14 w 140"/>
                    <a:gd name="T21" fmla="*/ 88 h 157"/>
                    <a:gd name="T22" fmla="*/ 20 w 140"/>
                    <a:gd name="T23" fmla="*/ 89 h 157"/>
                    <a:gd name="T24" fmla="*/ 17 w 140"/>
                    <a:gd name="T25" fmla="*/ 85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40" h="157">
                      <a:moveTo>
                        <a:pt x="17" y="85"/>
                      </a:moveTo>
                      <a:cubicBezTo>
                        <a:pt x="0" y="58"/>
                        <a:pt x="20" y="33"/>
                        <a:pt x="20" y="7"/>
                      </a:cubicBezTo>
                      <a:cubicBezTo>
                        <a:pt x="20" y="4"/>
                        <a:pt x="23" y="0"/>
                        <a:pt x="27" y="2"/>
                      </a:cubicBezTo>
                      <a:cubicBezTo>
                        <a:pt x="55" y="12"/>
                        <a:pt x="91" y="3"/>
                        <a:pt x="108" y="40"/>
                      </a:cubicBezTo>
                      <a:cubicBezTo>
                        <a:pt x="111" y="44"/>
                        <a:pt x="126" y="49"/>
                        <a:pt x="129" y="59"/>
                      </a:cubicBezTo>
                      <a:cubicBezTo>
                        <a:pt x="140" y="89"/>
                        <a:pt x="137" y="117"/>
                        <a:pt x="124" y="148"/>
                      </a:cubicBezTo>
                      <a:cubicBezTo>
                        <a:pt x="113" y="133"/>
                        <a:pt x="109" y="117"/>
                        <a:pt x="94" y="108"/>
                      </a:cubicBezTo>
                      <a:cubicBezTo>
                        <a:pt x="99" y="119"/>
                        <a:pt x="105" y="129"/>
                        <a:pt x="109" y="140"/>
                      </a:cubicBezTo>
                      <a:cubicBezTo>
                        <a:pt x="114" y="151"/>
                        <a:pt x="115" y="157"/>
                        <a:pt x="98" y="156"/>
                      </a:cubicBezTo>
                      <a:cubicBezTo>
                        <a:pt x="79" y="154"/>
                        <a:pt x="61" y="149"/>
                        <a:pt x="44" y="138"/>
                      </a:cubicBezTo>
                      <a:cubicBezTo>
                        <a:pt x="26" y="126"/>
                        <a:pt x="23" y="105"/>
                        <a:pt x="14" y="88"/>
                      </a:cubicBezTo>
                      <a:cubicBezTo>
                        <a:pt x="16" y="90"/>
                        <a:pt x="18" y="91"/>
                        <a:pt x="20" y="89"/>
                      </a:cubicBezTo>
                      <a:cubicBezTo>
                        <a:pt x="20" y="88"/>
                        <a:pt x="18" y="86"/>
                        <a:pt x="17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0" name="Freeform 23">
                  <a:extLst>
                    <a:ext uri="{FF2B5EF4-FFF2-40B4-BE49-F238E27FC236}">
                      <a16:creationId xmlns:a16="http://schemas.microsoft.com/office/drawing/2014/main" id="{6E5607E3-B538-45DD-A53F-DE8690E05BC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8596313" y="6234113"/>
                  <a:ext cx="482600" cy="454025"/>
                </a:xfrm>
                <a:custGeom>
                  <a:avLst/>
                  <a:gdLst>
                    <a:gd name="T0" fmla="*/ 69 w 157"/>
                    <a:gd name="T1" fmla="*/ 0 h 147"/>
                    <a:gd name="T2" fmla="*/ 115 w 157"/>
                    <a:gd name="T3" fmla="*/ 6 h 147"/>
                    <a:gd name="T4" fmla="*/ 143 w 157"/>
                    <a:gd name="T5" fmla="*/ 42 h 147"/>
                    <a:gd name="T6" fmla="*/ 149 w 157"/>
                    <a:gd name="T7" fmla="*/ 74 h 147"/>
                    <a:gd name="T8" fmla="*/ 121 w 157"/>
                    <a:gd name="T9" fmla="*/ 122 h 147"/>
                    <a:gd name="T10" fmla="*/ 99 w 157"/>
                    <a:gd name="T11" fmla="*/ 133 h 147"/>
                    <a:gd name="T12" fmla="*/ 46 w 157"/>
                    <a:gd name="T13" fmla="*/ 131 h 147"/>
                    <a:gd name="T14" fmla="*/ 16 w 157"/>
                    <a:gd name="T15" fmla="*/ 99 h 147"/>
                    <a:gd name="T16" fmla="*/ 19 w 157"/>
                    <a:gd name="T17" fmla="*/ 45 h 147"/>
                    <a:gd name="T18" fmla="*/ 29 w 157"/>
                    <a:gd name="T19" fmla="*/ 30 h 147"/>
                    <a:gd name="T20" fmla="*/ 69 w 157"/>
                    <a:gd name="T21" fmla="*/ 0 h 147"/>
                    <a:gd name="T22" fmla="*/ 78 w 157"/>
                    <a:gd name="T23" fmla="*/ 84 h 147"/>
                    <a:gd name="T24" fmla="*/ 94 w 157"/>
                    <a:gd name="T25" fmla="*/ 69 h 147"/>
                    <a:gd name="T26" fmla="*/ 81 w 157"/>
                    <a:gd name="T27" fmla="*/ 53 h 147"/>
                    <a:gd name="T28" fmla="*/ 64 w 157"/>
                    <a:gd name="T29" fmla="*/ 68 h 147"/>
                    <a:gd name="T30" fmla="*/ 78 w 157"/>
                    <a:gd name="T31" fmla="*/ 84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7" h="147">
                      <a:moveTo>
                        <a:pt x="69" y="0"/>
                      </a:moveTo>
                      <a:cubicBezTo>
                        <a:pt x="80" y="2"/>
                        <a:pt x="97" y="5"/>
                        <a:pt x="115" y="6"/>
                      </a:cubicBezTo>
                      <a:cubicBezTo>
                        <a:pt x="135" y="6"/>
                        <a:pt x="141" y="25"/>
                        <a:pt x="143" y="42"/>
                      </a:cubicBezTo>
                      <a:cubicBezTo>
                        <a:pt x="144" y="53"/>
                        <a:pt x="144" y="63"/>
                        <a:pt x="149" y="74"/>
                      </a:cubicBezTo>
                      <a:cubicBezTo>
                        <a:pt x="157" y="95"/>
                        <a:pt x="145" y="117"/>
                        <a:pt x="121" y="122"/>
                      </a:cubicBezTo>
                      <a:cubicBezTo>
                        <a:pt x="112" y="124"/>
                        <a:pt x="106" y="127"/>
                        <a:pt x="99" y="133"/>
                      </a:cubicBezTo>
                      <a:cubicBezTo>
                        <a:pt x="85" y="147"/>
                        <a:pt x="57" y="147"/>
                        <a:pt x="46" y="131"/>
                      </a:cubicBezTo>
                      <a:cubicBezTo>
                        <a:pt x="38" y="118"/>
                        <a:pt x="27" y="109"/>
                        <a:pt x="16" y="99"/>
                      </a:cubicBezTo>
                      <a:cubicBezTo>
                        <a:pt x="0" y="81"/>
                        <a:pt x="0" y="62"/>
                        <a:pt x="19" y="45"/>
                      </a:cubicBezTo>
                      <a:cubicBezTo>
                        <a:pt x="23" y="41"/>
                        <a:pt x="28" y="39"/>
                        <a:pt x="29" y="30"/>
                      </a:cubicBezTo>
                      <a:cubicBezTo>
                        <a:pt x="31" y="5"/>
                        <a:pt x="37" y="1"/>
                        <a:pt x="69" y="0"/>
                      </a:cubicBezTo>
                      <a:close/>
                      <a:moveTo>
                        <a:pt x="78" y="84"/>
                      </a:moveTo>
                      <a:cubicBezTo>
                        <a:pt x="87" y="83"/>
                        <a:pt x="93" y="78"/>
                        <a:pt x="94" y="69"/>
                      </a:cubicBezTo>
                      <a:cubicBezTo>
                        <a:pt x="94" y="60"/>
                        <a:pt x="90" y="54"/>
                        <a:pt x="81" y="53"/>
                      </a:cubicBezTo>
                      <a:cubicBezTo>
                        <a:pt x="70" y="52"/>
                        <a:pt x="64" y="58"/>
                        <a:pt x="64" y="68"/>
                      </a:cubicBezTo>
                      <a:cubicBezTo>
                        <a:pt x="63" y="76"/>
                        <a:pt x="69" y="82"/>
                        <a:pt x="78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1" name="Freeform 24">
                  <a:extLst>
                    <a:ext uri="{FF2B5EF4-FFF2-40B4-BE49-F238E27FC236}">
                      <a16:creationId xmlns:a16="http://schemas.microsoft.com/office/drawing/2014/main" id="{B767A03D-BD3A-47B4-BC9E-1796556A8B9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6361113" y="6029325"/>
                  <a:ext cx="465138" cy="476250"/>
                </a:xfrm>
                <a:custGeom>
                  <a:avLst/>
                  <a:gdLst>
                    <a:gd name="T0" fmla="*/ 3 w 151"/>
                    <a:gd name="T1" fmla="*/ 67 h 154"/>
                    <a:gd name="T2" fmla="*/ 29 w 151"/>
                    <a:gd name="T3" fmla="*/ 31 h 154"/>
                    <a:gd name="T4" fmla="*/ 43 w 151"/>
                    <a:gd name="T5" fmla="*/ 22 h 154"/>
                    <a:gd name="T6" fmla="*/ 105 w 151"/>
                    <a:gd name="T7" fmla="*/ 26 h 154"/>
                    <a:gd name="T8" fmla="*/ 116 w 151"/>
                    <a:gd name="T9" fmla="*/ 35 h 154"/>
                    <a:gd name="T10" fmla="*/ 132 w 151"/>
                    <a:gd name="T11" fmla="*/ 97 h 154"/>
                    <a:gd name="T12" fmla="*/ 128 w 151"/>
                    <a:gd name="T13" fmla="*/ 111 h 154"/>
                    <a:gd name="T14" fmla="*/ 78 w 151"/>
                    <a:gd name="T15" fmla="*/ 145 h 154"/>
                    <a:gd name="T16" fmla="*/ 57 w 151"/>
                    <a:gd name="T17" fmla="*/ 144 h 154"/>
                    <a:gd name="T18" fmla="*/ 15 w 151"/>
                    <a:gd name="T19" fmla="*/ 124 h 154"/>
                    <a:gd name="T20" fmla="*/ 3 w 151"/>
                    <a:gd name="T21" fmla="*/ 67 h 154"/>
                    <a:gd name="T22" fmla="*/ 72 w 151"/>
                    <a:gd name="T23" fmla="*/ 94 h 154"/>
                    <a:gd name="T24" fmla="*/ 86 w 151"/>
                    <a:gd name="T25" fmla="*/ 78 h 154"/>
                    <a:gd name="T26" fmla="*/ 69 w 151"/>
                    <a:gd name="T27" fmla="*/ 65 h 154"/>
                    <a:gd name="T28" fmla="*/ 56 w 151"/>
                    <a:gd name="T29" fmla="*/ 80 h 154"/>
                    <a:gd name="T30" fmla="*/ 72 w 151"/>
                    <a:gd name="T31" fmla="*/ 9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1" h="154">
                      <a:moveTo>
                        <a:pt x="3" y="67"/>
                      </a:moveTo>
                      <a:cubicBezTo>
                        <a:pt x="0" y="47"/>
                        <a:pt x="11" y="36"/>
                        <a:pt x="29" y="31"/>
                      </a:cubicBezTo>
                      <a:cubicBezTo>
                        <a:pt x="36" y="30"/>
                        <a:pt x="39" y="27"/>
                        <a:pt x="43" y="22"/>
                      </a:cubicBezTo>
                      <a:cubicBezTo>
                        <a:pt x="63" y="0"/>
                        <a:pt x="87" y="1"/>
                        <a:pt x="105" y="26"/>
                      </a:cubicBezTo>
                      <a:cubicBezTo>
                        <a:pt x="108" y="30"/>
                        <a:pt x="111" y="33"/>
                        <a:pt x="116" y="35"/>
                      </a:cubicBezTo>
                      <a:cubicBezTo>
                        <a:pt x="145" y="47"/>
                        <a:pt x="151" y="70"/>
                        <a:pt x="132" y="97"/>
                      </a:cubicBezTo>
                      <a:cubicBezTo>
                        <a:pt x="129" y="102"/>
                        <a:pt x="129" y="106"/>
                        <a:pt x="128" y="111"/>
                      </a:cubicBezTo>
                      <a:cubicBezTo>
                        <a:pt x="125" y="140"/>
                        <a:pt x="104" y="154"/>
                        <a:pt x="78" y="145"/>
                      </a:cubicBezTo>
                      <a:cubicBezTo>
                        <a:pt x="70" y="142"/>
                        <a:pt x="64" y="142"/>
                        <a:pt x="57" y="144"/>
                      </a:cubicBezTo>
                      <a:cubicBezTo>
                        <a:pt x="38" y="149"/>
                        <a:pt x="20" y="141"/>
                        <a:pt x="15" y="124"/>
                      </a:cubicBezTo>
                      <a:cubicBezTo>
                        <a:pt x="9" y="106"/>
                        <a:pt x="7" y="86"/>
                        <a:pt x="3" y="67"/>
                      </a:cubicBezTo>
                      <a:close/>
                      <a:moveTo>
                        <a:pt x="72" y="94"/>
                      </a:moveTo>
                      <a:cubicBezTo>
                        <a:pt x="81" y="93"/>
                        <a:pt x="87" y="87"/>
                        <a:pt x="86" y="78"/>
                      </a:cubicBezTo>
                      <a:cubicBezTo>
                        <a:pt x="85" y="69"/>
                        <a:pt x="78" y="64"/>
                        <a:pt x="69" y="65"/>
                      </a:cubicBezTo>
                      <a:cubicBezTo>
                        <a:pt x="61" y="66"/>
                        <a:pt x="56" y="71"/>
                        <a:pt x="56" y="80"/>
                      </a:cubicBezTo>
                      <a:cubicBezTo>
                        <a:pt x="57" y="90"/>
                        <a:pt x="63" y="94"/>
                        <a:pt x="72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2" name="Freeform 25">
                  <a:extLst>
                    <a:ext uri="{FF2B5EF4-FFF2-40B4-BE49-F238E27FC236}">
                      <a16:creationId xmlns:a16="http://schemas.microsoft.com/office/drawing/2014/main" id="{4A9C1DC3-5E83-4A7E-8ABE-4716798C1D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6725" y="5973763"/>
                  <a:ext cx="458788" cy="417512"/>
                </a:xfrm>
                <a:custGeom>
                  <a:avLst/>
                  <a:gdLst>
                    <a:gd name="T0" fmla="*/ 133 w 149"/>
                    <a:gd name="T1" fmla="*/ 99 h 135"/>
                    <a:gd name="T2" fmla="*/ 134 w 149"/>
                    <a:gd name="T3" fmla="*/ 114 h 135"/>
                    <a:gd name="T4" fmla="*/ 46 w 149"/>
                    <a:gd name="T5" fmla="*/ 117 h 135"/>
                    <a:gd name="T6" fmla="*/ 0 w 149"/>
                    <a:gd name="T7" fmla="*/ 38 h 135"/>
                    <a:gd name="T8" fmla="*/ 8 w 149"/>
                    <a:gd name="T9" fmla="*/ 23 h 135"/>
                    <a:gd name="T10" fmla="*/ 95 w 149"/>
                    <a:gd name="T11" fmla="*/ 13 h 135"/>
                    <a:gd name="T12" fmla="*/ 148 w 149"/>
                    <a:gd name="T13" fmla="*/ 85 h 135"/>
                    <a:gd name="T14" fmla="*/ 136 w 149"/>
                    <a:gd name="T15" fmla="*/ 95 h 135"/>
                    <a:gd name="T16" fmla="*/ 127 w 149"/>
                    <a:gd name="T17" fmla="*/ 92 h 135"/>
                    <a:gd name="T18" fmla="*/ 119 w 149"/>
                    <a:gd name="T19" fmla="*/ 88 h 135"/>
                    <a:gd name="T20" fmla="*/ 108 w 149"/>
                    <a:gd name="T21" fmla="*/ 88 h 135"/>
                    <a:gd name="T22" fmla="*/ 118 w 149"/>
                    <a:gd name="T23" fmla="*/ 89 h 135"/>
                    <a:gd name="T24" fmla="*/ 125 w 149"/>
                    <a:gd name="T25" fmla="*/ 94 h 135"/>
                    <a:gd name="T26" fmla="*/ 133 w 149"/>
                    <a:gd name="T27" fmla="*/ 99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49" h="135">
                      <a:moveTo>
                        <a:pt x="133" y="99"/>
                      </a:moveTo>
                      <a:cubicBezTo>
                        <a:pt x="139" y="103"/>
                        <a:pt x="146" y="108"/>
                        <a:pt x="134" y="114"/>
                      </a:cubicBezTo>
                      <a:cubicBezTo>
                        <a:pt x="106" y="128"/>
                        <a:pt x="77" y="135"/>
                        <a:pt x="46" y="117"/>
                      </a:cubicBezTo>
                      <a:cubicBezTo>
                        <a:pt x="16" y="99"/>
                        <a:pt x="1" y="73"/>
                        <a:pt x="0" y="38"/>
                      </a:cubicBezTo>
                      <a:cubicBezTo>
                        <a:pt x="0" y="32"/>
                        <a:pt x="3" y="27"/>
                        <a:pt x="8" y="23"/>
                      </a:cubicBezTo>
                      <a:cubicBezTo>
                        <a:pt x="35" y="5"/>
                        <a:pt x="64" y="0"/>
                        <a:pt x="95" y="13"/>
                      </a:cubicBezTo>
                      <a:cubicBezTo>
                        <a:pt x="126" y="27"/>
                        <a:pt x="143" y="51"/>
                        <a:pt x="148" y="85"/>
                      </a:cubicBezTo>
                      <a:cubicBezTo>
                        <a:pt x="149" y="96"/>
                        <a:pt x="145" y="98"/>
                        <a:pt x="136" y="95"/>
                      </a:cubicBezTo>
                      <a:cubicBezTo>
                        <a:pt x="134" y="92"/>
                        <a:pt x="131" y="92"/>
                        <a:pt x="127" y="92"/>
                      </a:cubicBezTo>
                      <a:cubicBezTo>
                        <a:pt x="125" y="89"/>
                        <a:pt x="122" y="88"/>
                        <a:pt x="119" y="88"/>
                      </a:cubicBezTo>
                      <a:cubicBezTo>
                        <a:pt x="116" y="84"/>
                        <a:pt x="113" y="84"/>
                        <a:pt x="108" y="88"/>
                      </a:cubicBezTo>
                      <a:cubicBezTo>
                        <a:pt x="112" y="88"/>
                        <a:pt x="115" y="88"/>
                        <a:pt x="118" y="89"/>
                      </a:cubicBezTo>
                      <a:cubicBezTo>
                        <a:pt x="119" y="93"/>
                        <a:pt x="122" y="94"/>
                        <a:pt x="125" y="94"/>
                      </a:cubicBezTo>
                      <a:cubicBezTo>
                        <a:pt x="128" y="95"/>
                        <a:pt x="131" y="97"/>
                        <a:pt x="133" y="9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3" name="Freeform 26">
                  <a:extLst>
                    <a:ext uri="{FF2B5EF4-FFF2-40B4-BE49-F238E27FC236}">
                      <a16:creationId xmlns:a16="http://schemas.microsoft.com/office/drawing/2014/main" id="{ED282822-ECB8-472C-8491-21C2A8D3E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1913" y="6384925"/>
                  <a:ext cx="455613" cy="454025"/>
                </a:xfrm>
                <a:custGeom>
                  <a:avLst/>
                  <a:gdLst>
                    <a:gd name="T0" fmla="*/ 13 w 148"/>
                    <a:gd name="T1" fmla="*/ 19 h 147"/>
                    <a:gd name="T2" fmla="*/ 18 w 148"/>
                    <a:gd name="T3" fmla="*/ 10 h 147"/>
                    <a:gd name="T4" fmla="*/ 81 w 148"/>
                    <a:gd name="T5" fmla="*/ 7 h 147"/>
                    <a:gd name="T6" fmla="*/ 144 w 148"/>
                    <a:gd name="T7" fmla="*/ 99 h 147"/>
                    <a:gd name="T8" fmla="*/ 131 w 148"/>
                    <a:gd name="T9" fmla="*/ 118 h 147"/>
                    <a:gd name="T10" fmla="*/ 4 w 148"/>
                    <a:gd name="T11" fmla="*/ 50 h 147"/>
                    <a:gd name="T12" fmla="*/ 7 w 148"/>
                    <a:gd name="T13" fmla="*/ 30 h 147"/>
                    <a:gd name="T14" fmla="*/ 24 w 148"/>
                    <a:gd name="T15" fmla="*/ 37 h 147"/>
                    <a:gd name="T16" fmla="*/ 35 w 148"/>
                    <a:gd name="T17" fmla="*/ 43 h 147"/>
                    <a:gd name="T18" fmla="*/ 13 w 148"/>
                    <a:gd name="T19" fmla="*/ 19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8" h="147">
                      <a:moveTo>
                        <a:pt x="13" y="19"/>
                      </a:moveTo>
                      <a:cubicBezTo>
                        <a:pt x="15" y="16"/>
                        <a:pt x="17" y="13"/>
                        <a:pt x="18" y="10"/>
                      </a:cubicBezTo>
                      <a:cubicBezTo>
                        <a:pt x="39" y="5"/>
                        <a:pt x="60" y="0"/>
                        <a:pt x="81" y="7"/>
                      </a:cubicBezTo>
                      <a:cubicBezTo>
                        <a:pt x="122" y="19"/>
                        <a:pt x="148" y="57"/>
                        <a:pt x="144" y="99"/>
                      </a:cubicBezTo>
                      <a:cubicBezTo>
                        <a:pt x="143" y="109"/>
                        <a:pt x="138" y="114"/>
                        <a:pt x="131" y="118"/>
                      </a:cubicBezTo>
                      <a:cubicBezTo>
                        <a:pt x="78" y="147"/>
                        <a:pt x="9" y="111"/>
                        <a:pt x="4" y="50"/>
                      </a:cubicBezTo>
                      <a:cubicBezTo>
                        <a:pt x="3" y="43"/>
                        <a:pt x="0" y="34"/>
                        <a:pt x="7" y="30"/>
                      </a:cubicBezTo>
                      <a:cubicBezTo>
                        <a:pt x="13" y="26"/>
                        <a:pt x="19" y="34"/>
                        <a:pt x="24" y="37"/>
                      </a:cubicBezTo>
                      <a:cubicBezTo>
                        <a:pt x="27" y="38"/>
                        <a:pt x="30" y="40"/>
                        <a:pt x="35" y="43"/>
                      </a:cubicBezTo>
                      <a:cubicBezTo>
                        <a:pt x="31" y="29"/>
                        <a:pt x="19" y="27"/>
                        <a:pt x="13" y="1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4" name="Freeform 27">
                  <a:extLst>
                    <a:ext uri="{FF2B5EF4-FFF2-40B4-BE49-F238E27FC236}">
                      <a16:creationId xmlns:a16="http://schemas.microsoft.com/office/drawing/2014/main" id="{D676E9AE-AE41-4A09-B53D-1D8764746F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43613" y="6489700"/>
                  <a:ext cx="487363" cy="392112"/>
                </a:xfrm>
                <a:custGeom>
                  <a:avLst/>
                  <a:gdLst>
                    <a:gd name="T0" fmla="*/ 30 w 158"/>
                    <a:gd name="T1" fmla="*/ 52 h 127"/>
                    <a:gd name="T2" fmla="*/ 5 w 158"/>
                    <a:gd name="T3" fmla="*/ 41 h 127"/>
                    <a:gd name="T4" fmla="*/ 88 w 158"/>
                    <a:gd name="T5" fmla="*/ 7 h 127"/>
                    <a:gd name="T6" fmla="*/ 152 w 158"/>
                    <a:gd name="T7" fmla="*/ 62 h 127"/>
                    <a:gd name="T8" fmla="*/ 144 w 158"/>
                    <a:gd name="T9" fmla="*/ 97 h 127"/>
                    <a:gd name="T10" fmla="*/ 57 w 158"/>
                    <a:gd name="T11" fmla="*/ 116 h 127"/>
                    <a:gd name="T12" fmla="*/ 0 w 158"/>
                    <a:gd name="T13" fmla="*/ 52 h 127"/>
                    <a:gd name="T14" fmla="*/ 30 w 158"/>
                    <a:gd name="T15" fmla="*/ 5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8" h="127">
                      <a:moveTo>
                        <a:pt x="30" y="52"/>
                      </a:moveTo>
                      <a:cubicBezTo>
                        <a:pt x="23" y="43"/>
                        <a:pt x="12" y="47"/>
                        <a:pt x="5" y="41"/>
                      </a:cubicBezTo>
                      <a:cubicBezTo>
                        <a:pt x="17" y="15"/>
                        <a:pt x="54" y="0"/>
                        <a:pt x="88" y="7"/>
                      </a:cubicBezTo>
                      <a:cubicBezTo>
                        <a:pt x="118" y="14"/>
                        <a:pt x="139" y="33"/>
                        <a:pt x="152" y="62"/>
                      </a:cubicBezTo>
                      <a:cubicBezTo>
                        <a:pt x="158" y="76"/>
                        <a:pt x="156" y="87"/>
                        <a:pt x="144" y="97"/>
                      </a:cubicBezTo>
                      <a:cubicBezTo>
                        <a:pt x="118" y="119"/>
                        <a:pt x="89" y="127"/>
                        <a:pt x="57" y="116"/>
                      </a:cubicBezTo>
                      <a:cubicBezTo>
                        <a:pt x="26" y="106"/>
                        <a:pt x="7" y="84"/>
                        <a:pt x="0" y="52"/>
                      </a:cubicBezTo>
                      <a:cubicBezTo>
                        <a:pt x="10" y="46"/>
                        <a:pt x="20" y="57"/>
                        <a:pt x="30" y="5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5" name="Freeform 28">
                  <a:extLst>
                    <a:ext uri="{FF2B5EF4-FFF2-40B4-BE49-F238E27FC236}">
                      <a16:creationId xmlns:a16="http://schemas.microsoft.com/office/drawing/2014/main" id="{35B7A06E-F423-4795-89C2-4BD8C37F0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763" y="5767388"/>
                  <a:ext cx="541338" cy="741362"/>
                </a:xfrm>
                <a:custGeom>
                  <a:avLst/>
                  <a:gdLst>
                    <a:gd name="T0" fmla="*/ 75 w 176"/>
                    <a:gd name="T1" fmla="*/ 90 h 240"/>
                    <a:gd name="T2" fmla="*/ 86 w 176"/>
                    <a:gd name="T3" fmla="*/ 37 h 240"/>
                    <a:gd name="T4" fmla="*/ 97 w 176"/>
                    <a:gd name="T5" fmla="*/ 22 h 240"/>
                    <a:gd name="T6" fmla="*/ 105 w 176"/>
                    <a:gd name="T7" fmla="*/ 41 h 240"/>
                    <a:gd name="T8" fmla="*/ 93 w 176"/>
                    <a:gd name="T9" fmla="*/ 78 h 240"/>
                    <a:gd name="T10" fmla="*/ 114 w 176"/>
                    <a:gd name="T11" fmla="*/ 157 h 240"/>
                    <a:gd name="T12" fmla="*/ 112 w 176"/>
                    <a:gd name="T13" fmla="*/ 129 h 240"/>
                    <a:gd name="T14" fmla="*/ 118 w 176"/>
                    <a:gd name="T15" fmla="*/ 87 h 240"/>
                    <a:gd name="T16" fmla="*/ 129 w 176"/>
                    <a:gd name="T17" fmla="*/ 77 h 240"/>
                    <a:gd name="T18" fmla="*/ 135 w 176"/>
                    <a:gd name="T19" fmla="*/ 90 h 240"/>
                    <a:gd name="T20" fmla="*/ 129 w 176"/>
                    <a:gd name="T21" fmla="*/ 151 h 240"/>
                    <a:gd name="T22" fmla="*/ 141 w 176"/>
                    <a:gd name="T23" fmla="*/ 195 h 240"/>
                    <a:gd name="T24" fmla="*/ 159 w 176"/>
                    <a:gd name="T25" fmla="*/ 147 h 240"/>
                    <a:gd name="T26" fmla="*/ 169 w 176"/>
                    <a:gd name="T27" fmla="*/ 142 h 240"/>
                    <a:gd name="T28" fmla="*/ 174 w 176"/>
                    <a:gd name="T29" fmla="*/ 153 h 240"/>
                    <a:gd name="T30" fmla="*/ 166 w 176"/>
                    <a:gd name="T31" fmla="*/ 181 h 240"/>
                    <a:gd name="T32" fmla="*/ 166 w 176"/>
                    <a:gd name="T33" fmla="*/ 232 h 240"/>
                    <a:gd name="T34" fmla="*/ 166 w 176"/>
                    <a:gd name="T35" fmla="*/ 239 h 240"/>
                    <a:gd name="T36" fmla="*/ 152 w 176"/>
                    <a:gd name="T37" fmla="*/ 228 h 240"/>
                    <a:gd name="T38" fmla="*/ 96 w 176"/>
                    <a:gd name="T39" fmla="*/ 202 h 240"/>
                    <a:gd name="T40" fmla="*/ 68 w 176"/>
                    <a:gd name="T41" fmla="*/ 193 h 240"/>
                    <a:gd name="T42" fmla="*/ 64 w 176"/>
                    <a:gd name="T43" fmla="*/ 178 h 240"/>
                    <a:gd name="T44" fmla="*/ 79 w 176"/>
                    <a:gd name="T45" fmla="*/ 179 h 240"/>
                    <a:gd name="T46" fmla="*/ 117 w 176"/>
                    <a:gd name="T47" fmla="*/ 187 h 240"/>
                    <a:gd name="T48" fmla="*/ 71 w 176"/>
                    <a:gd name="T49" fmla="*/ 159 h 240"/>
                    <a:gd name="T50" fmla="*/ 23 w 176"/>
                    <a:gd name="T51" fmla="*/ 145 h 240"/>
                    <a:gd name="T52" fmla="*/ 10 w 176"/>
                    <a:gd name="T53" fmla="*/ 125 h 240"/>
                    <a:gd name="T54" fmla="*/ 33 w 176"/>
                    <a:gd name="T55" fmla="*/ 126 h 240"/>
                    <a:gd name="T56" fmla="*/ 46 w 176"/>
                    <a:gd name="T57" fmla="*/ 133 h 240"/>
                    <a:gd name="T58" fmla="*/ 50 w 176"/>
                    <a:gd name="T59" fmla="*/ 137 h 240"/>
                    <a:gd name="T60" fmla="*/ 85 w 176"/>
                    <a:gd name="T61" fmla="*/ 146 h 240"/>
                    <a:gd name="T62" fmla="*/ 87 w 176"/>
                    <a:gd name="T63" fmla="*/ 140 h 240"/>
                    <a:gd name="T64" fmla="*/ 58 w 176"/>
                    <a:gd name="T65" fmla="*/ 109 h 240"/>
                    <a:gd name="T66" fmla="*/ 6 w 176"/>
                    <a:gd name="T67" fmla="*/ 77 h 240"/>
                    <a:gd name="T68" fmla="*/ 6 w 176"/>
                    <a:gd name="T69" fmla="*/ 57 h 240"/>
                    <a:gd name="T70" fmla="*/ 22 w 176"/>
                    <a:gd name="T71" fmla="*/ 65 h 240"/>
                    <a:gd name="T72" fmla="*/ 40 w 176"/>
                    <a:gd name="T73" fmla="*/ 86 h 240"/>
                    <a:gd name="T74" fmla="*/ 52 w 176"/>
                    <a:gd name="T75" fmla="*/ 92 h 240"/>
                    <a:gd name="T76" fmla="*/ 52 w 176"/>
                    <a:gd name="T77" fmla="*/ 78 h 240"/>
                    <a:gd name="T78" fmla="*/ 30 w 176"/>
                    <a:gd name="T79" fmla="*/ 31 h 240"/>
                    <a:gd name="T80" fmla="*/ 36 w 176"/>
                    <a:gd name="T81" fmla="*/ 2 h 240"/>
                    <a:gd name="T82" fmla="*/ 56 w 176"/>
                    <a:gd name="T83" fmla="*/ 28 h 240"/>
                    <a:gd name="T84" fmla="*/ 58 w 176"/>
                    <a:gd name="T85" fmla="*/ 48 h 240"/>
                    <a:gd name="T86" fmla="*/ 75 w 176"/>
                    <a:gd name="T87" fmla="*/ 90 h 2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76" h="240">
                      <a:moveTo>
                        <a:pt x="75" y="90"/>
                      </a:moveTo>
                      <a:cubicBezTo>
                        <a:pt x="82" y="71"/>
                        <a:pt x="78" y="53"/>
                        <a:pt x="86" y="37"/>
                      </a:cubicBezTo>
                      <a:cubicBezTo>
                        <a:pt x="88" y="31"/>
                        <a:pt x="91" y="21"/>
                        <a:pt x="97" y="22"/>
                      </a:cubicBezTo>
                      <a:cubicBezTo>
                        <a:pt x="106" y="23"/>
                        <a:pt x="105" y="34"/>
                        <a:pt x="105" y="41"/>
                      </a:cubicBezTo>
                      <a:cubicBezTo>
                        <a:pt x="106" y="54"/>
                        <a:pt x="100" y="67"/>
                        <a:pt x="93" y="78"/>
                      </a:cubicBezTo>
                      <a:cubicBezTo>
                        <a:pt x="75" y="107"/>
                        <a:pt x="89" y="129"/>
                        <a:pt x="114" y="157"/>
                      </a:cubicBezTo>
                      <a:cubicBezTo>
                        <a:pt x="117" y="146"/>
                        <a:pt x="115" y="137"/>
                        <a:pt x="112" y="129"/>
                      </a:cubicBezTo>
                      <a:cubicBezTo>
                        <a:pt x="108" y="114"/>
                        <a:pt x="110" y="100"/>
                        <a:pt x="118" y="87"/>
                      </a:cubicBezTo>
                      <a:cubicBezTo>
                        <a:pt x="121" y="82"/>
                        <a:pt x="124" y="76"/>
                        <a:pt x="129" y="77"/>
                      </a:cubicBezTo>
                      <a:cubicBezTo>
                        <a:pt x="136" y="78"/>
                        <a:pt x="134" y="85"/>
                        <a:pt x="135" y="90"/>
                      </a:cubicBezTo>
                      <a:cubicBezTo>
                        <a:pt x="139" y="111"/>
                        <a:pt x="133" y="131"/>
                        <a:pt x="129" y="151"/>
                      </a:cubicBezTo>
                      <a:cubicBezTo>
                        <a:pt x="125" y="168"/>
                        <a:pt x="130" y="181"/>
                        <a:pt x="141" y="195"/>
                      </a:cubicBezTo>
                      <a:cubicBezTo>
                        <a:pt x="145" y="177"/>
                        <a:pt x="144" y="159"/>
                        <a:pt x="159" y="147"/>
                      </a:cubicBezTo>
                      <a:cubicBezTo>
                        <a:pt x="162" y="144"/>
                        <a:pt x="165" y="141"/>
                        <a:pt x="169" y="142"/>
                      </a:cubicBezTo>
                      <a:cubicBezTo>
                        <a:pt x="173" y="144"/>
                        <a:pt x="174" y="148"/>
                        <a:pt x="174" y="153"/>
                      </a:cubicBezTo>
                      <a:cubicBezTo>
                        <a:pt x="176" y="163"/>
                        <a:pt x="173" y="173"/>
                        <a:pt x="166" y="181"/>
                      </a:cubicBezTo>
                      <a:cubicBezTo>
                        <a:pt x="152" y="198"/>
                        <a:pt x="150" y="215"/>
                        <a:pt x="166" y="232"/>
                      </a:cubicBezTo>
                      <a:cubicBezTo>
                        <a:pt x="168" y="234"/>
                        <a:pt x="169" y="237"/>
                        <a:pt x="166" y="239"/>
                      </a:cubicBezTo>
                      <a:cubicBezTo>
                        <a:pt x="158" y="240"/>
                        <a:pt x="154" y="233"/>
                        <a:pt x="152" y="228"/>
                      </a:cubicBezTo>
                      <a:cubicBezTo>
                        <a:pt x="140" y="205"/>
                        <a:pt x="122" y="196"/>
                        <a:pt x="96" y="202"/>
                      </a:cubicBezTo>
                      <a:cubicBezTo>
                        <a:pt x="86" y="205"/>
                        <a:pt x="75" y="204"/>
                        <a:pt x="68" y="193"/>
                      </a:cubicBezTo>
                      <a:cubicBezTo>
                        <a:pt x="65" y="188"/>
                        <a:pt x="61" y="183"/>
                        <a:pt x="64" y="178"/>
                      </a:cubicBezTo>
                      <a:cubicBezTo>
                        <a:pt x="69" y="172"/>
                        <a:pt x="74" y="177"/>
                        <a:pt x="79" y="179"/>
                      </a:cubicBezTo>
                      <a:cubicBezTo>
                        <a:pt x="91" y="183"/>
                        <a:pt x="104" y="188"/>
                        <a:pt x="117" y="187"/>
                      </a:cubicBezTo>
                      <a:cubicBezTo>
                        <a:pt x="105" y="160"/>
                        <a:pt x="101" y="157"/>
                        <a:pt x="71" y="159"/>
                      </a:cubicBezTo>
                      <a:cubicBezTo>
                        <a:pt x="54" y="160"/>
                        <a:pt x="37" y="157"/>
                        <a:pt x="23" y="145"/>
                      </a:cubicBezTo>
                      <a:cubicBezTo>
                        <a:pt x="16" y="140"/>
                        <a:pt x="6" y="133"/>
                        <a:pt x="10" y="125"/>
                      </a:cubicBezTo>
                      <a:cubicBezTo>
                        <a:pt x="15" y="116"/>
                        <a:pt x="26" y="123"/>
                        <a:pt x="33" y="126"/>
                      </a:cubicBezTo>
                      <a:cubicBezTo>
                        <a:pt x="38" y="128"/>
                        <a:pt x="42" y="131"/>
                        <a:pt x="46" y="133"/>
                      </a:cubicBezTo>
                      <a:cubicBezTo>
                        <a:pt x="47" y="134"/>
                        <a:pt x="49" y="136"/>
                        <a:pt x="50" y="137"/>
                      </a:cubicBezTo>
                      <a:cubicBezTo>
                        <a:pt x="60" y="147"/>
                        <a:pt x="72" y="149"/>
                        <a:pt x="85" y="146"/>
                      </a:cubicBezTo>
                      <a:cubicBezTo>
                        <a:pt x="89" y="145"/>
                        <a:pt x="88" y="142"/>
                        <a:pt x="87" y="140"/>
                      </a:cubicBezTo>
                      <a:cubicBezTo>
                        <a:pt x="77" y="130"/>
                        <a:pt x="80" y="110"/>
                        <a:pt x="58" y="109"/>
                      </a:cubicBezTo>
                      <a:cubicBezTo>
                        <a:pt x="37" y="107"/>
                        <a:pt x="17" y="98"/>
                        <a:pt x="6" y="77"/>
                      </a:cubicBezTo>
                      <a:cubicBezTo>
                        <a:pt x="3" y="71"/>
                        <a:pt x="0" y="62"/>
                        <a:pt x="6" y="57"/>
                      </a:cubicBezTo>
                      <a:cubicBezTo>
                        <a:pt x="13" y="52"/>
                        <a:pt x="18" y="61"/>
                        <a:pt x="22" y="65"/>
                      </a:cubicBezTo>
                      <a:cubicBezTo>
                        <a:pt x="28" y="72"/>
                        <a:pt x="33" y="80"/>
                        <a:pt x="40" y="86"/>
                      </a:cubicBezTo>
                      <a:cubicBezTo>
                        <a:pt x="43" y="89"/>
                        <a:pt x="45" y="97"/>
                        <a:pt x="52" y="92"/>
                      </a:cubicBezTo>
                      <a:cubicBezTo>
                        <a:pt x="57" y="88"/>
                        <a:pt x="55" y="84"/>
                        <a:pt x="52" y="78"/>
                      </a:cubicBezTo>
                      <a:cubicBezTo>
                        <a:pt x="44" y="63"/>
                        <a:pt x="30" y="50"/>
                        <a:pt x="30" y="31"/>
                      </a:cubicBezTo>
                      <a:cubicBezTo>
                        <a:pt x="31" y="20"/>
                        <a:pt x="25" y="4"/>
                        <a:pt x="36" y="2"/>
                      </a:cubicBezTo>
                      <a:cubicBezTo>
                        <a:pt x="49" y="0"/>
                        <a:pt x="52" y="17"/>
                        <a:pt x="56" y="28"/>
                      </a:cubicBezTo>
                      <a:cubicBezTo>
                        <a:pt x="57" y="34"/>
                        <a:pt x="57" y="41"/>
                        <a:pt x="58" y="48"/>
                      </a:cubicBezTo>
                      <a:cubicBezTo>
                        <a:pt x="59" y="63"/>
                        <a:pt x="64" y="76"/>
                        <a:pt x="75" y="9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6" name="Freeform 29">
                  <a:extLst>
                    <a:ext uri="{FF2B5EF4-FFF2-40B4-BE49-F238E27FC236}">
                      <a16:creationId xmlns:a16="http://schemas.microsoft.com/office/drawing/2014/main" id="{C7191131-7175-4C3F-98D2-949001682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7713" y="6811963"/>
                  <a:ext cx="844550" cy="455612"/>
                </a:xfrm>
                <a:custGeom>
                  <a:avLst/>
                  <a:gdLst>
                    <a:gd name="T0" fmla="*/ 274 w 274"/>
                    <a:gd name="T1" fmla="*/ 93 h 148"/>
                    <a:gd name="T2" fmla="*/ 191 w 274"/>
                    <a:gd name="T3" fmla="*/ 138 h 148"/>
                    <a:gd name="T4" fmla="*/ 125 w 274"/>
                    <a:gd name="T5" fmla="*/ 100 h 148"/>
                    <a:gd name="T6" fmla="*/ 0 w 274"/>
                    <a:gd name="T7" fmla="*/ 52 h 148"/>
                    <a:gd name="T8" fmla="*/ 128 w 274"/>
                    <a:gd name="T9" fmla="*/ 34 h 148"/>
                    <a:gd name="T10" fmla="*/ 171 w 274"/>
                    <a:gd name="T11" fmla="*/ 76 h 148"/>
                    <a:gd name="T12" fmla="*/ 274 w 274"/>
                    <a:gd name="T13" fmla="*/ 93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4" h="148">
                      <a:moveTo>
                        <a:pt x="274" y="93"/>
                      </a:moveTo>
                      <a:cubicBezTo>
                        <a:pt x="255" y="135"/>
                        <a:pt x="229" y="148"/>
                        <a:pt x="191" y="138"/>
                      </a:cubicBezTo>
                      <a:cubicBezTo>
                        <a:pt x="166" y="131"/>
                        <a:pt x="141" y="120"/>
                        <a:pt x="125" y="100"/>
                      </a:cubicBezTo>
                      <a:cubicBezTo>
                        <a:pt x="93" y="60"/>
                        <a:pt x="56" y="35"/>
                        <a:pt x="0" y="52"/>
                      </a:cubicBezTo>
                      <a:cubicBezTo>
                        <a:pt x="36" y="6"/>
                        <a:pt x="88" y="0"/>
                        <a:pt x="128" y="34"/>
                      </a:cubicBezTo>
                      <a:cubicBezTo>
                        <a:pt x="143" y="47"/>
                        <a:pt x="157" y="62"/>
                        <a:pt x="171" y="76"/>
                      </a:cubicBezTo>
                      <a:cubicBezTo>
                        <a:pt x="200" y="105"/>
                        <a:pt x="231" y="120"/>
                        <a:pt x="274" y="9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7" name="Freeform 30">
                  <a:extLst>
                    <a:ext uri="{FF2B5EF4-FFF2-40B4-BE49-F238E27FC236}">
                      <a16:creationId xmlns:a16="http://schemas.microsoft.com/office/drawing/2014/main" id="{E46AC4C8-CF0E-46E6-83AD-45CA4062B7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4950" y="6743700"/>
                  <a:ext cx="730250" cy="434975"/>
                </a:xfrm>
                <a:custGeom>
                  <a:avLst/>
                  <a:gdLst>
                    <a:gd name="T0" fmla="*/ 198 w 237"/>
                    <a:gd name="T1" fmla="*/ 7 h 141"/>
                    <a:gd name="T2" fmla="*/ 191 w 237"/>
                    <a:gd name="T3" fmla="*/ 108 h 141"/>
                    <a:gd name="T4" fmla="*/ 13 w 237"/>
                    <a:gd name="T5" fmla="*/ 42 h 141"/>
                    <a:gd name="T6" fmla="*/ 0 w 237"/>
                    <a:gd name="T7" fmla="*/ 1 h 141"/>
                    <a:gd name="T8" fmla="*/ 13 w 237"/>
                    <a:gd name="T9" fmla="*/ 9 h 141"/>
                    <a:gd name="T10" fmla="*/ 177 w 237"/>
                    <a:gd name="T11" fmla="*/ 71 h 141"/>
                    <a:gd name="T12" fmla="*/ 206 w 237"/>
                    <a:gd name="T13" fmla="*/ 22 h 141"/>
                    <a:gd name="T14" fmla="*/ 198 w 237"/>
                    <a:gd name="T15" fmla="*/ 7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37" h="141">
                      <a:moveTo>
                        <a:pt x="198" y="7"/>
                      </a:moveTo>
                      <a:cubicBezTo>
                        <a:pt x="237" y="34"/>
                        <a:pt x="230" y="89"/>
                        <a:pt x="191" y="108"/>
                      </a:cubicBezTo>
                      <a:cubicBezTo>
                        <a:pt x="128" y="141"/>
                        <a:pt x="44" y="110"/>
                        <a:pt x="13" y="42"/>
                      </a:cubicBezTo>
                      <a:cubicBezTo>
                        <a:pt x="7" y="29"/>
                        <a:pt x="1" y="16"/>
                        <a:pt x="0" y="1"/>
                      </a:cubicBezTo>
                      <a:cubicBezTo>
                        <a:pt x="7" y="0"/>
                        <a:pt x="9" y="6"/>
                        <a:pt x="13" y="9"/>
                      </a:cubicBezTo>
                      <a:cubicBezTo>
                        <a:pt x="58" y="54"/>
                        <a:pt x="114" y="74"/>
                        <a:pt x="177" y="71"/>
                      </a:cubicBezTo>
                      <a:cubicBezTo>
                        <a:pt x="219" y="69"/>
                        <a:pt x="225" y="59"/>
                        <a:pt x="206" y="22"/>
                      </a:cubicBezTo>
                      <a:cubicBezTo>
                        <a:pt x="205" y="18"/>
                        <a:pt x="203" y="15"/>
                        <a:pt x="198" y="7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8" name="Freeform 31">
                  <a:extLst>
                    <a:ext uri="{FF2B5EF4-FFF2-40B4-BE49-F238E27FC236}">
                      <a16:creationId xmlns:a16="http://schemas.microsoft.com/office/drawing/2014/main" id="{2C87659B-9703-4496-9055-A7EA84000FA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371975" y="6169025"/>
                  <a:ext cx="347663" cy="363537"/>
                </a:xfrm>
                <a:custGeom>
                  <a:avLst/>
                  <a:gdLst>
                    <a:gd name="T0" fmla="*/ 19 w 113"/>
                    <a:gd name="T1" fmla="*/ 13 h 118"/>
                    <a:gd name="T2" fmla="*/ 28 w 113"/>
                    <a:gd name="T3" fmla="*/ 2 h 118"/>
                    <a:gd name="T4" fmla="*/ 104 w 113"/>
                    <a:gd name="T5" fmla="*/ 54 h 118"/>
                    <a:gd name="T6" fmla="*/ 107 w 113"/>
                    <a:gd name="T7" fmla="*/ 108 h 118"/>
                    <a:gd name="T8" fmla="*/ 100 w 113"/>
                    <a:gd name="T9" fmla="*/ 118 h 118"/>
                    <a:gd name="T10" fmla="*/ 35 w 113"/>
                    <a:gd name="T11" fmla="*/ 101 h 118"/>
                    <a:gd name="T12" fmla="*/ 5 w 113"/>
                    <a:gd name="T13" fmla="*/ 38 h 118"/>
                    <a:gd name="T14" fmla="*/ 17 w 113"/>
                    <a:gd name="T15" fmla="*/ 14 h 118"/>
                    <a:gd name="T16" fmla="*/ 25 w 113"/>
                    <a:gd name="T17" fmla="*/ 25 h 118"/>
                    <a:gd name="T18" fmla="*/ 19 w 113"/>
                    <a:gd name="T19" fmla="*/ 13 h 118"/>
                    <a:gd name="T20" fmla="*/ 34 w 113"/>
                    <a:gd name="T21" fmla="*/ 34 h 118"/>
                    <a:gd name="T22" fmla="*/ 30 w 113"/>
                    <a:gd name="T23" fmla="*/ 30 h 118"/>
                    <a:gd name="T24" fmla="*/ 27 w 113"/>
                    <a:gd name="T25" fmla="*/ 31 h 118"/>
                    <a:gd name="T26" fmla="*/ 31 w 113"/>
                    <a:gd name="T27" fmla="*/ 35 h 118"/>
                    <a:gd name="T28" fmla="*/ 34 w 113"/>
                    <a:gd name="T29" fmla="*/ 34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13" h="118">
                      <a:moveTo>
                        <a:pt x="19" y="13"/>
                      </a:moveTo>
                      <a:cubicBezTo>
                        <a:pt x="17" y="6"/>
                        <a:pt x="19" y="3"/>
                        <a:pt x="28" y="2"/>
                      </a:cubicBezTo>
                      <a:cubicBezTo>
                        <a:pt x="72" y="0"/>
                        <a:pt x="86" y="14"/>
                        <a:pt x="104" y="54"/>
                      </a:cubicBezTo>
                      <a:cubicBezTo>
                        <a:pt x="113" y="73"/>
                        <a:pt x="102" y="90"/>
                        <a:pt x="107" y="108"/>
                      </a:cubicBezTo>
                      <a:cubicBezTo>
                        <a:pt x="108" y="112"/>
                        <a:pt x="106" y="118"/>
                        <a:pt x="100" y="118"/>
                      </a:cubicBezTo>
                      <a:cubicBezTo>
                        <a:pt x="78" y="114"/>
                        <a:pt x="57" y="114"/>
                        <a:pt x="35" y="101"/>
                      </a:cubicBezTo>
                      <a:cubicBezTo>
                        <a:pt x="9" y="84"/>
                        <a:pt x="7" y="62"/>
                        <a:pt x="5" y="38"/>
                      </a:cubicBezTo>
                      <a:cubicBezTo>
                        <a:pt x="4" y="29"/>
                        <a:pt x="0" y="15"/>
                        <a:pt x="17" y="14"/>
                      </a:cubicBezTo>
                      <a:cubicBezTo>
                        <a:pt x="18" y="19"/>
                        <a:pt x="19" y="24"/>
                        <a:pt x="25" y="25"/>
                      </a:cubicBezTo>
                      <a:cubicBezTo>
                        <a:pt x="25" y="19"/>
                        <a:pt x="23" y="15"/>
                        <a:pt x="19" y="13"/>
                      </a:cubicBezTo>
                      <a:close/>
                      <a:moveTo>
                        <a:pt x="34" y="34"/>
                      </a:moveTo>
                      <a:cubicBezTo>
                        <a:pt x="32" y="33"/>
                        <a:pt x="31" y="31"/>
                        <a:pt x="30" y="30"/>
                      </a:cubicBezTo>
                      <a:cubicBezTo>
                        <a:pt x="30" y="30"/>
                        <a:pt x="28" y="31"/>
                        <a:pt x="27" y="31"/>
                      </a:cubicBezTo>
                      <a:cubicBezTo>
                        <a:pt x="28" y="32"/>
                        <a:pt x="29" y="34"/>
                        <a:pt x="31" y="35"/>
                      </a:cubicBezTo>
                      <a:cubicBezTo>
                        <a:pt x="31" y="35"/>
                        <a:pt x="32" y="35"/>
                        <a:pt x="34" y="3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19" name="Freeform 32">
                  <a:extLst>
                    <a:ext uri="{FF2B5EF4-FFF2-40B4-BE49-F238E27FC236}">
                      <a16:creationId xmlns:a16="http://schemas.microsoft.com/office/drawing/2014/main" id="{531BCD27-817E-472E-8063-78B81FEABD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9175" y="6607175"/>
                  <a:ext cx="511175" cy="649287"/>
                </a:xfrm>
                <a:custGeom>
                  <a:avLst/>
                  <a:gdLst>
                    <a:gd name="T0" fmla="*/ 135 w 166"/>
                    <a:gd name="T1" fmla="*/ 0 h 210"/>
                    <a:gd name="T2" fmla="*/ 155 w 166"/>
                    <a:gd name="T3" fmla="*/ 64 h 210"/>
                    <a:gd name="T4" fmla="*/ 102 w 166"/>
                    <a:gd name="T5" fmla="*/ 119 h 210"/>
                    <a:gd name="T6" fmla="*/ 28 w 166"/>
                    <a:gd name="T7" fmla="*/ 210 h 210"/>
                    <a:gd name="T8" fmla="*/ 59 w 166"/>
                    <a:gd name="T9" fmla="*/ 93 h 210"/>
                    <a:gd name="T10" fmla="*/ 100 w 166"/>
                    <a:gd name="T11" fmla="*/ 72 h 210"/>
                    <a:gd name="T12" fmla="*/ 135 w 166"/>
                    <a:gd name="T13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6" h="210">
                      <a:moveTo>
                        <a:pt x="135" y="0"/>
                      </a:moveTo>
                      <a:cubicBezTo>
                        <a:pt x="160" y="18"/>
                        <a:pt x="166" y="40"/>
                        <a:pt x="155" y="64"/>
                      </a:cubicBezTo>
                      <a:cubicBezTo>
                        <a:pt x="144" y="88"/>
                        <a:pt x="127" y="109"/>
                        <a:pt x="102" y="119"/>
                      </a:cubicBezTo>
                      <a:cubicBezTo>
                        <a:pt x="61" y="135"/>
                        <a:pt x="30" y="158"/>
                        <a:pt x="28" y="210"/>
                      </a:cubicBezTo>
                      <a:cubicBezTo>
                        <a:pt x="0" y="156"/>
                        <a:pt x="10" y="119"/>
                        <a:pt x="59" y="93"/>
                      </a:cubicBezTo>
                      <a:cubicBezTo>
                        <a:pt x="72" y="86"/>
                        <a:pt x="86" y="80"/>
                        <a:pt x="100" y="72"/>
                      </a:cubicBezTo>
                      <a:cubicBezTo>
                        <a:pt x="128" y="58"/>
                        <a:pt x="144" y="36"/>
                        <a:pt x="135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0" name="Freeform 33">
                  <a:extLst>
                    <a:ext uri="{FF2B5EF4-FFF2-40B4-BE49-F238E27FC236}">
                      <a16:creationId xmlns:a16="http://schemas.microsoft.com/office/drawing/2014/main" id="{32D9DE58-3F67-4BA3-9CE1-65BCDB73AD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439150" y="5603875"/>
                  <a:ext cx="373063" cy="695325"/>
                </a:xfrm>
                <a:custGeom>
                  <a:avLst/>
                  <a:gdLst>
                    <a:gd name="T0" fmla="*/ 40 w 121"/>
                    <a:gd name="T1" fmla="*/ 225 h 225"/>
                    <a:gd name="T2" fmla="*/ 6 w 121"/>
                    <a:gd name="T3" fmla="*/ 162 h 225"/>
                    <a:gd name="T4" fmla="*/ 41 w 121"/>
                    <a:gd name="T5" fmla="*/ 98 h 225"/>
                    <a:gd name="T6" fmla="*/ 76 w 121"/>
                    <a:gd name="T7" fmla="*/ 0 h 225"/>
                    <a:gd name="T8" fmla="*/ 103 w 121"/>
                    <a:gd name="T9" fmla="*/ 89 h 225"/>
                    <a:gd name="T10" fmla="*/ 80 w 121"/>
                    <a:gd name="T11" fmla="*/ 119 h 225"/>
                    <a:gd name="T12" fmla="*/ 54 w 121"/>
                    <a:gd name="T13" fmla="*/ 146 h 225"/>
                    <a:gd name="T14" fmla="*/ 43 w 121"/>
                    <a:gd name="T15" fmla="*/ 223 h 225"/>
                    <a:gd name="T16" fmla="*/ 40 w 121"/>
                    <a:gd name="T17" fmla="*/ 2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1" h="225">
                      <a:moveTo>
                        <a:pt x="40" y="225"/>
                      </a:moveTo>
                      <a:cubicBezTo>
                        <a:pt x="12" y="213"/>
                        <a:pt x="0" y="191"/>
                        <a:pt x="6" y="162"/>
                      </a:cubicBezTo>
                      <a:cubicBezTo>
                        <a:pt x="12" y="137"/>
                        <a:pt x="22" y="115"/>
                        <a:pt x="41" y="98"/>
                      </a:cubicBezTo>
                      <a:cubicBezTo>
                        <a:pt x="72" y="72"/>
                        <a:pt x="90" y="43"/>
                        <a:pt x="76" y="0"/>
                      </a:cubicBezTo>
                      <a:cubicBezTo>
                        <a:pt x="107" y="12"/>
                        <a:pt x="121" y="58"/>
                        <a:pt x="103" y="89"/>
                      </a:cubicBezTo>
                      <a:cubicBezTo>
                        <a:pt x="97" y="100"/>
                        <a:pt x="88" y="109"/>
                        <a:pt x="80" y="119"/>
                      </a:cubicBezTo>
                      <a:cubicBezTo>
                        <a:pt x="72" y="128"/>
                        <a:pt x="63" y="137"/>
                        <a:pt x="54" y="146"/>
                      </a:cubicBezTo>
                      <a:cubicBezTo>
                        <a:pt x="33" y="169"/>
                        <a:pt x="27" y="194"/>
                        <a:pt x="43" y="223"/>
                      </a:cubicBezTo>
                      <a:cubicBezTo>
                        <a:pt x="42" y="224"/>
                        <a:pt x="41" y="224"/>
                        <a:pt x="40" y="22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1" name="Freeform 34">
                  <a:extLst>
                    <a:ext uri="{FF2B5EF4-FFF2-40B4-BE49-F238E27FC236}">
                      <a16:creationId xmlns:a16="http://schemas.microsoft.com/office/drawing/2014/main" id="{DEE44EAB-DE09-4D19-840D-6D935057DF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67513" y="5910263"/>
                  <a:ext cx="360363" cy="301625"/>
                </a:xfrm>
                <a:custGeom>
                  <a:avLst/>
                  <a:gdLst>
                    <a:gd name="T0" fmla="*/ 53 w 117"/>
                    <a:gd name="T1" fmla="*/ 0 h 98"/>
                    <a:gd name="T2" fmla="*/ 113 w 117"/>
                    <a:gd name="T3" fmla="*/ 44 h 98"/>
                    <a:gd name="T4" fmla="*/ 116 w 117"/>
                    <a:gd name="T5" fmla="*/ 57 h 98"/>
                    <a:gd name="T6" fmla="*/ 100 w 117"/>
                    <a:gd name="T7" fmla="*/ 81 h 98"/>
                    <a:gd name="T8" fmla="*/ 8 w 117"/>
                    <a:gd name="T9" fmla="*/ 47 h 98"/>
                    <a:gd name="T10" fmla="*/ 26 w 117"/>
                    <a:gd name="T11" fmla="*/ 6 h 98"/>
                    <a:gd name="T12" fmla="*/ 53 w 117"/>
                    <a:gd name="T13" fmla="*/ 0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8">
                      <a:moveTo>
                        <a:pt x="53" y="0"/>
                      </a:moveTo>
                      <a:cubicBezTo>
                        <a:pt x="80" y="0"/>
                        <a:pt x="105" y="18"/>
                        <a:pt x="113" y="44"/>
                      </a:cubicBezTo>
                      <a:cubicBezTo>
                        <a:pt x="115" y="48"/>
                        <a:pt x="117" y="56"/>
                        <a:pt x="116" y="57"/>
                      </a:cubicBezTo>
                      <a:cubicBezTo>
                        <a:pt x="106" y="62"/>
                        <a:pt x="112" y="75"/>
                        <a:pt x="100" y="81"/>
                      </a:cubicBezTo>
                      <a:cubicBezTo>
                        <a:pt x="65" y="98"/>
                        <a:pt x="22" y="83"/>
                        <a:pt x="8" y="47"/>
                      </a:cubicBezTo>
                      <a:cubicBezTo>
                        <a:pt x="0" y="25"/>
                        <a:pt x="4" y="15"/>
                        <a:pt x="26" y="6"/>
                      </a:cubicBezTo>
                      <a:cubicBezTo>
                        <a:pt x="34" y="2"/>
                        <a:pt x="43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2" name="Freeform 35">
                  <a:extLst>
                    <a:ext uri="{FF2B5EF4-FFF2-40B4-BE49-F238E27FC236}">
                      <a16:creationId xmlns:a16="http://schemas.microsoft.com/office/drawing/2014/main" id="{A39DE0AD-FB4B-4153-8BBF-2220B2D10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6475413"/>
                  <a:ext cx="360363" cy="279400"/>
                </a:xfrm>
                <a:custGeom>
                  <a:avLst/>
                  <a:gdLst>
                    <a:gd name="T0" fmla="*/ 53 w 117"/>
                    <a:gd name="T1" fmla="*/ 0 h 91"/>
                    <a:gd name="T2" fmla="*/ 61 w 117"/>
                    <a:gd name="T3" fmla="*/ 1 h 91"/>
                    <a:gd name="T4" fmla="*/ 113 w 117"/>
                    <a:gd name="T5" fmla="*/ 45 h 91"/>
                    <a:gd name="T6" fmla="*/ 104 w 117"/>
                    <a:gd name="T7" fmla="*/ 71 h 91"/>
                    <a:gd name="T8" fmla="*/ 35 w 117"/>
                    <a:gd name="T9" fmla="*/ 80 h 91"/>
                    <a:gd name="T10" fmla="*/ 4 w 117"/>
                    <a:gd name="T11" fmla="*/ 27 h 91"/>
                    <a:gd name="T12" fmla="*/ 53 w 117"/>
                    <a:gd name="T13" fmla="*/ 0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7" h="91">
                      <a:moveTo>
                        <a:pt x="53" y="0"/>
                      </a:moveTo>
                      <a:cubicBezTo>
                        <a:pt x="54" y="0"/>
                        <a:pt x="58" y="0"/>
                        <a:pt x="61" y="1"/>
                      </a:cubicBezTo>
                      <a:cubicBezTo>
                        <a:pt x="87" y="6"/>
                        <a:pt x="104" y="21"/>
                        <a:pt x="113" y="45"/>
                      </a:cubicBezTo>
                      <a:cubicBezTo>
                        <a:pt x="117" y="57"/>
                        <a:pt x="113" y="65"/>
                        <a:pt x="104" y="71"/>
                      </a:cubicBezTo>
                      <a:cubicBezTo>
                        <a:pt x="83" y="88"/>
                        <a:pt x="60" y="91"/>
                        <a:pt x="35" y="80"/>
                      </a:cubicBezTo>
                      <a:cubicBezTo>
                        <a:pt x="11" y="69"/>
                        <a:pt x="0" y="49"/>
                        <a:pt x="4" y="27"/>
                      </a:cubicBezTo>
                      <a:cubicBezTo>
                        <a:pt x="8" y="12"/>
                        <a:pt x="29" y="0"/>
                        <a:pt x="5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3" name="Freeform 36">
                  <a:extLst>
                    <a:ext uri="{FF2B5EF4-FFF2-40B4-BE49-F238E27FC236}">
                      <a16:creationId xmlns:a16="http://schemas.microsoft.com/office/drawing/2014/main" id="{5A30D67F-64A8-4CED-B635-863533C7E1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10500" y="5695950"/>
                  <a:ext cx="290513" cy="388937"/>
                </a:xfrm>
                <a:custGeom>
                  <a:avLst/>
                  <a:gdLst>
                    <a:gd name="T0" fmla="*/ 77 w 94"/>
                    <a:gd name="T1" fmla="*/ 90 h 126"/>
                    <a:gd name="T2" fmla="*/ 32 w 94"/>
                    <a:gd name="T3" fmla="*/ 123 h 126"/>
                    <a:gd name="T4" fmla="*/ 17 w 94"/>
                    <a:gd name="T5" fmla="*/ 118 h 126"/>
                    <a:gd name="T6" fmla="*/ 22 w 94"/>
                    <a:gd name="T7" fmla="*/ 23 h 126"/>
                    <a:gd name="T8" fmla="*/ 68 w 94"/>
                    <a:gd name="T9" fmla="*/ 7 h 126"/>
                    <a:gd name="T10" fmla="*/ 92 w 94"/>
                    <a:gd name="T11" fmla="*/ 50 h 126"/>
                    <a:gd name="T12" fmla="*/ 77 w 94"/>
                    <a:gd name="T13" fmla="*/ 91 h 126"/>
                    <a:gd name="T14" fmla="*/ 77 w 94"/>
                    <a:gd name="T15" fmla="*/ 9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4" h="126">
                      <a:moveTo>
                        <a:pt x="77" y="90"/>
                      </a:moveTo>
                      <a:cubicBezTo>
                        <a:pt x="63" y="103"/>
                        <a:pt x="50" y="115"/>
                        <a:pt x="32" y="123"/>
                      </a:cubicBezTo>
                      <a:cubicBezTo>
                        <a:pt x="25" y="126"/>
                        <a:pt x="20" y="126"/>
                        <a:pt x="17" y="118"/>
                      </a:cubicBezTo>
                      <a:cubicBezTo>
                        <a:pt x="4" y="85"/>
                        <a:pt x="0" y="53"/>
                        <a:pt x="22" y="23"/>
                      </a:cubicBezTo>
                      <a:cubicBezTo>
                        <a:pt x="35" y="5"/>
                        <a:pt x="50" y="0"/>
                        <a:pt x="68" y="7"/>
                      </a:cubicBezTo>
                      <a:cubicBezTo>
                        <a:pt x="87" y="14"/>
                        <a:pt x="94" y="28"/>
                        <a:pt x="92" y="50"/>
                      </a:cubicBezTo>
                      <a:cubicBezTo>
                        <a:pt x="91" y="65"/>
                        <a:pt x="82" y="77"/>
                        <a:pt x="77" y="91"/>
                      </a:cubicBezTo>
                      <a:lnTo>
                        <a:pt x="77" y="90"/>
                      </a:ln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4" name="Freeform 37">
                  <a:extLst>
                    <a:ext uri="{FF2B5EF4-FFF2-40B4-BE49-F238E27FC236}">
                      <a16:creationId xmlns:a16="http://schemas.microsoft.com/office/drawing/2014/main" id="{50E6C1FD-FBE4-4618-B2E0-2152737792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96213" y="6094413"/>
                  <a:ext cx="393700" cy="271462"/>
                </a:xfrm>
                <a:custGeom>
                  <a:avLst/>
                  <a:gdLst>
                    <a:gd name="T0" fmla="*/ 90 w 128"/>
                    <a:gd name="T1" fmla="*/ 6 h 88"/>
                    <a:gd name="T2" fmla="*/ 107 w 128"/>
                    <a:gd name="T3" fmla="*/ 18 h 88"/>
                    <a:gd name="T4" fmla="*/ 121 w 128"/>
                    <a:gd name="T5" fmla="*/ 64 h 88"/>
                    <a:gd name="T6" fmla="*/ 81 w 128"/>
                    <a:gd name="T7" fmla="*/ 87 h 88"/>
                    <a:gd name="T8" fmla="*/ 3 w 128"/>
                    <a:gd name="T9" fmla="*/ 26 h 88"/>
                    <a:gd name="T10" fmla="*/ 12 w 128"/>
                    <a:gd name="T11" fmla="*/ 12 h 88"/>
                    <a:gd name="T12" fmla="*/ 90 w 128"/>
                    <a:gd name="T13" fmla="*/ 6 h 88"/>
                    <a:gd name="T14" fmla="*/ 90 w 128"/>
                    <a:gd name="T15" fmla="*/ 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8" h="88">
                      <a:moveTo>
                        <a:pt x="90" y="6"/>
                      </a:moveTo>
                      <a:cubicBezTo>
                        <a:pt x="93" y="13"/>
                        <a:pt x="101" y="14"/>
                        <a:pt x="107" y="18"/>
                      </a:cubicBezTo>
                      <a:cubicBezTo>
                        <a:pt x="122" y="31"/>
                        <a:pt x="128" y="45"/>
                        <a:pt x="121" y="64"/>
                      </a:cubicBezTo>
                      <a:cubicBezTo>
                        <a:pt x="114" y="83"/>
                        <a:pt x="99" y="88"/>
                        <a:pt x="81" y="87"/>
                      </a:cubicBezTo>
                      <a:cubicBezTo>
                        <a:pt x="49" y="85"/>
                        <a:pt x="13" y="57"/>
                        <a:pt x="3" y="26"/>
                      </a:cubicBezTo>
                      <a:cubicBezTo>
                        <a:pt x="0" y="17"/>
                        <a:pt x="6" y="15"/>
                        <a:pt x="12" y="12"/>
                      </a:cubicBezTo>
                      <a:cubicBezTo>
                        <a:pt x="37" y="0"/>
                        <a:pt x="64" y="2"/>
                        <a:pt x="90" y="6"/>
                      </a:cubicBezTo>
                      <a:cubicBezTo>
                        <a:pt x="90" y="6"/>
                        <a:pt x="90" y="6"/>
                        <a:pt x="90" y="6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5" name="Freeform 38">
                  <a:extLst>
                    <a:ext uri="{FF2B5EF4-FFF2-40B4-BE49-F238E27FC236}">
                      <a16:creationId xmlns:a16="http://schemas.microsoft.com/office/drawing/2014/main" id="{0BE4F96F-1121-4B73-B528-CBE430B7D8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9413" y="5881688"/>
                  <a:ext cx="400050" cy="277812"/>
                </a:xfrm>
                <a:custGeom>
                  <a:avLst/>
                  <a:gdLst>
                    <a:gd name="T0" fmla="*/ 16 w 130"/>
                    <a:gd name="T1" fmla="*/ 31 h 90"/>
                    <a:gd name="T2" fmla="*/ 33 w 130"/>
                    <a:gd name="T3" fmla="*/ 20 h 90"/>
                    <a:gd name="T4" fmla="*/ 95 w 130"/>
                    <a:gd name="T5" fmla="*/ 3 h 90"/>
                    <a:gd name="T6" fmla="*/ 127 w 130"/>
                    <a:gd name="T7" fmla="*/ 32 h 90"/>
                    <a:gd name="T8" fmla="*/ 110 w 130"/>
                    <a:gd name="T9" fmla="*/ 71 h 90"/>
                    <a:gd name="T10" fmla="*/ 24 w 130"/>
                    <a:gd name="T11" fmla="*/ 75 h 90"/>
                    <a:gd name="T12" fmla="*/ 24 w 130"/>
                    <a:gd name="T13" fmla="*/ 75 h 90"/>
                    <a:gd name="T14" fmla="*/ 16 w 130"/>
                    <a:gd name="T15" fmla="*/ 69 h 90"/>
                    <a:gd name="T16" fmla="*/ 11 w 130"/>
                    <a:gd name="T17" fmla="*/ 43 h 90"/>
                    <a:gd name="T18" fmla="*/ 16 w 130"/>
                    <a:gd name="T19" fmla="*/ 30 h 90"/>
                    <a:gd name="T20" fmla="*/ 16 w 130"/>
                    <a:gd name="T21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0" h="90">
                      <a:moveTo>
                        <a:pt x="16" y="31"/>
                      </a:moveTo>
                      <a:cubicBezTo>
                        <a:pt x="25" y="32"/>
                        <a:pt x="28" y="24"/>
                        <a:pt x="33" y="20"/>
                      </a:cubicBezTo>
                      <a:cubicBezTo>
                        <a:pt x="52" y="6"/>
                        <a:pt x="72" y="0"/>
                        <a:pt x="95" y="3"/>
                      </a:cubicBezTo>
                      <a:cubicBezTo>
                        <a:pt x="112" y="6"/>
                        <a:pt x="123" y="15"/>
                        <a:pt x="127" y="32"/>
                      </a:cubicBezTo>
                      <a:cubicBezTo>
                        <a:pt x="130" y="49"/>
                        <a:pt x="124" y="62"/>
                        <a:pt x="110" y="71"/>
                      </a:cubicBezTo>
                      <a:cubicBezTo>
                        <a:pt x="82" y="90"/>
                        <a:pt x="53" y="84"/>
                        <a:pt x="24" y="75"/>
                      </a:cubicBezTo>
                      <a:cubicBezTo>
                        <a:pt x="24" y="75"/>
                        <a:pt x="24" y="75"/>
                        <a:pt x="24" y="75"/>
                      </a:cubicBezTo>
                      <a:cubicBezTo>
                        <a:pt x="21" y="73"/>
                        <a:pt x="19" y="70"/>
                        <a:pt x="16" y="69"/>
                      </a:cubicBezTo>
                      <a:cubicBezTo>
                        <a:pt x="0" y="63"/>
                        <a:pt x="1" y="54"/>
                        <a:pt x="11" y="43"/>
                      </a:cubicBezTo>
                      <a:cubicBezTo>
                        <a:pt x="14" y="39"/>
                        <a:pt x="18" y="36"/>
                        <a:pt x="16" y="30"/>
                      </a:cubicBezTo>
                      <a:cubicBezTo>
                        <a:pt x="16" y="30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6" name="Freeform 39">
                  <a:extLst>
                    <a:ext uri="{FF2B5EF4-FFF2-40B4-BE49-F238E27FC236}">
                      <a16:creationId xmlns:a16="http://schemas.microsoft.com/office/drawing/2014/main" id="{28249F79-C61F-4A86-A403-C74C70E1BC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9275" y="6410325"/>
                  <a:ext cx="403225" cy="265112"/>
                </a:xfrm>
                <a:custGeom>
                  <a:avLst/>
                  <a:gdLst>
                    <a:gd name="T0" fmla="*/ 64 w 131"/>
                    <a:gd name="T1" fmla="*/ 85 h 86"/>
                    <a:gd name="T2" fmla="*/ 34 w 131"/>
                    <a:gd name="T3" fmla="*/ 79 h 86"/>
                    <a:gd name="T4" fmla="*/ 8 w 131"/>
                    <a:gd name="T5" fmla="*/ 25 h 86"/>
                    <a:gd name="T6" fmla="*/ 58 w 131"/>
                    <a:gd name="T7" fmla="*/ 4 h 86"/>
                    <a:gd name="T8" fmla="*/ 124 w 131"/>
                    <a:gd name="T9" fmla="*/ 50 h 86"/>
                    <a:gd name="T10" fmla="*/ 119 w 131"/>
                    <a:gd name="T11" fmla="*/ 71 h 86"/>
                    <a:gd name="T12" fmla="*/ 64 w 131"/>
                    <a:gd name="T13" fmla="*/ 85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1" h="86">
                      <a:moveTo>
                        <a:pt x="64" y="85"/>
                      </a:moveTo>
                      <a:cubicBezTo>
                        <a:pt x="55" y="86"/>
                        <a:pt x="44" y="83"/>
                        <a:pt x="34" y="79"/>
                      </a:cubicBezTo>
                      <a:cubicBezTo>
                        <a:pt x="12" y="71"/>
                        <a:pt x="0" y="48"/>
                        <a:pt x="8" y="25"/>
                      </a:cubicBezTo>
                      <a:cubicBezTo>
                        <a:pt x="14" y="7"/>
                        <a:pt x="36" y="0"/>
                        <a:pt x="58" y="4"/>
                      </a:cubicBezTo>
                      <a:cubicBezTo>
                        <a:pt x="88" y="9"/>
                        <a:pt x="107" y="27"/>
                        <a:pt x="124" y="50"/>
                      </a:cubicBezTo>
                      <a:cubicBezTo>
                        <a:pt x="131" y="59"/>
                        <a:pt x="129" y="65"/>
                        <a:pt x="119" y="71"/>
                      </a:cubicBezTo>
                      <a:cubicBezTo>
                        <a:pt x="102" y="79"/>
                        <a:pt x="85" y="85"/>
                        <a:pt x="64" y="8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7" name="Freeform 40">
                  <a:extLst>
                    <a:ext uri="{FF2B5EF4-FFF2-40B4-BE49-F238E27FC236}">
                      <a16:creationId xmlns:a16="http://schemas.microsoft.com/office/drawing/2014/main" id="{F4626768-D74D-4BED-838A-32E4CD1DD2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5163" y="6567488"/>
                  <a:ext cx="379413" cy="293687"/>
                </a:xfrm>
                <a:custGeom>
                  <a:avLst/>
                  <a:gdLst>
                    <a:gd name="T0" fmla="*/ 39 w 123"/>
                    <a:gd name="T1" fmla="*/ 94 h 95"/>
                    <a:gd name="T2" fmla="*/ 6 w 123"/>
                    <a:gd name="T3" fmla="*/ 71 h 95"/>
                    <a:gd name="T4" fmla="*/ 15 w 123"/>
                    <a:gd name="T5" fmla="*/ 31 h 95"/>
                    <a:gd name="T6" fmla="*/ 116 w 123"/>
                    <a:gd name="T7" fmla="*/ 16 h 95"/>
                    <a:gd name="T8" fmla="*/ 122 w 123"/>
                    <a:gd name="T9" fmla="*/ 28 h 95"/>
                    <a:gd name="T10" fmla="*/ 39 w 123"/>
                    <a:gd name="T11" fmla="*/ 9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3" h="95">
                      <a:moveTo>
                        <a:pt x="39" y="94"/>
                      </a:moveTo>
                      <a:cubicBezTo>
                        <a:pt x="24" y="95"/>
                        <a:pt x="13" y="87"/>
                        <a:pt x="6" y="71"/>
                      </a:cubicBezTo>
                      <a:cubicBezTo>
                        <a:pt x="0" y="55"/>
                        <a:pt x="4" y="43"/>
                        <a:pt x="15" y="31"/>
                      </a:cubicBezTo>
                      <a:cubicBezTo>
                        <a:pt x="38" y="7"/>
                        <a:pt x="86" y="0"/>
                        <a:pt x="116" y="16"/>
                      </a:cubicBezTo>
                      <a:cubicBezTo>
                        <a:pt x="121" y="19"/>
                        <a:pt x="123" y="21"/>
                        <a:pt x="122" y="28"/>
                      </a:cubicBezTo>
                      <a:cubicBezTo>
                        <a:pt x="115" y="62"/>
                        <a:pt x="76" y="95"/>
                        <a:pt x="39" y="9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8" name="Freeform 41">
                  <a:extLst>
                    <a:ext uri="{FF2B5EF4-FFF2-40B4-BE49-F238E27FC236}">
                      <a16:creationId xmlns:a16="http://schemas.microsoft.com/office/drawing/2014/main" id="{917A8788-8407-4D7D-BEF5-9585D54A10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12150" y="6838950"/>
                  <a:ext cx="293688" cy="358775"/>
                </a:xfrm>
                <a:custGeom>
                  <a:avLst/>
                  <a:gdLst>
                    <a:gd name="T0" fmla="*/ 95 w 95"/>
                    <a:gd name="T1" fmla="*/ 32 h 116"/>
                    <a:gd name="T2" fmla="*/ 63 w 95"/>
                    <a:gd name="T3" fmla="*/ 104 h 116"/>
                    <a:gd name="T4" fmla="*/ 20 w 95"/>
                    <a:gd name="T5" fmla="*/ 108 h 116"/>
                    <a:gd name="T6" fmla="*/ 3 w 95"/>
                    <a:gd name="T7" fmla="*/ 69 h 116"/>
                    <a:gd name="T8" fmla="*/ 81 w 95"/>
                    <a:gd name="T9" fmla="*/ 0 h 116"/>
                    <a:gd name="T10" fmla="*/ 91 w 95"/>
                    <a:gd name="T11" fmla="*/ 7 h 116"/>
                    <a:gd name="T12" fmla="*/ 95 w 95"/>
                    <a:gd name="T13" fmla="*/ 32 h 1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5" h="116">
                      <a:moveTo>
                        <a:pt x="95" y="32"/>
                      </a:moveTo>
                      <a:cubicBezTo>
                        <a:pt x="93" y="62"/>
                        <a:pt x="86" y="86"/>
                        <a:pt x="63" y="104"/>
                      </a:cubicBezTo>
                      <a:cubicBezTo>
                        <a:pt x="50" y="114"/>
                        <a:pt x="36" y="116"/>
                        <a:pt x="20" y="108"/>
                      </a:cubicBezTo>
                      <a:cubicBezTo>
                        <a:pt x="5" y="99"/>
                        <a:pt x="0" y="86"/>
                        <a:pt x="3" y="69"/>
                      </a:cubicBezTo>
                      <a:cubicBezTo>
                        <a:pt x="7" y="37"/>
                        <a:pt x="49" y="0"/>
                        <a:pt x="81" y="0"/>
                      </a:cubicBezTo>
                      <a:cubicBezTo>
                        <a:pt x="87" y="0"/>
                        <a:pt x="90" y="1"/>
                        <a:pt x="91" y="7"/>
                      </a:cubicBezTo>
                      <a:cubicBezTo>
                        <a:pt x="92" y="16"/>
                        <a:pt x="94" y="25"/>
                        <a:pt x="95" y="32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29" name="Freeform 42">
                  <a:extLst>
                    <a:ext uri="{FF2B5EF4-FFF2-40B4-BE49-F238E27FC236}">
                      <a16:creationId xmlns:a16="http://schemas.microsoft.com/office/drawing/2014/main" id="{8FEC52BE-2FBC-4980-8CBB-A1DC3FCE4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15363" y="6721475"/>
                  <a:ext cx="269875" cy="388937"/>
                </a:xfrm>
                <a:custGeom>
                  <a:avLst/>
                  <a:gdLst>
                    <a:gd name="T0" fmla="*/ 0 w 88"/>
                    <a:gd name="T1" fmla="*/ 53 h 126"/>
                    <a:gd name="T2" fmla="*/ 15 w 88"/>
                    <a:gd name="T3" fmla="*/ 6 h 126"/>
                    <a:gd name="T4" fmla="*/ 61 w 88"/>
                    <a:gd name="T5" fmla="*/ 29 h 126"/>
                    <a:gd name="T6" fmla="*/ 88 w 88"/>
                    <a:gd name="T7" fmla="*/ 87 h 126"/>
                    <a:gd name="T8" fmla="*/ 67 w 88"/>
                    <a:gd name="T9" fmla="*/ 120 h 126"/>
                    <a:gd name="T10" fmla="*/ 28 w 88"/>
                    <a:gd name="T11" fmla="*/ 114 h 126"/>
                    <a:gd name="T12" fmla="*/ 0 w 88"/>
                    <a:gd name="T13" fmla="*/ 53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126">
                      <a:moveTo>
                        <a:pt x="0" y="53"/>
                      </a:moveTo>
                      <a:cubicBezTo>
                        <a:pt x="3" y="37"/>
                        <a:pt x="0" y="12"/>
                        <a:pt x="15" y="6"/>
                      </a:cubicBezTo>
                      <a:cubicBezTo>
                        <a:pt x="30" y="0"/>
                        <a:pt x="48" y="17"/>
                        <a:pt x="61" y="29"/>
                      </a:cubicBezTo>
                      <a:cubicBezTo>
                        <a:pt x="78" y="44"/>
                        <a:pt x="88" y="63"/>
                        <a:pt x="88" y="87"/>
                      </a:cubicBezTo>
                      <a:cubicBezTo>
                        <a:pt x="88" y="102"/>
                        <a:pt x="81" y="113"/>
                        <a:pt x="67" y="120"/>
                      </a:cubicBezTo>
                      <a:cubicBezTo>
                        <a:pt x="53" y="126"/>
                        <a:pt x="40" y="124"/>
                        <a:pt x="28" y="114"/>
                      </a:cubicBezTo>
                      <a:cubicBezTo>
                        <a:pt x="9" y="99"/>
                        <a:pt x="2" y="78"/>
                        <a:pt x="0" y="5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0" name="Freeform 43">
                  <a:extLst>
                    <a:ext uri="{FF2B5EF4-FFF2-40B4-BE49-F238E27FC236}">
                      <a16:creationId xmlns:a16="http://schemas.microsoft.com/office/drawing/2014/main" id="{64639C39-537F-42B2-A2C1-345C071C0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5888" y="6283325"/>
                  <a:ext cx="307975" cy="304800"/>
                </a:xfrm>
                <a:custGeom>
                  <a:avLst/>
                  <a:gdLst>
                    <a:gd name="T0" fmla="*/ 99 w 100"/>
                    <a:gd name="T1" fmla="*/ 65 h 99"/>
                    <a:gd name="T2" fmla="*/ 64 w 100"/>
                    <a:gd name="T3" fmla="*/ 97 h 99"/>
                    <a:gd name="T4" fmla="*/ 7 w 100"/>
                    <a:gd name="T5" fmla="*/ 25 h 99"/>
                    <a:gd name="T6" fmla="*/ 34 w 100"/>
                    <a:gd name="T7" fmla="*/ 2 h 99"/>
                    <a:gd name="T8" fmla="*/ 99 w 100"/>
                    <a:gd name="T9" fmla="*/ 65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99">
                      <a:moveTo>
                        <a:pt x="99" y="65"/>
                      </a:moveTo>
                      <a:cubicBezTo>
                        <a:pt x="99" y="90"/>
                        <a:pt x="89" y="99"/>
                        <a:pt x="64" y="97"/>
                      </a:cubicBezTo>
                      <a:cubicBezTo>
                        <a:pt x="27" y="95"/>
                        <a:pt x="0" y="60"/>
                        <a:pt x="7" y="25"/>
                      </a:cubicBezTo>
                      <a:cubicBezTo>
                        <a:pt x="10" y="10"/>
                        <a:pt x="19" y="2"/>
                        <a:pt x="34" y="2"/>
                      </a:cubicBezTo>
                      <a:cubicBezTo>
                        <a:pt x="70" y="0"/>
                        <a:pt x="100" y="29"/>
                        <a:pt x="99" y="65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1" name="Freeform 44">
                  <a:extLst>
                    <a:ext uri="{FF2B5EF4-FFF2-40B4-BE49-F238E27FC236}">
                      <a16:creationId xmlns:a16="http://schemas.microsoft.com/office/drawing/2014/main" id="{1E9FF967-864F-45E8-ADB8-12F6E7505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038" y="5567363"/>
                  <a:ext cx="314325" cy="330200"/>
                </a:xfrm>
                <a:custGeom>
                  <a:avLst/>
                  <a:gdLst>
                    <a:gd name="T0" fmla="*/ 87 w 102"/>
                    <a:gd name="T1" fmla="*/ 89 h 107"/>
                    <a:gd name="T2" fmla="*/ 78 w 102"/>
                    <a:gd name="T3" fmla="*/ 103 h 107"/>
                    <a:gd name="T4" fmla="*/ 21 w 102"/>
                    <a:gd name="T5" fmla="*/ 86 h 107"/>
                    <a:gd name="T6" fmla="*/ 4 w 102"/>
                    <a:gd name="T7" fmla="*/ 29 h 107"/>
                    <a:gd name="T8" fmla="*/ 15 w 102"/>
                    <a:gd name="T9" fmla="*/ 17 h 107"/>
                    <a:gd name="T10" fmla="*/ 100 w 102"/>
                    <a:gd name="T11" fmla="*/ 76 h 107"/>
                    <a:gd name="T12" fmla="*/ 87 w 102"/>
                    <a:gd name="T13" fmla="*/ 89 h 107"/>
                    <a:gd name="T14" fmla="*/ 83 w 102"/>
                    <a:gd name="T15" fmla="*/ 85 h 107"/>
                    <a:gd name="T16" fmla="*/ 79 w 102"/>
                    <a:gd name="T17" fmla="*/ 81 h 107"/>
                    <a:gd name="T18" fmla="*/ 75 w 102"/>
                    <a:gd name="T19" fmla="*/ 77 h 107"/>
                    <a:gd name="T20" fmla="*/ 67 w 102"/>
                    <a:gd name="T21" fmla="*/ 73 h 107"/>
                    <a:gd name="T22" fmla="*/ 66 w 102"/>
                    <a:gd name="T23" fmla="*/ 72 h 107"/>
                    <a:gd name="T24" fmla="*/ 67 w 102"/>
                    <a:gd name="T25" fmla="*/ 73 h 107"/>
                    <a:gd name="T26" fmla="*/ 75 w 102"/>
                    <a:gd name="T27" fmla="*/ 77 h 107"/>
                    <a:gd name="T28" fmla="*/ 79 w 102"/>
                    <a:gd name="T29" fmla="*/ 81 h 107"/>
                    <a:gd name="T30" fmla="*/ 83 w 102"/>
                    <a:gd name="T31" fmla="*/ 85 h 107"/>
                    <a:gd name="T32" fmla="*/ 87 w 102"/>
                    <a:gd name="T33" fmla="*/ 89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2" h="107">
                      <a:moveTo>
                        <a:pt x="87" y="89"/>
                      </a:moveTo>
                      <a:cubicBezTo>
                        <a:pt x="93" y="99"/>
                        <a:pt x="84" y="101"/>
                        <a:pt x="78" y="103"/>
                      </a:cubicBezTo>
                      <a:cubicBezTo>
                        <a:pt x="56" y="107"/>
                        <a:pt x="37" y="101"/>
                        <a:pt x="21" y="86"/>
                      </a:cubicBezTo>
                      <a:cubicBezTo>
                        <a:pt x="5" y="71"/>
                        <a:pt x="0" y="51"/>
                        <a:pt x="4" y="29"/>
                      </a:cubicBezTo>
                      <a:cubicBezTo>
                        <a:pt x="5" y="23"/>
                        <a:pt x="9" y="19"/>
                        <a:pt x="15" y="17"/>
                      </a:cubicBezTo>
                      <a:cubicBezTo>
                        <a:pt x="55" y="0"/>
                        <a:pt x="102" y="33"/>
                        <a:pt x="100" y="76"/>
                      </a:cubicBezTo>
                      <a:cubicBezTo>
                        <a:pt x="100" y="85"/>
                        <a:pt x="98" y="92"/>
                        <a:pt x="87" y="89"/>
                      </a:cubicBezTo>
                      <a:cubicBezTo>
                        <a:pt x="87" y="86"/>
                        <a:pt x="85" y="85"/>
                        <a:pt x="83" y="85"/>
                      </a:cubicBezTo>
                      <a:cubicBezTo>
                        <a:pt x="83" y="82"/>
                        <a:pt x="81" y="81"/>
                        <a:pt x="79" y="81"/>
                      </a:cubicBezTo>
                      <a:cubicBezTo>
                        <a:pt x="77" y="79"/>
                        <a:pt x="76" y="78"/>
                        <a:pt x="75" y="77"/>
                      </a:cubicBezTo>
                      <a:cubicBezTo>
                        <a:pt x="72" y="75"/>
                        <a:pt x="69" y="74"/>
                        <a:pt x="67" y="73"/>
                      </a:cubicBezTo>
                      <a:cubicBezTo>
                        <a:pt x="67" y="73"/>
                        <a:pt x="66" y="72"/>
                        <a:pt x="66" y="72"/>
                      </a:cubicBezTo>
                      <a:cubicBezTo>
                        <a:pt x="67" y="73"/>
                        <a:pt x="67" y="73"/>
                        <a:pt x="67" y="73"/>
                      </a:cubicBezTo>
                      <a:cubicBezTo>
                        <a:pt x="69" y="74"/>
                        <a:pt x="72" y="75"/>
                        <a:pt x="75" y="77"/>
                      </a:cubicBezTo>
                      <a:cubicBezTo>
                        <a:pt x="75" y="79"/>
                        <a:pt x="76" y="80"/>
                        <a:pt x="79" y="81"/>
                      </a:cubicBezTo>
                      <a:cubicBezTo>
                        <a:pt x="79" y="83"/>
                        <a:pt x="80" y="84"/>
                        <a:pt x="83" y="85"/>
                      </a:cubicBezTo>
                      <a:cubicBezTo>
                        <a:pt x="84" y="86"/>
                        <a:pt x="85" y="87"/>
                        <a:pt x="87" y="89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2" name="Freeform 45">
                  <a:extLst>
                    <a:ext uri="{FF2B5EF4-FFF2-40B4-BE49-F238E27FC236}">
                      <a16:creationId xmlns:a16="http://schemas.microsoft.com/office/drawing/2014/main" id="{1E914AE3-5936-4101-927D-CDEA1C5AA6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4513" y="6283325"/>
                  <a:ext cx="296863" cy="307975"/>
                </a:xfrm>
                <a:custGeom>
                  <a:avLst/>
                  <a:gdLst>
                    <a:gd name="T0" fmla="*/ 55 w 96"/>
                    <a:gd name="T1" fmla="*/ 84 h 100"/>
                    <a:gd name="T2" fmla="*/ 18 w 96"/>
                    <a:gd name="T3" fmla="*/ 82 h 100"/>
                    <a:gd name="T4" fmla="*/ 13 w 96"/>
                    <a:gd name="T5" fmla="*/ 15 h 100"/>
                    <a:gd name="T6" fmla="*/ 49 w 96"/>
                    <a:gd name="T7" fmla="*/ 11 h 100"/>
                    <a:gd name="T8" fmla="*/ 64 w 96"/>
                    <a:gd name="T9" fmla="*/ 20 h 100"/>
                    <a:gd name="T10" fmla="*/ 83 w 96"/>
                    <a:gd name="T11" fmla="*/ 63 h 100"/>
                    <a:gd name="T12" fmla="*/ 55 w 96"/>
                    <a:gd name="T13" fmla="*/ 85 h 100"/>
                    <a:gd name="T14" fmla="*/ 55 w 96"/>
                    <a:gd name="T15" fmla="*/ 8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6" h="100">
                      <a:moveTo>
                        <a:pt x="55" y="84"/>
                      </a:moveTo>
                      <a:cubicBezTo>
                        <a:pt x="43" y="84"/>
                        <a:pt x="29" y="100"/>
                        <a:pt x="18" y="82"/>
                      </a:cubicBezTo>
                      <a:cubicBezTo>
                        <a:pt x="2" y="60"/>
                        <a:pt x="0" y="32"/>
                        <a:pt x="13" y="15"/>
                      </a:cubicBezTo>
                      <a:cubicBezTo>
                        <a:pt x="24" y="2"/>
                        <a:pt x="36" y="0"/>
                        <a:pt x="49" y="11"/>
                      </a:cubicBezTo>
                      <a:cubicBezTo>
                        <a:pt x="54" y="15"/>
                        <a:pt x="57" y="19"/>
                        <a:pt x="64" y="20"/>
                      </a:cubicBezTo>
                      <a:cubicBezTo>
                        <a:pt x="89" y="23"/>
                        <a:pt x="96" y="41"/>
                        <a:pt x="83" y="63"/>
                      </a:cubicBezTo>
                      <a:cubicBezTo>
                        <a:pt x="76" y="74"/>
                        <a:pt x="66" y="79"/>
                        <a:pt x="55" y="85"/>
                      </a:cubicBezTo>
                      <a:cubicBezTo>
                        <a:pt x="55" y="85"/>
                        <a:pt x="55" y="84"/>
                        <a:pt x="55" y="84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3" name="Freeform 46">
                  <a:extLst>
                    <a:ext uri="{FF2B5EF4-FFF2-40B4-BE49-F238E27FC236}">
                      <a16:creationId xmlns:a16="http://schemas.microsoft.com/office/drawing/2014/main" id="{F8F72858-ACD1-4426-A88F-01E5E73174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9163" y="6554788"/>
                  <a:ext cx="258763" cy="271462"/>
                </a:xfrm>
                <a:custGeom>
                  <a:avLst/>
                  <a:gdLst>
                    <a:gd name="T0" fmla="*/ 64 w 84"/>
                    <a:gd name="T1" fmla="*/ 73 h 88"/>
                    <a:gd name="T2" fmla="*/ 38 w 84"/>
                    <a:gd name="T3" fmla="*/ 80 h 88"/>
                    <a:gd name="T4" fmla="*/ 22 w 84"/>
                    <a:gd name="T5" fmla="*/ 74 h 88"/>
                    <a:gd name="T6" fmla="*/ 7 w 84"/>
                    <a:gd name="T7" fmla="*/ 50 h 88"/>
                    <a:gd name="T8" fmla="*/ 0 w 84"/>
                    <a:gd name="T9" fmla="*/ 41 h 88"/>
                    <a:gd name="T10" fmla="*/ 11 w 84"/>
                    <a:gd name="T11" fmla="*/ 31 h 88"/>
                    <a:gd name="T12" fmla="*/ 26 w 84"/>
                    <a:gd name="T13" fmla="*/ 13 h 88"/>
                    <a:gd name="T14" fmla="*/ 34 w 84"/>
                    <a:gd name="T15" fmla="*/ 1 h 88"/>
                    <a:gd name="T16" fmla="*/ 45 w 84"/>
                    <a:gd name="T17" fmla="*/ 8 h 88"/>
                    <a:gd name="T18" fmla="*/ 67 w 84"/>
                    <a:gd name="T19" fmla="*/ 17 h 88"/>
                    <a:gd name="T20" fmla="*/ 81 w 84"/>
                    <a:gd name="T21" fmla="*/ 21 h 88"/>
                    <a:gd name="T22" fmla="*/ 78 w 84"/>
                    <a:gd name="T23" fmla="*/ 34 h 88"/>
                    <a:gd name="T24" fmla="*/ 76 w 84"/>
                    <a:gd name="T25" fmla="*/ 59 h 88"/>
                    <a:gd name="T26" fmla="*/ 64 w 84"/>
                    <a:gd name="T27" fmla="*/ 73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84" h="88">
                      <a:moveTo>
                        <a:pt x="64" y="73"/>
                      </a:moveTo>
                      <a:cubicBezTo>
                        <a:pt x="54" y="66"/>
                        <a:pt x="46" y="70"/>
                        <a:pt x="38" y="80"/>
                      </a:cubicBezTo>
                      <a:cubicBezTo>
                        <a:pt x="31" y="88"/>
                        <a:pt x="22" y="86"/>
                        <a:pt x="22" y="74"/>
                      </a:cubicBezTo>
                      <a:cubicBezTo>
                        <a:pt x="23" y="61"/>
                        <a:pt x="20" y="53"/>
                        <a:pt x="7" y="50"/>
                      </a:cubicBezTo>
                      <a:cubicBezTo>
                        <a:pt x="3" y="49"/>
                        <a:pt x="0" y="45"/>
                        <a:pt x="0" y="41"/>
                      </a:cubicBezTo>
                      <a:cubicBezTo>
                        <a:pt x="1" y="34"/>
                        <a:pt x="6" y="32"/>
                        <a:pt x="11" y="31"/>
                      </a:cubicBezTo>
                      <a:cubicBezTo>
                        <a:pt x="22" y="29"/>
                        <a:pt x="28" y="25"/>
                        <a:pt x="26" y="13"/>
                      </a:cubicBezTo>
                      <a:cubicBezTo>
                        <a:pt x="25" y="8"/>
                        <a:pt x="28" y="2"/>
                        <a:pt x="34" y="1"/>
                      </a:cubicBezTo>
                      <a:cubicBezTo>
                        <a:pt x="39" y="0"/>
                        <a:pt x="43" y="4"/>
                        <a:pt x="45" y="8"/>
                      </a:cubicBezTo>
                      <a:cubicBezTo>
                        <a:pt x="50" y="18"/>
                        <a:pt x="56" y="22"/>
                        <a:pt x="67" y="17"/>
                      </a:cubicBezTo>
                      <a:cubicBezTo>
                        <a:pt x="71" y="15"/>
                        <a:pt x="77" y="16"/>
                        <a:pt x="81" y="21"/>
                      </a:cubicBezTo>
                      <a:cubicBezTo>
                        <a:pt x="84" y="26"/>
                        <a:pt x="81" y="31"/>
                        <a:pt x="78" y="34"/>
                      </a:cubicBezTo>
                      <a:cubicBezTo>
                        <a:pt x="69" y="42"/>
                        <a:pt x="70" y="49"/>
                        <a:pt x="76" y="59"/>
                      </a:cubicBezTo>
                      <a:cubicBezTo>
                        <a:pt x="83" y="70"/>
                        <a:pt x="78" y="75"/>
                        <a:pt x="64" y="7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grpSp>
              <p:nvGrpSpPr>
                <p:cNvPr id="234" name="Grupo 233">
                  <a:extLst>
                    <a:ext uri="{FF2B5EF4-FFF2-40B4-BE49-F238E27FC236}">
                      <a16:creationId xmlns:a16="http://schemas.microsoft.com/office/drawing/2014/main" id="{B1140CEC-AF20-4813-A648-0DC06AD45223}"/>
                    </a:ext>
                  </a:extLst>
                </p:cNvPr>
                <p:cNvGrpSpPr/>
                <p:nvPr/>
              </p:nvGrpSpPr>
              <p:grpSpPr>
                <a:xfrm>
                  <a:off x="-3175" y="5734050"/>
                  <a:ext cx="9147176" cy="1231900"/>
                  <a:chOff x="-3175" y="5734050"/>
                  <a:chExt cx="9147176" cy="1231900"/>
                </a:xfrm>
                <a:solidFill>
                  <a:srgbClr val="FFC000"/>
                </a:solidFill>
              </p:grpSpPr>
              <p:sp>
                <p:nvSpPr>
                  <p:cNvPr id="238" name="Freeform 47">
                    <a:extLst>
                      <a:ext uri="{FF2B5EF4-FFF2-40B4-BE49-F238E27FC236}">
                        <a16:creationId xmlns:a16="http://schemas.microsoft.com/office/drawing/2014/main" id="{D9C0E468-6EE7-4163-8CC4-0EA30062A7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3175" y="6283325"/>
                    <a:ext cx="336550" cy="366712"/>
                  </a:xfrm>
                  <a:custGeom>
                    <a:avLst/>
                    <a:gdLst>
                      <a:gd name="T0" fmla="*/ 0 w 109"/>
                      <a:gd name="T1" fmla="*/ 33 h 119"/>
                      <a:gd name="T2" fmla="*/ 32 w 109"/>
                      <a:gd name="T3" fmla="*/ 15 h 119"/>
                      <a:gd name="T4" fmla="*/ 46 w 109"/>
                      <a:gd name="T5" fmla="*/ 0 h 119"/>
                      <a:gd name="T6" fmla="*/ 62 w 109"/>
                      <a:gd name="T7" fmla="*/ 16 h 119"/>
                      <a:gd name="T8" fmla="*/ 84 w 109"/>
                      <a:gd name="T9" fmla="*/ 33 h 119"/>
                      <a:gd name="T10" fmla="*/ 107 w 109"/>
                      <a:gd name="T11" fmla="*/ 43 h 119"/>
                      <a:gd name="T12" fmla="*/ 92 w 109"/>
                      <a:gd name="T13" fmla="*/ 64 h 119"/>
                      <a:gd name="T14" fmla="*/ 85 w 109"/>
                      <a:gd name="T15" fmla="*/ 82 h 119"/>
                      <a:gd name="T16" fmla="*/ 88 w 109"/>
                      <a:gd name="T17" fmla="*/ 91 h 119"/>
                      <a:gd name="T18" fmla="*/ 86 w 109"/>
                      <a:gd name="T19" fmla="*/ 112 h 119"/>
                      <a:gd name="T20" fmla="*/ 66 w 109"/>
                      <a:gd name="T21" fmla="*/ 109 h 119"/>
                      <a:gd name="T22" fmla="*/ 32 w 109"/>
                      <a:gd name="T23" fmla="*/ 110 h 119"/>
                      <a:gd name="T24" fmla="*/ 12 w 109"/>
                      <a:gd name="T25" fmla="*/ 114 h 119"/>
                      <a:gd name="T26" fmla="*/ 9 w 109"/>
                      <a:gd name="T27" fmla="*/ 91 h 119"/>
                      <a:gd name="T28" fmla="*/ 0 w 109"/>
                      <a:gd name="T29" fmla="*/ 73 h 119"/>
                      <a:gd name="T30" fmla="*/ 0 w 109"/>
                      <a:gd name="T31" fmla="*/ 33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9" h="119">
                        <a:moveTo>
                          <a:pt x="0" y="33"/>
                        </a:moveTo>
                        <a:cubicBezTo>
                          <a:pt x="16" y="37"/>
                          <a:pt x="30" y="37"/>
                          <a:pt x="32" y="15"/>
                        </a:cubicBezTo>
                        <a:cubicBezTo>
                          <a:pt x="33" y="9"/>
                          <a:pt x="38" y="0"/>
                          <a:pt x="46" y="0"/>
                        </a:cubicBezTo>
                        <a:cubicBezTo>
                          <a:pt x="55" y="0"/>
                          <a:pt x="60" y="8"/>
                          <a:pt x="62" y="16"/>
                        </a:cubicBezTo>
                        <a:cubicBezTo>
                          <a:pt x="64" y="29"/>
                          <a:pt x="69" y="36"/>
                          <a:pt x="84" y="33"/>
                        </a:cubicBezTo>
                        <a:cubicBezTo>
                          <a:pt x="93" y="31"/>
                          <a:pt x="105" y="31"/>
                          <a:pt x="107" y="43"/>
                        </a:cubicBezTo>
                        <a:cubicBezTo>
                          <a:pt x="109" y="53"/>
                          <a:pt x="100" y="61"/>
                          <a:pt x="92" y="64"/>
                        </a:cubicBezTo>
                        <a:cubicBezTo>
                          <a:pt x="79" y="67"/>
                          <a:pt x="80" y="73"/>
                          <a:pt x="85" y="82"/>
                        </a:cubicBezTo>
                        <a:cubicBezTo>
                          <a:pt x="87" y="85"/>
                          <a:pt x="88" y="88"/>
                          <a:pt x="88" y="91"/>
                        </a:cubicBezTo>
                        <a:cubicBezTo>
                          <a:pt x="90" y="98"/>
                          <a:pt x="93" y="107"/>
                          <a:pt x="86" y="112"/>
                        </a:cubicBezTo>
                        <a:cubicBezTo>
                          <a:pt x="80" y="117"/>
                          <a:pt x="71" y="114"/>
                          <a:pt x="66" y="109"/>
                        </a:cubicBezTo>
                        <a:cubicBezTo>
                          <a:pt x="54" y="97"/>
                          <a:pt x="44" y="98"/>
                          <a:pt x="32" y="110"/>
                        </a:cubicBezTo>
                        <a:cubicBezTo>
                          <a:pt x="27" y="115"/>
                          <a:pt x="19" y="119"/>
                          <a:pt x="12" y="114"/>
                        </a:cubicBezTo>
                        <a:cubicBezTo>
                          <a:pt x="5" y="108"/>
                          <a:pt x="7" y="99"/>
                          <a:pt x="9" y="91"/>
                        </a:cubicBezTo>
                        <a:cubicBezTo>
                          <a:pt x="11" y="82"/>
                          <a:pt x="19" y="71"/>
                          <a:pt x="0" y="73"/>
                        </a:cubicBezTo>
                        <a:cubicBezTo>
                          <a:pt x="0" y="59"/>
                          <a:pt x="0" y="46"/>
                          <a:pt x="0" y="3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39" name="Freeform 48">
                    <a:extLst>
                      <a:ext uri="{FF2B5EF4-FFF2-40B4-BE49-F238E27FC236}">
                        <a16:creationId xmlns:a16="http://schemas.microsoft.com/office/drawing/2014/main" id="{DBDCBE6B-8DED-4B39-95C1-DF0A7CD93A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085263" y="6384925"/>
                    <a:ext cx="58738" cy="98425"/>
                  </a:xfrm>
                  <a:custGeom>
                    <a:avLst/>
                    <a:gdLst>
                      <a:gd name="T0" fmla="*/ 19 w 19"/>
                      <a:gd name="T1" fmla="*/ 32 h 32"/>
                      <a:gd name="T2" fmla="*/ 19 w 19"/>
                      <a:gd name="T3" fmla="*/ 0 h 32"/>
                      <a:gd name="T4" fmla="*/ 19 w 19"/>
                      <a:gd name="T5" fmla="*/ 3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" h="32">
                        <a:moveTo>
                          <a:pt x="19" y="32"/>
                        </a:moveTo>
                        <a:cubicBezTo>
                          <a:pt x="0" y="16"/>
                          <a:pt x="0" y="13"/>
                          <a:pt x="19" y="0"/>
                        </a:cubicBezTo>
                        <a:cubicBezTo>
                          <a:pt x="19" y="10"/>
                          <a:pt x="19" y="21"/>
                          <a:pt x="19" y="3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0" name="Freeform 49">
                    <a:extLst>
                      <a:ext uri="{FF2B5EF4-FFF2-40B4-BE49-F238E27FC236}">
                        <a16:creationId xmlns:a16="http://schemas.microsoft.com/office/drawing/2014/main" id="{CCD91504-D4FF-49D4-8FF9-DEFB44E995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124700" y="5921375"/>
                    <a:ext cx="665163" cy="665162"/>
                  </a:xfrm>
                  <a:custGeom>
                    <a:avLst/>
                    <a:gdLst>
                      <a:gd name="T0" fmla="*/ 194 w 216"/>
                      <a:gd name="T1" fmla="*/ 169 h 215"/>
                      <a:gd name="T2" fmla="*/ 144 w 216"/>
                      <a:gd name="T3" fmla="*/ 170 h 215"/>
                      <a:gd name="T4" fmla="*/ 133 w 216"/>
                      <a:gd name="T5" fmla="*/ 175 h 215"/>
                      <a:gd name="T6" fmla="*/ 114 w 216"/>
                      <a:gd name="T7" fmla="*/ 209 h 215"/>
                      <a:gd name="T8" fmla="*/ 68 w 216"/>
                      <a:gd name="T9" fmla="*/ 202 h 215"/>
                      <a:gd name="T10" fmla="*/ 59 w 216"/>
                      <a:gd name="T11" fmla="*/ 162 h 215"/>
                      <a:gd name="T12" fmla="*/ 61 w 216"/>
                      <a:gd name="T13" fmla="*/ 153 h 215"/>
                      <a:gd name="T14" fmla="*/ 18 w 216"/>
                      <a:gd name="T15" fmla="*/ 147 h 215"/>
                      <a:gd name="T16" fmla="*/ 4 w 216"/>
                      <a:gd name="T17" fmla="*/ 121 h 215"/>
                      <a:gd name="T18" fmla="*/ 48 w 216"/>
                      <a:gd name="T19" fmla="*/ 73 h 215"/>
                      <a:gd name="T20" fmla="*/ 53 w 216"/>
                      <a:gd name="T21" fmla="*/ 18 h 215"/>
                      <a:gd name="T22" fmla="*/ 101 w 216"/>
                      <a:gd name="T23" fmla="*/ 11 h 215"/>
                      <a:gd name="T24" fmla="*/ 114 w 216"/>
                      <a:gd name="T25" fmla="*/ 65 h 215"/>
                      <a:gd name="T26" fmla="*/ 66 w 216"/>
                      <a:gd name="T27" fmla="*/ 86 h 215"/>
                      <a:gd name="T28" fmla="*/ 76 w 216"/>
                      <a:gd name="T29" fmla="*/ 134 h 215"/>
                      <a:gd name="T30" fmla="*/ 128 w 216"/>
                      <a:gd name="T31" fmla="*/ 148 h 215"/>
                      <a:gd name="T32" fmla="*/ 127 w 216"/>
                      <a:gd name="T33" fmla="*/ 120 h 215"/>
                      <a:gd name="T34" fmla="*/ 148 w 216"/>
                      <a:gd name="T35" fmla="*/ 101 h 215"/>
                      <a:gd name="T36" fmla="*/ 122 w 216"/>
                      <a:gd name="T37" fmla="*/ 91 h 215"/>
                      <a:gd name="T38" fmla="*/ 120 w 216"/>
                      <a:gd name="T39" fmla="*/ 59 h 215"/>
                      <a:gd name="T40" fmla="*/ 156 w 216"/>
                      <a:gd name="T41" fmla="*/ 21 h 215"/>
                      <a:gd name="T42" fmla="*/ 198 w 216"/>
                      <a:gd name="T43" fmla="*/ 58 h 215"/>
                      <a:gd name="T44" fmla="*/ 170 w 216"/>
                      <a:gd name="T45" fmla="*/ 98 h 215"/>
                      <a:gd name="T46" fmla="*/ 199 w 216"/>
                      <a:gd name="T47" fmla="*/ 160 h 215"/>
                      <a:gd name="T48" fmla="*/ 194 w 216"/>
                      <a:gd name="T49" fmla="*/ 169 h 2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6" h="215">
                        <a:moveTo>
                          <a:pt x="194" y="169"/>
                        </a:moveTo>
                        <a:cubicBezTo>
                          <a:pt x="177" y="184"/>
                          <a:pt x="161" y="184"/>
                          <a:pt x="144" y="170"/>
                        </a:cubicBezTo>
                        <a:cubicBezTo>
                          <a:pt x="137" y="164"/>
                          <a:pt x="131" y="163"/>
                          <a:pt x="133" y="175"/>
                        </a:cubicBezTo>
                        <a:cubicBezTo>
                          <a:pt x="135" y="192"/>
                          <a:pt x="129" y="204"/>
                          <a:pt x="114" y="209"/>
                        </a:cubicBezTo>
                        <a:cubicBezTo>
                          <a:pt x="98" y="215"/>
                          <a:pt x="82" y="212"/>
                          <a:pt x="68" y="202"/>
                        </a:cubicBezTo>
                        <a:cubicBezTo>
                          <a:pt x="55" y="192"/>
                          <a:pt x="53" y="177"/>
                          <a:pt x="59" y="162"/>
                        </a:cubicBezTo>
                        <a:cubicBezTo>
                          <a:pt x="59" y="160"/>
                          <a:pt x="60" y="157"/>
                          <a:pt x="61" y="153"/>
                        </a:cubicBezTo>
                        <a:cubicBezTo>
                          <a:pt x="45" y="155"/>
                          <a:pt x="30" y="158"/>
                          <a:pt x="18" y="147"/>
                        </a:cubicBezTo>
                        <a:cubicBezTo>
                          <a:pt x="10" y="140"/>
                          <a:pt x="6" y="131"/>
                          <a:pt x="4" y="121"/>
                        </a:cubicBezTo>
                        <a:cubicBezTo>
                          <a:pt x="0" y="93"/>
                          <a:pt x="11" y="81"/>
                          <a:pt x="48" y="73"/>
                        </a:cubicBezTo>
                        <a:cubicBezTo>
                          <a:pt x="37" y="43"/>
                          <a:pt x="37" y="29"/>
                          <a:pt x="53" y="18"/>
                        </a:cubicBezTo>
                        <a:cubicBezTo>
                          <a:pt x="68" y="8"/>
                          <a:pt x="84" y="0"/>
                          <a:pt x="101" y="11"/>
                        </a:cubicBezTo>
                        <a:cubicBezTo>
                          <a:pt x="117" y="21"/>
                          <a:pt x="122" y="43"/>
                          <a:pt x="114" y="65"/>
                        </a:cubicBezTo>
                        <a:cubicBezTo>
                          <a:pt x="106" y="88"/>
                          <a:pt x="105" y="88"/>
                          <a:pt x="66" y="86"/>
                        </a:cubicBezTo>
                        <a:cubicBezTo>
                          <a:pt x="90" y="99"/>
                          <a:pt x="96" y="114"/>
                          <a:pt x="76" y="134"/>
                        </a:cubicBezTo>
                        <a:cubicBezTo>
                          <a:pt x="99" y="124"/>
                          <a:pt x="117" y="123"/>
                          <a:pt x="128" y="148"/>
                        </a:cubicBezTo>
                        <a:cubicBezTo>
                          <a:pt x="128" y="139"/>
                          <a:pt x="127" y="129"/>
                          <a:pt x="127" y="120"/>
                        </a:cubicBezTo>
                        <a:cubicBezTo>
                          <a:pt x="127" y="107"/>
                          <a:pt x="144" y="111"/>
                          <a:pt x="148" y="101"/>
                        </a:cubicBezTo>
                        <a:cubicBezTo>
                          <a:pt x="140" y="95"/>
                          <a:pt x="125" y="102"/>
                          <a:pt x="122" y="91"/>
                        </a:cubicBezTo>
                        <a:cubicBezTo>
                          <a:pt x="119" y="81"/>
                          <a:pt x="119" y="70"/>
                          <a:pt x="120" y="59"/>
                        </a:cubicBezTo>
                        <a:cubicBezTo>
                          <a:pt x="122" y="36"/>
                          <a:pt x="136" y="22"/>
                          <a:pt x="156" y="21"/>
                        </a:cubicBezTo>
                        <a:cubicBezTo>
                          <a:pt x="174" y="21"/>
                          <a:pt x="195" y="39"/>
                          <a:pt x="198" y="58"/>
                        </a:cubicBezTo>
                        <a:cubicBezTo>
                          <a:pt x="202" y="75"/>
                          <a:pt x="192" y="88"/>
                          <a:pt x="170" y="98"/>
                        </a:cubicBezTo>
                        <a:cubicBezTo>
                          <a:pt x="209" y="112"/>
                          <a:pt x="216" y="128"/>
                          <a:pt x="199" y="160"/>
                        </a:cubicBezTo>
                        <a:cubicBezTo>
                          <a:pt x="198" y="163"/>
                          <a:pt x="196" y="166"/>
                          <a:pt x="194" y="169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1" name="Freeform 50">
                    <a:extLst>
                      <a:ext uri="{FF2B5EF4-FFF2-40B4-BE49-F238E27FC236}">
                        <a16:creationId xmlns:a16="http://schemas.microsoft.com/office/drawing/2014/main" id="{D3D5E4DC-0A36-4736-8B86-857F5A41F0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1850" y="5734050"/>
                    <a:ext cx="639763" cy="647700"/>
                  </a:xfrm>
                  <a:custGeom>
                    <a:avLst/>
                    <a:gdLst>
                      <a:gd name="T0" fmla="*/ 80 w 208"/>
                      <a:gd name="T1" fmla="*/ 80 h 210"/>
                      <a:gd name="T2" fmla="*/ 62 w 208"/>
                      <a:gd name="T3" fmla="*/ 47 h 210"/>
                      <a:gd name="T4" fmla="*/ 56 w 208"/>
                      <a:gd name="T5" fmla="*/ 18 h 210"/>
                      <a:gd name="T6" fmla="*/ 81 w 208"/>
                      <a:gd name="T7" fmla="*/ 10 h 210"/>
                      <a:gd name="T8" fmla="*/ 106 w 208"/>
                      <a:gd name="T9" fmla="*/ 6 h 210"/>
                      <a:gd name="T10" fmla="*/ 132 w 208"/>
                      <a:gd name="T11" fmla="*/ 30 h 210"/>
                      <a:gd name="T12" fmla="*/ 117 w 208"/>
                      <a:gd name="T13" fmla="*/ 69 h 210"/>
                      <a:gd name="T14" fmla="*/ 134 w 208"/>
                      <a:gd name="T15" fmla="*/ 59 h 210"/>
                      <a:gd name="T16" fmla="*/ 155 w 208"/>
                      <a:gd name="T17" fmla="*/ 34 h 210"/>
                      <a:gd name="T18" fmla="*/ 183 w 208"/>
                      <a:gd name="T19" fmla="*/ 43 h 210"/>
                      <a:gd name="T20" fmla="*/ 199 w 208"/>
                      <a:gd name="T21" fmla="*/ 79 h 210"/>
                      <a:gd name="T22" fmla="*/ 184 w 208"/>
                      <a:gd name="T23" fmla="*/ 107 h 210"/>
                      <a:gd name="T24" fmla="*/ 131 w 208"/>
                      <a:gd name="T25" fmla="*/ 110 h 210"/>
                      <a:gd name="T26" fmla="*/ 177 w 208"/>
                      <a:gd name="T27" fmla="*/ 127 h 210"/>
                      <a:gd name="T28" fmla="*/ 181 w 208"/>
                      <a:gd name="T29" fmla="*/ 163 h 210"/>
                      <a:gd name="T30" fmla="*/ 158 w 208"/>
                      <a:gd name="T31" fmla="*/ 185 h 210"/>
                      <a:gd name="T32" fmla="*/ 128 w 208"/>
                      <a:gd name="T33" fmla="*/ 181 h 210"/>
                      <a:gd name="T34" fmla="*/ 105 w 208"/>
                      <a:gd name="T35" fmla="*/ 133 h 210"/>
                      <a:gd name="T36" fmla="*/ 102 w 208"/>
                      <a:gd name="T37" fmla="*/ 184 h 210"/>
                      <a:gd name="T38" fmla="*/ 71 w 208"/>
                      <a:gd name="T39" fmla="*/ 197 h 210"/>
                      <a:gd name="T40" fmla="*/ 41 w 208"/>
                      <a:gd name="T41" fmla="*/ 182 h 210"/>
                      <a:gd name="T42" fmla="*/ 34 w 208"/>
                      <a:gd name="T43" fmla="*/ 150 h 210"/>
                      <a:gd name="T44" fmla="*/ 73 w 208"/>
                      <a:gd name="T45" fmla="*/ 120 h 210"/>
                      <a:gd name="T46" fmla="*/ 62 w 208"/>
                      <a:gd name="T47" fmla="*/ 117 h 210"/>
                      <a:gd name="T48" fmla="*/ 37 w 208"/>
                      <a:gd name="T49" fmla="*/ 127 h 210"/>
                      <a:gd name="T50" fmla="*/ 7 w 208"/>
                      <a:gd name="T51" fmla="*/ 96 h 210"/>
                      <a:gd name="T52" fmla="*/ 13 w 208"/>
                      <a:gd name="T53" fmla="*/ 65 h 210"/>
                      <a:gd name="T54" fmla="*/ 39 w 208"/>
                      <a:gd name="T55" fmla="*/ 54 h 210"/>
                      <a:gd name="T56" fmla="*/ 80 w 208"/>
                      <a:gd name="T57" fmla="*/ 80 h 2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208" h="210">
                        <a:moveTo>
                          <a:pt x="80" y="80"/>
                        </a:moveTo>
                        <a:cubicBezTo>
                          <a:pt x="76" y="65"/>
                          <a:pt x="69" y="57"/>
                          <a:pt x="62" y="47"/>
                        </a:cubicBezTo>
                        <a:cubicBezTo>
                          <a:pt x="55" y="39"/>
                          <a:pt x="50" y="29"/>
                          <a:pt x="56" y="18"/>
                        </a:cubicBezTo>
                        <a:cubicBezTo>
                          <a:pt x="61" y="8"/>
                          <a:pt x="72" y="9"/>
                          <a:pt x="81" y="10"/>
                        </a:cubicBezTo>
                        <a:cubicBezTo>
                          <a:pt x="90" y="10"/>
                          <a:pt x="98" y="8"/>
                          <a:pt x="106" y="6"/>
                        </a:cubicBezTo>
                        <a:cubicBezTo>
                          <a:pt x="129" y="0"/>
                          <a:pt x="136" y="7"/>
                          <a:pt x="132" y="30"/>
                        </a:cubicBezTo>
                        <a:cubicBezTo>
                          <a:pt x="131" y="44"/>
                          <a:pt x="121" y="55"/>
                          <a:pt x="117" y="69"/>
                        </a:cubicBezTo>
                        <a:cubicBezTo>
                          <a:pt x="127" y="73"/>
                          <a:pt x="130" y="64"/>
                          <a:pt x="134" y="59"/>
                        </a:cubicBezTo>
                        <a:cubicBezTo>
                          <a:pt x="141" y="51"/>
                          <a:pt x="145" y="40"/>
                          <a:pt x="155" y="34"/>
                        </a:cubicBezTo>
                        <a:cubicBezTo>
                          <a:pt x="171" y="25"/>
                          <a:pt x="179" y="26"/>
                          <a:pt x="183" y="43"/>
                        </a:cubicBezTo>
                        <a:cubicBezTo>
                          <a:pt x="187" y="56"/>
                          <a:pt x="192" y="68"/>
                          <a:pt x="199" y="79"/>
                        </a:cubicBezTo>
                        <a:cubicBezTo>
                          <a:pt x="208" y="95"/>
                          <a:pt x="203" y="105"/>
                          <a:pt x="184" y="107"/>
                        </a:cubicBezTo>
                        <a:cubicBezTo>
                          <a:pt x="167" y="109"/>
                          <a:pt x="149" y="107"/>
                          <a:pt x="131" y="110"/>
                        </a:cubicBezTo>
                        <a:cubicBezTo>
                          <a:pt x="146" y="115"/>
                          <a:pt x="162" y="120"/>
                          <a:pt x="177" y="127"/>
                        </a:cubicBezTo>
                        <a:cubicBezTo>
                          <a:pt x="199" y="138"/>
                          <a:pt x="200" y="149"/>
                          <a:pt x="181" y="163"/>
                        </a:cubicBezTo>
                        <a:cubicBezTo>
                          <a:pt x="172" y="170"/>
                          <a:pt x="165" y="177"/>
                          <a:pt x="158" y="185"/>
                        </a:cubicBezTo>
                        <a:cubicBezTo>
                          <a:pt x="149" y="197"/>
                          <a:pt x="136" y="194"/>
                          <a:pt x="128" y="181"/>
                        </a:cubicBezTo>
                        <a:cubicBezTo>
                          <a:pt x="118" y="167"/>
                          <a:pt x="115" y="149"/>
                          <a:pt x="105" y="133"/>
                        </a:cubicBezTo>
                        <a:cubicBezTo>
                          <a:pt x="104" y="150"/>
                          <a:pt x="105" y="167"/>
                          <a:pt x="102" y="184"/>
                        </a:cubicBezTo>
                        <a:cubicBezTo>
                          <a:pt x="99" y="206"/>
                          <a:pt x="88" y="210"/>
                          <a:pt x="71" y="197"/>
                        </a:cubicBezTo>
                        <a:cubicBezTo>
                          <a:pt x="62" y="190"/>
                          <a:pt x="52" y="185"/>
                          <a:pt x="41" y="182"/>
                        </a:cubicBezTo>
                        <a:cubicBezTo>
                          <a:pt x="21" y="175"/>
                          <a:pt x="19" y="164"/>
                          <a:pt x="34" y="150"/>
                        </a:cubicBezTo>
                        <a:cubicBezTo>
                          <a:pt x="46" y="139"/>
                          <a:pt x="60" y="130"/>
                          <a:pt x="73" y="120"/>
                        </a:cubicBezTo>
                        <a:cubicBezTo>
                          <a:pt x="70" y="115"/>
                          <a:pt x="66" y="114"/>
                          <a:pt x="62" y="117"/>
                        </a:cubicBezTo>
                        <a:cubicBezTo>
                          <a:pt x="55" y="123"/>
                          <a:pt x="46" y="125"/>
                          <a:pt x="37" y="127"/>
                        </a:cubicBezTo>
                        <a:cubicBezTo>
                          <a:pt x="8" y="134"/>
                          <a:pt x="0" y="125"/>
                          <a:pt x="7" y="96"/>
                        </a:cubicBezTo>
                        <a:cubicBezTo>
                          <a:pt x="10" y="86"/>
                          <a:pt x="10" y="75"/>
                          <a:pt x="13" y="65"/>
                        </a:cubicBezTo>
                        <a:cubicBezTo>
                          <a:pt x="16" y="49"/>
                          <a:pt x="26" y="46"/>
                          <a:pt x="39" y="54"/>
                        </a:cubicBezTo>
                        <a:cubicBezTo>
                          <a:pt x="52" y="62"/>
                          <a:pt x="65" y="70"/>
                          <a:pt x="80" y="8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2" name="Freeform 51">
                    <a:extLst>
                      <a:ext uri="{FF2B5EF4-FFF2-40B4-BE49-F238E27FC236}">
                        <a16:creationId xmlns:a16="http://schemas.microsoft.com/office/drawing/2014/main" id="{1100D149-0101-4194-9FA9-601A30AC9D7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3660775" y="6153150"/>
                    <a:ext cx="615950" cy="633412"/>
                  </a:xfrm>
                  <a:custGeom>
                    <a:avLst/>
                    <a:gdLst>
                      <a:gd name="T0" fmla="*/ 25 w 200"/>
                      <a:gd name="T1" fmla="*/ 137 h 205"/>
                      <a:gd name="T2" fmla="*/ 40 w 200"/>
                      <a:gd name="T3" fmla="*/ 57 h 205"/>
                      <a:gd name="T4" fmla="*/ 48 w 200"/>
                      <a:gd name="T5" fmla="*/ 42 h 205"/>
                      <a:gd name="T6" fmla="*/ 123 w 200"/>
                      <a:gd name="T7" fmla="*/ 23 h 205"/>
                      <a:gd name="T8" fmla="*/ 144 w 200"/>
                      <a:gd name="T9" fmla="*/ 31 h 205"/>
                      <a:gd name="T10" fmla="*/ 186 w 200"/>
                      <a:gd name="T11" fmla="*/ 97 h 205"/>
                      <a:gd name="T12" fmla="*/ 185 w 200"/>
                      <a:gd name="T13" fmla="*/ 119 h 205"/>
                      <a:gd name="T14" fmla="*/ 135 w 200"/>
                      <a:gd name="T15" fmla="*/ 179 h 205"/>
                      <a:gd name="T16" fmla="*/ 115 w 200"/>
                      <a:gd name="T17" fmla="*/ 184 h 205"/>
                      <a:gd name="T18" fmla="*/ 41 w 200"/>
                      <a:gd name="T19" fmla="*/ 156 h 205"/>
                      <a:gd name="T20" fmla="*/ 34 w 200"/>
                      <a:gd name="T21" fmla="*/ 144 h 205"/>
                      <a:gd name="T22" fmla="*/ 25 w 200"/>
                      <a:gd name="T23" fmla="*/ 137 h 205"/>
                      <a:gd name="T24" fmla="*/ 125 w 200"/>
                      <a:gd name="T25" fmla="*/ 102 h 205"/>
                      <a:gd name="T26" fmla="*/ 104 w 200"/>
                      <a:gd name="T27" fmla="*/ 83 h 205"/>
                      <a:gd name="T28" fmla="*/ 85 w 200"/>
                      <a:gd name="T29" fmla="*/ 104 h 205"/>
                      <a:gd name="T30" fmla="*/ 104 w 200"/>
                      <a:gd name="T31" fmla="*/ 122 h 205"/>
                      <a:gd name="T32" fmla="*/ 125 w 200"/>
                      <a:gd name="T33" fmla="*/ 102 h 2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200" h="205">
                        <a:moveTo>
                          <a:pt x="25" y="137"/>
                        </a:moveTo>
                        <a:cubicBezTo>
                          <a:pt x="0" y="101"/>
                          <a:pt x="3" y="84"/>
                          <a:pt x="40" y="57"/>
                        </a:cubicBezTo>
                        <a:cubicBezTo>
                          <a:pt x="46" y="53"/>
                          <a:pt x="46" y="47"/>
                          <a:pt x="48" y="42"/>
                        </a:cubicBezTo>
                        <a:cubicBezTo>
                          <a:pt x="61" y="9"/>
                          <a:pt x="97" y="0"/>
                          <a:pt x="123" y="23"/>
                        </a:cubicBezTo>
                        <a:cubicBezTo>
                          <a:pt x="129" y="28"/>
                          <a:pt x="135" y="31"/>
                          <a:pt x="144" y="31"/>
                        </a:cubicBezTo>
                        <a:cubicBezTo>
                          <a:pt x="180" y="32"/>
                          <a:pt x="200" y="64"/>
                          <a:pt x="186" y="97"/>
                        </a:cubicBezTo>
                        <a:cubicBezTo>
                          <a:pt x="183" y="104"/>
                          <a:pt x="182" y="110"/>
                          <a:pt x="185" y="119"/>
                        </a:cubicBezTo>
                        <a:cubicBezTo>
                          <a:pt x="195" y="153"/>
                          <a:pt x="171" y="182"/>
                          <a:pt x="135" y="179"/>
                        </a:cubicBezTo>
                        <a:cubicBezTo>
                          <a:pt x="127" y="179"/>
                          <a:pt x="122" y="180"/>
                          <a:pt x="115" y="184"/>
                        </a:cubicBezTo>
                        <a:cubicBezTo>
                          <a:pt x="83" y="205"/>
                          <a:pt x="50" y="192"/>
                          <a:pt x="41" y="156"/>
                        </a:cubicBezTo>
                        <a:cubicBezTo>
                          <a:pt x="40" y="151"/>
                          <a:pt x="40" y="146"/>
                          <a:pt x="34" y="144"/>
                        </a:cubicBezTo>
                        <a:cubicBezTo>
                          <a:pt x="33" y="140"/>
                          <a:pt x="30" y="138"/>
                          <a:pt x="25" y="137"/>
                        </a:cubicBezTo>
                        <a:close/>
                        <a:moveTo>
                          <a:pt x="125" y="102"/>
                        </a:moveTo>
                        <a:cubicBezTo>
                          <a:pt x="123" y="90"/>
                          <a:pt x="116" y="82"/>
                          <a:pt x="104" y="83"/>
                        </a:cubicBezTo>
                        <a:cubicBezTo>
                          <a:pt x="91" y="83"/>
                          <a:pt x="85" y="91"/>
                          <a:pt x="85" y="104"/>
                        </a:cubicBezTo>
                        <a:cubicBezTo>
                          <a:pt x="86" y="115"/>
                          <a:pt x="93" y="122"/>
                          <a:pt x="104" y="122"/>
                        </a:cubicBezTo>
                        <a:cubicBezTo>
                          <a:pt x="117" y="122"/>
                          <a:pt x="123" y="114"/>
                          <a:pt x="125" y="10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3" name="Freeform 52">
                    <a:extLst>
                      <a:ext uri="{FF2B5EF4-FFF2-40B4-BE49-F238E27FC236}">
                        <a16:creationId xmlns:a16="http://schemas.microsoft.com/office/drawing/2014/main" id="{3FB28517-C3D8-4337-8ABE-B267D677FA6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5732463" y="5792788"/>
                    <a:ext cx="622300" cy="604837"/>
                  </a:xfrm>
                  <a:custGeom>
                    <a:avLst/>
                    <a:gdLst>
                      <a:gd name="T0" fmla="*/ 157 w 202"/>
                      <a:gd name="T1" fmla="*/ 18 h 196"/>
                      <a:gd name="T2" fmla="*/ 167 w 202"/>
                      <a:gd name="T3" fmla="*/ 52 h 196"/>
                      <a:gd name="T4" fmla="*/ 177 w 202"/>
                      <a:gd name="T5" fmla="*/ 66 h 196"/>
                      <a:gd name="T6" fmla="*/ 163 w 202"/>
                      <a:gd name="T7" fmla="*/ 143 h 196"/>
                      <a:gd name="T8" fmla="*/ 147 w 202"/>
                      <a:gd name="T9" fmla="*/ 159 h 196"/>
                      <a:gd name="T10" fmla="*/ 70 w 202"/>
                      <a:gd name="T11" fmla="*/ 168 h 196"/>
                      <a:gd name="T12" fmla="*/ 37 w 202"/>
                      <a:gd name="T13" fmla="*/ 153 h 196"/>
                      <a:gd name="T14" fmla="*/ 16 w 202"/>
                      <a:gd name="T15" fmla="*/ 88 h 196"/>
                      <a:gd name="T16" fmla="*/ 20 w 202"/>
                      <a:gd name="T17" fmla="*/ 66 h 196"/>
                      <a:gd name="T18" fmla="*/ 70 w 202"/>
                      <a:gd name="T19" fmla="*/ 12 h 196"/>
                      <a:gd name="T20" fmla="*/ 102 w 202"/>
                      <a:gd name="T21" fmla="*/ 7 h 196"/>
                      <a:gd name="T22" fmla="*/ 143 w 202"/>
                      <a:gd name="T23" fmla="*/ 7 h 196"/>
                      <a:gd name="T24" fmla="*/ 157 w 202"/>
                      <a:gd name="T25" fmla="*/ 18 h 196"/>
                      <a:gd name="T26" fmla="*/ 117 w 202"/>
                      <a:gd name="T27" fmla="*/ 91 h 196"/>
                      <a:gd name="T28" fmla="*/ 96 w 202"/>
                      <a:gd name="T29" fmla="*/ 73 h 196"/>
                      <a:gd name="T30" fmla="*/ 78 w 202"/>
                      <a:gd name="T31" fmla="*/ 94 h 196"/>
                      <a:gd name="T32" fmla="*/ 97 w 202"/>
                      <a:gd name="T33" fmla="*/ 112 h 196"/>
                      <a:gd name="T34" fmla="*/ 117 w 202"/>
                      <a:gd name="T35" fmla="*/ 91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202" h="196">
                        <a:moveTo>
                          <a:pt x="157" y="18"/>
                        </a:moveTo>
                        <a:cubicBezTo>
                          <a:pt x="162" y="29"/>
                          <a:pt x="169" y="39"/>
                          <a:pt x="167" y="52"/>
                        </a:cubicBezTo>
                        <a:cubicBezTo>
                          <a:pt x="167" y="59"/>
                          <a:pt x="173" y="62"/>
                          <a:pt x="177" y="66"/>
                        </a:cubicBezTo>
                        <a:cubicBezTo>
                          <a:pt x="202" y="92"/>
                          <a:pt x="196" y="128"/>
                          <a:pt x="163" y="143"/>
                        </a:cubicBezTo>
                        <a:cubicBezTo>
                          <a:pt x="155" y="146"/>
                          <a:pt x="151" y="151"/>
                          <a:pt x="147" y="159"/>
                        </a:cubicBezTo>
                        <a:cubicBezTo>
                          <a:pt x="130" y="190"/>
                          <a:pt x="92" y="196"/>
                          <a:pt x="70" y="168"/>
                        </a:cubicBezTo>
                        <a:cubicBezTo>
                          <a:pt x="60" y="156"/>
                          <a:pt x="47" y="159"/>
                          <a:pt x="37" y="153"/>
                        </a:cubicBezTo>
                        <a:cubicBezTo>
                          <a:pt x="10" y="138"/>
                          <a:pt x="0" y="114"/>
                          <a:pt x="16" y="88"/>
                        </a:cubicBezTo>
                        <a:cubicBezTo>
                          <a:pt x="21" y="81"/>
                          <a:pt x="21" y="75"/>
                          <a:pt x="20" y="66"/>
                        </a:cubicBezTo>
                        <a:cubicBezTo>
                          <a:pt x="14" y="34"/>
                          <a:pt x="38" y="7"/>
                          <a:pt x="70" y="12"/>
                        </a:cubicBezTo>
                        <a:cubicBezTo>
                          <a:pt x="82" y="13"/>
                          <a:pt x="92" y="13"/>
                          <a:pt x="102" y="7"/>
                        </a:cubicBezTo>
                        <a:cubicBezTo>
                          <a:pt x="115" y="0"/>
                          <a:pt x="129" y="3"/>
                          <a:pt x="143" y="7"/>
                        </a:cubicBezTo>
                        <a:cubicBezTo>
                          <a:pt x="148" y="11"/>
                          <a:pt x="152" y="14"/>
                          <a:pt x="157" y="18"/>
                        </a:cubicBezTo>
                        <a:close/>
                        <a:moveTo>
                          <a:pt x="117" y="91"/>
                        </a:moveTo>
                        <a:cubicBezTo>
                          <a:pt x="115" y="80"/>
                          <a:pt x="109" y="72"/>
                          <a:pt x="96" y="73"/>
                        </a:cubicBezTo>
                        <a:cubicBezTo>
                          <a:pt x="84" y="73"/>
                          <a:pt x="77" y="82"/>
                          <a:pt x="78" y="94"/>
                        </a:cubicBezTo>
                        <a:cubicBezTo>
                          <a:pt x="79" y="105"/>
                          <a:pt x="86" y="112"/>
                          <a:pt x="97" y="112"/>
                        </a:cubicBezTo>
                        <a:cubicBezTo>
                          <a:pt x="110" y="112"/>
                          <a:pt x="117" y="104"/>
                          <a:pt x="117" y="91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4" name="Freeform 53">
                    <a:extLst>
                      <a:ext uri="{FF2B5EF4-FFF2-40B4-BE49-F238E27FC236}">
                        <a16:creationId xmlns:a16="http://schemas.microsoft.com/office/drawing/2014/main" id="{FB1C616E-E519-4D5F-9AAB-A763EEEF54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663" y="6178550"/>
                    <a:ext cx="388938" cy="404812"/>
                  </a:xfrm>
                  <a:custGeom>
                    <a:avLst/>
                    <a:gdLst>
                      <a:gd name="T0" fmla="*/ 91 w 126"/>
                      <a:gd name="T1" fmla="*/ 83 h 131"/>
                      <a:gd name="T2" fmla="*/ 102 w 126"/>
                      <a:gd name="T3" fmla="*/ 95 h 131"/>
                      <a:gd name="T4" fmla="*/ 98 w 126"/>
                      <a:gd name="T5" fmla="*/ 115 h 131"/>
                      <a:gd name="T6" fmla="*/ 55 w 126"/>
                      <a:gd name="T7" fmla="*/ 92 h 131"/>
                      <a:gd name="T8" fmla="*/ 32 w 126"/>
                      <a:gd name="T9" fmla="*/ 120 h 131"/>
                      <a:gd name="T10" fmla="*/ 3 w 126"/>
                      <a:gd name="T11" fmla="*/ 90 h 131"/>
                      <a:gd name="T12" fmla="*/ 27 w 126"/>
                      <a:gd name="T13" fmla="*/ 72 h 131"/>
                      <a:gd name="T14" fmla="*/ 1 w 126"/>
                      <a:gd name="T15" fmla="*/ 57 h 131"/>
                      <a:gd name="T16" fmla="*/ 19 w 126"/>
                      <a:gd name="T17" fmla="*/ 21 h 131"/>
                      <a:gd name="T18" fmla="*/ 41 w 126"/>
                      <a:gd name="T19" fmla="*/ 30 h 131"/>
                      <a:gd name="T20" fmla="*/ 51 w 126"/>
                      <a:gd name="T21" fmla="*/ 5 h 131"/>
                      <a:gd name="T22" fmla="*/ 86 w 126"/>
                      <a:gd name="T23" fmla="*/ 9 h 131"/>
                      <a:gd name="T24" fmla="*/ 90 w 126"/>
                      <a:gd name="T25" fmla="*/ 34 h 131"/>
                      <a:gd name="T26" fmla="*/ 122 w 126"/>
                      <a:gd name="T27" fmla="*/ 72 h 131"/>
                      <a:gd name="T28" fmla="*/ 94 w 126"/>
                      <a:gd name="T29" fmla="*/ 81 h 131"/>
                      <a:gd name="T30" fmla="*/ 86 w 126"/>
                      <a:gd name="T31" fmla="*/ 79 h 131"/>
                      <a:gd name="T32" fmla="*/ 91 w 126"/>
                      <a:gd name="T33" fmla="*/ 83 h 1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26" h="131">
                        <a:moveTo>
                          <a:pt x="91" y="83"/>
                        </a:moveTo>
                        <a:cubicBezTo>
                          <a:pt x="95" y="87"/>
                          <a:pt x="99" y="91"/>
                          <a:pt x="102" y="95"/>
                        </a:cubicBezTo>
                        <a:cubicBezTo>
                          <a:pt x="110" y="104"/>
                          <a:pt x="108" y="110"/>
                          <a:pt x="98" y="115"/>
                        </a:cubicBezTo>
                        <a:cubicBezTo>
                          <a:pt x="65" y="131"/>
                          <a:pt x="66" y="131"/>
                          <a:pt x="55" y="92"/>
                        </a:cubicBezTo>
                        <a:cubicBezTo>
                          <a:pt x="45" y="100"/>
                          <a:pt x="51" y="125"/>
                          <a:pt x="32" y="120"/>
                        </a:cubicBezTo>
                        <a:cubicBezTo>
                          <a:pt x="20" y="117"/>
                          <a:pt x="6" y="104"/>
                          <a:pt x="3" y="90"/>
                        </a:cubicBezTo>
                        <a:cubicBezTo>
                          <a:pt x="1" y="79"/>
                          <a:pt x="18" y="79"/>
                          <a:pt x="27" y="72"/>
                        </a:cubicBezTo>
                        <a:cubicBezTo>
                          <a:pt x="16" y="69"/>
                          <a:pt x="1" y="69"/>
                          <a:pt x="1" y="57"/>
                        </a:cubicBezTo>
                        <a:cubicBezTo>
                          <a:pt x="0" y="43"/>
                          <a:pt x="9" y="30"/>
                          <a:pt x="19" y="21"/>
                        </a:cubicBezTo>
                        <a:cubicBezTo>
                          <a:pt x="28" y="13"/>
                          <a:pt x="32" y="29"/>
                          <a:pt x="41" y="30"/>
                        </a:cubicBezTo>
                        <a:cubicBezTo>
                          <a:pt x="49" y="23"/>
                          <a:pt x="40" y="9"/>
                          <a:pt x="51" y="5"/>
                        </a:cubicBezTo>
                        <a:cubicBezTo>
                          <a:pt x="63" y="0"/>
                          <a:pt x="74" y="7"/>
                          <a:pt x="86" y="9"/>
                        </a:cubicBezTo>
                        <a:cubicBezTo>
                          <a:pt x="105" y="13"/>
                          <a:pt x="89" y="25"/>
                          <a:pt x="90" y="34"/>
                        </a:cubicBezTo>
                        <a:cubicBezTo>
                          <a:pt x="120" y="36"/>
                          <a:pt x="126" y="41"/>
                          <a:pt x="122" y="72"/>
                        </a:cubicBezTo>
                        <a:cubicBezTo>
                          <a:pt x="120" y="92"/>
                          <a:pt x="104" y="79"/>
                          <a:pt x="94" y="81"/>
                        </a:cubicBezTo>
                        <a:cubicBezTo>
                          <a:pt x="91" y="79"/>
                          <a:pt x="89" y="76"/>
                          <a:pt x="86" y="79"/>
                        </a:cubicBezTo>
                        <a:cubicBezTo>
                          <a:pt x="88" y="81"/>
                          <a:pt x="90" y="82"/>
                          <a:pt x="91" y="8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5" name="Freeform 54">
                    <a:extLst>
                      <a:ext uri="{FF2B5EF4-FFF2-40B4-BE49-F238E27FC236}">
                        <a16:creationId xmlns:a16="http://schemas.microsoft.com/office/drawing/2014/main" id="{1DFEB6D4-5DF9-47C0-84DC-CA5101C46C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12975" y="6237288"/>
                    <a:ext cx="317500" cy="520700"/>
                  </a:xfrm>
                  <a:custGeom>
                    <a:avLst/>
                    <a:gdLst>
                      <a:gd name="T0" fmla="*/ 75 w 103"/>
                      <a:gd name="T1" fmla="*/ 19 h 169"/>
                      <a:gd name="T2" fmla="*/ 81 w 103"/>
                      <a:gd name="T3" fmla="*/ 34 h 169"/>
                      <a:gd name="T4" fmla="*/ 68 w 103"/>
                      <a:gd name="T5" fmla="*/ 82 h 169"/>
                      <a:gd name="T6" fmla="*/ 96 w 103"/>
                      <a:gd name="T7" fmla="*/ 89 h 169"/>
                      <a:gd name="T8" fmla="*/ 102 w 103"/>
                      <a:gd name="T9" fmla="*/ 118 h 169"/>
                      <a:gd name="T10" fmla="*/ 77 w 103"/>
                      <a:gd name="T11" fmla="*/ 163 h 169"/>
                      <a:gd name="T12" fmla="*/ 31 w 103"/>
                      <a:gd name="T13" fmla="*/ 143 h 169"/>
                      <a:gd name="T14" fmla="*/ 40 w 103"/>
                      <a:gd name="T15" fmla="*/ 90 h 169"/>
                      <a:gd name="T16" fmla="*/ 11 w 103"/>
                      <a:gd name="T17" fmla="*/ 32 h 169"/>
                      <a:gd name="T18" fmla="*/ 67 w 103"/>
                      <a:gd name="T19" fmla="*/ 16 h 169"/>
                      <a:gd name="T20" fmla="*/ 76 w 103"/>
                      <a:gd name="T21" fmla="*/ 19 h 169"/>
                      <a:gd name="T22" fmla="*/ 75 w 103"/>
                      <a:gd name="T23" fmla="*/ 19 h 1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3" h="169">
                        <a:moveTo>
                          <a:pt x="75" y="19"/>
                        </a:moveTo>
                        <a:cubicBezTo>
                          <a:pt x="77" y="24"/>
                          <a:pt x="79" y="29"/>
                          <a:pt x="81" y="34"/>
                        </a:cubicBezTo>
                        <a:cubicBezTo>
                          <a:pt x="92" y="59"/>
                          <a:pt x="91" y="66"/>
                          <a:pt x="68" y="82"/>
                        </a:cubicBezTo>
                        <a:cubicBezTo>
                          <a:pt x="77" y="87"/>
                          <a:pt x="89" y="81"/>
                          <a:pt x="96" y="89"/>
                        </a:cubicBezTo>
                        <a:cubicBezTo>
                          <a:pt x="102" y="97"/>
                          <a:pt x="102" y="108"/>
                          <a:pt x="102" y="118"/>
                        </a:cubicBezTo>
                        <a:cubicBezTo>
                          <a:pt x="103" y="141"/>
                          <a:pt x="94" y="158"/>
                          <a:pt x="77" y="163"/>
                        </a:cubicBezTo>
                        <a:cubicBezTo>
                          <a:pt x="56" y="169"/>
                          <a:pt x="42" y="157"/>
                          <a:pt x="31" y="143"/>
                        </a:cubicBezTo>
                        <a:cubicBezTo>
                          <a:pt x="18" y="128"/>
                          <a:pt x="21" y="115"/>
                          <a:pt x="40" y="90"/>
                        </a:cubicBezTo>
                        <a:cubicBezTo>
                          <a:pt x="7" y="74"/>
                          <a:pt x="0" y="59"/>
                          <a:pt x="11" y="32"/>
                        </a:cubicBezTo>
                        <a:cubicBezTo>
                          <a:pt x="22" y="6"/>
                          <a:pt x="43" y="0"/>
                          <a:pt x="67" y="16"/>
                        </a:cubicBezTo>
                        <a:cubicBezTo>
                          <a:pt x="70" y="17"/>
                          <a:pt x="72" y="21"/>
                          <a:pt x="76" y="19"/>
                        </a:cubicBezTo>
                        <a:lnTo>
                          <a:pt x="75" y="19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6" name="Freeform 55">
                    <a:extLst>
                      <a:ext uri="{FF2B5EF4-FFF2-40B4-BE49-F238E27FC236}">
                        <a16:creationId xmlns:a16="http://schemas.microsoft.com/office/drawing/2014/main" id="{A2415E76-68FF-4079-814D-7FC4D29AEE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8875" y="6132513"/>
                    <a:ext cx="449263" cy="412750"/>
                  </a:xfrm>
                  <a:custGeom>
                    <a:avLst/>
                    <a:gdLst>
                      <a:gd name="T0" fmla="*/ 6 w 146"/>
                      <a:gd name="T1" fmla="*/ 53 h 134"/>
                      <a:gd name="T2" fmla="*/ 46 w 146"/>
                      <a:gd name="T3" fmla="*/ 2 h 134"/>
                      <a:gd name="T4" fmla="*/ 81 w 146"/>
                      <a:gd name="T5" fmla="*/ 48 h 134"/>
                      <a:gd name="T6" fmla="*/ 80 w 146"/>
                      <a:gd name="T7" fmla="*/ 61 h 134"/>
                      <a:gd name="T8" fmla="*/ 134 w 146"/>
                      <a:gd name="T9" fmla="*/ 69 h 134"/>
                      <a:gd name="T10" fmla="*/ 131 w 146"/>
                      <a:gd name="T11" fmla="*/ 121 h 134"/>
                      <a:gd name="T12" fmla="*/ 81 w 146"/>
                      <a:gd name="T13" fmla="*/ 122 h 134"/>
                      <a:gd name="T14" fmla="*/ 58 w 146"/>
                      <a:gd name="T15" fmla="*/ 101 h 134"/>
                      <a:gd name="T16" fmla="*/ 70 w 146"/>
                      <a:gd name="T17" fmla="*/ 72 h 134"/>
                      <a:gd name="T18" fmla="*/ 5 w 146"/>
                      <a:gd name="T19" fmla="*/ 53 h 134"/>
                      <a:gd name="T20" fmla="*/ 6 w 146"/>
                      <a:gd name="T21" fmla="*/ 5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6" h="134">
                        <a:moveTo>
                          <a:pt x="6" y="53"/>
                        </a:moveTo>
                        <a:cubicBezTo>
                          <a:pt x="0" y="18"/>
                          <a:pt x="14" y="0"/>
                          <a:pt x="46" y="2"/>
                        </a:cubicBezTo>
                        <a:cubicBezTo>
                          <a:pt x="73" y="4"/>
                          <a:pt x="87" y="21"/>
                          <a:pt x="81" y="48"/>
                        </a:cubicBezTo>
                        <a:cubicBezTo>
                          <a:pt x="80" y="52"/>
                          <a:pt x="77" y="55"/>
                          <a:pt x="80" y="61"/>
                        </a:cubicBezTo>
                        <a:cubicBezTo>
                          <a:pt x="100" y="49"/>
                          <a:pt x="120" y="49"/>
                          <a:pt x="134" y="69"/>
                        </a:cubicBezTo>
                        <a:cubicBezTo>
                          <a:pt x="146" y="87"/>
                          <a:pt x="143" y="109"/>
                          <a:pt x="131" y="121"/>
                        </a:cubicBezTo>
                        <a:cubicBezTo>
                          <a:pt x="118" y="133"/>
                          <a:pt x="98" y="134"/>
                          <a:pt x="81" y="122"/>
                        </a:cubicBezTo>
                        <a:cubicBezTo>
                          <a:pt x="73" y="116"/>
                          <a:pt x="58" y="113"/>
                          <a:pt x="58" y="101"/>
                        </a:cubicBezTo>
                        <a:cubicBezTo>
                          <a:pt x="57" y="92"/>
                          <a:pt x="65" y="82"/>
                          <a:pt x="70" y="72"/>
                        </a:cubicBezTo>
                        <a:cubicBezTo>
                          <a:pt x="30" y="88"/>
                          <a:pt x="28" y="88"/>
                          <a:pt x="5" y="53"/>
                        </a:cubicBezTo>
                        <a:cubicBezTo>
                          <a:pt x="5" y="53"/>
                          <a:pt x="6" y="53"/>
                          <a:pt x="6" y="53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7" name="Freeform 56">
                    <a:extLst>
                      <a:ext uri="{FF2B5EF4-FFF2-40B4-BE49-F238E27FC236}">
                        <a16:creationId xmlns:a16="http://schemas.microsoft.com/office/drawing/2014/main" id="{53705BCE-82EB-4C62-8FE5-73E8869D64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25838" y="5799138"/>
                    <a:ext cx="307975" cy="292100"/>
                  </a:xfrm>
                  <a:custGeom>
                    <a:avLst/>
                    <a:gdLst>
                      <a:gd name="T0" fmla="*/ 100 w 100"/>
                      <a:gd name="T1" fmla="*/ 37 h 95"/>
                      <a:gd name="T2" fmla="*/ 86 w 100"/>
                      <a:gd name="T3" fmla="*/ 52 h 95"/>
                      <a:gd name="T4" fmla="*/ 78 w 100"/>
                      <a:gd name="T5" fmla="*/ 73 h 95"/>
                      <a:gd name="T6" fmla="*/ 74 w 100"/>
                      <a:gd name="T7" fmla="*/ 91 h 95"/>
                      <a:gd name="T8" fmla="*/ 57 w 100"/>
                      <a:gd name="T9" fmla="*/ 85 h 95"/>
                      <a:gd name="T10" fmla="*/ 34 w 100"/>
                      <a:gd name="T11" fmla="*/ 83 h 95"/>
                      <a:gd name="T12" fmla="*/ 18 w 100"/>
                      <a:gd name="T13" fmla="*/ 85 h 95"/>
                      <a:gd name="T14" fmla="*/ 18 w 100"/>
                      <a:gd name="T15" fmla="*/ 68 h 95"/>
                      <a:gd name="T16" fmla="*/ 13 w 100"/>
                      <a:gd name="T17" fmla="*/ 46 h 95"/>
                      <a:gd name="T18" fmla="*/ 3 w 100"/>
                      <a:gd name="T19" fmla="*/ 28 h 95"/>
                      <a:gd name="T20" fmla="*/ 24 w 100"/>
                      <a:gd name="T21" fmla="*/ 22 h 95"/>
                      <a:gd name="T22" fmla="*/ 40 w 100"/>
                      <a:gd name="T23" fmla="*/ 12 h 95"/>
                      <a:gd name="T24" fmla="*/ 53 w 100"/>
                      <a:gd name="T25" fmla="*/ 1 h 95"/>
                      <a:gd name="T26" fmla="*/ 62 w 100"/>
                      <a:gd name="T27" fmla="*/ 13 h 95"/>
                      <a:gd name="T28" fmla="*/ 78 w 100"/>
                      <a:gd name="T29" fmla="*/ 28 h 95"/>
                      <a:gd name="T30" fmla="*/ 100 w 100"/>
                      <a:gd name="T31" fmla="*/ 37 h 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0" h="95">
                        <a:moveTo>
                          <a:pt x="100" y="37"/>
                        </a:moveTo>
                        <a:cubicBezTo>
                          <a:pt x="95" y="43"/>
                          <a:pt x="91" y="50"/>
                          <a:pt x="86" y="52"/>
                        </a:cubicBezTo>
                        <a:cubicBezTo>
                          <a:pt x="76" y="57"/>
                          <a:pt x="75" y="63"/>
                          <a:pt x="78" y="73"/>
                        </a:cubicBezTo>
                        <a:cubicBezTo>
                          <a:pt x="80" y="79"/>
                          <a:pt x="81" y="87"/>
                          <a:pt x="74" y="91"/>
                        </a:cubicBezTo>
                        <a:cubicBezTo>
                          <a:pt x="67" y="95"/>
                          <a:pt x="61" y="90"/>
                          <a:pt x="57" y="85"/>
                        </a:cubicBezTo>
                        <a:cubicBezTo>
                          <a:pt x="50" y="76"/>
                          <a:pt x="43" y="76"/>
                          <a:pt x="34" y="83"/>
                        </a:cubicBezTo>
                        <a:cubicBezTo>
                          <a:pt x="30" y="86"/>
                          <a:pt x="24" y="90"/>
                          <a:pt x="18" y="85"/>
                        </a:cubicBezTo>
                        <a:cubicBezTo>
                          <a:pt x="10" y="79"/>
                          <a:pt x="15" y="72"/>
                          <a:pt x="18" y="68"/>
                        </a:cubicBezTo>
                        <a:cubicBezTo>
                          <a:pt x="23" y="58"/>
                          <a:pt x="22" y="52"/>
                          <a:pt x="13" y="46"/>
                        </a:cubicBezTo>
                        <a:cubicBezTo>
                          <a:pt x="7" y="42"/>
                          <a:pt x="0" y="36"/>
                          <a:pt x="3" y="28"/>
                        </a:cubicBezTo>
                        <a:cubicBezTo>
                          <a:pt x="6" y="19"/>
                          <a:pt x="16" y="21"/>
                          <a:pt x="24" y="22"/>
                        </a:cubicBezTo>
                        <a:cubicBezTo>
                          <a:pt x="33" y="24"/>
                          <a:pt x="37" y="21"/>
                          <a:pt x="40" y="12"/>
                        </a:cubicBezTo>
                        <a:cubicBezTo>
                          <a:pt x="41" y="6"/>
                          <a:pt x="43" y="0"/>
                          <a:pt x="53" y="1"/>
                        </a:cubicBezTo>
                        <a:cubicBezTo>
                          <a:pt x="62" y="2"/>
                          <a:pt x="60" y="8"/>
                          <a:pt x="62" y="13"/>
                        </a:cubicBezTo>
                        <a:cubicBezTo>
                          <a:pt x="65" y="20"/>
                          <a:pt x="67" y="27"/>
                          <a:pt x="78" y="28"/>
                        </a:cubicBezTo>
                        <a:cubicBezTo>
                          <a:pt x="85" y="28"/>
                          <a:pt x="92" y="33"/>
                          <a:pt x="100" y="37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8" name="Freeform 57">
                    <a:extLst>
                      <a:ext uri="{FF2B5EF4-FFF2-40B4-BE49-F238E27FC236}">
                        <a16:creationId xmlns:a16="http://schemas.microsoft.com/office/drawing/2014/main" id="{E24556BB-9A0E-415B-B128-31DE99315E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36825" y="6521450"/>
                    <a:ext cx="242888" cy="242887"/>
                  </a:xfrm>
                  <a:custGeom>
                    <a:avLst/>
                    <a:gdLst>
                      <a:gd name="T0" fmla="*/ 1 w 79"/>
                      <a:gd name="T1" fmla="*/ 35 h 79"/>
                      <a:gd name="T2" fmla="*/ 20 w 79"/>
                      <a:gd name="T3" fmla="*/ 1 h 79"/>
                      <a:gd name="T4" fmla="*/ 79 w 79"/>
                      <a:gd name="T5" fmla="*/ 38 h 79"/>
                      <a:gd name="T6" fmla="*/ 35 w 79"/>
                      <a:gd name="T7" fmla="*/ 79 h 79"/>
                      <a:gd name="T8" fmla="*/ 1 w 79"/>
                      <a:gd name="T9" fmla="*/ 35 h 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9" h="79">
                        <a:moveTo>
                          <a:pt x="1" y="35"/>
                        </a:moveTo>
                        <a:cubicBezTo>
                          <a:pt x="4" y="23"/>
                          <a:pt x="0" y="1"/>
                          <a:pt x="20" y="1"/>
                        </a:cubicBezTo>
                        <a:cubicBezTo>
                          <a:pt x="59" y="0"/>
                          <a:pt x="79" y="16"/>
                          <a:pt x="79" y="38"/>
                        </a:cubicBezTo>
                        <a:cubicBezTo>
                          <a:pt x="78" y="58"/>
                          <a:pt x="56" y="79"/>
                          <a:pt x="35" y="79"/>
                        </a:cubicBezTo>
                        <a:cubicBezTo>
                          <a:pt x="15" y="79"/>
                          <a:pt x="1" y="62"/>
                          <a:pt x="1" y="3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49" name="Freeform 58">
                    <a:extLst>
                      <a:ext uri="{FF2B5EF4-FFF2-40B4-BE49-F238E27FC236}">
                        <a16:creationId xmlns:a16="http://schemas.microsoft.com/office/drawing/2014/main" id="{3E3358B2-094C-4904-9233-A773CDD58C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4188" y="6816725"/>
                    <a:ext cx="147638" cy="149225"/>
                  </a:xfrm>
                  <a:custGeom>
                    <a:avLst/>
                    <a:gdLst>
                      <a:gd name="T0" fmla="*/ 25 w 48"/>
                      <a:gd name="T1" fmla="*/ 0 h 48"/>
                      <a:gd name="T2" fmla="*/ 48 w 48"/>
                      <a:gd name="T3" fmla="*/ 25 h 48"/>
                      <a:gd name="T4" fmla="*/ 23 w 48"/>
                      <a:gd name="T5" fmla="*/ 47 h 48"/>
                      <a:gd name="T6" fmla="*/ 0 w 48"/>
                      <a:gd name="T7" fmla="*/ 23 h 48"/>
                      <a:gd name="T8" fmla="*/ 25 w 48"/>
                      <a:gd name="T9" fmla="*/ 0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8" h="48">
                        <a:moveTo>
                          <a:pt x="25" y="0"/>
                        </a:moveTo>
                        <a:cubicBezTo>
                          <a:pt x="39" y="2"/>
                          <a:pt x="48" y="10"/>
                          <a:pt x="48" y="25"/>
                        </a:cubicBezTo>
                        <a:cubicBezTo>
                          <a:pt x="47" y="39"/>
                          <a:pt x="38" y="48"/>
                          <a:pt x="23" y="47"/>
                        </a:cubicBezTo>
                        <a:cubicBezTo>
                          <a:pt x="8" y="47"/>
                          <a:pt x="0" y="38"/>
                          <a:pt x="0" y="23"/>
                        </a:cubicBezTo>
                        <a:cubicBezTo>
                          <a:pt x="0" y="8"/>
                          <a:pt x="10" y="1"/>
                          <a:pt x="25" y="0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  <p:sp>
                <p:nvSpPr>
                  <p:cNvPr id="250" name="Freeform 59">
                    <a:extLst>
                      <a:ext uri="{FF2B5EF4-FFF2-40B4-BE49-F238E27FC236}">
                        <a16:creationId xmlns:a16="http://schemas.microsoft.com/office/drawing/2014/main" id="{110F1ADF-1AE5-46AF-A7D7-ADEA2BCD11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24000" y="6008688"/>
                    <a:ext cx="150813" cy="147637"/>
                  </a:xfrm>
                  <a:custGeom>
                    <a:avLst/>
                    <a:gdLst>
                      <a:gd name="T0" fmla="*/ 49 w 49"/>
                      <a:gd name="T1" fmla="*/ 25 h 48"/>
                      <a:gd name="T2" fmla="*/ 24 w 49"/>
                      <a:gd name="T3" fmla="*/ 48 h 48"/>
                      <a:gd name="T4" fmla="*/ 1 w 49"/>
                      <a:gd name="T5" fmla="*/ 23 h 48"/>
                      <a:gd name="T6" fmla="*/ 26 w 49"/>
                      <a:gd name="T7" fmla="*/ 0 h 48"/>
                      <a:gd name="T8" fmla="*/ 49 w 49"/>
                      <a:gd name="T9" fmla="*/ 2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9" h="48">
                        <a:moveTo>
                          <a:pt x="49" y="25"/>
                        </a:moveTo>
                        <a:cubicBezTo>
                          <a:pt x="47" y="40"/>
                          <a:pt x="38" y="48"/>
                          <a:pt x="24" y="48"/>
                        </a:cubicBezTo>
                        <a:cubicBezTo>
                          <a:pt x="9" y="47"/>
                          <a:pt x="0" y="38"/>
                          <a:pt x="1" y="23"/>
                        </a:cubicBezTo>
                        <a:cubicBezTo>
                          <a:pt x="2" y="9"/>
                          <a:pt x="11" y="0"/>
                          <a:pt x="26" y="0"/>
                        </a:cubicBezTo>
                        <a:cubicBezTo>
                          <a:pt x="41" y="1"/>
                          <a:pt x="48" y="10"/>
                          <a:pt x="49" y="25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s-ES"/>
                  </a:p>
                </p:txBody>
              </p:sp>
            </p:grpSp>
            <p:sp>
              <p:nvSpPr>
                <p:cNvPr id="235" name="Freeform 60">
                  <a:extLst>
                    <a:ext uri="{FF2B5EF4-FFF2-40B4-BE49-F238E27FC236}">
                      <a16:creationId xmlns:a16="http://schemas.microsoft.com/office/drawing/2014/main" id="{46A52151-0171-4E44-B87B-E228D7D0B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975" y="6292850"/>
                  <a:ext cx="7938" cy="12700"/>
                </a:xfrm>
                <a:custGeom>
                  <a:avLst/>
                  <a:gdLst>
                    <a:gd name="T0" fmla="*/ 3 w 3"/>
                    <a:gd name="T1" fmla="*/ 0 h 4"/>
                    <a:gd name="T2" fmla="*/ 3 w 3"/>
                    <a:gd name="T3" fmla="*/ 4 h 4"/>
                    <a:gd name="T4" fmla="*/ 0 w 3"/>
                    <a:gd name="T5" fmla="*/ 2 h 4"/>
                    <a:gd name="T6" fmla="*/ 3 w 3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4">
                      <a:moveTo>
                        <a:pt x="3" y="0"/>
                      </a:moveTo>
                      <a:cubicBezTo>
                        <a:pt x="3" y="1"/>
                        <a:pt x="3" y="3"/>
                        <a:pt x="3" y="4"/>
                      </a:cubicBezTo>
                      <a:cubicBezTo>
                        <a:pt x="2" y="3"/>
                        <a:pt x="1" y="3"/>
                        <a:pt x="0" y="2"/>
                      </a:cubicBezTo>
                      <a:cubicBezTo>
                        <a:pt x="1" y="1"/>
                        <a:pt x="2" y="1"/>
                        <a:pt x="3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6" name="Freeform 61">
                  <a:extLst>
                    <a:ext uri="{FF2B5EF4-FFF2-40B4-BE49-F238E27FC236}">
                      <a16:creationId xmlns:a16="http://schemas.microsoft.com/office/drawing/2014/main" id="{AFE8C8B9-6D96-4E2B-A165-9D13E64C1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1525" y="5734050"/>
                  <a:ext cx="9525" cy="9525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0 h 3"/>
                    <a:gd name="T4" fmla="*/ 0 w 3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0" y="2"/>
                        <a:pt x="0" y="1"/>
                        <a:pt x="0" y="0"/>
                      </a:cubicBezTo>
                      <a:cubicBezTo>
                        <a:pt x="3" y="2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  <p:sp>
              <p:nvSpPr>
                <p:cNvPr id="237" name="Freeform 62">
                  <a:extLst>
                    <a:ext uri="{FF2B5EF4-FFF2-40B4-BE49-F238E27FC236}">
                      <a16:creationId xmlns:a16="http://schemas.microsoft.com/office/drawing/2014/main" id="{D7EBEA3D-F3D0-4915-B96E-6687E2552E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76538" y="5976938"/>
                  <a:ext cx="3175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47C3C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ES"/>
                </a:p>
              </p:txBody>
            </p:sp>
          </p:grpSp>
        </p:grpSp>
      </p:grpSp>
      <p:sp>
        <p:nvSpPr>
          <p:cNvPr id="5" name="Freeform 5">
            <a:extLst>
              <a:ext uri="{FF2B5EF4-FFF2-40B4-BE49-F238E27FC236}">
                <a16:creationId xmlns:a16="http://schemas.microsoft.com/office/drawing/2014/main" id="{BB5F341E-A545-85EF-2198-F149CA1A6BA3}"/>
              </a:ext>
            </a:extLst>
          </p:cNvPr>
          <p:cNvSpPr>
            <a:spLocks noEditPoints="1"/>
          </p:cNvSpPr>
          <p:nvPr/>
        </p:nvSpPr>
        <p:spPr bwMode="auto">
          <a:xfrm>
            <a:off x="5124450" y="809625"/>
            <a:ext cx="1798638" cy="1798638"/>
          </a:xfrm>
          <a:custGeom>
            <a:avLst/>
            <a:gdLst>
              <a:gd name="T0" fmla="*/ 359 w 475"/>
              <a:gd name="T1" fmla="*/ 426 h 475"/>
              <a:gd name="T2" fmla="*/ 324 w 475"/>
              <a:gd name="T3" fmla="*/ 439 h 475"/>
              <a:gd name="T4" fmla="*/ 292 w 475"/>
              <a:gd name="T5" fmla="*/ 466 h 475"/>
              <a:gd name="T6" fmla="*/ 241 w 475"/>
              <a:gd name="T7" fmla="*/ 473 h 475"/>
              <a:gd name="T8" fmla="*/ 205 w 475"/>
              <a:gd name="T9" fmla="*/ 454 h 475"/>
              <a:gd name="T10" fmla="*/ 162 w 475"/>
              <a:gd name="T11" fmla="*/ 442 h 475"/>
              <a:gd name="T12" fmla="*/ 120 w 475"/>
              <a:gd name="T13" fmla="*/ 440 h 475"/>
              <a:gd name="T14" fmla="*/ 80 w 475"/>
              <a:gd name="T15" fmla="*/ 412 h 475"/>
              <a:gd name="T16" fmla="*/ 67 w 475"/>
              <a:gd name="T17" fmla="*/ 374 h 475"/>
              <a:gd name="T18" fmla="*/ 41 w 475"/>
              <a:gd name="T19" fmla="*/ 336 h 475"/>
              <a:gd name="T20" fmla="*/ 13 w 475"/>
              <a:gd name="T21" fmla="*/ 304 h 475"/>
              <a:gd name="T22" fmla="*/ 2 w 475"/>
              <a:gd name="T23" fmla="*/ 257 h 475"/>
              <a:gd name="T24" fmla="*/ 17 w 475"/>
              <a:gd name="T25" fmla="*/ 217 h 475"/>
              <a:gd name="T26" fmla="*/ 30 w 475"/>
              <a:gd name="T27" fmla="*/ 173 h 475"/>
              <a:gd name="T28" fmla="*/ 27 w 475"/>
              <a:gd name="T29" fmla="*/ 133 h 475"/>
              <a:gd name="T30" fmla="*/ 54 w 475"/>
              <a:gd name="T31" fmla="*/ 90 h 475"/>
              <a:gd name="T32" fmla="*/ 91 w 475"/>
              <a:gd name="T33" fmla="*/ 75 h 475"/>
              <a:gd name="T34" fmla="*/ 121 w 475"/>
              <a:gd name="T35" fmla="*/ 47 h 475"/>
              <a:gd name="T36" fmla="*/ 147 w 475"/>
              <a:gd name="T37" fmla="*/ 19 h 475"/>
              <a:gd name="T38" fmla="*/ 190 w 475"/>
              <a:gd name="T39" fmla="*/ 22 h 475"/>
              <a:gd name="T40" fmla="*/ 234 w 475"/>
              <a:gd name="T41" fmla="*/ 19 h 475"/>
              <a:gd name="T42" fmla="*/ 272 w 475"/>
              <a:gd name="T43" fmla="*/ 5 h 475"/>
              <a:gd name="T44" fmla="*/ 320 w 475"/>
              <a:gd name="T45" fmla="*/ 18 h 475"/>
              <a:gd name="T46" fmla="*/ 346 w 475"/>
              <a:gd name="T47" fmla="*/ 49 h 475"/>
              <a:gd name="T48" fmla="*/ 384 w 475"/>
              <a:gd name="T49" fmla="*/ 77 h 475"/>
              <a:gd name="T50" fmla="*/ 421 w 475"/>
              <a:gd name="T51" fmla="*/ 90 h 475"/>
              <a:gd name="T52" fmla="*/ 449 w 475"/>
              <a:gd name="T53" fmla="*/ 135 h 475"/>
              <a:gd name="T54" fmla="*/ 444 w 475"/>
              <a:gd name="T55" fmla="*/ 173 h 475"/>
              <a:gd name="T56" fmla="*/ 454 w 475"/>
              <a:gd name="T57" fmla="*/ 220 h 475"/>
              <a:gd name="T58" fmla="*/ 472 w 475"/>
              <a:gd name="T59" fmla="*/ 255 h 475"/>
              <a:gd name="T60" fmla="*/ 462 w 475"/>
              <a:gd name="T61" fmla="*/ 305 h 475"/>
              <a:gd name="T62" fmla="*/ 432 w 475"/>
              <a:gd name="T63" fmla="*/ 333 h 475"/>
              <a:gd name="T64" fmla="*/ 409 w 475"/>
              <a:gd name="T65" fmla="*/ 372 h 475"/>
              <a:gd name="T66" fmla="*/ 395 w 475"/>
              <a:gd name="T67" fmla="*/ 411 h 475"/>
              <a:gd name="T68" fmla="*/ 276 w 475"/>
              <a:gd name="T69" fmla="*/ 238 h 475"/>
              <a:gd name="T70" fmla="*/ 237 w 475"/>
              <a:gd name="T71" fmla="*/ 277 h 475"/>
              <a:gd name="T72" fmla="*/ 159 w 475"/>
              <a:gd name="T73" fmla="*/ 141 h 475"/>
              <a:gd name="T74" fmla="*/ 189 w 475"/>
              <a:gd name="T75" fmla="*/ 217 h 475"/>
              <a:gd name="T76" fmla="*/ 215 w 475"/>
              <a:gd name="T77" fmla="*/ 190 h 475"/>
              <a:gd name="T78" fmla="*/ 311 w 475"/>
              <a:gd name="T79" fmla="*/ 336 h 475"/>
              <a:gd name="T80" fmla="*/ 284 w 475"/>
              <a:gd name="T81" fmla="*/ 260 h 475"/>
              <a:gd name="T82" fmla="*/ 260 w 475"/>
              <a:gd name="T83" fmla="*/ 287 h 475"/>
              <a:gd name="T84" fmla="*/ 324 w 475"/>
              <a:gd name="T85" fmla="*/ 211 h 475"/>
              <a:gd name="T86" fmla="*/ 285 w 475"/>
              <a:gd name="T87" fmla="*/ 252 h 475"/>
              <a:gd name="T88" fmla="*/ 359 w 475"/>
              <a:gd name="T89" fmla="*/ 255 h 475"/>
              <a:gd name="T90" fmla="*/ 140 w 475"/>
              <a:gd name="T91" fmla="*/ 311 h 475"/>
              <a:gd name="T92" fmla="*/ 216 w 475"/>
              <a:gd name="T93" fmla="*/ 286 h 475"/>
              <a:gd name="T94" fmla="*/ 190 w 475"/>
              <a:gd name="T95" fmla="*/ 260 h 475"/>
              <a:gd name="T96" fmla="*/ 264 w 475"/>
              <a:gd name="T97" fmla="*/ 328 h 475"/>
              <a:gd name="T98" fmla="*/ 224 w 475"/>
              <a:gd name="T99" fmla="*/ 286 h 475"/>
              <a:gd name="T100" fmla="*/ 218 w 475"/>
              <a:gd name="T101" fmla="*/ 357 h 475"/>
              <a:gd name="T102" fmla="*/ 335 w 475"/>
              <a:gd name="T103" fmla="*/ 165 h 475"/>
              <a:gd name="T104" fmla="*/ 260 w 475"/>
              <a:gd name="T105" fmla="*/ 191 h 475"/>
              <a:gd name="T106" fmla="*/ 287 w 475"/>
              <a:gd name="T107" fmla="*/ 216 h 475"/>
              <a:gd name="T108" fmla="*/ 265 w 475"/>
              <a:gd name="T109" fmla="*/ 144 h 475"/>
              <a:gd name="T110" fmla="*/ 213 w 475"/>
              <a:gd name="T111" fmla="*/ 131 h 475"/>
              <a:gd name="T112" fmla="*/ 252 w 475"/>
              <a:gd name="T113" fmla="*/ 191 h 475"/>
              <a:gd name="T114" fmla="*/ 148 w 475"/>
              <a:gd name="T115" fmla="*/ 211 h 475"/>
              <a:gd name="T116" fmla="*/ 143 w 475"/>
              <a:gd name="T117" fmla="*/ 265 h 475"/>
              <a:gd name="T118" fmla="*/ 189 w 475"/>
              <a:gd name="T119" fmla="*/ 230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5" h="475">
                <a:moveTo>
                  <a:pt x="382" y="411"/>
                </a:moveTo>
                <a:cubicBezTo>
                  <a:pt x="381" y="411"/>
                  <a:pt x="380" y="411"/>
                  <a:pt x="379" y="411"/>
                </a:cubicBezTo>
                <a:cubicBezTo>
                  <a:pt x="363" y="411"/>
                  <a:pt x="363" y="411"/>
                  <a:pt x="359" y="426"/>
                </a:cubicBezTo>
                <a:cubicBezTo>
                  <a:pt x="357" y="431"/>
                  <a:pt x="355" y="436"/>
                  <a:pt x="354" y="442"/>
                </a:cubicBezTo>
                <a:cubicBezTo>
                  <a:pt x="353" y="445"/>
                  <a:pt x="350" y="446"/>
                  <a:pt x="347" y="445"/>
                </a:cubicBezTo>
                <a:cubicBezTo>
                  <a:pt x="339" y="443"/>
                  <a:pt x="332" y="441"/>
                  <a:pt x="324" y="439"/>
                </a:cubicBezTo>
                <a:cubicBezTo>
                  <a:pt x="316" y="437"/>
                  <a:pt x="315" y="437"/>
                  <a:pt x="311" y="445"/>
                </a:cubicBezTo>
                <a:cubicBezTo>
                  <a:pt x="308" y="451"/>
                  <a:pt x="304" y="457"/>
                  <a:pt x="300" y="464"/>
                </a:cubicBezTo>
                <a:cubicBezTo>
                  <a:pt x="298" y="467"/>
                  <a:pt x="296" y="468"/>
                  <a:pt x="292" y="466"/>
                </a:cubicBezTo>
                <a:cubicBezTo>
                  <a:pt x="284" y="461"/>
                  <a:pt x="276" y="457"/>
                  <a:pt x="268" y="453"/>
                </a:cubicBezTo>
                <a:cubicBezTo>
                  <a:pt x="265" y="451"/>
                  <a:pt x="264" y="451"/>
                  <a:pt x="261" y="453"/>
                </a:cubicBezTo>
                <a:cubicBezTo>
                  <a:pt x="254" y="459"/>
                  <a:pt x="248" y="467"/>
                  <a:pt x="241" y="473"/>
                </a:cubicBezTo>
                <a:cubicBezTo>
                  <a:pt x="238" y="475"/>
                  <a:pt x="236" y="475"/>
                  <a:pt x="234" y="473"/>
                </a:cubicBezTo>
                <a:cubicBezTo>
                  <a:pt x="228" y="467"/>
                  <a:pt x="221" y="461"/>
                  <a:pt x="215" y="455"/>
                </a:cubicBezTo>
                <a:cubicBezTo>
                  <a:pt x="212" y="452"/>
                  <a:pt x="209" y="451"/>
                  <a:pt x="205" y="454"/>
                </a:cubicBezTo>
                <a:cubicBezTo>
                  <a:pt x="198" y="458"/>
                  <a:pt x="190" y="462"/>
                  <a:pt x="183" y="466"/>
                </a:cubicBezTo>
                <a:cubicBezTo>
                  <a:pt x="180" y="468"/>
                  <a:pt x="178" y="468"/>
                  <a:pt x="176" y="465"/>
                </a:cubicBezTo>
                <a:cubicBezTo>
                  <a:pt x="171" y="457"/>
                  <a:pt x="166" y="450"/>
                  <a:pt x="162" y="442"/>
                </a:cubicBezTo>
                <a:cubicBezTo>
                  <a:pt x="160" y="439"/>
                  <a:pt x="158" y="437"/>
                  <a:pt x="154" y="438"/>
                </a:cubicBezTo>
                <a:cubicBezTo>
                  <a:pt x="146" y="441"/>
                  <a:pt x="138" y="443"/>
                  <a:pt x="130" y="445"/>
                </a:cubicBezTo>
                <a:cubicBezTo>
                  <a:pt x="123" y="447"/>
                  <a:pt x="121" y="446"/>
                  <a:pt x="120" y="440"/>
                </a:cubicBezTo>
                <a:cubicBezTo>
                  <a:pt x="118" y="432"/>
                  <a:pt x="115" y="424"/>
                  <a:pt x="112" y="416"/>
                </a:cubicBezTo>
                <a:cubicBezTo>
                  <a:pt x="111" y="413"/>
                  <a:pt x="110" y="412"/>
                  <a:pt x="107" y="412"/>
                </a:cubicBezTo>
                <a:cubicBezTo>
                  <a:pt x="98" y="412"/>
                  <a:pt x="89" y="412"/>
                  <a:pt x="80" y="412"/>
                </a:cubicBezTo>
                <a:cubicBezTo>
                  <a:pt x="76" y="412"/>
                  <a:pt x="74" y="411"/>
                  <a:pt x="74" y="406"/>
                </a:cubicBezTo>
                <a:cubicBezTo>
                  <a:pt x="73" y="397"/>
                  <a:pt x="72" y="388"/>
                  <a:pt x="71" y="378"/>
                </a:cubicBezTo>
                <a:cubicBezTo>
                  <a:pt x="71" y="375"/>
                  <a:pt x="69" y="374"/>
                  <a:pt x="67" y="374"/>
                </a:cubicBezTo>
                <a:cubicBezTo>
                  <a:pt x="58" y="372"/>
                  <a:pt x="49" y="370"/>
                  <a:pt x="41" y="367"/>
                </a:cubicBezTo>
                <a:cubicBezTo>
                  <a:pt x="37" y="366"/>
                  <a:pt x="35" y="364"/>
                  <a:pt x="36" y="360"/>
                </a:cubicBezTo>
                <a:cubicBezTo>
                  <a:pt x="38" y="352"/>
                  <a:pt x="39" y="344"/>
                  <a:pt x="41" y="336"/>
                </a:cubicBezTo>
                <a:cubicBezTo>
                  <a:pt x="43" y="330"/>
                  <a:pt x="40" y="328"/>
                  <a:pt x="36" y="325"/>
                </a:cubicBezTo>
                <a:cubicBezTo>
                  <a:pt x="29" y="321"/>
                  <a:pt x="21" y="318"/>
                  <a:pt x="14" y="314"/>
                </a:cubicBezTo>
                <a:cubicBezTo>
                  <a:pt x="11" y="312"/>
                  <a:pt x="10" y="309"/>
                  <a:pt x="13" y="304"/>
                </a:cubicBezTo>
                <a:cubicBezTo>
                  <a:pt x="17" y="296"/>
                  <a:pt x="20" y="289"/>
                  <a:pt x="24" y="282"/>
                </a:cubicBezTo>
                <a:cubicBezTo>
                  <a:pt x="25" y="279"/>
                  <a:pt x="25" y="277"/>
                  <a:pt x="22" y="275"/>
                </a:cubicBezTo>
                <a:cubicBezTo>
                  <a:pt x="16" y="269"/>
                  <a:pt x="9" y="263"/>
                  <a:pt x="2" y="257"/>
                </a:cubicBezTo>
                <a:cubicBezTo>
                  <a:pt x="0" y="254"/>
                  <a:pt x="0" y="251"/>
                  <a:pt x="2" y="249"/>
                </a:cubicBezTo>
                <a:cubicBezTo>
                  <a:pt x="7" y="243"/>
                  <a:pt x="11" y="237"/>
                  <a:pt x="16" y="231"/>
                </a:cubicBezTo>
                <a:cubicBezTo>
                  <a:pt x="23" y="224"/>
                  <a:pt x="22" y="225"/>
                  <a:pt x="17" y="217"/>
                </a:cubicBezTo>
                <a:cubicBezTo>
                  <a:pt x="14" y="210"/>
                  <a:pt x="10" y="204"/>
                  <a:pt x="5" y="198"/>
                </a:cubicBezTo>
                <a:cubicBezTo>
                  <a:pt x="2" y="194"/>
                  <a:pt x="4" y="191"/>
                  <a:pt x="7" y="189"/>
                </a:cubicBezTo>
                <a:cubicBezTo>
                  <a:pt x="15" y="184"/>
                  <a:pt x="22" y="178"/>
                  <a:pt x="30" y="173"/>
                </a:cubicBezTo>
                <a:cubicBezTo>
                  <a:pt x="32" y="172"/>
                  <a:pt x="33" y="169"/>
                  <a:pt x="31" y="166"/>
                </a:cubicBezTo>
                <a:cubicBezTo>
                  <a:pt x="28" y="158"/>
                  <a:pt x="25" y="150"/>
                  <a:pt x="22" y="142"/>
                </a:cubicBezTo>
                <a:cubicBezTo>
                  <a:pt x="21" y="137"/>
                  <a:pt x="22" y="135"/>
                  <a:pt x="27" y="133"/>
                </a:cubicBezTo>
                <a:cubicBezTo>
                  <a:pt x="35" y="130"/>
                  <a:pt x="43" y="127"/>
                  <a:pt x="51" y="123"/>
                </a:cubicBezTo>
                <a:cubicBezTo>
                  <a:pt x="54" y="122"/>
                  <a:pt x="55" y="121"/>
                  <a:pt x="55" y="118"/>
                </a:cubicBezTo>
                <a:cubicBezTo>
                  <a:pt x="55" y="109"/>
                  <a:pt x="54" y="100"/>
                  <a:pt x="54" y="90"/>
                </a:cubicBezTo>
                <a:cubicBezTo>
                  <a:pt x="53" y="86"/>
                  <a:pt x="56" y="83"/>
                  <a:pt x="60" y="84"/>
                </a:cubicBezTo>
                <a:cubicBezTo>
                  <a:pt x="69" y="85"/>
                  <a:pt x="77" y="81"/>
                  <a:pt x="86" y="81"/>
                </a:cubicBezTo>
                <a:cubicBezTo>
                  <a:pt x="89" y="81"/>
                  <a:pt x="91" y="78"/>
                  <a:pt x="91" y="75"/>
                </a:cubicBezTo>
                <a:cubicBezTo>
                  <a:pt x="91" y="66"/>
                  <a:pt x="95" y="58"/>
                  <a:pt x="96" y="49"/>
                </a:cubicBezTo>
                <a:cubicBezTo>
                  <a:pt x="96" y="43"/>
                  <a:pt x="98" y="43"/>
                  <a:pt x="104" y="45"/>
                </a:cubicBezTo>
                <a:cubicBezTo>
                  <a:pt x="109" y="46"/>
                  <a:pt x="115" y="45"/>
                  <a:pt x="121" y="47"/>
                </a:cubicBezTo>
                <a:cubicBezTo>
                  <a:pt x="122" y="47"/>
                  <a:pt x="123" y="47"/>
                  <a:pt x="124" y="47"/>
                </a:cubicBezTo>
                <a:cubicBezTo>
                  <a:pt x="133" y="49"/>
                  <a:pt x="136" y="46"/>
                  <a:pt x="139" y="38"/>
                </a:cubicBezTo>
                <a:cubicBezTo>
                  <a:pt x="141" y="31"/>
                  <a:pt x="144" y="25"/>
                  <a:pt x="147" y="19"/>
                </a:cubicBezTo>
                <a:cubicBezTo>
                  <a:pt x="148" y="15"/>
                  <a:pt x="151" y="15"/>
                  <a:pt x="154" y="17"/>
                </a:cubicBezTo>
                <a:cubicBezTo>
                  <a:pt x="163" y="20"/>
                  <a:pt x="171" y="24"/>
                  <a:pt x="180" y="27"/>
                </a:cubicBezTo>
                <a:cubicBezTo>
                  <a:pt x="185" y="29"/>
                  <a:pt x="187" y="25"/>
                  <a:pt x="190" y="22"/>
                </a:cubicBezTo>
                <a:cubicBezTo>
                  <a:pt x="195" y="16"/>
                  <a:pt x="199" y="10"/>
                  <a:pt x="203" y="4"/>
                </a:cubicBezTo>
                <a:cubicBezTo>
                  <a:pt x="206" y="1"/>
                  <a:pt x="209" y="0"/>
                  <a:pt x="213" y="4"/>
                </a:cubicBezTo>
                <a:cubicBezTo>
                  <a:pt x="219" y="9"/>
                  <a:pt x="227" y="14"/>
                  <a:pt x="234" y="19"/>
                </a:cubicBezTo>
                <a:cubicBezTo>
                  <a:pt x="237" y="22"/>
                  <a:pt x="240" y="20"/>
                  <a:pt x="243" y="18"/>
                </a:cubicBezTo>
                <a:cubicBezTo>
                  <a:pt x="249" y="13"/>
                  <a:pt x="256" y="9"/>
                  <a:pt x="262" y="3"/>
                </a:cubicBezTo>
                <a:cubicBezTo>
                  <a:pt x="265" y="0"/>
                  <a:pt x="269" y="1"/>
                  <a:pt x="272" y="5"/>
                </a:cubicBezTo>
                <a:cubicBezTo>
                  <a:pt x="276" y="11"/>
                  <a:pt x="281" y="17"/>
                  <a:pt x="285" y="23"/>
                </a:cubicBezTo>
                <a:cubicBezTo>
                  <a:pt x="290" y="29"/>
                  <a:pt x="291" y="29"/>
                  <a:pt x="299" y="26"/>
                </a:cubicBezTo>
                <a:cubicBezTo>
                  <a:pt x="306" y="23"/>
                  <a:pt x="313" y="21"/>
                  <a:pt x="320" y="18"/>
                </a:cubicBezTo>
                <a:cubicBezTo>
                  <a:pt x="324" y="16"/>
                  <a:pt x="326" y="17"/>
                  <a:pt x="328" y="21"/>
                </a:cubicBezTo>
                <a:cubicBezTo>
                  <a:pt x="331" y="29"/>
                  <a:pt x="335" y="37"/>
                  <a:pt x="339" y="45"/>
                </a:cubicBezTo>
                <a:cubicBezTo>
                  <a:pt x="340" y="49"/>
                  <a:pt x="343" y="50"/>
                  <a:pt x="346" y="49"/>
                </a:cubicBezTo>
                <a:cubicBezTo>
                  <a:pt x="355" y="47"/>
                  <a:pt x="364" y="46"/>
                  <a:pt x="372" y="45"/>
                </a:cubicBezTo>
                <a:cubicBezTo>
                  <a:pt x="376" y="45"/>
                  <a:pt x="378" y="45"/>
                  <a:pt x="379" y="50"/>
                </a:cubicBezTo>
                <a:cubicBezTo>
                  <a:pt x="380" y="59"/>
                  <a:pt x="382" y="68"/>
                  <a:pt x="384" y="77"/>
                </a:cubicBezTo>
                <a:cubicBezTo>
                  <a:pt x="384" y="80"/>
                  <a:pt x="386" y="81"/>
                  <a:pt x="389" y="82"/>
                </a:cubicBezTo>
                <a:cubicBezTo>
                  <a:pt x="398" y="83"/>
                  <a:pt x="407" y="84"/>
                  <a:pt x="416" y="85"/>
                </a:cubicBezTo>
                <a:cubicBezTo>
                  <a:pt x="420" y="85"/>
                  <a:pt x="421" y="86"/>
                  <a:pt x="421" y="90"/>
                </a:cubicBezTo>
                <a:cubicBezTo>
                  <a:pt x="420" y="99"/>
                  <a:pt x="420" y="109"/>
                  <a:pt x="419" y="118"/>
                </a:cubicBezTo>
                <a:cubicBezTo>
                  <a:pt x="418" y="122"/>
                  <a:pt x="420" y="123"/>
                  <a:pt x="423" y="124"/>
                </a:cubicBezTo>
                <a:cubicBezTo>
                  <a:pt x="432" y="128"/>
                  <a:pt x="440" y="131"/>
                  <a:pt x="449" y="135"/>
                </a:cubicBezTo>
                <a:cubicBezTo>
                  <a:pt x="452" y="136"/>
                  <a:pt x="453" y="138"/>
                  <a:pt x="452" y="141"/>
                </a:cubicBezTo>
                <a:cubicBezTo>
                  <a:pt x="448" y="150"/>
                  <a:pt x="446" y="159"/>
                  <a:pt x="442" y="168"/>
                </a:cubicBezTo>
                <a:cubicBezTo>
                  <a:pt x="441" y="171"/>
                  <a:pt x="442" y="172"/>
                  <a:pt x="444" y="173"/>
                </a:cubicBezTo>
                <a:cubicBezTo>
                  <a:pt x="450" y="179"/>
                  <a:pt x="457" y="183"/>
                  <a:pt x="464" y="188"/>
                </a:cubicBezTo>
                <a:cubicBezTo>
                  <a:pt x="471" y="192"/>
                  <a:pt x="471" y="193"/>
                  <a:pt x="467" y="200"/>
                </a:cubicBezTo>
                <a:cubicBezTo>
                  <a:pt x="463" y="206"/>
                  <a:pt x="459" y="213"/>
                  <a:pt x="454" y="220"/>
                </a:cubicBezTo>
                <a:cubicBezTo>
                  <a:pt x="452" y="223"/>
                  <a:pt x="452" y="225"/>
                  <a:pt x="455" y="228"/>
                </a:cubicBezTo>
                <a:cubicBezTo>
                  <a:pt x="461" y="235"/>
                  <a:pt x="466" y="242"/>
                  <a:pt x="472" y="249"/>
                </a:cubicBezTo>
                <a:cubicBezTo>
                  <a:pt x="475" y="251"/>
                  <a:pt x="474" y="253"/>
                  <a:pt x="472" y="255"/>
                </a:cubicBezTo>
                <a:cubicBezTo>
                  <a:pt x="465" y="261"/>
                  <a:pt x="459" y="267"/>
                  <a:pt x="452" y="274"/>
                </a:cubicBezTo>
                <a:cubicBezTo>
                  <a:pt x="447" y="279"/>
                  <a:pt x="447" y="279"/>
                  <a:pt x="451" y="285"/>
                </a:cubicBezTo>
                <a:cubicBezTo>
                  <a:pt x="455" y="292"/>
                  <a:pt x="458" y="299"/>
                  <a:pt x="462" y="305"/>
                </a:cubicBezTo>
                <a:cubicBezTo>
                  <a:pt x="464" y="309"/>
                  <a:pt x="463" y="312"/>
                  <a:pt x="459" y="314"/>
                </a:cubicBezTo>
                <a:cubicBezTo>
                  <a:pt x="450" y="318"/>
                  <a:pt x="443" y="323"/>
                  <a:pt x="435" y="327"/>
                </a:cubicBezTo>
                <a:cubicBezTo>
                  <a:pt x="432" y="328"/>
                  <a:pt x="432" y="330"/>
                  <a:pt x="432" y="333"/>
                </a:cubicBezTo>
                <a:cubicBezTo>
                  <a:pt x="434" y="342"/>
                  <a:pt x="436" y="352"/>
                  <a:pt x="438" y="361"/>
                </a:cubicBezTo>
                <a:cubicBezTo>
                  <a:pt x="438" y="364"/>
                  <a:pt x="437" y="366"/>
                  <a:pt x="434" y="366"/>
                </a:cubicBezTo>
                <a:cubicBezTo>
                  <a:pt x="426" y="368"/>
                  <a:pt x="417" y="371"/>
                  <a:pt x="409" y="372"/>
                </a:cubicBezTo>
                <a:cubicBezTo>
                  <a:pt x="404" y="373"/>
                  <a:pt x="402" y="375"/>
                  <a:pt x="402" y="380"/>
                </a:cubicBezTo>
                <a:cubicBezTo>
                  <a:pt x="402" y="389"/>
                  <a:pt x="401" y="397"/>
                  <a:pt x="401" y="406"/>
                </a:cubicBezTo>
                <a:cubicBezTo>
                  <a:pt x="401" y="410"/>
                  <a:pt x="399" y="411"/>
                  <a:pt x="395" y="411"/>
                </a:cubicBezTo>
                <a:cubicBezTo>
                  <a:pt x="391" y="411"/>
                  <a:pt x="386" y="411"/>
                  <a:pt x="382" y="411"/>
                </a:cubicBezTo>
                <a:cubicBezTo>
                  <a:pt x="382" y="411"/>
                  <a:pt x="382" y="411"/>
                  <a:pt x="382" y="411"/>
                </a:cubicBezTo>
                <a:close/>
                <a:moveTo>
                  <a:pt x="276" y="238"/>
                </a:moveTo>
                <a:cubicBezTo>
                  <a:pt x="278" y="218"/>
                  <a:pt x="259" y="199"/>
                  <a:pt x="238" y="199"/>
                </a:cubicBezTo>
                <a:cubicBezTo>
                  <a:pt x="217" y="199"/>
                  <a:pt x="198" y="216"/>
                  <a:pt x="198" y="238"/>
                </a:cubicBezTo>
                <a:cubicBezTo>
                  <a:pt x="198" y="260"/>
                  <a:pt x="216" y="277"/>
                  <a:pt x="237" y="277"/>
                </a:cubicBezTo>
                <a:cubicBezTo>
                  <a:pt x="259" y="277"/>
                  <a:pt x="276" y="260"/>
                  <a:pt x="276" y="238"/>
                </a:cubicBezTo>
                <a:close/>
                <a:moveTo>
                  <a:pt x="161" y="141"/>
                </a:moveTo>
                <a:cubicBezTo>
                  <a:pt x="160" y="141"/>
                  <a:pt x="160" y="141"/>
                  <a:pt x="159" y="141"/>
                </a:cubicBezTo>
                <a:cubicBezTo>
                  <a:pt x="151" y="141"/>
                  <a:pt x="142" y="146"/>
                  <a:pt x="140" y="153"/>
                </a:cubicBezTo>
                <a:cubicBezTo>
                  <a:pt x="137" y="166"/>
                  <a:pt x="142" y="177"/>
                  <a:pt x="149" y="188"/>
                </a:cubicBezTo>
                <a:cubicBezTo>
                  <a:pt x="159" y="202"/>
                  <a:pt x="175" y="208"/>
                  <a:pt x="189" y="217"/>
                </a:cubicBezTo>
                <a:cubicBezTo>
                  <a:pt x="191" y="218"/>
                  <a:pt x="193" y="217"/>
                  <a:pt x="194" y="215"/>
                </a:cubicBezTo>
                <a:cubicBezTo>
                  <a:pt x="198" y="206"/>
                  <a:pt x="205" y="199"/>
                  <a:pt x="213" y="195"/>
                </a:cubicBezTo>
                <a:cubicBezTo>
                  <a:pt x="215" y="194"/>
                  <a:pt x="216" y="193"/>
                  <a:pt x="215" y="190"/>
                </a:cubicBezTo>
                <a:cubicBezTo>
                  <a:pt x="210" y="180"/>
                  <a:pt x="205" y="170"/>
                  <a:pt x="198" y="161"/>
                </a:cubicBezTo>
                <a:cubicBezTo>
                  <a:pt x="189" y="149"/>
                  <a:pt x="177" y="142"/>
                  <a:pt x="161" y="141"/>
                </a:cubicBezTo>
                <a:close/>
                <a:moveTo>
                  <a:pt x="311" y="336"/>
                </a:moveTo>
                <a:cubicBezTo>
                  <a:pt x="327" y="336"/>
                  <a:pt x="335" y="328"/>
                  <a:pt x="335" y="315"/>
                </a:cubicBezTo>
                <a:cubicBezTo>
                  <a:pt x="335" y="306"/>
                  <a:pt x="332" y="298"/>
                  <a:pt x="327" y="291"/>
                </a:cubicBezTo>
                <a:cubicBezTo>
                  <a:pt x="316" y="275"/>
                  <a:pt x="300" y="268"/>
                  <a:pt x="284" y="260"/>
                </a:cubicBezTo>
                <a:cubicBezTo>
                  <a:pt x="282" y="259"/>
                  <a:pt x="281" y="261"/>
                  <a:pt x="281" y="262"/>
                </a:cubicBezTo>
                <a:cubicBezTo>
                  <a:pt x="276" y="270"/>
                  <a:pt x="270" y="277"/>
                  <a:pt x="262" y="281"/>
                </a:cubicBezTo>
                <a:cubicBezTo>
                  <a:pt x="259" y="283"/>
                  <a:pt x="258" y="284"/>
                  <a:pt x="260" y="287"/>
                </a:cubicBezTo>
                <a:cubicBezTo>
                  <a:pt x="265" y="297"/>
                  <a:pt x="270" y="306"/>
                  <a:pt x="276" y="315"/>
                </a:cubicBezTo>
                <a:cubicBezTo>
                  <a:pt x="286" y="327"/>
                  <a:pt x="298" y="335"/>
                  <a:pt x="311" y="336"/>
                </a:cubicBezTo>
                <a:close/>
                <a:moveTo>
                  <a:pt x="324" y="211"/>
                </a:moveTo>
                <a:cubicBezTo>
                  <a:pt x="314" y="211"/>
                  <a:pt x="302" y="216"/>
                  <a:pt x="289" y="219"/>
                </a:cubicBezTo>
                <a:cubicBezTo>
                  <a:pt x="285" y="221"/>
                  <a:pt x="284" y="222"/>
                  <a:pt x="285" y="226"/>
                </a:cubicBezTo>
                <a:cubicBezTo>
                  <a:pt x="288" y="235"/>
                  <a:pt x="288" y="243"/>
                  <a:pt x="285" y="252"/>
                </a:cubicBezTo>
                <a:cubicBezTo>
                  <a:pt x="283" y="255"/>
                  <a:pt x="284" y="256"/>
                  <a:pt x="287" y="257"/>
                </a:cubicBezTo>
                <a:cubicBezTo>
                  <a:pt x="297" y="260"/>
                  <a:pt x="308" y="264"/>
                  <a:pt x="319" y="265"/>
                </a:cubicBezTo>
                <a:cubicBezTo>
                  <a:pt x="333" y="267"/>
                  <a:pt x="347" y="265"/>
                  <a:pt x="359" y="255"/>
                </a:cubicBezTo>
                <a:cubicBezTo>
                  <a:pt x="370" y="246"/>
                  <a:pt x="371" y="233"/>
                  <a:pt x="360" y="223"/>
                </a:cubicBezTo>
                <a:cubicBezTo>
                  <a:pt x="351" y="214"/>
                  <a:pt x="340" y="212"/>
                  <a:pt x="324" y="211"/>
                </a:cubicBezTo>
                <a:close/>
                <a:moveTo>
                  <a:pt x="140" y="311"/>
                </a:moveTo>
                <a:cubicBezTo>
                  <a:pt x="139" y="327"/>
                  <a:pt x="146" y="337"/>
                  <a:pt x="160" y="336"/>
                </a:cubicBezTo>
                <a:cubicBezTo>
                  <a:pt x="176" y="336"/>
                  <a:pt x="187" y="328"/>
                  <a:pt x="197" y="317"/>
                </a:cubicBezTo>
                <a:cubicBezTo>
                  <a:pt x="205" y="308"/>
                  <a:pt x="210" y="297"/>
                  <a:pt x="216" y="286"/>
                </a:cubicBezTo>
                <a:cubicBezTo>
                  <a:pt x="217" y="284"/>
                  <a:pt x="216" y="283"/>
                  <a:pt x="214" y="282"/>
                </a:cubicBezTo>
                <a:cubicBezTo>
                  <a:pt x="205" y="277"/>
                  <a:pt x="199" y="270"/>
                  <a:pt x="194" y="261"/>
                </a:cubicBezTo>
                <a:cubicBezTo>
                  <a:pt x="193" y="260"/>
                  <a:pt x="192" y="259"/>
                  <a:pt x="190" y="260"/>
                </a:cubicBezTo>
                <a:cubicBezTo>
                  <a:pt x="178" y="267"/>
                  <a:pt x="165" y="272"/>
                  <a:pt x="155" y="282"/>
                </a:cubicBezTo>
                <a:cubicBezTo>
                  <a:pt x="146" y="291"/>
                  <a:pt x="140" y="302"/>
                  <a:pt x="140" y="311"/>
                </a:cubicBezTo>
                <a:close/>
                <a:moveTo>
                  <a:pt x="264" y="328"/>
                </a:moveTo>
                <a:cubicBezTo>
                  <a:pt x="265" y="314"/>
                  <a:pt x="259" y="301"/>
                  <a:pt x="256" y="287"/>
                </a:cubicBezTo>
                <a:cubicBezTo>
                  <a:pt x="255" y="285"/>
                  <a:pt x="253" y="285"/>
                  <a:pt x="251" y="286"/>
                </a:cubicBezTo>
                <a:cubicBezTo>
                  <a:pt x="242" y="288"/>
                  <a:pt x="233" y="288"/>
                  <a:pt x="224" y="286"/>
                </a:cubicBezTo>
                <a:cubicBezTo>
                  <a:pt x="221" y="285"/>
                  <a:pt x="220" y="286"/>
                  <a:pt x="219" y="289"/>
                </a:cubicBezTo>
                <a:cubicBezTo>
                  <a:pt x="216" y="299"/>
                  <a:pt x="213" y="309"/>
                  <a:pt x="211" y="319"/>
                </a:cubicBezTo>
                <a:cubicBezTo>
                  <a:pt x="209" y="332"/>
                  <a:pt x="211" y="345"/>
                  <a:pt x="218" y="357"/>
                </a:cubicBezTo>
                <a:cubicBezTo>
                  <a:pt x="227" y="371"/>
                  <a:pt x="242" y="373"/>
                  <a:pt x="253" y="361"/>
                </a:cubicBezTo>
                <a:cubicBezTo>
                  <a:pt x="262" y="352"/>
                  <a:pt x="264" y="340"/>
                  <a:pt x="264" y="328"/>
                </a:cubicBezTo>
                <a:close/>
                <a:moveTo>
                  <a:pt x="335" y="165"/>
                </a:moveTo>
                <a:cubicBezTo>
                  <a:pt x="336" y="148"/>
                  <a:pt x="326" y="139"/>
                  <a:pt x="312" y="141"/>
                </a:cubicBezTo>
                <a:cubicBezTo>
                  <a:pt x="302" y="142"/>
                  <a:pt x="294" y="146"/>
                  <a:pt x="286" y="152"/>
                </a:cubicBezTo>
                <a:cubicBezTo>
                  <a:pt x="273" y="162"/>
                  <a:pt x="267" y="177"/>
                  <a:pt x="260" y="191"/>
                </a:cubicBezTo>
                <a:cubicBezTo>
                  <a:pt x="258" y="194"/>
                  <a:pt x="260" y="194"/>
                  <a:pt x="262" y="195"/>
                </a:cubicBezTo>
                <a:cubicBezTo>
                  <a:pt x="270" y="200"/>
                  <a:pt x="276" y="205"/>
                  <a:pt x="280" y="214"/>
                </a:cubicBezTo>
                <a:cubicBezTo>
                  <a:pt x="282" y="217"/>
                  <a:pt x="284" y="217"/>
                  <a:pt x="287" y="216"/>
                </a:cubicBezTo>
                <a:cubicBezTo>
                  <a:pt x="296" y="211"/>
                  <a:pt x="305" y="207"/>
                  <a:pt x="313" y="201"/>
                </a:cubicBezTo>
                <a:cubicBezTo>
                  <a:pt x="326" y="191"/>
                  <a:pt x="334" y="179"/>
                  <a:pt x="335" y="165"/>
                </a:cubicBezTo>
                <a:close/>
                <a:moveTo>
                  <a:pt x="265" y="144"/>
                </a:moveTo>
                <a:cubicBezTo>
                  <a:pt x="265" y="134"/>
                  <a:pt x="259" y="120"/>
                  <a:pt x="250" y="113"/>
                </a:cubicBezTo>
                <a:cubicBezTo>
                  <a:pt x="245" y="108"/>
                  <a:pt x="238" y="107"/>
                  <a:pt x="231" y="109"/>
                </a:cubicBezTo>
                <a:cubicBezTo>
                  <a:pt x="221" y="113"/>
                  <a:pt x="217" y="121"/>
                  <a:pt x="213" y="131"/>
                </a:cubicBezTo>
                <a:cubicBezTo>
                  <a:pt x="206" y="151"/>
                  <a:pt x="213" y="170"/>
                  <a:pt x="220" y="189"/>
                </a:cubicBezTo>
                <a:cubicBezTo>
                  <a:pt x="220" y="191"/>
                  <a:pt x="221" y="191"/>
                  <a:pt x="223" y="191"/>
                </a:cubicBezTo>
                <a:cubicBezTo>
                  <a:pt x="233" y="188"/>
                  <a:pt x="242" y="188"/>
                  <a:pt x="252" y="191"/>
                </a:cubicBezTo>
                <a:cubicBezTo>
                  <a:pt x="254" y="191"/>
                  <a:pt x="255" y="191"/>
                  <a:pt x="256" y="189"/>
                </a:cubicBezTo>
                <a:cubicBezTo>
                  <a:pt x="259" y="176"/>
                  <a:pt x="265" y="163"/>
                  <a:pt x="265" y="144"/>
                </a:cubicBezTo>
                <a:close/>
                <a:moveTo>
                  <a:pt x="148" y="211"/>
                </a:moveTo>
                <a:cubicBezTo>
                  <a:pt x="137" y="211"/>
                  <a:pt x="127" y="214"/>
                  <a:pt x="118" y="220"/>
                </a:cubicBezTo>
                <a:cubicBezTo>
                  <a:pt x="103" y="230"/>
                  <a:pt x="103" y="246"/>
                  <a:pt x="117" y="256"/>
                </a:cubicBezTo>
                <a:cubicBezTo>
                  <a:pt x="125" y="262"/>
                  <a:pt x="134" y="265"/>
                  <a:pt x="143" y="265"/>
                </a:cubicBezTo>
                <a:cubicBezTo>
                  <a:pt x="158" y="267"/>
                  <a:pt x="172" y="261"/>
                  <a:pt x="186" y="257"/>
                </a:cubicBezTo>
                <a:cubicBezTo>
                  <a:pt x="190" y="256"/>
                  <a:pt x="191" y="254"/>
                  <a:pt x="190" y="251"/>
                </a:cubicBezTo>
                <a:cubicBezTo>
                  <a:pt x="187" y="244"/>
                  <a:pt x="187" y="237"/>
                  <a:pt x="189" y="230"/>
                </a:cubicBezTo>
                <a:cubicBezTo>
                  <a:pt x="190" y="221"/>
                  <a:pt x="191" y="221"/>
                  <a:pt x="183" y="219"/>
                </a:cubicBezTo>
                <a:cubicBezTo>
                  <a:pt x="171" y="215"/>
                  <a:pt x="160" y="211"/>
                  <a:pt x="148" y="211"/>
                </a:cubicBezTo>
                <a:close/>
              </a:path>
            </a:pathLst>
          </a:custGeom>
          <a:solidFill>
            <a:srgbClr val="FBD6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>
            <a:extLst>
              <a:ext uri="{FF2B5EF4-FFF2-40B4-BE49-F238E27FC236}">
                <a16:creationId xmlns:a16="http://schemas.microsoft.com/office/drawing/2014/main" id="{F774B73B-3968-42D2-9251-741CA20C6547}"/>
              </a:ext>
            </a:extLst>
          </p:cNvPr>
          <p:cNvSpPr/>
          <p:nvPr/>
        </p:nvSpPr>
        <p:spPr>
          <a:xfrm>
            <a:off x="0" y="0"/>
            <a:ext cx="1422583" cy="5143500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4098" name="Picture 2" descr="Pin en Logos de productos">
            <a:extLst>
              <a:ext uri="{FF2B5EF4-FFF2-40B4-BE49-F238E27FC236}">
                <a16:creationId xmlns:a16="http://schemas.microsoft.com/office/drawing/2014/main" id="{6E682DCA-A95A-48C9-89D9-329087A21D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2583" y="0"/>
            <a:ext cx="7721417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28" name="Google Shape;1128;p37"/>
          <p:cNvSpPr txBox="1">
            <a:spLocks noGrp="1"/>
          </p:cNvSpPr>
          <p:nvPr>
            <p:ph type="title"/>
          </p:nvPr>
        </p:nvSpPr>
        <p:spPr>
          <a:xfrm>
            <a:off x="338000" y="698550"/>
            <a:ext cx="6004200" cy="6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>
                    <a:lumMod val="10000"/>
                  </a:schemeClr>
                </a:solidFill>
              </a:rPr>
              <a:t>THE SLIDE TITLE GOES HERE!</a:t>
            </a:r>
            <a:endParaRPr dirty="0">
              <a:solidFill>
                <a:schemeClr val="bg1">
                  <a:lumMod val="10000"/>
                </a:schemeClr>
              </a:solidFill>
            </a:endParaRPr>
          </a:p>
        </p:txBody>
      </p:sp>
      <p:sp>
        <p:nvSpPr>
          <p:cNvPr id="1129" name="Google Shape;1129;p37"/>
          <p:cNvSpPr txBox="1">
            <a:spLocks noGrp="1"/>
          </p:cNvSpPr>
          <p:nvPr>
            <p:ph type="body" idx="1"/>
          </p:nvPr>
        </p:nvSpPr>
        <p:spPr>
          <a:xfrm>
            <a:off x="666375" y="1724725"/>
            <a:ext cx="5347200" cy="278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Do you know what helps you make your point clear? Lists like this one:</a:t>
            </a:r>
            <a:br>
              <a:rPr lang="en" dirty="0"/>
            </a:br>
            <a:endParaRPr dirty="0"/>
          </a:p>
          <a:p>
            <a:pPr marL="457200" lvl="0" indent="-342900" algn="l" rtl="0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 dirty="0"/>
              <a:t>They’re simple </a:t>
            </a:r>
            <a:endParaRPr dirty="0"/>
          </a:p>
          <a:p>
            <a:pPr marL="457200" lvl="0" indent="-342900" algn="l" rtl="0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 dirty="0"/>
              <a:t>You can organize your ideas clearly</a:t>
            </a:r>
            <a:endParaRPr dirty="0"/>
          </a:p>
          <a:p>
            <a:pPr marL="457200" lvl="0" indent="-342900" algn="l" rtl="0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 dirty="0"/>
              <a:t>You’ll never forget to buy milk!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And the most important thing: the audience won’t miss the point of your presentation</a:t>
            </a:r>
            <a:endParaRPr dirty="0"/>
          </a:p>
        </p:txBody>
      </p:sp>
      <p:sp>
        <p:nvSpPr>
          <p:cNvPr id="324" name="Freeform 5">
            <a:extLst>
              <a:ext uri="{FF2B5EF4-FFF2-40B4-BE49-F238E27FC236}">
                <a16:creationId xmlns:a16="http://schemas.microsoft.com/office/drawing/2014/main" id="{C1D7AB65-5889-4007-8C26-EAC6B9483A40}"/>
              </a:ext>
            </a:extLst>
          </p:cNvPr>
          <p:cNvSpPr>
            <a:spLocks/>
          </p:cNvSpPr>
          <p:nvPr/>
        </p:nvSpPr>
        <p:spPr bwMode="auto">
          <a:xfrm rot="5400000">
            <a:off x="-2238564" y="2238564"/>
            <a:ext cx="5143501" cy="66637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Freeform 5">
            <a:extLst>
              <a:ext uri="{FF2B5EF4-FFF2-40B4-BE49-F238E27FC236}">
                <a16:creationId xmlns:a16="http://schemas.microsoft.com/office/drawing/2014/main" id="{03B9DF67-DEC5-4573-AE4D-0D5BE22621C6}"/>
              </a:ext>
            </a:extLst>
          </p:cNvPr>
          <p:cNvSpPr>
            <a:spLocks/>
          </p:cNvSpPr>
          <p:nvPr/>
        </p:nvSpPr>
        <p:spPr bwMode="auto">
          <a:xfrm>
            <a:off x="0" y="4048675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1144" name="Google Shape;1144;p38"/>
          <p:cNvSpPr txBox="1">
            <a:spLocks noGrp="1"/>
          </p:cNvSpPr>
          <p:nvPr>
            <p:ph type="title" idx="4"/>
          </p:nvPr>
        </p:nvSpPr>
        <p:spPr>
          <a:xfrm>
            <a:off x="1699950" y="242405"/>
            <a:ext cx="5744100" cy="9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C000"/>
                </a:solidFill>
              </a:rPr>
              <a:t>HERE YOU HAVE TWO COLUMNS</a:t>
            </a:r>
            <a:endParaRPr dirty="0">
              <a:solidFill>
                <a:srgbClr val="FFC000"/>
              </a:solidFill>
            </a:endParaRPr>
          </a:p>
        </p:txBody>
      </p:sp>
      <p:sp>
        <p:nvSpPr>
          <p:cNvPr id="1145" name="Google Shape;1145;p38"/>
          <p:cNvSpPr txBox="1">
            <a:spLocks noGrp="1"/>
          </p:cNvSpPr>
          <p:nvPr>
            <p:ph type="ctrTitle" idx="2"/>
          </p:nvPr>
        </p:nvSpPr>
        <p:spPr>
          <a:xfrm flipH="1">
            <a:off x="2074463" y="1790857"/>
            <a:ext cx="1817700" cy="4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146" name="Google Shape;1146;p38"/>
          <p:cNvSpPr txBox="1">
            <a:spLocks noGrp="1"/>
          </p:cNvSpPr>
          <p:nvPr>
            <p:ph type="subTitle" idx="3"/>
          </p:nvPr>
        </p:nvSpPr>
        <p:spPr>
          <a:xfrm flipH="1">
            <a:off x="2074475" y="2165277"/>
            <a:ext cx="2463900" cy="113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1147" name="Google Shape;1147;p38"/>
          <p:cNvSpPr txBox="1">
            <a:spLocks noGrp="1"/>
          </p:cNvSpPr>
          <p:nvPr>
            <p:ph type="ctrTitle"/>
          </p:nvPr>
        </p:nvSpPr>
        <p:spPr>
          <a:xfrm flipH="1">
            <a:off x="5168694" y="2873469"/>
            <a:ext cx="1560600" cy="45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148" name="Google Shape;1148;p38"/>
          <p:cNvSpPr txBox="1">
            <a:spLocks noGrp="1"/>
          </p:cNvSpPr>
          <p:nvPr>
            <p:ph type="subTitle" idx="1"/>
          </p:nvPr>
        </p:nvSpPr>
        <p:spPr>
          <a:xfrm flipH="1">
            <a:off x="4413006" y="3247877"/>
            <a:ext cx="2316300" cy="11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</a:t>
            </a:r>
            <a:endParaRPr/>
          </a:p>
        </p:txBody>
      </p:sp>
      <p:sp>
        <p:nvSpPr>
          <p:cNvPr id="32" name="Freeform 5">
            <a:extLst>
              <a:ext uri="{FF2B5EF4-FFF2-40B4-BE49-F238E27FC236}">
                <a16:creationId xmlns:a16="http://schemas.microsoft.com/office/drawing/2014/main" id="{CC0B3E35-6FBD-484A-8785-CBBA0B5F5BCB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50D43438-3378-4D59-DC07-9323A2F3579F}"/>
              </a:ext>
            </a:extLst>
          </p:cNvPr>
          <p:cNvSpPr>
            <a:spLocks noEditPoints="1"/>
          </p:cNvSpPr>
          <p:nvPr/>
        </p:nvSpPr>
        <p:spPr bwMode="auto">
          <a:xfrm>
            <a:off x="-238531" y="1335288"/>
            <a:ext cx="2312988" cy="2312988"/>
          </a:xfrm>
          <a:custGeom>
            <a:avLst/>
            <a:gdLst>
              <a:gd name="T0" fmla="*/ 354 w 475"/>
              <a:gd name="T1" fmla="*/ 441 h 475"/>
              <a:gd name="T2" fmla="*/ 300 w 475"/>
              <a:gd name="T3" fmla="*/ 463 h 475"/>
              <a:gd name="T4" fmla="*/ 242 w 475"/>
              <a:gd name="T5" fmla="*/ 471 h 475"/>
              <a:gd name="T6" fmla="*/ 185 w 475"/>
              <a:gd name="T7" fmla="*/ 464 h 475"/>
              <a:gd name="T8" fmla="*/ 127 w 475"/>
              <a:gd name="T9" fmla="*/ 444 h 475"/>
              <a:gd name="T10" fmla="*/ 82 w 475"/>
              <a:gd name="T11" fmla="*/ 410 h 475"/>
              <a:gd name="T12" fmla="*/ 41 w 475"/>
              <a:gd name="T13" fmla="*/ 365 h 475"/>
              <a:gd name="T14" fmla="*/ 15 w 475"/>
              <a:gd name="T15" fmla="*/ 312 h 475"/>
              <a:gd name="T16" fmla="*/ 3 w 475"/>
              <a:gd name="T17" fmla="*/ 255 h 475"/>
              <a:gd name="T18" fmla="*/ 6 w 475"/>
              <a:gd name="T19" fmla="*/ 197 h 475"/>
              <a:gd name="T20" fmla="*/ 24 w 475"/>
              <a:gd name="T21" fmla="*/ 140 h 475"/>
              <a:gd name="T22" fmla="*/ 54 w 475"/>
              <a:gd name="T23" fmla="*/ 90 h 475"/>
              <a:gd name="T24" fmla="*/ 96 w 475"/>
              <a:gd name="T25" fmla="*/ 49 h 475"/>
              <a:gd name="T26" fmla="*/ 147 w 475"/>
              <a:gd name="T27" fmla="*/ 20 h 475"/>
              <a:gd name="T28" fmla="*/ 204 w 475"/>
              <a:gd name="T29" fmla="*/ 5 h 475"/>
              <a:gd name="T30" fmla="*/ 263 w 475"/>
              <a:gd name="T31" fmla="*/ 2 h 475"/>
              <a:gd name="T32" fmla="*/ 320 w 475"/>
              <a:gd name="T33" fmla="*/ 17 h 475"/>
              <a:gd name="T34" fmla="*/ 368 w 475"/>
              <a:gd name="T35" fmla="*/ 45 h 475"/>
              <a:gd name="T36" fmla="*/ 412 w 475"/>
              <a:gd name="T37" fmla="*/ 83 h 475"/>
              <a:gd name="T38" fmla="*/ 448 w 475"/>
              <a:gd name="T39" fmla="*/ 133 h 475"/>
              <a:gd name="T40" fmla="*/ 469 w 475"/>
              <a:gd name="T41" fmla="*/ 190 h 475"/>
              <a:gd name="T42" fmla="*/ 472 w 475"/>
              <a:gd name="T43" fmla="*/ 247 h 475"/>
              <a:gd name="T44" fmla="*/ 463 w 475"/>
              <a:gd name="T45" fmla="*/ 307 h 475"/>
              <a:gd name="T46" fmla="*/ 438 w 475"/>
              <a:gd name="T47" fmla="*/ 360 h 475"/>
              <a:gd name="T48" fmla="*/ 401 w 475"/>
              <a:gd name="T49" fmla="*/ 406 h 475"/>
              <a:gd name="T50" fmla="*/ 191 w 475"/>
              <a:gd name="T51" fmla="*/ 218 h 475"/>
              <a:gd name="T52" fmla="*/ 231 w 475"/>
              <a:gd name="T53" fmla="*/ 296 h 475"/>
              <a:gd name="T54" fmla="*/ 243 w 475"/>
              <a:gd name="T55" fmla="*/ 330 h 475"/>
              <a:gd name="T56" fmla="*/ 279 w 475"/>
              <a:gd name="T57" fmla="*/ 276 h 475"/>
              <a:gd name="T58" fmla="*/ 243 w 475"/>
              <a:gd name="T59" fmla="*/ 239 h 475"/>
              <a:gd name="T60" fmla="*/ 288 w 475"/>
              <a:gd name="T61" fmla="*/ 128 h 475"/>
              <a:gd name="T62" fmla="*/ 232 w 475"/>
              <a:gd name="T63" fmla="*/ 128 h 475"/>
              <a:gd name="T64" fmla="*/ 185 w 475"/>
              <a:gd name="T65" fmla="*/ 127 h 475"/>
              <a:gd name="T66" fmla="*/ 231 w 475"/>
              <a:gd name="T67" fmla="*/ 238 h 475"/>
              <a:gd name="T68" fmla="*/ 133 w 475"/>
              <a:gd name="T69" fmla="*/ 302 h 475"/>
              <a:gd name="T70" fmla="*/ 179 w 475"/>
              <a:gd name="T71" fmla="*/ 347 h 475"/>
              <a:gd name="T72" fmla="*/ 174 w 475"/>
              <a:gd name="T73" fmla="*/ 314 h 475"/>
              <a:gd name="T74" fmla="*/ 164 w 475"/>
              <a:gd name="T75" fmla="*/ 289 h 475"/>
              <a:gd name="T76" fmla="*/ 172 w 475"/>
              <a:gd name="T77" fmla="*/ 216 h 475"/>
              <a:gd name="T78" fmla="*/ 133 w 475"/>
              <a:gd name="T79" fmla="*/ 208 h 475"/>
              <a:gd name="T80" fmla="*/ 101 w 475"/>
              <a:gd name="T81" fmla="*/ 221 h 475"/>
              <a:gd name="T82" fmla="*/ 142 w 475"/>
              <a:gd name="T83" fmla="*/ 278 h 475"/>
              <a:gd name="T84" fmla="*/ 314 w 475"/>
              <a:gd name="T85" fmla="*/ 195 h 475"/>
              <a:gd name="T86" fmla="*/ 315 w 475"/>
              <a:gd name="T87" fmla="*/ 276 h 475"/>
              <a:gd name="T88" fmla="*/ 292 w 475"/>
              <a:gd name="T89" fmla="*/ 278 h 475"/>
              <a:gd name="T90" fmla="*/ 291 w 475"/>
              <a:gd name="T91" fmla="*/ 348 h 475"/>
              <a:gd name="T92" fmla="*/ 342 w 475"/>
              <a:gd name="T93" fmla="*/ 302 h 475"/>
              <a:gd name="T94" fmla="*/ 338 w 475"/>
              <a:gd name="T95" fmla="*/ 277 h 475"/>
              <a:gd name="T96" fmla="*/ 351 w 475"/>
              <a:gd name="T97" fmla="*/ 225 h 475"/>
              <a:gd name="T98" fmla="*/ 321 w 475"/>
              <a:gd name="T99" fmla="*/ 21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75" h="475">
                <a:moveTo>
                  <a:pt x="382" y="411"/>
                </a:moveTo>
                <a:cubicBezTo>
                  <a:pt x="377" y="411"/>
                  <a:pt x="372" y="411"/>
                  <a:pt x="367" y="411"/>
                </a:cubicBezTo>
                <a:cubicBezTo>
                  <a:pt x="365" y="410"/>
                  <a:pt x="363" y="411"/>
                  <a:pt x="362" y="414"/>
                </a:cubicBezTo>
                <a:cubicBezTo>
                  <a:pt x="360" y="423"/>
                  <a:pt x="356" y="432"/>
                  <a:pt x="354" y="441"/>
                </a:cubicBezTo>
                <a:cubicBezTo>
                  <a:pt x="353" y="444"/>
                  <a:pt x="351" y="445"/>
                  <a:pt x="348" y="444"/>
                </a:cubicBezTo>
                <a:cubicBezTo>
                  <a:pt x="339" y="442"/>
                  <a:pt x="330" y="440"/>
                  <a:pt x="320" y="437"/>
                </a:cubicBezTo>
                <a:cubicBezTo>
                  <a:pt x="317" y="436"/>
                  <a:pt x="315" y="438"/>
                  <a:pt x="314" y="440"/>
                </a:cubicBezTo>
                <a:cubicBezTo>
                  <a:pt x="309" y="448"/>
                  <a:pt x="305" y="455"/>
                  <a:pt x="300" y="463"/>
                </a:cubicBezTo>
                <a:cubicBezTo>
                  <a:pt x="298" y="466"/>
                  <a:pt x="296" y="467"/>
                  <a:pt x="292" y="465"/>
                </a:cubicBezTo>
                <a:cubicBezTo>
                  <a:pt x="284" y="461"/>
                  <a:pt x="277" y="457"/>
                  <a:pt x="269" y="452"/>
                </a:cubicBezTo>
                <a:cubicBezTo>
                  <a:pt x="265" y="450"/>
                  <a:pt x="263" y="450"/>
                  <a:pt x="260" y="453"/>
                </a:cubicBezTo>
                <a:cubicBezTo>
                  <a:pt x="254" y="459"/>
                  <a:pt x="248" y="465"/>
                  <a:pt x="242" y="471"/>
                </a:cubicBezTo>
                <a:cubicBezTo>
                  <a:pt x="239" y="474"/>
                  <a:pt x="237" y="475"/>
                  <a:pt x="233" y="471"/>
                </a:cubicBezTo>
                <a:cubicBezTo>
                  <a:pt x="227" y="465"/>
                  <a:pt x="220" y="459"/>
                  <a:pt x="214" y="453"/>
                </a:cubicBezTo>
                <a:cubicBezTo>
                  <a:pt x="212" y="450"/>
                  <a:pt x="210" y="450"/>
                  <a:pt x="206" y="452"/>
                </a:cubicBezTo>
                <a:cubicBezTo>
                  <a:pt x="199" y="456"/>
                  <a:pt x="192" y="460"/>
                  <a:pt x="185" y="464"/>
                </a:cubicBezTo>
                <a:cubicBezTo>
                  <a:pt x="179" y="467"/>
                  <a:pt x="178" y="467"/>
                  <a:pt x="174" y="461"/>
                </a:cubicBezTo>
                <a:cubicBezTo>
                  <a:pt x="170" y="454"/>
                  <a:pt x="165" y="447"/>
                  <a:pt x="161" y="440"/>
                </a:cubicBezTo>
                <a:cubicBezTo>
                  <a:pt x="159" y="437"/>
                  <a:pt x="157" y="436"/>
                  <a:pt x="154" y="437"/>
                </a:cubicBezTo>
                <a:cubicBezTo>
                  <a:pt x="145" y="440"/>
                  <a:pt x="136" y="442"/>
                  <a:pt x="127" y="444"/>
                </a:cubicBezTo>
                <a:cubicBezTo>
                  <a:pt x="123" y="445"/>
                  <a:pt x="122" y="444"/>
                  <a:pt x="121" y="441"/>
                </a:cubicBezTo>
                <a:cubicBezTo>
                  <a:pt x="119" y="432"/>
                  <a:pt x="116" y="424"/>
                  <a:pt x="113" y="415"/>
                </a:cubicBezTo>
                <a:cubicBezTo>
                  <a:pt x="112" y="411"/>
                  <a:pt x="110" y="410"/>
                  <a:pt x="106" y="410"/>
                </a:cubicBezTo>
                <a:cubicBezTo>
                  <a:pt x="98" y="410"/>
                  <a:pt x="90" y="410"/>
                  <a:pt x="82" y="410"/>
                </a:cubicBezTo>
                <a:cubicBezTo>
                  <a:pt x="74" y="411"/>
                  <a:pt x="74" y="410"/>
                  <a:pt x="74" y="403"/>
                </a:cubicBezTo>
                <a:cubicBezTo>
                  <a:pt x="73" y="395"/>
                  <a:pt x="72" y="387"/>
                  <a:pt x="73" y="379"/>
                </a:cubicBezTo>
                <a:cubicBezTo>
                  <a:pt x="73" y="375"/>
                  <a:pt x="71" y="373"/>
                  <a:pt x="67" y="372"/>
                </a:cubicBezTo>
                <a:cubicBezTo>
                  <a:pt x="59" y="370"/>
                  <a:pt x="50" y="367"/>
                  <a:pt x="41" y="365"/>
                </a:cubicBezTo>
                <a:cubicBezTo>
                  <a:pt x="37" y="364"/>
                  <a:pt x="36" y="363"/>
                  <a:pt x="37" y="359"/>
                </a:cubicBezTo>
                <a:cubicBezTo>
                  <a:pt x="39" y="351"/>
                  <a:pt x="40" y="342"/>
                  <a:pt x="42" y="334"/>
                </a:cubicBezTo>
                <a:cubicBezTo>
                  <a:pt x="44" y="328"/>
                  <a:pt x="41" y="326"/>
                  <a:pt x="37" y="324"/>
                </a:cubicBezTo>
                <a:cubicBezTo>
                  <a:pt x="30" y="320"/>
                  <a:pt x="22" y="316"/>
                  <a:pt x="15" y="312"/>
                </a:cubicBezTo>
                <a:cubicBezTo>
                  <a:pt x="11" y="311"/>
                  <a:pt x="11" y="309"/>
                  <a:pt x="13" y="306"/>
                </a:cubicBezTo>
                <a:cubicBezTo>
                  <a:pt x="17" y="298"/>
                  <a:pt x="20" y="290"/>
                  <a:pt x="24" y="283"/>
                </a:cubicBezTo>
                <a:cubicBezTo>
                  <a:pt x="27" y="279"/>
                  <a:pt x="26" y="276"/>
                  <a:pt x="22" y="272"/>
                </a:cubicBezTo>
                <a:cubicBezTo>
                  <a:pt x="15" y="267"/>
                  <a:pt x="9" y="260"/>
                  <a:pt x="3" y="255"/>
                </a:cubicBezTo>
                <a:cubicBezTo>
                  <a:pt x="0" y="252"/>
                  <a:pt x="0" y="250"/>
                  <a:pt x="3" y="247"/>
                </a:cubicBezTo>
                <a:cubicBezTo>
                  <a:pt x="8" y="241"/>
                  <a:pt x="13" y="234"/>
                  <a:pt x="19" y="229"/>
                </a:cubicBezTo>
                <a:cubicBezTo>
                  <a:pt x="23" y="225"/>
                  <a:pt x="22" y="221"/>
                  <a:pt x="20" y="217"/>
                </a:cubicBezTo>
                <a:cubicBezTo>
                  <a:pt x="15" y="210"/>
                  <a:pt x="11" y="203"/>
                  <a:pt x="6" y="197"/>
                </a:cubicBezTo>
                <a:cubicBezTo>
                  <a:pt x="4" y="194"/>
                  <a:pt x="4" y="191"/>
                  <a:pt x="8" y="189"/>
                </a:cubicBezTo>
                <a:cubicBezTo>
                  <a:pt x="16" y="184"/>
                  <a:pt x="23" y="178"/>
                  <a:pt x="31" y="173"/>
                </a:cubicBezTo>
                <a:cubicBezTo>
                  <a:pt x="33" y="171"/>
                  <a:pt x="33" y="169"/>
                  <a:pt x="32" y="166"/>
                </a:cubicBezTo>
                <a:cubicBezTo>
                  <a:pt x="29" y="158"/>
                  <a:pt x="27" y="149"/>
                  <a:pt x="24" y="140"/>
                </a:cubicBezTo>
                <a:cubicBezTo>
                  <a:pt x="22" y="137"/>
                  <a:pt x="23" y="135"/>
                  <a:pt x="27" y="133"/>
                </a:cubicBezTo>
                <a:cubicBezTo>
                  <a:pt x="35" y="130"/>
                  <a:pt x="42" y="127"/>
                  <a:pt x="50" y="124"/>
                </a:cubicBezTo>
                <a:cubicBezTo>
                  <a:pt x="56" y="123"/>
                  <a:pt x="57" y="119"/>
                  <a:pt x="56" y="114"/>
                </a:cubicBezTo>
                <a:cubicBezTo>
                  <a:pt x="55" y="106"/>
                  <a:pt x="55" y="98"/>
                  <a:pt x="54" y="90"/>
                </a:cubicBezTo>
                <a:cubicBezTo>
                  <a:pt x="54" y="85"/>
                  <a:pt x="56" y="84"/>
                  <a:pt x="60" y="83"/>
                </a:cubicBezTo>
                <a:cubicBezTo>
                  <a:pt x="69" y="83"/>
                  <a:pt x="77" y="82"/>
                  <a:pt x="85" y="81"/>
                </a:cubicBezTo>
                <a:cubicBezTo>
                  <a:pt x="89" y="80"/>
                  <a:pt x="91" y="80"/>
                  <a:pt x="92" y="75"/>
                </a:cubicBezTo>
                <a:cubicBezTo>
                  <a:pt x="93" y="67"/>
                  <a:pt x="95" y="58"/>
                  <a:pt x="96" y="49"/>
                </a:cubicBezTo>
                <a:cubicBezTo>
                  <a:pt x="97" y="45"/>
                  <a:pt x="99" y="44"/>
                  <a:pt x="102" y="44"/>
                </a:cubicBezTo>
                <a:cubicBezTo>
                  <a:pt x="110" y="45"/>
                  <a:pt x="118" y="46"/>
                  <a:pt x="126" y="48"/>
                </a:cubicBezTo>
                <a:cubicBezTo>
                  <a:pt x="133" y="49"/>
                  <a:pt x="134" y="49"/>
                  <a:pt x="137" y="42"/>
                </a:cubicBezTo>
                <a:cubicBezTo>
                  <a:pt x="140" y="34"/>
                  <a:pt x="144" y="27"/>
                  <a:pt x="147" y="20"/>
                </a:cubicBezTo>
                <a:cubicBezTo>
                  <a:pt x="149" y="16"/>
                  <a:pt x="151" y="15"/>
                  <a:pt x="155" y="17"/>
                </a:cubicBezTo>
                <a:cubicBezTo>
                  <a:pt x="163" y="21"/>
                  <a:pt x="172" y="24"/>
                  <a:pt x="181" y="27"/>
                </a:cubicBezTo>
                <a:cubicBezTo>
                  <a:pt x="183" y="29"/>
                  <a:pt x="185" y="28"/>
                  <a:pt x="186" y="26"/>
                </a:cubicBezTo>
                <a:cubicBezTo>
                  <a:pt x="192" y="19"/>
                  <a:pt x="198" y="12"/>
                  <a:pt x="204" y="5"/>
                </a:cubicBezTo>
                <a:cubicBezTo>
                  <a:pt x="206" y="1"/>
                  <a:pt x="208" y="1"/>
                  <a:pt x="212" y="3"/>
                </a:cubicBezTo>
                <a:cubicBezTo>
                  <a:pt x="219" y="9"/>
                  <a:pt x="226" y="14"/>
                  <a:pt x="234" y="19"/>
                </a:cubicBezTo>
                <a:cubicBezTo>
                  <a:pt x="236" y="21"/>
                  <a:pt x="238" y="22"/>
                  <a:pt x="241" y="20"/>
                </a:cubicBezTo>
                <a:cubicBezTo>
                  <a:pt x="248" y="14"/>
                  <a:pt x="256" y="9"/>
                  <a:pt x="263" y="2"/>
                </a:cubicBezTo>
                <a:cubicBezTo>
                  <a:pt x="266" y="0"/>
                  <a:pt x="268" y="1"/>
                  <a:pt x="270" y="4"/>
                </a:cubicBezTo>
                <a:cubicBezTo>
                  <a:pt x="276" y="10"/>
                  <a:pt x="282" y="17"/>
                  <a:pt x="287" y="24"/>
                </a:cubicBezTo>
                <a:cubicBezTo>
                  <a:pt x="290" y="28"/>
                  <a:pt x="293" y="29"/>
                  <a:pt x="297" y="27"/>
                </a:cubicBezTo>
                <a:cubicBezTo>
                  <a:pt x="304" y="23"/>
                  <a:pt x="313" y="21"/>
                  <a:pt x="320" y="17"/>
                </a:cubicBezTo>
                <a:cubicBezTo>
                  <a:pt x="324" y="14"/>
                  <a:pt x="326" y="17"/>
                  <a:pt x="328" y="20"/>
                </a:cubicBezTo>
                <a:cubicBezTo>
                  <a:pt x="331" y="28"/>
                  <a:pt x="335" y="36"/>
                  <a:pt x="338" y="44"/>
                </a:cubicBezTo>
                <a:cubicBezTo>
                  <a:pt x="340" y="47"/>
                  <a:pt x="342" y="48"/>
                  <a:pt x="345" y="48"/>
                </a:cubicBezTo>
                <a:cubicBezTo>
                  <a:pt x="353" y="47"/>
                  <a:pt x="360" y="46"/>
                  <a:pt x="368" y="45"/>
                </a:cubicBezTo>
                <a:cubicBezTo>
                  <a:pt x="377" y="43"/>
                  <a:pt x="377" y="44"/>
                  <a:pt x="379" y="52"/>
                </a:cubicBezTo>
                <a:cubicBezTo>
                  <a:pt x="381" y="60"/>
                  <a:pt x="382" y="67"/>
                  <a:pt x="383" y="75"/>
                </a:cubicBezTo>
                <a:cubicBezTo>
                  <a:pt x="384" y="79"/>
                  <a:pt x="386" y="81"/>
                  <a:pt x="391" y="81"/>
                </a:cubicBezTo>
                <a:cubicBezTo>
                  <a:pt x="398" y="82"/>
                  <a:pt x="405" y="82"/>
                  <a:pt x="412" y="83"/>
                </a:cubicBezTo>
                <a:cubicBezTo>
                  <a:pt x="420" y="84"/>
                  <a:pt x="421" y="85"/>
                  <a:pt x="421" y="93"/>
                </a:cubicBezTo>
                <a:cubicBezTo>
                  <a:pt x="420" y="100"/>
                  <a:pt x="419" y="107"/>
                  <a:pt x="419" y="114"/>
                </a:cubicBezTo>
                <a:cubicBezTo>
                  <a:pt x="418" y="119"/>
                  <a:pt x="419" y="122"/>
                  <a:pt x="424" y="124"/>
                </a:cubicBezTo>
                <a:cubicBezTo>
                  <a:pt x="432" y="127"/>
                  <a:pt x="440" y="130"/>
                  <a:pt x="448" y="133"/>
                </a:cubicBezTo>
                <a:cubicBezTo>
                  <a:pt x="452" y="134"/>
                  <a:pt x="453" y="136"/>
                  <a:pt x="451" y="140"/>
                </a:cubicBezTo>
                <a:cubicBezTo>
                  <a:pt x="448" y="148"/>
                  <a:pt x="446" y="156"/>
                  <a:pt x="443" y="164"/>
                </a:cubicBezTo>
                <a:cubicBezTo>
                  <a:pt x="442" y="168"/>
                  <a:pt x="442" y="171"/>
                  <a:pt x="447" y="174"/>
                </a:cubicBezTo>
                <a:cubicBezTo>
                  <a:pt x="454" y="179"/>
                  <a:pt x="462" y="184"/>
                  <a:pt x="469" y="190"/>
                </a:cubicBezTo>
                <a:cubicBezTo>
                  <a:pt x="472" y="192"/>
                  <a:pt x="470" y="194"/>
                  <a:pt x="469" y="197"/>
                </a:cubicBezTo>
                <a:cubicBezTo>
                  <a:pt x="464" y="204"/>
                  <a:pt x="459" y="212"/>
                  <a:pt x="454" y="219"/>
                </a:cubicBezTo>
                <a:cubicBezTo>
                  <a:pt x="452" y="222"/>
                  <a:pt x="453" y="225"/>
                  <a:pt x="455" y="227"/>
                </a:cubicBezTo>
                <a:cubicBezTo>
                  <a:pt x="461" y="234"/>
                  <a:pt x="466" y="241"/>
                  <a:pt x="472" y="247"/>
                </a:cubicBezTo>
                <a:cubicBezTo>
                  <a:pt x="475" y="250"/>
                  <a:pt x="474" y="252"/>
                  <a:pt x="472" y="254"/>
                </a:cubicBezTo>
                <a:cubicBezTo>
                  <a:pt x="465" y="260"/>
                  <a:pt x="459" y="267"/>
                  <a:pt x="452" y="273"/>
                </a:cubicBezTo>
                <a:cubicBezTo>
                  <a:pt x="449" y="276"/>
                  <a:pt x="448" y="278"/>
                  <a:pt x="451" y="282"/>
                </a:cubicBezTo>
                <a:cubicBezTo>
                  <a:pt x="455" y="290"/>
                  <a:pt x="459" y="299"/>
                  <a:pt x="463" y="307"/>
                </a:cubicBezTo>
                <a:cubicBezTo>
                  <a:pt x="464" y="310"/>
                  <a:pt x="463" y="311"/>
                  <a:pt x="461" y="312"/>
                </a:cubicBezTo>
                <a:cubicBezTo>
                  <a:pt x="453" y="316"/>
                  <a:pt x="446" y="320"/>
                  <a:pt x="438" y="324"/>
                </a:cubicBezTo>
                <a:cubicBezTo>
                  <a:pt x="434" y="326"/>
                  <a:pt x="431" y="327"/>
                  <a:pt x="433" y="334"/>
                </a:cubicBezTo>
                <a:cubicBezTo>
                  <a:pt x="435" y="343"/>
                  <a:pt x="437" y="351"/>
                  <a:pt x="438" y="360"/>
                </a:cubicBezTo>
                <a:cubicBezTo>
                  <a:pt x="438" y="364"/>
                  <a:pt x="437" y="365"/>
                  <a:pt x="434" y="365"/>
                </a:cubicBezTo>
                <a:cubicBezTo>
                  <a:pt x="427" y="367"/>
                  <a:pt x="420" y="369"/>
                  <a:pt x="413" y="371"/>
                </a:cubicBezTo>
                <a:cubicBezTo>
                  <a:pt x="402" y="374"/>
                  <a:pt x="403" y="372"/>
                  <a:pt x="402" y="383"/>
                </a:cubicBezTo>
                <a:cubicBezTo>
                  <a:pt x="401" y="391"/>
                  <a:pt x="401" y="398"/>
                  <a:pt x="401" y="406"/>
                </a:cubicBezTo>
                <a:cubicBezTo>
                  <a:pt x="401" y="410"/>
                  <a:pt x="400" y="411"/>
                  <a:pt x="396" y="411"/>
                </a:cubicBezTo>
                <a:cubicBezTo>
                  <a:pt x="391" y="410"/>
                  <a:pt x="387" y="411"/>
                  <a:pt x="382" y="411"/>
                </a:cubicBezTo>
                <a:cubicBezTo>
                  <a:pt x="382" y="411"/>
                  <a:pt x="382" y="411"/>
                  <a:pt x="382" y="411"/>
                </a:cubicBezTo>
                <a:close/>
                <a:moveTo>
                  <a:pt x="191" y="218"/>
                </a:moveTo>
                <a:cubicBezTo>
                  <a:pt x="190" y="221"/>
                  <a:pt x="190" y="223"/>
                  <a:pt x="191" y="225"/>
                </a:cubicBezTo>
                <a:cubicBezTo>
                  <a:pt x="194" y="243"/>
                  <a:pt x="201" y="259"/>
                  <a:pt x="211" y="274"/>
                </a:cubicBezTo>
                <a:cubicBezTo>
                  <a:pt x="216" y="280"/>
                  <a:pt x="220" y="287"/>
                  <a:pt x="227" y="290"/>
                </a:cubicBezTo>
                <a:cubicBezTo>
                  <a:pt x="230" y="291"/>
                  <a:pt x="231" y="293"/>
                  <a:pt x="231" y="296"/>
                </a:cubicBezTo>
                <a:cubicBezTo>
                  <a:pt x="231" y="311"/>
                  <a:pt x="231" y="326"/>
                  <a:pt x="231" y="342"/>
                </a:cubicBezTo>
                <a:cubicBezTo>
                  <a:pt x="231" y="346"/>
                  <a:pt x="231" y="350"/>
                  <a:pt x="237" y="350"/>
                </a:cubicBezTo>
                <a:cubicBezTo>
                  <a:pt x="243" y="350"/>
                  <a:pt x="243" y="346"/>
                  <a:pt x="243" y="342"/>
                </a:cubicBezTo>
                <a:cubicBezTo>
                  <a:pt x="243" y="338"/>
                  <a:pt x="243" y="334"/>
                  <a:pt x="243" y="330"/>
                </a:cubicBezTo>
                <a:cubicBezTo>
                  <a:pt x="243" y="329"/>
                  <a:pt x="243" y="327"/>
                  <a:pt x="245" y="327"/>
                </a:cubicBezTo>
                <a:cubicBezTo>
                  <a:pt x="250" y="326"/>
                  <a:pt x="253" y="322"/>
                  <a:pt x="256" y="318"/>
                </a:cubicBezTo>
                <a:cubicBezTo>
                  <a:pt x="264" y="309"/>
                  <a:pt x="271" y="298"/>
                  <a:pt x="275" y="286"/>
                </a:cubicBezTo>
                <a:cubicBezTo>
                  <a:pt x="277" y="283"/>
                  <a:pt x="278" y="279"/>
                  <a:pt x="279" y="276"/>
                </a:cubicBezTo>
                <a:cubicBezTo>
                  <a:pt x="280" y="272"/>
                  <a:pt x="281" y="269"/>
                  <a:pt x="282" y="265"/>
                </a:cubicBezTo>
                <a:cubicBezTo>
                  <a:pt x="282" y="262"/>
                  <a:pt x="283" y="258"/>
                  <a:pt x="283" y="255"/>
                </a:cubicBezTo>
                <a:cubicBezTo>
                  <a:pt x="273" y="272"/>
                  <a:pt x="257" y="281"/>
                  <a:pt x="243" y="294"/>
                </a:cubicBezTo>
                <a:cubicBezTo>
                  <a:pt x="243" y="275"/>
                  <a:pt x="243" y="257"/>
                  <a:pt x="243" y="239"/>
                </a:cubicBezTo>
                <a:cubicBezTo>
                  <a:pt x="243" y="236"/>
                  <a:pt x="243" y="235"/>
                  <a:pt x="246" y="235"/>
                </a:cubicBezTo>
                <a:cubicBezTo>
                  <a:pt x="265" y="229"/>
                  <a:pt x="276" y="215"/>
                  <a:pt x="284" y="198"/>
                </a:cubicBezTo>
                <a:cubicBezTo>
                  <a:pt x="292" y="179"/>
                  <a:pt x="292" y="160"/>
                  <a:pt x="291" y="140"/>
                </a:cubicBezTo>
                <a:cubicBezTo>
                  <a:pt x="291" y="135"/>
                  <a:pt x="290" y="130"/>
                  <a:pt x="288" y="128"/>
                </a:cubicBezTo>
                <a:cubicBezTo>
                  <a:pt x="280" y="136"/>
                  <a:pt x="271" y="143"/>
                  <a:pt x="263" y="152"/>
                </a:cubicBezTo>
                <a:cubicBezTo>
                  <a:pt x="260" y="154"/>
                  <a:pt x="259" y="155"/>
                  <a:pt x="256" y="151"/>
                </a:cubicBezTo>
                <a:cubicBezTo>
                  <a:pt x="250" y="144"/>
                  <a:pt x="244" y="136"/>
                  <a:pt x="237" y="128"/>
                </a:cubicBezTo>
                <a:cubicBezTo>
                  <a:pt x="235" y="126"/>
                  <a:pt x="234" y="126"/>
                  <a:pt x="232" y="128"/>
                </a:cubicBezTo>
                <a:cubicBezTo>
                  <a:pt x="227" y="136"/>
                  <a:pt x="220" y="144"/>
                  <a:pt x="215" y="152"/>
                </a:cubicBezTo>
                <a:cubicBezTo>
                  <a:pt x="213" y="155"/>
                  <a:pt x="211" y="155"/>
                  <a:pt x="209" y="152"/>
                </a:cubicBezTo>
                <a:cubicBezTo>
                  <a:pt x="203" y="145"/>
                  <a:pt x="197" y="139"/>
                  <a:pt x="191" y="132"/>
                </a:cubicBezTo>
                <a:cubicBezTo>
                  <a:pt x="189" y="130"/>
                  <a:pt x="188" y="126"/>
                  <a:pt x="185" y="127"/>
                </a:cubicBezTo>
                <a:cubicBezTo>
                  <a:pt x="183" y="128"/>
                  <a:pt x="183" y="132"/>
                  <a:pt x="183" y="135"/>
                </a:cubicBezTo>
                <a:cubicBezTo>
                  <a:pt x="181" y="152"/>
                  <a:pt x="180" y="170"/>
                  <a:pt x="185" y="187"/>
                </a:cubicBezTo>
                <a:cubicBezTo>
                  <a:pt x="192" y="210"/>
                  <a:pt x="204" y="228"/>
                  <a:pt x="229" y="235"/>
                </a:cubicBezTo>
                <a:cubicBezTo>
                  <a:pt x="230" y="236"/>
                  <a:pt x="231" y="236"/>
                  <a:pt x="231" y="238"/>
                </a:cubicBezTo>
                <a:cubicBezTo>
                  <a:pt x="231" y="244"/>
                  <a:pt x="231" y="251"/>
                  <a:pt x="231" y="258"/>
                </a:cubicBezTo>
                <a:cubicBezTo>
                  <a:pt x="224" y="250"/>
                  <a:pt x="216" y="246"/>
                  <a:pt x="209" y="240"/>
                </a:cubicBezTo>
                <a:cubicBezTo>
                  <a:pt x="202" y="234"/>
                  <a:pt x="196" y="227"/>
                  <a:pt x="191" y="218"/>
                </a:cubicBezTo>
                <a:close/>
                <a:moveTo>
                  <a:pt x="133" y="302"/>
                </a:moveTo>
                <a:cubicBezTo>
                  <a:pt x="136" y="310"/>
                  <a:pt x="141" y="316"/>
                  <a:pt x="147" y="321"/>
                </a:cubicBezTo>
                <a:cubicBezTo>
                  <a:pt x="153" y="327"/>
                  <a:pt x="159" y="333"/>
                  <a:pt x="167" y="334"/>
                </a:cubicBezTo>
                <a:cubicBezTo>
                  <a:pt x="174" y="336"/>
                  <a:pt x="176" y="340"/>
                  <a:pt x="178" y="345"/>
                </a:cubicBezTo>
                <a:cubicBezTo>
                  <a:pt x="178" y="346"/>
                  <a:pt x="178" y="347"/>
                  <a:pt x="179" y="347"/>
                </a:cubicBezTo>
                <a:cubicBezTo>
                  <a:pt x="180" y="349"/>
                  <a:pt x="181" y="349"/>
                  <a:pt x="183" y="348"/>
                </a:cubicBezTo>
                <a:cubicBezTo>
                  <a:pt x="185" y="348"/>
                  <a:pt x="186" y="347"/>
                  <a:pt x="186" y="345"/>
                </a:cubicBezTo>
                <a:cubicBezTo>
                  <a:pt x="185" y="343"/>
                  <a:pt x="184" y="341"/>
                  <a:pt x="184" y="339"/>
                </a:cubicBezTo>
                <a:cubicBezTo>
                  <a:pt x="180" y="331"/>
                  <a:pt x="177" y="322"/>
                  <a:pt x="174" y="314"/>
                </a:cubicBezTo>
                <a:cubicBezTo>
                  <a:pt x="173" y="312"/>
                  <a:pt x="172" y="310"/>
                  <a:pt x="174" y="308"/>
                </a:cubicBezTo>
                <a:cubicBezTo>
                  <a:pt x="178" y="306"/>
                  <a:pt x="179" y="302"/>
                  <a:pt x="180" y="298"/>
                </a:cubicBezTo>
                <a:cubicBezTo>
                  <a:pt x="184" y="284"/>
                  <a:pt x="185" y="270"/>
                  <a:pt x="181" y="256"/>
                </a:cubicBezTo>
                <a:cubicBezTo>
                  <a:pt x="178" y="268"/>
                  <a:pt x="170" y="278"/>
                  <a:pt x="164" y="289"/>
                </a:cubicBezTo>
                <a:cubicBezTo>
                  <a:pt x="163" y="285"/>
                  <a:pt x="162" y="282"/>
                  <a:pt x="161" y="279"/>
                </a:cubicBezTo>
                <a:cubicBezTo>
                  <a:pt x="159" y="276"/>
                  <a:pt x="160" y="275"/>
                  <a:pt x="163" y="273"/>
                </a:cubicBezTo>
                <a:cubicBezTo>
                  <a:pt x="166" y="270"/>
                  <a:pt x="169" y="267"/>
                  <a:pt x="171" y="263"/>
                </a:cubicBezTo>
                <a:cubicBezTo>
                  <a:pt x="179" y="247"/>
                  <a:pt x="178" y="231"/>
                  <a:pt x="172" y="216"/>
                </a:cubicBezTo>
                <a:cubicBezTo>
                  <a:pt x="170" y="209"/>
                  <a:pt x="167" y="201"/>
                  <a:pt x="161" y="195"/>
                </a:cubicBezTo>
                <a:cubicBezTo>
                  <a:pt x="159" y="202"/>
                  <a:pt x="156" y="208"/>
                  <a:pt x="154" y="214"/>
                </a:cubicBezTo>
                <a:cubicBezTo>
                  <a:pt x="152" y="220"/>
                  <a:pt x="152" y="220"/>
                  <a:pt x="146" y="217"/>
                </a:cubicBezTo>
                <a:cubicBezTo>
                  <a:pt x="142" y="214"/>
                  <a:pt x="137" y="211"/>
                  <a:pt x="133" y="208"/>
                </a:cubicBezTo>
                <a:cubicBezTo>
                  <a:pt x="131" y="207"/>
                  <a:pt x="130" y="207"/>
                  <a:pt x="129" y="210"/>
                </a:cubicBezTo>
                <a:cubicBezTo>
                  <a:pt x="127" y="216"/>
                  <a:pt x="125" y="222"/>
                  <a:pt x="123" y="228"/>
                </a:cubicBezTo>
                <a:cubicBezTo>
                  <a:pt x="123" y="230"/>
                  <a:pt x="122" y="231"/>
                  <a:pt x="119" y="230"/>
                </a:cubicBezTo>
                <a:cubicBezTo>
                  <a:pt x="113" y="227"/>
                  <a:pt x="107" y="224"/>
                  <a:pt x="101" y="221"/>
                </a:cubicBezTo>
                <a:cubicBezTo>
                  <a:pt x="100" y="221"/>
                  <a:pt x="98" y="220"/>
                  <a:pt x="97" y="221"/>
                </a:cubicBezTo>
                <a:cubicBezTo>
                  <a:pt x="97" y="222"/>
                  <a:pt x="97" y="223"/>
                  <a:pt x="97" y="224"/>
                </a:cubicBezTo>
                <a:cubicBezTo>
                  <a:pt x="100" y="237"/>
                  <a:pt x="104" y="249"/>
                  <a:pt x="113" y="260"/>
                </a:cubicBezTo>
                <a:cubicBezTo>
                  <a:pt x="121" y="269"/>
                  <a:pt x="130" y="277"/>
                  <a:pt x="142" y="278"/>
                </a:cubicBezTo>
                <a:cubicBezTo>
                  <a:pt x="151" y="278"/>
                  <a:pt x="154" y="281"/>
                  <a:pt x="156" y="289"/>
                </a:cubicBezTo>
                <a:cubicBezTo>
                  <a:pt x="159" y="297"/>
                  <a:pt x="162" y="305"/>
                  <a:pt x="166" y="314"/>
                </a:cubicBezTo>
                <a:cubicBezTo>
                  <a:pt x="154" y="311"/>
                  <a:pt x="143" y="308"/>
                  <a:pt x="133" y="302"/>
                </a:cubicBezTo>
                <a:close/>
                <a:moveTo>
                  <a:pt x="314" y="195"/>
                </a:moveTo>
                <a:cubicBezTo>
                  <a:pt x="311" y="198"/>
                  <a:pt x="308" y="200"/>
                  <a:pt x="307" y="204"/>
                </a:cubicBezTo>
                <a:cubicBezTo>
                  <a:pt x="304" y="212"/>
                  <a:pt x="300" y="221"/>
                  <a:pt x="299" y="230"/>
                </a:cubicBezTo>
                <a:cubicBezTo>
                  <a:pt x="297" y="245"/>
                  <a:pt x="299" y="258"/>
                  <a:pt x="309" y="270"/>
                </a:cubicBezTo>
                <a:cubicBezTo>
                  <a:pt x="311" y="272"/>
                  <a:pt x="315" y="273"/>
                  <a:pt x="315" y="276"/>
                </a:cubicBezTo>
                <a:cubicBezTo>
                  <a:pt x="315" y="279"/>
                  <a:pt x="313" y="282"/>
                  <a:pt x="312" y="285"/>
                </a:cubicBezTo>
                <a:cubicBezTo>
                  <a:pt x="311" y="286"/>
                  <a:pt x="311" y="287"/>
                  <a:pt x="310" y="288"/>
                </a:cubicBezTo>
                <a:cubicBezTo>
                  <a:pt x="304" y="278"/>
                  <a:pt x="297" y="268"/>
                  <a:pt x="294" y="256"/>
                </a:cubicBezTo>
                <a:cubicBezTo>
                  <a:pt x="292" y="263"/>
                  <a:pt x="291" y="270"/>
                  <a:pt x="292" y="278"/>
                </a:cubicBezTo>
                <a:cubicBezTo>
                  <a:pt x="292" y="288"/>
                  <a:pt x="294" y="299"/>
                  <a:pt x="300" y="307"/>
                </a:cubicBezTo>
                <a:cubicBezTo>
                  <a:pt x="302" y="310"/>
                  <a:pt x="302" y="312"/>
                  <a:pt x="301" y="315"/>
                </a:cubicBezTo>
                <a:cubicBezTo>
                  <a:pt x="297" y="324"/>
                  <a:pt x="294" y="332"/>
                  <a:pt x="290" y="341"/>
                </a:cubicBezTo>
                <a:cubicBezTo>
                  <a:pt x="289" y="344"/>
                  <a:pt x="287" y="346"/>
                  <a:pt x="291" y="348"/>
                </a:cubicBezTo>
                <a:cubicBezTo>
                  <a:pt x="295" y="350"/>
                  <a:pt x="297" y="347"/>
                  <a:pt x="297" y="344"/>
                </a:cubicBezTo>
                <a:cubicBezTo>
                  <a:pt x="299" y="339"/>
                  <a:pt x="301" y="334"/>
                  <a:pt x="308" y="335"/>
                </a:cubicBezTo>
                <a:cubicBezTo>
                  <a:pt x="308" y="335"/>
                  <a:pt x="308" y="335"/>
                  <a:pt x="308" y="335"/>
                </a:cubicBezTo>
                <a:cubicBezTo>
                  <a:pt x="323" y="328"/>
                  <a:pt x="334" y="317"/>
                  <a:pt x="342" y="302"/>
                </a:cubicBezTo>
                <a:cubicBezTo>
                  <a:pt x="332" y="308"/>
                  <a:pt x="321" y="311"/>
                  <a:pt x="309" y="314"/>
                </a:cubicBezTo>
                <a:cubicBezTo>
                  <a:pt x="313" y="303"/>
                  <a:pt x="318" y="292"/>
                  <a:pt x="322" y="281"/>
                </a:cubicBezTo>
                <a:cubicBezTo>
                  <a:pt x="323" y="279"/>
                  <a:pt x="324" y="278"/>
                  <a:pt x="326" y="278"/>
                </a:cubicBezTo>
                <a:cubicBezTo>
                  <a:pt x="330" y="279"/>
                  <a:pt x="334" y="278"/>
                  <a:pt x="338" y="277"/>
                </a:cubicBezTo>
                <a:cubicBezTo>
                  <a:pt x="353" y="272"/>
                  <a:pt x="363" y="261"/>
                  <a:pt x="370" y="247"/>
                </a:cubicBezTo>
                <a:cubicBezTo>
                  <a:pt x="374" y="239"/>
                  <a:pt x="377" y="230"/>
                  <a:pt x="378" y="220"/>
                </a:cubicBezTo>
                <a:cubicBezTo>
                  <a:pt x="372" y="223"/>
                  <a:pt x="366" y="225"/>
                  <a:pt x="360" y="228"/>
                </a:cubicBezTo>
                <a:cubicBezTo>
                  <a:pt x="356" y="230"/>
                  <a:pt x="352" y="233"/>
                  <a:pt x="351" y="225"/>
                </a:cubicBezTo>
                <a:cubicBezTo>
                  <a:pt x="350" y="221"/>
                  <a:pt x="348" y="217"/>
                  <a:pt x="347" y="212"/>
                </a:cubicBezTo>
                <a:cubicBezTo>
                  <a:pt x="347" y="208"/>
                  <a:pt x="344" y="207"/>
                  <a:pt x="341" y="209"/>
                </a:cubicBezTo>
                <a:cubicBezTo>
                  <a:pt x="337" y="212"/>
                  <a:pt x="332" y="214"/>
                  <a:pt x="328" y="217"/>
                </a:cubicBezTo>
                <a:cubicBezTo>
                  <a:pt x="325" y="220"/>
                  <a:pt x="323" y="220"/>
                  <a:pt x="321" y="215"/>
                </a:cubicBezTo>
                <a:cubicBezTo>
                  <a:pt x="319" y="208"/>
                  <a:pt x="316" y="202"/>
                  <a:pt x="314" y="195"/>
                </a:cubicBezTo>
                <a:close/>
              </a:path>
            </a:pathLst>
          </a:custGeom>
          <a:solidFill>
            <a:srgbClr val="FBD6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10" name="Grupo 9">
            <a:extLst>
              <a:ext uri="{FF2B5EF4-FFF2-40B4-BE49-F238E27FC236}">
                <a16:creationId xmlns:a16="http://schemas.microsoft.com/office/drawing/2014/main" id="{2FCB15B9-A011-B7FC-3A1C-153CA25CBF0C}"/>
              </a:ext>
            </a:extLst>
          </p:cNvPr>
          <p:cNvGrpSpPr/>
          <p:nvPr/>
        </p:nvGrpSpPr>
        <p:grpSpPr>
          <a:xfrm>
            <a:off x="234544" y="1949651"/>
            <a:ext cx="1368425" cy="1090613"/>
            <a:chOff x="127000" y="1908176"/>
            <a:chExt cx="1368425" cy="1090613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E3C06480-78BD-C8F0-7629-8098CAB3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25" y="1908176"/>
              <a:ext cx="546100" cy="1090613"/>
            </a:xfrm>
            <a:custGeom>
              <a:avLst/>
              <a:gdLst>
                <a:gd name="T0" fmla="*/ 11 w 112"/>
                <a:gd name="T1" fmla="*/ 92 h 224"/>
                <a:gd name="T2" fmla="*/ 29 w 112"/>
                <a:gd name="T3" fmla="*/ 114 h 224"/>
                <a:gd name="T4" fmla="*/ 51 w 112"/>
                <a:gd name="T5" fmla="*/ 132 h 224"/>
                <a:gd name="T6" fmla="*/ 51 w 112"/>
                <a:gd name="T7" fmla="*/ 112 h 224"/>
                <a:gd name="T8" fmla="*/ 49 w 112"/>
                <a:gd name="T9" fmla="*/ 109 h 224"/>
                <a:gd name="T10" fmla="*/ 5 w 112"/>
                <a:gd name="T11" fmla="*/ 61 h 224"/>
                <a:gd name="T12" fmla="*/ 3 w 112"/>
                <a:gd name="T13" fmla="*/ 9 h 224"/>
                <a:gd name="T14" fmla="*/ 5 w 112"/>
                <a:gd name="T15" fmla="*/ 1 h 224"/>
                <a:gd name="T16" fmla="*/ 11 w 112"/>
                <a:gd name="T17" fmla="*/ 6 h 224"/>
                <a:gd name="T18" fmla="*/ 29 w 112"/>
                <a:gd name="T19" fmla="*/ 26 h 224"/>
                <a:gd name="T20" fmla="*/ 35 w 112"/>
                <a:gd name="T21" fmla="*/ 26 h 224"/>
                <a:gd name="T22" fmla="*/ 52 w 112"/>
                <a:gd name="T23" fmla="*/ 2 h 224"/>
                <a:gd name="T24" fmla="*/ 57 w 112"/>
                <a:gd name="T25" fmla="*/ 2 h 224"/>
                <a:gd name="T26" fmla="*/ 76 w 112"/>
                <a:gd name="T27" fmla="*/ 25 h 224"/>
                <a:gd name="T28" fmla="*/ 83 w 112"/>
                <a:gd name="T29" fmla="*/ 26 h 224"/>
                <a:gd name="T30" fmla="*/ 108 w 112"/>
                <a:gd name="T31" fmla="*/ 2 h 224"/>
                <a:gd name="T32" fmla="*/ 111 w 112"/>
                <a:gd name="T33" fmla="*/ 14 h 224"/>
                <a:gd name="T34" fmla="*/ 104 w 112"/>
                <a:gd name="T35" fmla="*/ 72 h 224"/>
                <a:gd name="T36" fmla="*/ 66 w 112"/>
                <a:gd name="T37" fmla="*/ 109 h 224"/>
                <a:gd name="T38" fmla="*/ 63 w 112"/>
                <a:gd name="T39" fmla="*/ 113 h 224"/>
                <a:gd name="T40" fmla="*/ 63 w 112"/>
                <a:gd name="T41" fmla="*/ 168 h 224"/>
                <a:gd name="T42" fmla="*/ 103 w 112"/>
                <a:gd name="T43" fmla="*/ 129 h 224"/>
                <a:gd name="T44" fmla="*/ 102 w 112"/>
                <a:gd name="T45" fmla="*/ 139 h 224"/>
                <a:gd name="T46" fmla="*/ 99 w 112"/>
                <a:gd name="T47" fmla="*/ 150 h 224"/>
                <a:gd name="T48" fmla="*/ 95 w 112"/>
                <a:gd name="T49" fmla="*/ 160 h 224"/>
                <a:gd name="T50" fmla="*/ 76 w 112"/>
                <a:gd name="T51" fmla="*/ 192 h 224"/>
                <a:gd name="T52" fmla="*/ 65 w 112"/>
                <a:gd name="T53" fmla="*/ 201 h 224"/>
                <a:gd name="T54" fmla="*/ 63 w 112"/>
                <a:gd name="T55" fmla="*/ 204 h 224"/>
                <a:gd name="T56" fmla="*/ 63 w 112"/>
                <a:gd name="T57" fmla="*/ 216 h 224"/>
                <a:gd name="T58" fmla="*/ 57 w 112"/>
                <a:gd name="T59" fmla="*/ 224 h 224"/>
                <a:gd name="T60" fmla="*/ 51 w 112"/>
                <a:gd name="T61" fmla="*/ 216 h 224"/>
                <a:gd name="T62" fmla="*/ 51 w 112"/>
                <a:gd name="T63" fmla="*/ 170 h 224"/>
                <a:gd name="T64" fmla="*/ 47 w 112"/>
                <a:gd name="T65" fmla="*/ 164 h 224"/>
                <a:gd name="T66" fmla="*/ 31 w 112"/>
                <a:gd name="T67" fmla="*/ 148 h 224"/>
                <a:gd name="T68" fmla="*/ 11 w 112"/>
                <a:gd name="T69" fmla="*/ 99 h 224"/>
                <a:gd name="T70" fmla="*/ 11 w 112"/>
                <a:gd name="T71" fmla="*/ 9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2" h="224">
                  <a:moveTo>
                    <a:pt x="11" y="92"/>
                  </a:moveTo>
                  <a:cubicBezTo>
                    <a:pt x="16" y="101"/>
                    <a:pt x="22" y="108"/>
                    <a:pt x="29" y="114"/>
                  </a:cubicBezTo>
                  <a:cubicBezTo>
                    <a:pt x="36" y="120"/>
                    <a:pt x="44" y="124"/>
                    <a:pt x="51" y="132"/>
                  </a:cubicBezTo>
                  <a:cubicBezTo>
                    <a:pt x="51" y="125"/>
                    <a:pt x="51" y="118"/>
                    <a:pt x="51" y="112"/>
                  </a:cubicBezTo>
                  <a:cubicBezTo>
                    <a:pt x="51" y="110"/>
                    <a:pt x="50" y="110"/>
                    <a:pt x="49" y="109"/>
                  </a:cubicBezTo>
                  <a:cubicBezTo>
                    <a:pt x="24" y="102"/>
                    <a:pt x="12" y="84"/>
                    <a:pt x="5" y="61"/>
                  </a:cubicBezTo>
                  <a:cubicBezTo>
                    <a:pt x="0" y="44"/>
                    <a:pt x="1" y="26"/>
                    <a:pt x="3" y="9"/>
                  </a:cubicBezTo>
                  <a:cubicBezTo>
                    <a:pt x="3" y="6"/>
                    <a:pt x="3" y="2"/>
                    <a:pt x="5" y="1"/>
                  </a:cubicBezTo>
                  <a:cubicBezTo>
                    <a:pt x="8" y="0"/>
                    <a:pt x="9" y="4"/>
                    <a:pt x="11" y="6"/>
                  </a:cubicBezTo>
                  <a:cubicBezTo>
                    <a:pt x="17" y="13"/>
                    <a:pt x="23" y="19"/>
                    <a:pt x="29" y="26"/>
                  </a:cubicBezTo>
                  <a:cubicBezTo>
                    <a:pt x="31" y="29"/>
                    <a:pt x="33" y="29"/>
                    <a:pt x="35" y="26"/>
                  </a:cubicBezTo>
                  <a:cubicBezTo>
                    <a:pt x="40" y="18"/>
                    <a:pt x="47" y="10"/>
                    <a:pt x="52" y="2"/>
                  </a:cubicBezTo>
                  <a:cubicBezTo>
                    <a:pt x="54" y="0"/>
                    <a:pt x="55" y="0"/>
                    <a:pt x="57" y="2"/>
                  </a:cubicBezTo>
                  <a:cubicBezTo>
                    <a:pt x="64" y="10"/>
                    <a:pt x="70" y="18"/>
                    <a:pt x="76" y="25"/>
                  </a:cubicBezTo>
                  <a:cubicBezTo>
                    <a:pt x="79" y="29"/>
                    <a:pt x="80" y="28"/>
                    <a:pt x="83" y="26"/>
                  </a:cubicBezTo>
                  <a:cubicBezTo>
                    <a:pt x="91" y="17"/>
                    <a:pt x="100" y="10"/>
                    <a:pt x="108" y="2"/>
                  </a:cubicBezTo>
                  <a:cubicBezTo>
                    <a:pt x="110" y="4"/>
                    <a:pt x="111" y="9"/>
                    <a:pt x="111" y="14"/>
                  </a:cubicBezTo>
                  <a:cubicBezTo>
                    <a:pt x="112" y="34"/>
                    <a:pt x="112" y="53"/>
                    <a:pt x="104" y="72"/>
                  </a:cubicBezTo>
                  <a:cubicBezTo>
                    <a:pt x="96" y="89"/>
                    <a:pt x="85" y="103"/>
                    <a:pt x="66" y="109"/>
                  </a:cubicBezTo>
                  <a:cubicBezTo>
                    <a:pt x="63" y="109"/>
                    <a:pt x="63" y="110"/>
                    <a:pt x="63" y="113"/>
                  </a:cubicBezTo>
                  <a:cubicBezTo>
                    <a:pt x="63" y="131"/>
                    <a:pt x="63" y="149"/>
                    <a:pt x="63" y="168"/>
                  </a:cubicBezTo>
                  <a:cubicBezTo>
                    <a:pt x="77" y="155"/>
                    <a:pt x="93" y="146"/>
                    <a:pt x="103" y="129"/>
                  </a:cubicBezTo>
                  <a:cubicBezTo>
                    <a:pt x="103" y="132"/>
                    <a:pt x="102" y="136"/>
                    <a:pt x="102" y="139"/>
                  </a:cubicBezTo>
                  <a:cubicBezTo>
                    <a:pt x="101" y="143"/>
                    <a:pt x="100" y="146"/>
                    <a:pt x="99" y="150"/>
                  </a:cubicBezTo>
                  <a:cubicBezTo>
                    <a:pt x="98" y="153"/>
                    <a:pt x="97" y="157"/>
                    <a:pt x="95" y="160"/>
                  </a:cubicBezTo>
                  <a:cubicBezTo>
                    <a:pt x="91" y="172"/>
                    <a:pt x="84" y="183"/>
                    <a:pt x="76" y="192"/>
                  </a:cubicBezTo>
                  <a:cubicBezTo>
                    <a:pt x="73" y="196"/>
                    <a:pt x="70" y="200"/>
                    <a:pt x="65" y="201"/>
                  </a:cubicBezTo>
                  <a:cubicBezTo>
                    <a:pt x="63" y="201"/>
                    <a:pt x="63" y="203"/>
                    <a:pt x="63" y="204"/>
                  </a:cubicBezTo>
                  <a:cubicBezTo>
                    <a:pt x="63" y="208"/>
                    <a:pt x="63" y="212"/>
                    <a:pt x="63" y="216"/>
                  </a:cubicBezTo>
                  <a:cubicBezTo>
                    <a:pt x="63" y="220"/>
                    <a:pt x="63" y="224"/>
                    <a:pt x="57" y="224"/>
                  </a:cubicBezTo>
                  <a:cubicBezTo>
                    <a:pt x="51" y="224"/>
                    <a:pt x="51" y="220"/>
                    <a:pt x="51" y="216"/>
                  </a:cubicBezTo>
                  <a:cubicBezTo>
                    <a:pt x="51" y="200"/>
                    <a:pt x="51" y="185"/>
                    <a:pt x="51" y="170"/>
                  </a:cubicBezTo>
                  <a:cubicBezTo>
                    <a:pt x="51" y="167"/>
                    <a:pt x="50" y="165"/>
                    <a:pt x="47" y="164"/>
                  </a:cubicBezTo>
                  <a:cubicBezTo>
                    <a:pt x="40" y="161"/>
                    <a:pt x="36" y="154"/>
                    <a:pt x="31" y="148"/>
                  </a:cubicBezTo>
                  <a:cubicBezTo>
                    <a:pt x="21" y="133"/>
                    <a:pt x="14" y="117"/>
                    <a:pt x="11" y="99"/>
                  </a:cubicBezTo>
                  <a:cubicBezTo>
                    <a:pt x="10" y="97"/>
                    <a:pt x="10" y="95"/>
                    <a:pt x="11" y="92"/>
                  </a:cubicBezTo>
                  <a:close/>
                </a:path>
              </a:pathLst>
            </a:custGeom>
            <a:solidFill>
              <a:srgbClr val="2A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C42EE30-199B-8DEE-54DE-5DFA9822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2243138"/>
              <a:ext cx="433388" cy="750888"/>
            </a:xfrm>
            <a:custGeom>
              <a:avLst/>
              <a:gdLst>
                <a:gd name="T0" fmla="*/ 36 w 89"/>
                <a:gd name="T1" fmla="*/ 107 h 154"/>
                <a:gd name="T2" fmla="*/ 69 w 89"/>
                <a:gd name="T3" fmla="*/ 119 h 154"/>
                <a:gd name="T4" fmla="*/ 59 w 89"/>
                <a:gd name="T5" fmla="*/ 94 h 154"/>
                <a:gd name="T6" fmla="*/ 45 w 89"/>
                <a:gd name="T7" fmla="*/ 83 h 154"/>
                <a:gd name="T8" fmla="*/ 16 w 89"/>
                <a:gd name="T9" fmla="*/ 65 h 154"/>
                <a:gd name="T10" fmla="*/ 0 w 89"/>
                <a:gd name="T11" fmla="*/ 29 h 154"/>
                <a:gd name="T12" fmla="*/ 0 w 89"/>
                <a:gd name="T13" fmla="*/ 26 h 154"/>
                <a:gd name="T14" fmla="*/ 4 w 89"/>
                <a:gd name="T15" fmla="*/ 26 h 154"/>
                <a:gd name="T16" fmla="*/ 22 w 89"/>
                <a:gd name="T17" fmla="*/ 35 h 154"/>
                <a:gd name="T18" fmla="*/ 26 w 89"/>
                <a:gd name="T19" fmla="*/ 33 h 154"/>
                <a:gd name="T20" fmla="*/ 32 w 89"/>
                <a:gd name="T21" fmla="*/ 15 h 154"/>
                <a:gd name="T22" fmla="*/ 36 w 89"/>
                <a:gd name="T23" fmla="*/ 13 h 154"/>
                <a:gd name="T24" fmla="*/ 49 w 89"/>
                <a:gd name="T25" fmla="*/ 22 h 154"/>
                <a:gd name="T26" fmla="*/ 57 w 89"/>
                <a:gd name="T27" fmla="*/ 19 h 154"/>
                <a:gd name="T28" fmla="*/ 64 w 89"/>
                <a:gd name="T29" fmla="*/ 0 h 154"/>
                <a:gd name="T30" fmla="*/ 75 w 89"/>
                <a:gd name="T31" fmla="*/ 21 h 154"/>
                <a:gd name="T32" fmla="*/ 74 w 89"/>
                <a:gd name="T33" fmla="*/ 68 h 154"/>
                <a:gd name="T34" fmla="*/ 66 w 89"/>
                <a:gd name="T35" fmla="*/ 78 h 154"/>
                <a:gd name="T36" fmla="*/ 64 w 89"/>
                <a:gd name="T37" fmla="*/ 84 h 154"/>
                <a:gd name="T38" fmla="*/ 67 w 89"/>
                <a:gd name="T39" fmla="*/ 94 h 154"/>
                <a:gd name="T40" fmla="*/ 84 w 89"/>
                <a:gd name="T41" fmla="*/ 61 h 154"/>
                <a:gd name="T42" fmla="*/ 83 w 89"/>
                <a:gd name="T43" fmla="*/ 103 h 154"/>
                <a:gd name="T44" fmla="*/ 77 w 89"/>
                <a:gd name="T45" fmla="*/ 113 h 154"/>
                <a:gd name="T46" fmla="*/ 77 w 89"/>
                <a:gd name="T47" fmla="*/ 119 h 154"/>
                <a:gd name="T48" fmla="*/ 87 w 89"/>
                <a:gd name="T49" fmla="*/ 144 h 154"/>
                <a:gd name="T50" fmla="*/ 89 w 89"/>
                <a:gd name="T51" fmla="*/ 150 h 154"/>
                <a:gd name="T52" fmla="*/ 86 w 89"/>
                <a:gd name="T53" fmla="*/ 153 h 154"/>
                <a:gd name="T54" fmla="*/ 82 w 89"/>
                <a:gd name="T55" fmla="*/ 152 h 154"/>
                <a:gd name="T56" fmla="*/ 81 w 89"/>
                <a:gd name="T57" fmla="*/ 150 h 154"/>
                <a:gd name="T58" fmla="*/ 70 w 89"/>
                <a:gd name="T59" fmla="*/ 139 h 154"/>
                <a:gd name="T60" fmla="*/ 50 w 89"/>
                <a:gd name="T61" fmla="*/ 126 h 154"/>
                <a:gd name="T62" fmla="*/ 36 w 89"/>
                <a:gd name="T63" fmla="*/ 10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54">
                  <a:moveTo>
                    <a:pt x="36" y="107"/>
                  </a:moveTo>
                  <a:cubicBezTo>
                    <a:pt x="46" y="113"/>
                    <a:pt x="57" y="116"/>
                    <a:pt x="69" y="119"/>
                  </a:cubicBezTo>
                  <a:cubicBezTo>
                    <a:pt x="65" y="110"/>
                    <a:pt x="62" y="102"/>
                    <a:pt x="59" y="94"/>
                  </a:cubicBezTo>
                  <a:cubicBezTo>
                    <a:pt x="57" y="86"/>
                    <a:pt x="54" y="83"/>
                    <a:pt x="45" y="83"/>
                  </a:cubicBezTo>
                  <a:cubicBezTo>
                    <a:pt x="33" y="82"/>
                    <a:pt x="24" y="74"/>
                    <a:pt x="16" y="65"/>
                  </a:cubicBezTo>
                  <a:cubicBezTo>
                    <a:pt x="7" y="54"/>
                    <a:pt x="3" y="42"/>
                    <a:pt x="0" y="29"/>
                  </a:cubicBezTo>
                  <a:cubicBezTo>
                    <a:pt x="0" y="28"/>
                    <a:pt x="0" y="27"/>
                    <a:pt x="0" y="26"/>
                  </a:cubicBezTo>
                  <a:cubicBezTo>
                    <a:pt x="1" y="25"/>
                    <a:pt x="3" y="26"/>
                    <a:pt x="4" y="26"/>
                  </a:cubicBezTo>
                  <a:cubicBezTo>
                    <a:pt x="10" y="29"/>
                    <a:pt x="16" y="32"/>
                    <a:pt x="22" y="35"/>
                  </a:cubicBezTo>
                  <a:cubicBezTo>
                    <a:pt x="25" y="36"/>
                    <a:pt x="26" y="35"/>
                    <a:pt x="26" y="33"/>
                  </a:cubicBezTo>
                  <a:cubicBezTo>
                    <a:pt x="28" y="27"/>
                    <a:pt x="30" y="21"/>
                    <a:pt x="32" y="15"/>
                  </a:cubicBezTo>
                  <a:cubicBezTo>
                    <a:pt x="33" y="12"/>
                    <a:pt x="34" y="12"/>
                    <a:pt x="36" y="13"/>
                  </a:cubicBezTo>
                  <a:cubicBezTo>
                    <a:pt x="40" y="16"/>
                    <a:pt x="45" y="19"/>
                    <a:pt x="49" y="22"/>
                  </a:cubicBezTo>
                  <a:cubicBezTo>
                    <a:pt x="55" y="25"/>
                    <a:pt x="55" y="25"/>
                    <a:pt x="57" y="19"/>
                  </a:cubicBezTo>
                  <a:cubicBezTo>
                    <a:pt x="59" y="13"/>
                    <a:pt x="62" y="7"/>
                    <a:pt x="64" y="0"/>
                  </a:cubicBezTo>
                  <a:cubicBezTo>
                    <a:pt x="70" y="6"/>
                    <a:pt x="73" y="14"/>
                    <a:pt x="75" y="21"/>
                  </a:cubicBezTo>
                  <a:cubicBezTo>
                    <a:pt x="81" y="36"/>
                    <a:pt x="82" y="52"/>
                    <a:pt x="74" y="68"/>
                  </a:cubicBezTo>
                  <a:cubicBezTo>
                    <a:pt x="72" y="72"/>
                    <a:pt x="69" y="75"/>
                    <a:pt x="66" y="78"/>
                  </a:cubicBezTo>
                  <a:cubicBezTo>
                    <a:pt x="63" y="80"/>
                    <a:pt x="62" y="81"/>
                    <a:pt x="64" y="84"/>
                  </a:cubicBezTo>
                  <a:cubicBezTo>
                    <a:pt x="65" y="87"/>
                    <a:pt x="66" y="90"/>
                    <a:pt x="67" y="94"/>
                  </a:cubicBezTo>
                  <a:cubicBezTo>
                    <a:pt x="73" y="83"/>
                    <a:pt x="81" y="73"/>
                    <a:pt x="84" y="61"/>
                  </a:cubicBezTo>
                  <a:cubicBezTo>
                    <a:pt x="88" y="75"/>
                    <a:pt x="87" y="89"/>
                    <a:pt x="83" y="103"/>
                  </a:cubicBezTo>
                  <a:cubicBezTo>
                    <a:pt x="82" y="107"/>
                    <a:pt x="81" y="111"/>
                    <a:pt x="77" y="113"/>
                  </a:cubicBezTo>
                  <a:cubicBezTo>
                    <a:pt x="75" y="115"/>
                    <a:pt x="76" y="117"/>
                    <a:pt x="77" y="119"/>
                  </a:cubicBezTo>
                  <a:cubicBezTo>
                    <a:pt x="80" y="127"/>
                    <a:pt x="83" y="136"/>
                    <a:pt x="87" y="144"/>
                  </a:cubicBezTo>
                  <a:cubicBezTo>
                    <a:pt x="87" y="146"/>
                    <a:pt x="88" y="148"/>
                    <a:pt x="89" y="150"/>
                  </a:cubicBezTo>
                  <a:cubicBezTo>
                    <a:pt x="89" y="152"/>
                    <a:pt x="88" y="153"/>
                    <a:pt x="86" y="153"/>
                  </a:cubicBezTo>
                  <a:cubicBezTo>
                    <a:pt x="84" y="154"/>
                    <a:pt x="83" y="154"/>
                    <a:pt x="82" y="152"/>
                  </a:cubicBezTo>
                  <a:cubicBezTo>
                    <a:pt x="81" y="152"/>
                    <a:pt x="81" y="151"/>
                    <a:pt x="81" y="150"/>
                  </a:cubicBezTo>
                  <a:cubicBezTo>
                    <a:pt x="79" y="145"/>
                    <a:pt x="77" y="141"/>
                    <a:pt x="70" y="139"/>
                  </a:cubicBezTo>
                  <a:cubicBezTo>
                    <a:pt x="62" y="138"/>
                    <a:pt x="56" y="132"/>
                    <a:pt x="50" y="126"/>
                  </a:cubicBezTo>
                  <a:cubicBezTo>
                    <a:pt x="44" y="121"/>
                    <a:pt x="39" y="115"/>
                    <a:pt x="36" y="107"/>
                  </a:cubicBezTo>
                  <a:close/>
                </a:path>
              </a:pathLst>
            </a:custGeom>
            <a:solidFill>
              <a:srgbClr val="2A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220265C9-E8DC-F89D-001D-80FD27C7F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925" y="2243138"/>
              <a:ext cx="444500" cy="755650"/>
            </a:xfrm>
            <a:custGeom>
              <a:avLst/>
              <a:gdLst>
                <a:gd name="T0" fmla="*/ 27 w 91"/>
                <a:gd name="T1" fmla="*/ 0 h 155"/>
                <a:gd name="T2" fmla="*/ 34 w 91"/>
                <a:gd name="T3" fmla="*/ 20 h 155"/>
                <a:gd name="T4" fmla="*/ 41 w 91"/>
                <a:gd name="T5" fmla="*/ 22 h 155"/>
                <a:gd name="T6" fmla="*/ 54 w 91"/>
                <a:gd name="T7" fmla="*/ 14 h 155"/>
                <a:gd name="T8" fmla="*/ 60 w 91"/>
                <a:gd name="T9" fmla="*/ 17 h 155"/>
                <a:gd name="T10" fmla="*/ 64 w 91"/>
                <a:gd name="T11" fmla="*/ 30 h 155"/>
                <a:gd name="T12" fmla="*/ 73 w 91"/>
                <a:gd name="T13" fmla="*/ 33 h 155"/>
                <a:gd name="T14" fmla="*/ 91 w 91"/>
                <a:gd name="T15" fmla="*/ 25 h 155"/>
                <a:gd name="T16" fmla="*/ 83 w 91"/>
                <a:gd name="T17" fmla="*/ 52 h 155"/>
                <a:gd name="T18" fmla="*/ 51 w 91"/>
                <a:gd name="T19" fmla="*/ 82 h 155"/>
                <a:gd name="T20" fmla="*/ 39 w 91"/>
                <a:gd name="T21" fmla="*/ 83 h 155"/>
                <a:gd name="T22" fmla="*/ 35 w 91"/>
                <a:gd name="T23" fmla="*/ 86 h 155"/>
                <a:gd name="T24" fmla="*/ 22 w 91"/>
                <a:gd name="T25" fmla="*/ 119 h 155"/>
                <a:gd name="T26" fmla="*/ 55 w 91"/>
                <a:gd name="T27" fmla="*/ 107 h 155"/>
                <a:gd name="T28" fmla="*/ 21 w 91"/>
                <a:gd name="T29" fmla="*/ 140 h 155"/>
                <a:gd name="T30" fmla="*/ 21 w 91"/>
                <a:gd name="T31" fmla="*/ 140 h 155"/>
                <a:gd name="T32" fmla="*/ 10 w 91"/>
                <a:gd name="T33" fmla="*/ 149 h 155"/>
                <a:gd name="T34" fmla="*/ 4 w 91"/>
                <a:gd name="T35" fmla="*/ 153 h 155"/>
                <a:gd name="T36" fmla="*/ 3 w 91"/>
                <a:gd name="T37" fmla="*/ 146 h 155"/>
                <a:gd name="T38" fmla="*/ 14 w 91"/>
                <a:gd name="T39" fmla="*/ 120 h 155"/>
                <a:gd name="T40" fmla="*/ 13 w 91"/>
                <a:gd name="T41" fmla="*/ 112 h 155"/>
                <a:gd name="T42" fmla="*/ 5 w 91"/>
                <a:gd name="T43" fmla="*/ 83 h 155"/>
                <a:gd name="T44" fmla="*/ 7 w 91"/>
                <a:gd name="T45" fmla="*/ 61 h 155"/>
                <a:gd name="T46" fmla="*/ 23 w 91"/>
                <a:gd name="T47" fmla="*/ 93 h 155"/>
                <a:gd name="T48" fmla="*/ 25 w 91"/>
                <a:gd name="T49" fmla="*/ 90 h 155"/>
                <a:gd name="T50" fmla="*/ 28 w 91"/>
                <a:gd name="T51" fmla="*/ 81 h 155"/>
                <a:gd name="T52" fmla="*/ 22 w 91"/>
                <a:gd name="T53" fmla="*/ 75 h 155"/>
                <a:gd name="T54" fmla="*/ 12 w 91"/>
                <a:gd name="T55" fmla="*/ 35 h 155"/>
                <a:gd name="T56" fmla="*/ 20 w 91"/>
                <a:gd name="T57" fmla="*/ 9 h 155"/>
                <a:gd name="T58" fmla="*/ 27 w 91"/>
                <a:gd name="T5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" h="155">
                  <a:moveTo>
                    <a:pt x="27" y="0"/>
                  </a:moveTo>
                  <a:cubicBezTo>
                    <a:pt x="29" y="7"/>
                    <a:pt x="32" y="13"/>
                    <a:pt x="34" y="20"/>
                  </a:cubicBezTo>
                  <a:cubicBezTo>
                    <a:pt x="36" y="25"/>
                    <a:pt x="38" y="25"/>
                    <a:pt x="41" y="22"/>
                  </a:cubicBezTo>
                  <a:cubicBezTo>
                    <a:pt x="45" y="19"/>
                    <a:pt x="50" y="17"/>
                    <a:pt x="54" y="14"/>
                  </a:cubicBezTo>
                  <a:cubicBezTo>
                    <a:pt x="57" y="12"/>
                    <a:pt x="60" y="13"/>
                    <a:pt x="60" y="17"/>
                  </a:cubicBezTo>
                  <a:cubicBezTo>
                    <a:pt x="61" y="22"/>
                    <a:pt x="63" y="26"/>
                    <a:pt x="64" y="30"/>
                  </a:cubicBezTo>
                  <a:cubicBezTo>
                    <a:pt x="65" y="38"/>
                    <a:pt x="69" y="35"/>
                    <a:pt x="73" y="33"/>
                  </a:cubicBezTo>
                  <a:cubicBezTo>
                    <a:pt x="79" y="30"/>
                    <a:pt x="85" y="28"/>
                    <a:pt x="91" y="25"/>
                  </a:cubicBezTo>
                  <a:cubicBezTo>
                    <a:pt x="90" y="35"/>
                    <a:pt x="87" y="44"/>
                    <a:pt x="83" y="52"/>
                  </a:cubicBezTo>
                  <a:cubicBezTo>
                    <a:pt x="76" y="66"/>
                    <a:pt x="66" y="77"/>
                    <a:pt x="51" y="82"/>
                  </a:cubicBezTo>
                  <a:cubicBezTo>
                    <a:pt x="47" y="83"/>
                    <a:pt x="43" y="84"/>
                    <a:pt x="39" y="83"/>
                  </a:cubicBezTo>
                  <a:cubicBezTo>
                    <a:pt x="37" y="83"/>
                    <a:pt x="36" y="84"/>
                    <a:pt x="35" y="86"/>
                  </a:cubicBezTo>
                  <a:cubicBezTo>
                    <a:pt x="31" y="97"/>
                    <a:pt x="26" y="108"/>
                    <a:pt x="22" y="119"/>
                  </a:cubicBezTo>
                  <a:cubicBezTo>
                    <a:pt x="34" y="116"/>
                    <a:pt x="45" y="113"/>
                    <a:pt x="55" y="107"/>
                  </a:cubicBezTo>
                  <a:cubicBezTo>
                    <a:pt x="47" y="122"/>
                    <a:pt x="36" y="133"/>
                    <a:pt x="21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4" y="139"/>
                    <a:pt x="12" y="144"/>
                    <a:pt x="10" y="149"/>
                  </a:cubicBezTo>
                  <a:cubicBezTo>
                    <a:pt x="10" y="152"/>
                    <a:pt x="8" y="155"/>
                    <a:pt x="4" y="153"/>
                  </a:cubicBezTo>
                  <a:cubicBezTo>
                    <a:pt x="0" y="151"/>
                    <a:pt x="2" y="149"/>
                    <a:pt x="3" y="146"/>
                  </a:cubicBezTo>
                  <a:cubicBezTo>
                    <a:pt x="7" y="137"/>
                    <a:pt x="10" y="129"/>
                    <a:pt x="14" y="120"/>
                  </a:cubicBezTo>
                  <a:cubicBezTo>
                    <a:pt x="15" y="117"/>
                    <a:pt x="15" y="115"/>
                    <a:pt x="13" y="112"/>
                  </a:cubicBezTo>
                  <a:cubicBezTo>
                    <a:pt x="7" y="104"/>
                    <a:pt x="5" y="93"/>
                    <a:pt x="5" y="83"/>
                  </a:cubicBezTo>
                  <a:cubicBezTo>
                    <a:pt x="4" y="75"/>
                    <a:pt x="5" y="68"/>
                    <a:pt x="7" y="61"/>
                  </a:cubicBezTo>
                  <a:cubicBezTo>
                    <a:pt x="10" y="73"/>
                    <a:pt x="17" y="83"/>
                    <a:pt x="23" y="93"/>
                  </a:cubicBezTo>
                  <a:cubicBezTo>
                    <a:pt x="24" y="92"/>
                    <a:pt x="24" y="91"/>
                    <a:pt x="25" y="90"/>
                  </a:cubicBezTo>
                  <a:cubicBezTo>
                    <a:pt x="26" y="87"/>
                    <a:pt x="28" y="84"/>
                    <a:pt x="28" y="81"/>
                  </a:cubicBezTo>
                  <a:cubicBezTo>
                    <a:pt x="28" y="78"/>
                    <a:pt x="24" y="77"/>
                    <a:pt x="22" y="75"/>
                  </a:cubicBezTo>
                  <a:cubicBezTo>
                    <a:pt x="12" y="63"/>
                    <a:pt x="10" y="50"/>
                    <a:pt x="12" y="35"/>
                  </a:cubicBezTo>
                  <a:cubicBezTo>
                    <a:pt x="13" y="26"/>
                    <a:pt x="17" y="17"/>
                    <a:pt x="20" y="9"/>
                  </a:cubicBezTo>
                  <a:cubicBezTo>
                    <a:pt x="21" y="5"/>
                    <a:pt x="24" y="3"/>
                    <a:pt x="27" y="0"/>
                  </a:cubicBezTo>
                  <a:close/>
                </a:path>
              </a:pathLst>
            </a:custGeom>
            <a:solidFill>
              <a:srgbClr val="2A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3" name="Freeform 12">
            <a:extLst>
              <a:ext uri="{FF2B5EF4-FFF2-40B4-BE49-F238E27FC236}">
                <a16:creationId xmlns:a16="http://schemas.microsoft.com/office/drawing/2014/main" id="{14491737-3B80-CA86-E4FE-AB5ED9ABA433}"/>
              </a:ext>
            </a:extLst>
          </p:cNvPr>
          <p:cNvSpPr>
            <a:spLocks noEditPoints="1"/>
          </p:cNvSpPr>
          <p:nvPr/>
        </p:nvSpPr>
        <p:spPr bwMode="auto">
          <a:xfrm>
            <a:off x="6728894" y="2225675"/>
            <a:ext cx="2709862" cy="2709863"/>
          </a:xfrm>
          <a:custGeom>
            <a:avLst/>
            <a:gdLst>
              <a:gd name="T0" fmla="*/ 354 w 475"/>
              <a:gd name="T1" fmla="*/ 441 h 475"/>
              <a:gd name="T2" fmla="*/ 300 w 475"/>
              <a:gd name="T3" fmla="*/ 463 h 475"/>
              <a:gd name="T4" fmla="*/ 242 w 475"/>
              <a:gd name="T5" fmla="*/ 471 h 475"/>
              <a:gd name="T6" fmla="*/ 185 w 475"/>
              <a:gd name="T7" fmla="*/ 464 h 475"/>
              <a:gd name="T8" fmla="*/ 127 w 475"/>
              <a:gd name="T9" fmla="*/ 444 h 475"/>
              <a:gd name="T10" fmla="*/ 82 w 475"/>
              <a:gd name="T11" fmla="*/ 410 h 475"/>
              <a:gd name="T12" fmla="*/ 41 w 475"/>
              <a:gd name="T13" fmla="*/ 365 h 475"/>
              <a:gd name="T14" fmla="*/ 15 w 475"/>
              <a:gd name="T15" fmla="*/ 312 h 475"/>
              <a:gd name="T16" fmla="*/ 3 w 475"/>
              <a:gd name="T17" fmla="*/ 255 h 475"/>
              <a:gd name="T18" fmla="*/ 6 w 475"/>
              <a:gd name="T19" fmla="*/ 197 h 475"/>
              <a:gd name="T20" fmla="*/ 24 w 475"/>
              <a:gd name="T21" fmla="*/ 140 h 475"/>
              <a:gd name="T22" fmla="*/ 54 w 475"/>
              <a:gd name="T23" fmla="*/ 90 h 475"/>
              <a:gd name="T24" fmla="*/ 96 w 475"/>
              <a:gd name="T25" fmla="*/ 49 h 475"/>
              <a:gd name="T26" fmla="*/ 147 w 475"/>
              <a:gd name="T27" fmla="*/ 20 h 475"/>
              <a:gd name="T28" fmla="*/ 204 w 475"/>
              <a:gd name="T29" fmla="*/ 5 h 475"/>
              <a:gd name="T30" fmla="*/ 263 w 475"/>
              <a:gd name="T31" fmla="*/ 2 h 475"/>
              <a:gd name="T32" fmla="*/ 320 w 475"/>
              <a:gd name="T33" fmla="*/ 17 h 475"/>
              <a:gd name="T34" fmla="*/ 368 w 475"/>
              <a:gd name="T35" fmla="*/ 45 h 475"/>
              <a:gd name="T36" fmla="*/ 412 w 475"/>
              <a:gd name="T37" fmla="*/ 83 h 475"/>
              <a:gd name="T38" fmla="*/ 448 w 475"/>
              <a:gd name="T39" fmla="*/ 133 h 475"/>
              <a:gd name="T40" fmla="*/ 469 w 475"/>
              <a:gd name="T41" fmla="*/ 190 h 475"/>
              <a:gd name="T42" fmla="*/ 472 w 475"/>
              <a:gd name="T43" fmla="*/ 247 h 475"/>
              <a:gd name="T44" fmla="*/ 463 w 475"/>
              <a:gd name="T45" fmla="*/ 307 h 475"/>
              <a:gd name="T46" fmla="*/ 438 w 475"/>
              <a:gd name="T47" fmla="*/ 360 h 475"/>
              <a:gd name="T48" fmla="*/ 401 w 475"/>
              <a:gd name="T49" fmla="*/ 406 h 475"/>
              <a:gd name="T50" fmla="*/ 191 w 475"/>
              <a:gd name="T51" fmla="*/ 218 h 475"/>
              <a:gd name="T52" fmla="*/ 231 w 475"/>
              <a:gd name="T53" fmla="*/ 296 h 475"/>
              <a:gd name="T54" fmla="*/ 243 w 475"/>
              <a:gd name="T55" fmla="*/ 330 h 475"/>
              <a:gd name="T56" fmla="*/ 279 w 475"/>
              <a:gd name="T57" fmla="*/ 276 h 475"/>
              <a:gd name="T58" fmla="*/ 243 w 475"/>
              <a:gd name="T59" fmla="*/ 239 h 475"/>
              <a:gd name="T60" fmla="*/ 288 w 475"/>
              <a:gd name="T61" fmla="*/ 128 h 475"/>
              <a:gd name="T62" fmla="*/ 232 w 475"/>
              <a:gd name="T63" fmla="*/ 128 h 475"/>
              <a:gd name="T64" fmla="*/ 185 w 475"/>
              <a:gd name="T65" fmla="*/ 127 h 475"/>
              <a:gd name="T66" fmla="*/ 231 w 475"/>
              <a:gd name="T67" fmla="*/ 238 h 475"/>
              <a:gd name="T68" fmla="*/ 133 w 475"/>
              <a:gd name="T69" fmla="*/ 302 h 475"/>
              <a:gd name="T70" fmla="*/ 179 w 475"/>
              <a:gd name="T71" fmla="*/ 347 h 475"/>
              <a:gd name="T72" fmla="*/ 174 w 475"/>
              <a:gd name="T73" fmla="*/ 314 h 475"/>
              <a:gd name="T74" fmla="*/ 164 w 475"/>
              <a:gd name="T75" fmla="*/ 289 h 475"/>
              <a:gd name="T76" fmla="*/ 172 w 475"/>
              <a:gd name="T77" fmla="*/ 216 h 475"/>
              <a:gd name="T78" fmla="*/ 133 w 475"/>
              <a:gd name="T79" fmla="*/ 208 h 475"/>
              <a:gd name="T80" fmla="*/ 101 w 475"/>
              <a:gd name="T81" fmla="*/ 221 h 475"/>
              <a:gd name="T82" fmla="*/ 142 w 475"/>
              <a:gd name="T83" fmla="*/ 278 h 475"/>
              <a:gd name="T84" fmla="*/ 314 w 475"/>
              <a:gd name="T85" fmla="*/ 195 h 475"/>
              <a:gd name="T86" fmla="*/ 315 w 475"/>
              <a:gd name="T87" fmla="*/ 276 h 475"/>
              <a:gd name="T88" fmla="*/ 292 w 475"/>
              <a:gd name="T89" fmla="*/ 278 h 475"/>
              <a:gd name="T90" fmla="*/ 291 w 475"/>
              <a:gd name="T91" fmla="*/ 348 h 475"/>
              <a:gd name="T92" fmla="*/ 342 w 475"/>
              <a:gd name="T93" fmla="*/ 302 h 475"/>
              <a:gd name="T94" fmla="*/ 338 w 475"/>
              <a:gd name="T95" fmla="*/ 277 h 475"/>
              <a:gd name="T96" fmla="*/ 351 w 475"/>
              <a:gd name="T97" fmla="*/ 225 h 475"/>
              <a:gd name="T98" fmla="*/ 321 w 475"/>
              <a:gd name="T99" fmla="*/ 21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75" h="475">
                <a:moveTo>
                  <a:pt x="382" y="411"/>
                </a:moveTo>
                <a:cubicBezTo>
                  <a:pt x="377" y="411"/>
                  <a:pt x="372" y="411"/>
                  <a:pt x="367" y="411"/>
                </a:cubicBezTo>
                <a:cubicBezTo>
                  <a:pt x="365" y="410"/>
                  <a:pt x="363" y="411"/>
                  <a:pt x="362" y="414"/>
                </a:cubicBezTo>
                <a:cubicBezTo>
                  <a:pt x="360" y="423"/>
                  <a:pt x="356" y="432"/>
                  <a:pt x="354" y="441"/>
                </a:cubicBezTo>
                <a:cubicBezTo>
                  <a:pt x="353" y="444"/>
                  <a:pt x="351" y="445"/>
                  <a:pt x="348" y="444"/>
                </a:cubicBezTo>
                <a:cubicBezTo>
                  <a:pt x="339" y="442"/>
                  <a:pt x="330" y="440"/>
                  <a:pt x="320" y="437"/>
                </a:cubicBezTo>
                <a:cubicBezTo>
                  <a:pt x="317" y="436"/>
                  <a:pt x="315" y="438"/>
                  <a:pt x="314" y="440"/>
                </a:cubicBezTo>
                <a:cubicBezTo>
                  <a:pt x="309" y="448"/>
                  <a:pt x="305" y="455"/>
                  <a:pt x="300" y="463"/>
                </a:cubicBezTo>
                <a:cubicBezTo>
                  <a:pt x="298" y="466"/>
                  <a:pt x="296" y="467"/>
                  <a:pt x="292" y="465"/>
                </a:cubicBezTo>
                <a:cubicBezTo>
                  <a:pt x="284" y="461"/>
                  <a:pt x="277" y="457"/>
                  <a:pt x="269" y="452"/>
                </a:cubicBezTo>
                <a:cubicBezTo>
                  <a:pt x="265" y="450"/>
                  <a:pt x="263" y="450"/>
                  <a:pt x="260" y="453"/>
                </a:cubicBezTo>
                <a:cubicBezTo>
                  <a:pt x="254" y="459"/>
                  <a:pt x="248" y="465"/>
                  <a:pt x="242" y="471"/>
                </a:cubicBezTo>
                <a:cubicBezTo>
                  <a:pt x="239" y="474"/>
                  <a:pt x="237" y="475"/>
                  <a:pt x="233" y="471"/>
                </a:cubicBezTo>
                <a:cubicBezTo>
                  <a:pt x="227" y="465"/>
                  <a:pt x="220" y="459"/>
                  <a:pt x="214" y="453"/>
                </a:cubicBezTo>
                <a:cubicBezTo>
                  <a:pt x="212" y="450"/>
                  <a:pt x="210" y="450"/>
                  <a:pt x="206" y="452"/>
                </a:cubicBezTo>
                <a:cubicBezTo>
                  <a:pt x="199" y="456"/>
                  <a:pt x="192" y="460"/>
                  <a:pt x="185" y="464"/>
                </a:cubicBezTo>
                <a:cubicBezTo>
                  <a:pt x="179" y="467"/>
                  <a:pt x="178" y="467"/>
                  <a:pt x="174" y="461"/>
                </a:cubicBezTo>
                <a:cubicBezTo>
                  <a:pt x="170" y="454"/>
                  <a:pt x="165" y="447"/>
                  <a:pt x="161" y="440"/>
                </a:cubicBezTo>
                <a:cubicBezTo>
                  <a:pt x="159" y="437"/>
                  <a:pt x="157" y="436"/>
                  <a:pt x="154" y="437"/>
                </a:cubicBezTo>
                <a:cubicBezTo>
                  <a:pt x="145" y="440"/>
                  <a:pt x="136" y="442"/>
                  <a:pt x="127" y="444"/>
                </a:cubicBezTo>
                <a:cubicBezTo>
                  <a:pt x="123" y="445"/>
                  <a:pt x="122" y="444"/>
                  <a:pt x="121" y="441"/>
                </a:cubicBezTo>
                <a:cubicBezTo>
                  <a:pt x="119" y="432"/>
                  <a:pt x="116" y="424"/>
                  <a:pt x="113" y="415"/>
                </a:cubicBezTo>
                <a:cubicBezTo>
                  <a:pt x="112" y="411"/>
                  <a:pt x="110" y="410"/>
                  <a:pt x="106" y="410"/>
                </a:cubicBezTo>
                <a:cubicBezTo>
                  <a:pt x="98" y="410"/>
                  <a:pt x="90" y="410"/>
                  <a:pt x="82" y="410"/>
                </a:cubicBezTo>
                <a:cubicBezTo>
                  <a:pt x="74" y="411"/>
                  <a:pt x="74" y="410"/>
                  <a:pt x="74" y="403"/>
                </a:cubicBezTo>
                <a:cubicBezTo>
                  <a:pt x="73" y="395"/>
                  <a:pt x="72" y="387"/>
                  <a:pt x="73" y="379"/>
                </a:cubicBezTo>
                <a:cubicBezTo>
                  <a:pt x="73" y="375"/>
                  <a:pt x="71" y="373"/>
                  <a:pt x="67" y="372"/>
                </a:cubicBezTo>
                <a:cubicBezTo>
                  <a:pt x="59" y="370"/>
                  <a:pt x="50" y="367"/>
                  <a:pt x="41" y="365"/>
                </a:cubicBezTo>
                <a:cubicBezTo>
                  <a:pt x="37" y="364"/>
                  <a:pt x="36" y="363"/>
                  <a:pt x="37" y="359"/>
                </a:cubicBezTo>
                <a:cubicBezTo>
                  <a:pt x="39" y="351"/>
                  <a:pt x="40" y="342"/>
                  <a:pt x="42" y="334"/>
                </a:cubicBezTo>
                <a:cubicBezTo>
                  <a:pt x="44" y="328"/>
                  <a:pt x="41" y="326"/>
                  <a:pt x="37" y="324"/>
                </a:cubicBezTo>
                <a:cubicBezTo>
                  <a:pt x="30" y="320"/>
                  <a:pt x="22" y="316"/>
                  <a:pt x="15" y="312"/>
                </a:cubicBezTo>
                <a:cubicBezTo>
                  <a:pt x="11" y="311"/>
                  <a:pt x="11" y="309"/>
                  <a:pt x="13" y="306"/>
                </a:cubicBezTo>
                <a:cubicBezTo>
                  <a:pt x="17" y="298"/>
                  <a:pt x="20" y="290"/>
                  <a:pt x="24" y="283"/>
                </a:cubicBezTo>
                <a:cubicBezTo>
                  <a:pt x="27" y="279"/>
                  <a:pt x="26" y="276"/>
                  <a:pt x="22" y="272"/>
                </a:cubicBezTo>
                <a:cubicBezTo>
                  <a:pt x="15" y="267"/>
                  <a:pt x="9" y="260"/>
                  <a:pt x="3" y="255"/>
                </a:cubicBezTo>
                <a:cubicBezTo>
                  <a:pt x="0" y="252"/>
                  <a:pt x="0" y="250"/>
                  <a:pt x="3" y="247"/>
                </a:cubicBezTo>
                <a:cubicBezTo>
                  <a:pt x="8" y="241"/>
                  <a:pt x="13" y="234"/>
                  <a:pt x="19" y="229"/>
                </a:cubicBezTo>
                <a:cubicBezTo>
                  <a:pt x="23" y="225"/>
                  <a:pt x="22" y="221"/>
                  <a:pt x="20" y="217"/>
                </a:cubicBezTo>
                <a:cubicBezTo>
                  <a:pt x="15" y="210"/>
                  <a:pt x="11" y="203"/>
                  <a:pt x="6" y="197"/>
                </a:cubicBezTo>
                <a:cubicBezTo>
                  <a:pt x="4" y="194"/>
                  <a:pt x="4" y="191"/>
                  <a:pt x="8" y="189"/>
                </a:cubicBezTo>
                <a:cubicBezTo>
                  <a:pt x="16" y="184"/>
                  <a:pt x="23" y="178"/>
                  <a:pt x="31" y="173"/>
                </a:cubicBezTo>
                <a:cubicBezTo>
                  <a:pt x="33" y="171"/>
                  <a:pt x="33" y="169"/>
                  <a:pt x="32" y="166"/>
                </a:cubicBezTo>
                <a:cubicBezTo>
                  <a:pt x="29" y="158"/>
                  <a:pt x="27" y="149"/>
                  <a:pt x="24" y="140"/>
                </a:cubicBezTo>
                <a:cubicBezTo>
                  <a:pt x="22" y="137"/>
                  <a:pt x="23" y="135"/>
                  <a:pt x="27" y="133"/>
                </a:cubicBezTo>
                <a:cubicBezTo>
                  <a:pt x="35" y="130"/>
                  <a:pt x="42" y="127"/>
                  <a:pt x="50" y="124"/>
                </a:cubicBezTo>
                <a:cubicBezTo>
                  <a:pt x="56" y="123"/>
                  <a:pt x="57" y="119"/>
                  <a:pt x="56" y="114"/>
                </a:cubicBezTo>
                <a:cubicBezTo>
                  <a:pt x="55" y="106"/>
                  <a:pt x="55" y="98"/>
                  <a:pt x="54" y="90"/>
                </a:cubicBezTo>
                <a:cubicBezTo>
                  <a:pt x="54" y="85"/>
                  <a:pt x="56" y="84"/>
                  <a:pt x="60" y="83"/>
                </a:cubicBezTo>
                <a:cubicBezTo>
                  <a:pt x="69" y="83"/>
                  <a:pt x="77" y="82"/>
                  <a:pt x="85" y="81"/>
                </a:cubicBezTo>
                <a:cubicBezTo>
                  <a:pt x="89" y="80"/>
                  <a:pt x="91" y="80"/>
                  <a:pt x="92" y="75"/>
                </a:cubicBezTo>
                <a:cubicBezTo>
                  <a:pt x="93" y="67"/>
                  <a:pt x="95" y="58"/>
                  <a:pt x="96" y="49"/>
                </a:cubicBezTo>
                <a:cubicBezTo>
                  <a:pt x="97" y="45"/>
                  <a:pt x="99" y="44"/>
                  <a:pt x="102" y="44"/>
                </a:cubicBezTo>
                <a:cubicBezTo>
                  <a:pt x="110" y="45"/>
                  <a:pt x="118" y="46"/>
                  <a:pt x="126" y="48"/>
                </a:cubicBezTo>
                <a:cubicBezTo>
                  <a:pt x="133" y="49"/>
                  <a:pt x="134" y="49"/>
                  <a:pt x="137" y="42"/>
                </a:cubicBezTo>
                <a:cubicBezTo>
                  <a:pt x="140" y="34"/>
                  <a:pt x="144" y="27"/>
                  <a:pt x="147" y="20"/>
                </a:cubicBezTo>
                <a:cubicBezTo>
                  <a:pt x="149" y="16"/>
                  <a:pt x="151" y="15"/>
                  <a:pt x="155" y="17"/>
                </a:cubicBezTo>
                <a:cubicBezTo>
                  <a:pt x="163" y="21"/>
                  <a:pt x="172" y="24"/>
                  <a:pt x="181" y="27"/>
                </a:cubicBezTo>
                <a:cubicBezTo>
                  <a:pt x="183" y="29"/>
                  <a:pt x="185" y="28"/>
                  <a:pt x="186" y="26"/>
                </a:cubicBezTo>
                <a:cubicBezTo>
                  <a:pt x="192" y="19"/>
                  <a:pt x="198" y="12"/>
                  <a:pt x="204" y="5"/>
                </a:cubicBezTo>
                <a:cubicBezTo>
                  <a:pt x="206" y="1"/>
                  <a:pt x="208" y="1"/>
                  <a:pt x="212" y="3"/>
                </a:cubicBezTo>
                <a:cubicBezTo>
                  <a:pt x="219" y="9"/>
                  <a:pt x="226" y="14"/>
                  <a:pt x="234" y="19"/>
                </a:cubicBezTo>
                <a:cubicBezTo>
                  <a:pt x="236" y="21"/>
                  <a:pt x="238" y="22"/>
                  <a:pt x="241" y="20"/>
                </a:cubicBezTo>
                <a:cubicBezTo>
                  <a:pt x="248" y="14"/>
                  <a:pt x="256" y="9"/>
                  <a:pt x="263" y="2"/>
                </a:cubicBezTo>
                <a:cubicBezTo>
                  <a:pt x="266" y="0"/>
                  <a:pt x="268" y="1"/>
                  <a:pt x="270" y="4"/>
                </a:cubicBezTo>
                <a:cubicBezTo>
                  <a:pt x="276" y="10"/>
                  <a:pt x="282" y="17"/>
                  <a:pt x="287" y="24"/>
                </a:cubicBezTo>
                <a:cubicBezTo>
                  <a:pt x="290" y="28"/>
                  <a:pt x="293" y="29"/>
                  <a:pt x="297" y="27"/>
                </a:cubicBezTo>
                <a:cubicBezTo>
                  <a:pt x="304" y="23"/>
                  <a:pt x="313" y="21"/>
                  <a:pt x="320" y="17"/>
                </a:cubicBezTo>
                <a:cubicBezTo>
                  <a:pt x="324" y="14"/>
                  <a:pt x="326" y="17"/>
                  <a:pt x="328" y="20"/>
                </a:cubicBezTo>
                <a:cubicBezTo>
                  <a:pt x="331" y="28"/>
                  <a:pt x="335" y="36"/>
                  <a:pt x="338" y="44"/>
                </a:cubicBezTo>
                <a:cubicBezTo>
                  <a:pt x="340" y="47"/>
                  <a:pt x="342" y="48"/>
                  <a:pt x="345" y="48"/>
                </a:cubicBezTo>
                <a:cubicBezTo>
                  <a:pt x="353" y="47"/>
                  <a:pt x="360" y="46"/>
                  <a:pt x="368" y="45"/>
                </a:cubicBezTo>
                <a:cubicBezTo>
                  <a:pt x="377" y="43"/>
                  <a:pt x="377" y="44"/>
                  <a:pt x="379" y="52"/>
                </a:cubicBezTo>
                <a:cubicBezTo>
                  <a:pt x="381" y="60"/>
                  <a:pt x="382" y="67"/>
                  <a:pt x="383" y="75"/>
                </a:cubicBezTo>
                <a:cubicBezTo>
                  <a:pt x="384" y="79"/>
                  <a:pt x="386" y="81"/>
                  <a:pt x="391" y="81"/>
                </a:cubicBezTo>
                <a:cubicBezTo>
                  <a:pt x="398" y="82"/>
                  <a:pt x="405" y="82"/>
                  <a:pt x="412" y="83"/>
                </a:cubicBezTo>
                <a:cubicBezTo>
                  <a:pt x="420" y="84"/>
                  <a:pt x="421" y="85"/>
                  <a:pt x="421" y="93"/>
                </a:cubicBezTo>
                <a:cubicBezTo>
                  <a:pt x="420" y="100"/>
                  <a:pt x="419" y="107"/>
                  <a:pt x="419" y="114"/>
                </a:cubicBezTo>
                <a:cubicBezTo>
                  <a:pt x="418" y="119"/>
                  <a:pt x="419" y="122"/>
                  <a:pt x="424" y="124"/>
                </a:cubicBezTo>
                <a:cubicBezTo>
                  <a:pt x="432" y="127"/>
                  <a:pt x="440" y="130"/>
                  <a:pt x="448" y="133"/>
                </a:cubicBezTo>
                <a:cubicBezTo>
                  <a:pt x="452" y="134"/>
                  <a:pt x="453" y="136"/>
                  <a:pt x="451" y="140"/>
                </a:cubicBezTo>
                <a:cubicBezTo>
                  <a:pt x="448" y="148"/>
                  <a:pt x="446" y="156"/>
                  <a:pt x="443" y="164"/>
                </a:cubicBezTo>
                <a:cubicBezTo>
                  <a:pt x="442" y="168"/>
                  <a:pt x="442" y="171"/>
                  <a:pt x="447" y="174"/>
                </a:cubicBezTo>
                <a:cubicBezTo>
                  <a:pt x="454" y="179"/>
                  <a:pt x="462" y="184"/>
                  <a:pt x="469" y="190"/>
                </a:cubicBezTo>
                <a:cubicBezTo>
                  <a:pt x="472" y="192"/>
                  <a:pt x="470" y="194"/>
                  <a:pt x="469" y="197"/>
                </a:cubicBezTo>
                <a:cubicBezTo>
                  <a:pt x="464" y="204"/>
                  <a:pt x="459" y="212"/>
                  <a:pt x="454" y="219"/>
                </a:cubicBezTo>
                <a:cubicBezTo>
                  <a:pt x="452" y="222"/>
                  <a:pt x="453" y="225"/>
                  <a:pt x="455" y="227"/>
                </a:cubicBezTo>
                <a:cubicBezTo>
                  <a:pt x="461" y="234"/>
                  <a:pt x="466" y="241"/>
                  <a:pt x="472" y="247"/>
                </a:cubicBezTo>
                <a:cubicBezTo>
                  <a:pt x="475" y="250"/>
                  <a:pt x="474" y="252"/>
                  <a:pt x="472" y="254"/>
                </a:cubicBezTo>
                <a:cubicBezTo>
                  <a:pt x="465" y="260"/>
                  <a:pt x="459" y="267"/>
                  <a:pt x="452" y="273"/>
                </a:cubicBezTo>
                <a:cubicBezTo>
                  <a:pt x="449" y="276"/>
                  <a:pt x="448" y="278"/>
                  <a:pt x="451" y="282"/>
                </a:cubicBezTo>
                <a:cubicBezTo>
                  <a:pt x="455" y="290"/>
                  <a:pt x="459" y="299"/>
                  <a:pt x="463" y="307"/>
                </a:cubicBezTo>
                <a:cubicBezTo>
                  <a:pt x="464" y="310"/>
                  <a:pt x="463" y="311"/>
                  <a:pt x="461" y="312"/>
                </a:cubicBezTo>
                <a:cubicBezTo>
                  <a:pt x="453" y="316"/>
                  <a:pt x="446" y="320"/>
                  <a:pt x="438" y="324"/>
                </a:cubicBezTo>
                <a:cubicBezTo>
                  <a:pt x="434" y="326"/>
                  <a:pt x="431" y="327"/>
                  <a:pt x="433" y="334"/>
                </a:cubicBezTo>
                <a:cubicBezTo>
                  <a:pt x="435" y="343"/>
                  <a:pt x="437" y="351"/>
                  <a:pt x="438" y="360"/>
                </a:cubicBezTo>
                <a:cubicBezTo>
                  <a:pt x="438" y="364"/>
                  <a:pt x="437" y="365"/>
                  <a:pt x="434" y="365"/>
                </a:cubicBezTo>
                <a:cubicBezTo>
                  <a:pt x="427" y="367"/>
                  <a:pt x="420" y="369"/>
                  <a:pt x="413" y="371"/>
                </a:cubicBezTo>
                <a:cubicBezTo>
                  <a:pt x="402" y="374"/>
                  <a:pt x="403" y="372"/>
                  <a:pt x="402" y="383"/>
                </a:cubicBezTo>
                <a:cubicBezTo>
                  <a:pt x="401" y="391"/>
                  <a:pt x="401" y="398"/>
                  <a:pt x="401" y="406"/>
                </a:cubicBezTo>
                <a:cubicBezTo>
                  <a:pt x="401" y="410"/>
                  <a:pt x="400" y="411"/>
                  <a:pt x="396" y="411"/>
                </a:cubicBezTo>
                <a:cubicBezTo>
                  <a:pt x="391" y="410"/>
                  <a:pt x="387" y="411"/>
                  <a:pt x="382" y="411"/>
                </a:cubicBezTo>
                <a:cubicBezTo>
                  <a:pt x="382" y="411"/>
                  <a:pt x="382" y="411"/>
                  <a:pt x="382" y="411"/>
                </a:cubicBezTo>
                <a:close/>
                <a:moveTo>
                  <a:pt x="191" y="218"/>
                </a:moveTo>
                <a:cubicBezTo>
                  <a:pt x="190" y="221"/>
                  <a:pt x="190" y="223"/>
                  <a:pt x="191" y="225"/>
                </a:cubicBezTo>
                <a:cubicBezTo>
                  <a:pt x="194" y="243"/>
                  <a:pt x="201" y="259"/>
                  <a:pt x="211" y="274"/>
                </a:cubicBezTo>
                <a:cubicBezTo>
                  <a:pt x="216" y="280"/>
                  <a:pt x="220" y="287"/>
                  <a:pt x="227" y="290"/>
                </a:cubicBezTo>
                <a:cubicBezTo>
                  <a:pt x="230" y="291"/>
                  <a:pt x="231" y="293"/>
                  <a:pt x="231" y="296"/>
                </a:cubicBezTo>
                <a:cubicBezTo>
                  <a:pt x="231" y="311"/>
                  <a:pt x="231" y="326"/>
                  <a:pt x="231" y="342"/>
                </a:cubicBezTo>
                <a:cubicBezTo>
                  <a:pt x="231" y="346"/>
                  <a:pt x="231" y="350"/>
                  <a:pt x="237" y="350"/>
                </a:cubicBezTo>
                <a:cubicBezTo>
                  <a:pt x="243" y="350"/>
                  <a:pt x="243" y="346"/>
                  <a:pt x="243" y="342"/>
                </a:cubicBezTo>
                <a:cubicBezTo>
                  <a:pt x="243" y="338"/>
                  <a:pt x="243" y="334"/>
                  <a:pt x="243" y="330"/>
                </a:cubicBezTo>
                <a:cubicBezTo>
                  <a:pt x="243" y="329"/>
                  <a:pt x="243" y="327"/>
                  <a:pt x="245" y="327"/>
                </a:cubicBezTo>
                <a:cubicBezTo>
                  <a:pt x="250" y="326"/>
                  <a:pt x="253" y="322"/>
                  <a:pt x="256" y="318"/>
                </a:cubicBezTo>
                <a:cubicBezTo>
                  <a:pt x="264" y="309"/>
                  <a:pt x="271" y="298"/>
                  <a:pt x="275" y="286"/>
                </a:cubicBezTo>
                <a:cubicBezTo>
                  <a:pt x="277" y="283"/>
                  <a:pt x="278" y="279"/>
                  <a:pt x="279" y="276"/>
                </a:cubicBezTo>
                <a:cubicBezTo>
                  <a:pt x="280" y="272"/>
                  <a:pt x="281" y="269"/>
                  <a:pt x="282" y="265"/>
                </a:cubicBezTo>
                <a:cubicBezTo>
                  <a:pt x="282" y="262"/>
                  <a:pt x="283" y="258"/>
                  <a:pt x="283" y="255"/>
                </a:cubicBezTo>
                <a:cubicBezTo>
                  <a:pt x="273" y="272"/>
                  <a:pt x="257" y="281"/>
                  <a:pt x="243" y="294"/>
                </a:cubicBezTo>
                <a:cubicBezTo>
                  <a:pt x="243" y="275"/>
                  <a:pt x="243" y="257"/>
                  <a:pt x="243" y="239"/>
                </a:cubicBezTo>
                <a:cubicBezTo>
                  <a:pt x="243" y="236"/>
                  <a:pt x="243" y="235"/>
                  <a:pt x="246" y="235"/>
                </a:cubicBezTo>
                <a:cubicBezTo>
                  <a:pt x="265" y="229"/>
                  <a:pt x="276" y="215"/>
                  <a:pt x="284" y="198"/>
                </a:cubicBezTo>
                <a:cubicBezTo>
                  <a:pt x="292" y="179"/>
                  <a:pt x="292" y="160"/>
                  <a:pt x="291" y="140"/>
                </a:cubicBezTo>
                <a:cubicBezTo>
                  <a:pt x="291" y="135"/>
                  <a:pt x="290" y="130"/>
                  <a:pt x="288" y="128"/>
                </a:cubicBezTo>
                <a:cubicBezTo>
                  <a:pt x="280" y="136"/>
                  <a:pt x="271" y="143"/>
                  <a:pt x="263" y="152"/>
                </a:cubicBezTo>
                <a:cubicBezTo>
                  <a:pt x="260" y="154"/>
                  <a:pt x="259" y="155"/>
                  <a:pt x="256" y="151"/>
                </a:cubicBezTo>
                <a:cubicBezTo>
                  <a:pt x="250" y="144"/>
                  <a:pt x="244" y="136"/>
                  <a:pt x="237" y="128"/>
                </a:cubicBezTo>
                <a:cubicBezTo>
                  <a:pt x="235" y="126"/>
                  <a:pt x="234" y="126"/>
                  <a:pt x="232" y="128"/>
                </a:cubicBezTo>
                <a:cubicBezTo>
                  <a:pt x="227" y="136"/>
                  <a:pt x="220" y="144"/>
                  <a:pt x="215" y="152"/>
                </a:cubicBezTo>
                <a:cubicBezTo>
                  <a:pt x="213" y="155"/>
                  <a:pt x="211" y="155"/>
                  <a:pt x="209" y="152"/>
                </a:cubicBezTo>
                <a:cubicBezTo>
                  <a:pt x="203" y="145"/>
                  <a:pt x="197" y="139"/>
                  <a:pt x="191" y="132"/>
                </a:cubicBezTo>
                <a:cubicBezTo>
                  <a:pt x="189" y="130"/>
                  <a:pt x="188" y="126"/>
                  <a:pt x="185" y="127"/>
                </a:cubicBezTo>
                <a:cubicBezTo>
                  <a:pt x="183" y="128"/>
                  <a:pt x="183" y="132"/>
                  <a:pt x="183" y="135"/>
                </a:cubicBezTo>
                <a:cubicBezTo>
                  <a:pt x="181" y="152"/>
                  <a:pt x="180" y="170"/>
                  <a:pt x="185" y="187"/>
                </a:cubicBezTo>
                <a:cubicBezTo>
                  <a:pt x="192" y="210"/>
                  <a:pt x="204" y="228"/>
                  <a:pt x="229" y="235"/>
                </a:cubicBezTo>
                <a:cubicBezTo>
                  <a:pt x="230" y="236"/>
                  <a:pt x="231" y="236"/>
                  <a:pt x="231" y="238"/>
                </a:cubicBezTo>
                <a:cubicBezTo>
                  <a:pt x="231" y="244"/>
                  <a:pt x="231" y="251"/>
                  <a:pt x="231" y="258"/>
                </a:cubicBezTo>
                <a:cubicBezTo>
                  <a:pt x="224" y="250"/>
                  <a:pt x="216" y="246"/>
                  <a:pt x="209" y="240"/>
                </a:cubicBezTo>
                <a:cubicBezTo>
                  <a:pt x="202" y="234"/>
                  <a:pt x="196" y="227"/>
                  <a:pt x="191" y="218"/>
                </a:cubicBezTo>
                <a:close/>
                <a:moveTo>
                  <a:pt x="133" y="302"/>
                </a:moveTo>
                <a:cubicBezTo>
                  <a:pt x="136" y="310"/>
                  <a:pt x="141" y="316"/>
                  <a:pt x="147" y="321"/>
                </a:cubicBezTo>
                <a:cubicBezTo>
                  <a:pt x="153" y="327"/>
                  <a:pt x="159" y="333"/>
                  <a:pt x="167" y="334"/>
                </a:cubicBezTo>
                <a:cubicBezTo>
                  <a:pt x="174" y="336"/>
                  <a:pt x="176" y="340"/>
                  <a:pt x="178" y="345"/>
                </a:cubicBezTo>
                <a:cubicBezTo>
                  <a:pt x="178" y="346"/>
                  <a:pt x="178" y="347"/>
                  <a:pt x="179" y="347"/>
                </a:cubicBezTo>
                <a:cubicBezTo>
                  <a:pt x="180" y="349"/>
                  <a:pt x="181" y="349"/>
                  <a:pt x="183" y="348"/>
                </a:cubicBezTo>
                <a:cubicBezTo>
                  <a:pt x="185" y="348"/>
                  <a:pt x="186" y="347"/>
                  <a:pt x="186" y="345"/>
                </a:cubicBezTo>
                <a:cubicBezTo>
                  <a:pt x="185" y="343"/>
                  <a:pt x="184" y="341"/>
                  <a:pt x="184" y="339"/>
                </a:cubicBezTo>
                <a:cubicBezTo>
                  <a:pt x="180" y="331"/>
                  <a:pt x="177" y="322"/>
                  <a:pt x="174" y="314"/>
                </a:cubicBezTo>
                <a:cubicBezTo>
                  <a:pt x="173" y="312"/>
                  <a:pt x="172" y="310"/>
                  <a:pt x="174" y="308"/>
                </a:cubicBezTo>
                <a:cubicBezTo>
                  <a:pt x="178" y="306"/>
                  <a:pt x="179" y="302"/>
                  <a:pt x="180" y="298"/>
                </a:cubicBezTo>
                <a:cubicBezTo>
                  <a:pt x="184" y="284"/>
                  <a:pt x="185" y="270"/>
                  <a:pt x="181" y="256"/>
                </a:cubicBezTo>
                <a:cubicBezTo>
                  <a:pt x="178" y="268"/>
                  <a:pt x="170" y="278"/>
                  <a:pt x="164" y="289"/>
                </a:cubicBezTo>
                <a:cubicBezTo>
                  <a:pt x="163" y="285"/>
                  <a:pt x="162" y="282"/>
                  <a:pt x="161" y="279"/>
                </a:cubicBezTo>
                <a:cubicBezTo>
                  <a:pt x="159" y="276"/>
                  <a:pt x="160" y="275"/>
                  <a:pt x="163" y="273"/>
                </a:cubicBezTo>
                <a:cubicBezTo>
                  <a:pt x="166" y="270"/>
                  <a:pt x="169" y="267"/>
                  <a:pt x="171" y="263"/>
                </a:cubicBezTo>
                <a:cubicBezTo>
                  <a:pt x="179" y="247"/>
                  <a:pt x="178" y="231"/>
                  <a:pt x="172" y="216"/>
                </a:cubicBezTo>
                <a:cubicBezTo>
                  <a:pt x="170" y="209"/>
                  <a:pt x="167" y="201"/>
                  <a:pt x="161" y="195"/>
                </a:cubicBezTo>
                <a:cubicBezTo>
                  <a:pt x="159" y="202"/>
                  <a:pt x="156" y="208"/>
                  <a:pt x="154" y="214"/>
                </a:cubicBezTo>
                <a:cubicBezTo>
                  <a:pt x="152" y="220"/>
                  <a:pt x="152" y="220"/>
                  <a:pt x="146" y="217"/>
                </a:cubicBezTo>
                <a:cubicBezTo>
                  <a:pt x="142" y="214"/>
                  <a:pt x="137" y="211"/>
                  <a:pt x="133" y="208"/>
                </a:cubicBezTo>
                <a:cubicBezTo>
                  <a:pt x="131" y="207"/>
                  <a:pt x="130" y="207"/>
                  <a:pt x="129" y="210"/>
                </a:cubicBezTo>
                <a:cubicBezTo>
                  <a:pt x="127" y="216"/>
                  <a:pt x="125" y="222"/>
                  <a:pt x="123" y="228"/>
                </a:cubicBezTo>
                <a:cubicBezTo>
                  <a:pt x="123" y="230"/>
                  <a:pt x="122" y="231"/>
                  <a:pt x="119" y="230"/>
                </a:cubicBezTo>
                <a:cubicBezTo>
                  <a:pt x="113" y="227"/>
                  <a:pt x="107" y="224"/>
                  <a:pt x="101" y="221"/>
                </a:cubicBezTo>
                <a:cubicBezTo>
                  <a:pt x="100" y="221"/>
                  <a:pt x="98" y="220"/>
                  <a:pt x="97" y="221"/>
                </a:cubicBezTo>
                <a:cubicBezTo>
                  <a:pt x="97" y="222"/>
                  <a:pt x="97" y="223"/>
                  <a:pt x="97" y="224"/>
                </a:cubicBezTo>
                <a:cubicBezTo>
                  <a:pt x="100" y="237"/>
                  <a:pt x="104" y="249"/>
                  <a:pt x="113" y="260"/>
                </a:cubicBezTo>
                <a:cubicBezTo>
                  <a:pt x="121" y="269"/>
                  <a:pt x="130" y="277"/>
                  <a:pt x="142" y="278"/>
                </a:cubicBezTo>
                <a:cubicBezTo>
                  <a:pt x="151" y="278"/>
                  <a:pt x="154" y="281"/>
                  <a:pt x="156" y="289"/>
                </a:cubicBezTo>
                <a:cubicBezTo>
                  <a:pt x="159" y="297"/>
                  <a:pt x="162" y="305"/>
                  <a:pt x="166" y="314"/>
                </a:cubicBezTo>
                <a:cubicBezTo>
                  <a:pt x="154" y="311"/>
                  <a:pt x="143" y="308"/>
                  <a:pt x="133" y="302"/>
                </a:cubicBezTo>
                <a:close/>
                <a:moveTo>
                  <a:pt x="314" y="195"/>
                </a:moveTo>
                <a:cubicBezTo>
                  <a:pt x="311" y="198"/>
                  <a:pt x="308" y="200"/>
                  <a:pt x="307" y="204"/>
                </a:cubicBezTo>
                <a:cubicBezTo>
                  <a:pt x="304" y="212"/>
                  <a:pt x="300" y="221"/>
                  <a:pt x="299" y="230"/>
                </a:cubicBezTo>
                <a:cubicBezTo>
                  <a:pt x="297" y="245"/>
                  <a:pt x="299" y="258"/>
                  <a:pt x="309" y="270"/>
                </a:cubicBezTo>
                <a:cubicBezTo>
                  <a:pt x="311" y="272"/>
                  <a:pt x="315" y="273"/>
                  <a:pt x="315" y="276"/>
                </a:cubicBezTo>
                <a:cubicBezTo>
                  <a:pt x="315" y="279"/>
                  <a:pt x="313" y="282"/>
                  <a:pt x="312" y="285"/>
                </a:cubicBezTo>
                <a:cubicBezTo>
                  <a:pt x="311" y="286"/>
                  <a:pt x="311" y="287"/>
                  <a:pt x="310" y="288"/>
                </a:cubicBezTo>
                <a:cubicBezTo>
                  <a:pt x="304" y="278"/>
                  <a:pt x="297" y="268"/>
                  <a:pt x="294" y="256"/>
                </a:cubicBezTo>
                <a:cubicBezTo>
                  <a:pt x="292" y="263"/>
                  <a:pt x="291" y="270"/>
                  <a:pt x="292" y="278"/>
                </a:cubicBezTo>
                <a:cubicBezTo>
                  <a:pt x="292" y="288"/>
                  <a:pt x="294" y="299"/>
                  <a:pt x="300" y="307"/>
                </a:cubicBezTo>
                <a:cubicBezTo>
                  <a:pt x="302" y="310"/>
                  <a:pt x="302" y="312"/>
                  <a:pt x="301" y="315"/>
                </a:cubicBezTo>
                <a:cubicBezTo>
                  <a:pt x="297" y="324"/>
                  <a:pt x="294" y="332"/>
                  <a:pt x="290" y="341"/>
                </a:cubicBezTo>
                <a:cubicBezTo>
                  <a:pt x="289" y="344"/>
                  <a:pt x="287" y="346"/>
                  <a:pt x="291" y="348"/>
                </a:cubicBezTo>
                <a:cubicBezTo>
                  <a:pt x="295" y="350"/>
                  <a:pt x="297" y="347"/>
                  <a:pt x="297" y="344"/>
                </a:cubicBezTo>
                <a:cubicBezTo>
                  <a:pt x="299" y="339"/>
                  <a:pt x="301" y="334"/>
                  <a:pt x="308" y="335"/>
                </a:cubicBezTo>
                <a:cubicBezTo>
                  <a:pt x="308" y="335"/>
                  <a:pt x="308" y="335"/>
                  <a:pt x="308" y="335"/>
                </a:cubicBezTo>
                <a:cubicBezTo>
                  <a:pt x="323" y="328"/>
                  <a:pt x="334" y="317"/>
                  <a:pt x="342" y="302"/>
                </a:cubicBezTo>
                <a:cubicBezTo>
                  <a:pt x="332" y="308"/>
                  <a:pt x="321" y="311"/>
                  <a:pt x="309" y="314"/>
                </a:cubicBezTo>
                <a:cubicBezTo>
                  <a:pt x="313" y="303"/>
                  <a:pt x="318" y="292"/>
                  <a:pt x="322" y="281"/>
                </a:cubicBezTo>
                <a:cubicBezTo>
                  <a:pt x="323" y="279"/>
                  <a:pt x="324" y="278"/>
                  <a:pt x="326" y="278"/>
                </a:cubicBezTo>
                <a:cubicBezTo>
                  <a:pt x="330" y="279"/>
                  <a:pt x="334" y="278"/>
                  <a:pt x="338" y="277"/>
                </a:cubicBezTo>
                <a:cubicBezTo>
                  <a:pt x="353" y="272"/>
                  <a:pt x="363" y="261"/>
                  <a:pt x="370" y="247"/>
                </a:cubicBezTo>
                <a:cubicBezTo>
                  <a:pt x="374" y="239"/>
                  <a:pt x="377" y="230"/>
                  <a:pt x="378" y="220"/>
                </a:cubicBezTo>
                <a:cubicBezTo>
                  <a:pt x="372" y="223"/>
                  <a:pt x="366" y="225"/>
                  <a:pt x="360" y="228"/>
                </a:cubicBezTo>
                <a:cubicBezTo>
                  <a:pt x="356" y="230"/>
                  <a:pt x="352" y="233"/>
                  <a:pt x="351" y="225"/>
                </a:cubicBezTo>
                <a:cubicBezTo>
                  <a:pt x="350" y="221"/>
                  <a:pt x="348" y="217"/>
                  <a:pt x="347" y="212"/>
                </a:cubicBezTo>
                <a:cubicBezTo>
                  <a:pt x="347" y="208"/>
                  <a:pt x="344" y="207"/>
                  <a:pt x="341" y="209"/>
                </a:cubicBezTo>
                <a:cubicBezTo>
                  <a:pt x="337" y="212"/>
                  <a:pt x="332" y="214"/>
                  <a:pt x="328" y="217"/>
                </a:cubicBezTo>
                <a:cubicBezTo>
                  <a:pt x="325" y="220"/>
                  <a:pt x="323" y="220"/>
                  <a:pt x="321" y="215"/>
                </a:cubicBezTo>
                <a:cubicBezTo>
                  <a:pt x="319" y="208"/>
                  <a:pt x="316" y="202"/>
                  <a:pt x="314" y="195"/>
                </a:cubicBezTo>
                <a:close/>
              </a:path>
            </a:pathLst>
          </a:custGeom>
          <a:solidFill>
            <a:srgbClr val="FBD61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17" name="Grupo 16">
            <a:extLst>
              <a:ext uri="{FF2B5EF4-FFF2-40B4-BE49-F238E27FC236}">
                <a16:creationId xmlns:a16="http://schemas.microsoft.com/office/drawing/2014/main" id="{45119586-E606-D66B-9641-84CAEA0ADC01}"/>
              </a:ext>
            </a:extLst>
          </p:cNvPr>
          <p:cNvGrpSpPr/>
          <p:nvPr/>
        </p:nvGrpSpPr>
        <p:grpSpPr>
          <a:xfrm>
            <a:off x="7282931" y="2944813"/>
            <a:ext cx="1601787" cy="1277938"/>
            <a:chOff x="7623175" y="2944813"/>
            <a:chExt cx="1601787" cy="1277938"/>
          </a:xfrm>
        </p:grpSpPr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9CE59D6A-5172-B7BA-E088-35790BFE2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6250" y="2944813"/>
              <a:ext cx="638175" cy="1277938"/>
            </a:xfrm>
            <a:custGeom>
              <a:avLst/>
              <a:gdLst>
                <a:gd name="T0" fmla="*/ 11 w 112"/>
                <a:gd name="T1" fmla="*/ 92 h 224"/>
                <a:gd name="T2" fmla="*/ 29 w 112"/>
                <a:gd name="T3" fmla="*/ 114 h 224"/>
                <a:gd name="T4" fmla="*/ 51 w 112"/>
                <a:gd name="T5" fmla="*/ 132 h 224"/>
                <a:gd name="T6" fmla="*/ 51 w 112"/>
                <a:gd name="T7" fmla="*/ 112 h 224"/>
                <a:gd name="T8" fmla="*/ 49 w 112"/>
                <a:gd name="T9" fmla="*/ 109 h 224"/>
                <a:gd name="T10" fmla="*/ 5 w 112"/>
                <a:gd name="T11" fmla="*/ 61 h 224"/>
                <a:gd name="T12" fmla="*/ 3 w 112"/>
                <a:gd name="T13" fmla="*/ 9 h 224"/>
                <a:gd name="T14" fmla="*/ 5 w 112"/>
                <a:gd name="T15" fmla="*/ 1 h 224"/>
                <a:gd name="T16" fmla="*/ 11 w 112"/>
                <a:gd name="T17" fmla="*/ 6 h 224"/>
                <a:gd name="T18" fmla="*/ 29 w 112"/>
                <a:gd name="T19" fmla="*/ 26 h 224"/>
                <a:gd name="T20" fmla="*/ 35 w 112"/>
                <a:gd name="T21" fmla="*/ 26 h 224"/>
                <a:gd name="T22" fmla="*/ 52 w 112"/>
                <a:gd name="T23" fmla="*/ 2 h 224"/>
                <a:gd name="T24" fmla="*/ 57 w 112"/>
                <a:gd name="T25" fmla="*/ 2 h 224"/>
                <a:gd name="T26" fmla="*/ 76 w 112"/>
                <a:gd name="T27" fmla="*/ 25 h 224"/>
                <a:gd name="T28" fmla="*/ 83 w 112"/>
                <a:gd name="T29" fmla="*/ 26 h 224"/>
                <a:gd name="T30" fmla="*/ 108 w 112"/>
                <a:gd name="T31" fmla="*/ 2 h 224"/>
                <a:gd name="T32" fmla="*/ 111 w 112"/>
                <a:gd name="T33" fmla="*/ 14 h 224"/>
                <a:gd name="T34" fmla="*/ 104 w 112"/>
                <a:gd name="T35" fmla="*/ 72 h 224"/>
                <a:gd name="T36" fmla="*/ 66 w 112"/>
                <a:gd name="T37" fmla="*/ 109 h 224"/>
                <a:gd name="T38" fmla="*/ 63 w 112"/>
                <a:gd name="T39" fmla="*/ 113 h 224"/>
                <a:gd name="T40" fmla="*/ 63 w 112"/>
                <a:gd name="T41" fmla="*/ 168 h 224"/>
                <a:gd name="T42" fmla="*/ 103 w 112"/>
                <a:gd name="T43" fmla="*/ 129 h 224"/>
                <a:gd name="T44" fmla="*/ 102 w 112"/>
                <a:gd name="T45" fmla="*/ 139 h 224"/>
                <a:gd name="T46" fmla="*/ 99 w 112"/>
                <a:gd name="T47" fmla="*/ 150 h 224"/>
                <a:gd name="T48" fmla="*/ 95 w 112"/>
                <a:gd name="T49" fmla="*/ 160 h 224"/>
                <a:gd name="T50" fmla="*/ 76 w 112"/>
                <a:gd name="T51" fmla="*/ 192 h 224"/>
                <a:gd name="T52" fmla="*/ 65 w 112"/>
                <a:gd name="T53" fmla="*/ 201 h 224"/>
                <a:gd name="T54" fmla="*/ 63 w 112"/>
                <a:gd name="T55" fmla="*/ 204 h 224"/>
                <a:gd name="T56" fmla="*/ 63 w 112"/>
                <a:gd name="T57" fmla="*/ 216 h 224"/>
                <a:gd name="T58" fmla="*/ 57 w 112"/>
                <a:gd name="T59" fmla="*/ 224 h 224"/>
                <a:gd name="T60" fmla="*/ 51 w 112"/>
                <a:gd name="T61" fmla="*/ 216 h 224"/>
                <a:gd name="T62" fmla="*/ 51 w 112"/>
                <a:gd name="T63" fmla="*/ 170 h 224"/>
                <a:gd name="T64" fmla="*/ 47 w 112"/>
                <a:gd name="T65" fmla="*/ 164 h 224"/>
                <a:gd name="T66" fmla="*/ 31 w 112"/>
                <a:gd name="T67" fmla="*/ 148 h 224"/>
                <a:gd name="T68" fmla="*/ 11 w 112"/>
                <a:gd name="T69" fmla="*/ 99 h 224"/>
                <a:gd name="T70" fmla="*/ 11 w 112"/>
                <a:gd name="T71" fmla="*/ 9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2" h="224">
                  <a:moveTo>
                    <a:pt x="11" y="92"/>
                  </a:moveTo>
                  <a:cubicBezTo>
                    <a:pt x="16" y="101"/>
                    <a:pt x="22" y="108"/>
                    <a:pt x="29" y="114"/>
                  </a:cubicBezTo>
                  <a:cubicBezTo>
                    <a:pt x="36" y="120"/>
                    <a:pt x="44" y="124"/>
                    <a:pt x="51" y="132"/>
                  </a:cubicBezTo>
                  <a:cubicBezTo>
                    <a:pt x="51" y="125"/>
                    <a:pt x="51" y="118"/>
                    <a:pt x="51" y="112"/>
                  </a:cubicBezTo>
                  <a:cubicBezTo>
                    <a:pt x="51" y="110"/>
                    <a:pt x="50" y="110"/>
                    <a:pt x="49" y="109"/>
                  </a:cubicBezTo>
                  <a:cubicBezTo>
                    <a:pt x="24" y="102"/>
                    <a:pt x="12" y="84"/>
                    <a:pt x="5" y="61"/>
                  </a:cubicBezTo>
                  <a:cubicBezTo>
                    <a:pt x="0" y="44"/>
                    <a:pt x="1" y="26"/>
                    <a:pt x="3" y="9"/>
                  </a:cubicBezTo>
                  <a:cubicBezTo>
                    <a:pt x="3" y="6"/>
                    <a:pt x="3" y="2"/>
                    <a:pt x="5" y="1"/>
                  </a:cubicBezTo>
                  <a:cubicBezTo>
                    <a:pt x="8" y="0"/>
                    <a:pt x="9" y="4"/>
                    <a:pt x="11" y="6"/>
                  </a:cubicBezTo>
                  <a:cubicBezTo>
                    <a:pt x="17" y="13"/>
                    <a:pt x="23" y="19"/>
                    <a:pt x="29" y="26"/>
                  </a:cubicBezTo>
                  <a:cubicBezTo>
                    <a:pt x="31" y="29"/>
                    <a:pt x="33" y="29"/>
                    <a:pt x="35" y="26"/>
                  </a:cubicBezTo>
                  <a:cubicBezTo>
                    <a:pt x="40" y="18"/>
                    <a:pt x="47" y="10"/>
                    <a:pt x="52" y="2"/>
                  </a:cubicBezTo>
                  <a:cubicBezTo>
                    <a:pt x="54" y="0"/>
                    <a:pt x="55" y="0"/>
                    <a:pt x="57" y="2"/>
                  </a:cubicBezTo>
                  <a:cubicBezTo>
                    <a:pt x="64" y="10"/>
                    <a:pt x="70" y="18"/>
                    <a:pt x="76" y="25"/>
                  </a:cubicBezTo>
                  <a:cubicBezTo>
                    <a:pt x="79" y="29"/>
                    <a:pt x="80" y="28"/>
                    <a:pt x="83" y="26"/>
                  </a:cubicBezTo>
                  <a:cubicBezTo>
                    <a:pt x="91" y="17"/>
                    <a:pt x="100" y="10"/>
                    <a:pt x="108" y="2"/>
                  </a:cubicBezTo>
                  <a:cubicBezTo>
                    <a:pt x="110" y="4"/>
                    <a:pt x="111" y="9"/>
                    <a:pt x="111" y="14"/>
                  </a:cubicBezTo>
                  <a:cubicBezTo>
                    <a:pt x="112" y="34"/>
                    <a:pt x="112" y="53"/>
                    <a:pt x="104" y="72"/>
                  </a:cubicBezTo>
                  <a:cubicBezTo>
                    <a:pt x="96" y="89"/>
                    <a:pt x="85" y="103"/>
                    <a:pt x="66" y="109"/>
                  </a:cubicBezTo>
                  <a:cubicBezTo>
                    <a:pt x="63" y="109"/>
                    <a:pt x="63" y="110"/>
                    <a:pt x="63" y="113"/>
                  </a:cubicBezTo>
                  <a:cubicBezTo>
                    <a:pt x="63" y="131"/>
                    <a:pt x="63" y="149"/>
                    <a:pt x="63" y="168"/>
                  </a:cubicBezTo>
                  <a:cubicBezTo>
                    <a:pt x="77" y="155"/>
                    <a:pt x="93" y="146"/>
                    <a:pt x="103" y="129"/>
                  </a:cubicBezTo>
                  <a:cubicBezTo>
                    <a:pt x="103" y="132"/>
                    <a:pt x="102" y="136"/>
                    <a:pt x="102" y="139"/>
                  </a:cubicBezTo>
                  <a:cubicBezTo>
                    <a:pt x="101" y="143"/>
                    <a:pt x="100" y="146"/>
                    <a:pt x="99" y="150"/>
                  </a:cubicBezTo>
                  <a:cubicBezTo>
                    <a:pt x="98" y="153"/>
                    <a:pt x="97" y="157"/>
                    <a:pt x="95" y="160"/>
                  </a:cubicBezTo>
                  <a:cubicBezTo>
                    <a:pt x="91" y="172"/>
                    <a:pt x="84" y="183"/>
                    <a:pt x="76" y="192"/>
                  </a:cubicBezTo>
                  <a:cubicBezTo>
                    <a:pt x="73" y="196"/>
                    <a:pt x="70" y="200"/>
                    <a:pt x="65" y="201"/>
                  </a:cubicBezTo>
                  <a:cubicBezTo>
                    <a:pt x="63" y="201"/>
                    <a:pt x="63" y="203"/>
                    <a:pt x="63" y="204"/>
                  </a:cubicBezTo>
                  <a:cubicBezTo>
                    <a:pt x="63" y="208"/>
                    <a:pt x="63" y="212"/>
                    <a:pt x="63" y="216"/>
                  </a:cubicBezTo>
                  <a:cubicBezTo>
                    <a:pt x="63" y="220"/>
                    <a:pt x="63" y="224"/>
                    <a:pt x="57" y="224"/>
                  </a:cubicBezTo>
                  <a:cubicBezTo>
                    <a:pt x="51" y="224"/>
                    <a:pt x="51" y="220"/>
                    <a:pt x="51" y="216"/>
                  </a:cubicBezTo>
                  <a:cubicBezTo>
                    <a:pt x="51" y="200"/>
                    <a:pt x="51" y="185"/>
                    <a:pt x="51" y="170"/>
                  </a:cubicBezTo>
                  <a:cubicBezTo>
                    <a:pt x="51" y="167"/>
                    <a:pt x="50" y="165"/>
                    <a:pt x="47" y="164"/>
                  </a:cubicBezTo>
                  <a:cubicBezTo>
                    <a:pt x="40" y="161"/>
                    <a:pt x="36" y="154"/>
                    <a:pt x="31" y="148"/>
                  </a:cubicBezTo>
                  <a:cubicBezTo>
                    <a:pt x="21" y="133"/>
                    <a:pt x="14" y="117"/>
                    <a:pt x="11" y="99"/>
                  </a:cubicBezTo>
                  <a:cubicBezTo>
                    <a:pt x="10" y="97"/>
                    <a:pt x="10" y="95"/>
                    <a:pt x="11" y="92"/>
                  </a:cubicBezTo>
                  <a:close/>
                </a:path>
              </a:pathLst>
            </a:custGeom>
            <a:solidFill>
              <a:srgbClr val="2A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B947CCBF-742A-4B60-CB5F-66DA88ED7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175" y="3338513"/>
              <a:ext cx="506412" cy="877888"/>
            </a:xfrm>
            <a:custGeom>
              <a:avLst/>
              <a:gdLst>
                <a:gd name="T0" fmla="*/ 36 w 89"/>
                <a:gd name="T1" fmla="*/ 107 h 154"/>
                <a:gd name="T2" fmla="*/ 69 w 89"/>
                <a:gd name="T3" fmla="*/ 119 h 154"/>
                <a:gd name="T4" fmla="*/ 59 w 89"/>
                <a:gd name="T5" fmla="*/ 94 h 154"/>
                <a:gd name="T6" fmla="*/ 45 w 89"/>
                <a:gd name="T7" fmla="*/ 83 h 154"/>
                <a:gd name="T8" fmla="*/ 16 w 89"/>
                <a:gd name="T9" fmla="*/ 65 h 154"/>
                <a:gd name="T10" fmla="*/ 0 w 89"/>
                <a:gd name="T11" fmla="*/ 29 h 154"/>
                <a:gd name="T12" fmla="*/ 0 w 89"/>
                <a:gd name="T13" fmla="*/ 26 h 154"/>
                <a:gd name="T14" fmla="*/ 4 w 89"/>
                <a:gd name="T15" fmla="*/ 26 h 154"/>
                <a:gd name="T16" fmla="*/ 22 w 89"/>
                <a:gd name="T17" fmla="*/ 35 h 154"/>
                <a:gd name="T18" fmla="*/ 26 w 89"/>
                <a:gd name="T19" fmla="*/ 33 h 154"/>
                <a:gd name="T20" fmla="*/ 32 w 89"/>
                <a:gd name="T21" fmla="*/ 15 h 154"/>
                <a:gd name="T22" fmla="*/ 36 w 89"/>
                <a:gd name="T23" fmla="*/ 13 h 154"/>
                <a:gd name="T24" fmla="*/ 49 w 89"/>
                <a:gd name="T25" fmla="*/ 22 h 154"/>
                <a:gd name="T26" fmla="*/ 57 w 89"/>
                <a:gd name="T27" fmla="*/ 19 h 154"/>
                <a:gd name="T28" fmla="*/ 64 w 89"/>
                <a:gd name="T29" fmla="*/ 0 h 154"/>
                <a:gd name="T30" fmla="*/ 75 w 89"/>
                <a:gd name="T31" fmla="*/ 21 h 154"/>
                <a:gd name="T32" fmla="*/ 74 w 89"/>
                <a:gd name="T33" fmla="*/ 68 h 154"/>
                <a:gd name="T34" fmla="*/ 66 w 89"/>
                <a:gd name="T35" fmla="*/ 78 h 154"/>
                <a:gd name="T36" fmla="*/ 64 w 89"/>
                <a:gd name="T37" fmla="*/ 84 h 154"/>
                <a:gd name="T38" fmla="*/ 67 w 89"/>
                <a:gd name="T39" fmla="*/ 94 h 154"/>
                <a:gd name="T40" fmla="*/ 84 w 89"/>
                <a:gd name="T41" fmla="*/ 61 h 154"/>
                <a:gd name="T42" fmla="*/ 83 w 89"/>
                <a:gd name="T43" fmla="*/ 103 h 154"/>
                <a:gd name="T44" fmla="*/ 77 w 89"/>
                <a:gd name="T45" fmla="*/ 113 h 154"/>
                <a:gd name="T46" fmla="*/ 77 w 89"/>
                <a:gd name="T47" fmla="*/ 119 h 154"/>
                <a:gd name="T48" fmla="*/ 87 w 89"/>
                <a:gd name="T49" fmla="*/ 144 h 154"/>
                <a:gd name="T50" fmla="*/ 89 w 89"/>
                <a:gd name="T51" fmla="*/ 150 h 154"/>
                <a:gd name="T52" fmla="*/ 86 w 89"/>
                <a:gd name="T53" fmla="*/ 153 h 154"/>
                <a:gd name="T54" fmla="*/ 82 w 89"/>
                <a:gd name="T55" fmla="*/ 152 h 154"/>
                <a:gd name="T56" fmla="*/ 81 w 89"/>
                <a:gd name="T57" fmla="*/ 150 h 154"/>
                <a:gd name="T58" fmla="*/ 70 w 89"/>
                <a:gd name="T59" fmla="*/ 139 h 154"/>
                <a:gd name="T60" fmla="*/ 50 w 89"/>
                <a:gd name="T61" fmla="*/ 126 h 154"/>
                <a:gd name="T62" fmla="*/ 36 w 89"/>
                <a:gd name="T63" fmla="*/ 10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54">
                  <a:moveTo>
                    <a:pt x="36" y="107"/>
                  </a:moveTo>
                  <a:cubicBezTo>
                    <a:pt x="46" y="113"/>
                    <a:pt x="57" y="116"/>
                    <a:pt x="69" y="119"/>
                  </a:cubicBezTo>
                  <a:cubicBezTo>
                    <a:pt x="65" y="110"/>
                    <a:pt x="62" y="102"/>
                    <a:pt x="59" y="94"/>
                  </a:cubicBezTo>
                  <a:cubicBezTo>
                    <a:pt x="57" y="86"/>
                    <a:pt x="54" y="83"/>
                    <a:pt x="45" y="83"/>
                  </a:cubicBezTo>
                  <a:cubicBezTo>
                    <a:pt x="33" y="82"/>
                    <a:pt x="24" y="74"/>
                    <a:pt x="16" y="65"/>
                  </a:cubicBezTo>
                  <a:cubicBezTo>
                    <a:pt x="7" y="54"/>
                    <a:pt x="3" y="42"/>
                    <a:pt x="0" y="29"/>
                  </a:cubicBezTo>
                  <a:cubicBezTo>
                    <a:pt x="0" y="28"/>
                    <a:pt x="0" y="27"/>
                    <a:pt x="0" y="26"/>
                  </a:cubicBezTo>
                  <a:cubicBezTo>
                    <a:pt x="1" y="25"/>
                    <a:pt x="3" y="26"/>
                    <a:pt x="4" y="26"/>
                  </a:cubicBezTo>
                  <a:cubicBezTo>
                    <a:pt x="10" y="29"/>
                    <a:pt x="16" y="32"/>
                    <a:pt x="22" y="35"/>
                  </a:cubicBezTo>
                  <a:cubicBezTo>
                    <a:pt x="25" y="36"/>
                    <a:pt x="26" y="35"/>
                    <a:pt x="26" y="33"/>
                  </a:cubicBezTo>
                  <a:cubicBezTo>
                    <a:pt x="28" y="27"/>
                    <a:pt x="30" y="21"/>
                    <a:pt x="32" y="15"/>
                  </a:cubicBezTo>
                  <a:cubicBezTo>
                    <a:pt x="33" y="12"/>
                    <a:pt x="34" y="12"/>
                    <a:pt x="36" y="13"/>
                  </a:cubicBezTo>
                  <a:cubicBezTo>
                    <a:pt x="40" y="16"/>
                    <a:pt x="45" y="19"/>
                    <a:pt x="49" y="22"/>
                  </a:cubicBezTo>
                  <a:cubicBezTo>
                    <a:pt x="55" y="25"/>
                    <a:pt x="55" y="25"/>
                    <a:pt x="57" y="19"/>
                  </a:cubicBezTo>
                  <a:cubicBezTo>
                    <a:pt x="59" y="13"/>
                    <a:pt x="62" y="7"/>
                    <a:pt x="64" y="0"/>
                  </a:cubicBezTo>
                  <a:cubicBezTo>
                    <a:pt x="70" y="6"/>
                    <a:pt x="73" y="14"/>
                    <a:pt x="75" y="21"/>
                  </a:cubicBezTo>
                  <a:cubicBezTo>
                    <a:pt x="81" y="36"/>
                    <a:pt x="82" y="52"/>
                    <a:pt x="74" y="68"/>
                  </a:cubicBezTo>
                  <a:cubicBezTo>
                    <a:pt x="72" y="72"/>
                    <a:pt x="69" y="75"/>
                    <a:pt x="66" y="78"/>
                  </a:cubicBezTo>
                  <a:cubicBezTo>
                    <a:pt x="63" y="80"/>
                    <a:pt x="62" y="81"/>
                    <a:pt x="64" y="84"/>
                  </a:cubicBezTo>
                  <a:cubicBezTo>
                    <a:pt x="65" y="87"/>
                    <a:pt x="66" y="90"/>
                    <a:pt x="67" y="94"/>
                  </a:cubicBezTo>
                  <a:cubicBezTo>
                    <a:pt x="73" y="83"/>
                    <a:pt x="81" y="73"/>
                    <a:pt x="84" y="61"/>
                  </a:cubicBezTo>
                  <a:cubicBezTo>
                    <a:pt x="88" y="75"/>
                    <a:pt x="87" y="89"/>
                    <a:pt x="83" y="103"/>
                  </a:cubicBezTo>
                  <a:cubicBezTo>
                    <a:pt x="82" y="107"/>
                    <a:pt x="81" y="111"/>
                    <a:pt x="77" y="113"/>
                  </a:cubicBezTo>
                  <a:cubicBezTo>
                    <a:pt x="75" y="115"/>
                    <a:pt x="76" y="117"/>
                    <a:pt x="77" y="119"/>
                  </a:cubicBezTo>
                  <a:cubicBezTo>
                    <a:pt x="80" y="127"/>
                    <a:pt x="83" y="136"/>
                    <a:pt x="87" y="144"/>
                  </a:cubicBezTo>
                  <a:cubicBezTo>
                    <a:pt x="87" y="146"/>
                    <a:pt x="88" y="148"/>
                    <a:pt x="89" y="150"/>
                  </a:cubicBezTo>
                  <a:cubicBezTo>
                    <a:pt x="89" y="152"/>
                    <a:pt x="88" y="153"/>
                    <a:pt x="86" y="153"/>
                  </a:cubicBezTo>
                  <a:cubicBezTo>
                    <a:pt x="84" y="154"/>
                    <a:pt x="83" y="154"/>
                    <a:pt x="82" y="152"/>
                  </a:cubicBezTo>
                  <a:cubicBezTo>
                    <a:pt x="81" y="152"/>
                    <a:pt x="81" y="151"/>
                    <a:pt x="81" y="150"/>
                  </a:cubicBezTo>
                  <a:cubicBezTo>
                    <a:pt x="79" y="145"/>
                    <a:pt x="77" y="141"/>
                    <a:pt x="70" y="139"/>
                  </a:cubicBezTo>
                  <a:cubicBezTo>
                    <a:pt x="62" y="138"/>
                    <a:pt x="56" y="132"/>
                    <a:pt x="50" y="126"/>
                  </a:cubicBezTo>
                  <a:cubicBezTo>
                    <a:pt x="44" y="121"/>
                    <a:pt x="39" y="115"/>
                    <a:pt x="36" y="107"/>
                  </a:cubicBezTo>
                  <a:close/>
                </a:path>
              </a:pathLst>
            </a:custGeom>
            <a:solidFill>
              <a:srgbClr val="2A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E834C548-5633-5E7F-3A91-88E4F770F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5850" y="3338513"/>
              <a:ext cx="519112" cy="884238"/>
            </a:xfrm>
            <a:custGeom>
              <a:avLst/>
              <a:gdLst>
                <a:gd name="T0" fmla="*/ 27 w 91"/>
                <a:gd name="T1" fmla="*/ 0 h 155"/>
                <a:gd name="T2" fmla="*/ 34 w 91"/>
                <a:gd name="T3" fmla="*/ 20 h 155"/>
                <a:gd name="T4" fmla="*/ 41 w 91"/>
                <a:gd name="T5" fmla="*/ 22 h 155"/>
                <a:gd name="T6" fmla="*/ 54 w 91"/>
                <a:gd name="T7" fmla="*/ 14 h 155"/>
                <a:gd name="T8" fmla="*/ 60 w 91"/>
                <a:gd name="T9" fmla="*/ 17 h 155"/>
                <a:gd name="T10" fmla="*/ 64 w 91"/>
                <a:gd name="T11" fmla="*/ 30 h 155"/>
                <a:gd name="T12" fmla="*/ 73 w 91"/>
                <a:gd name="T13" fmla="*/ 33 h 155"/>
                <a:gd name="T14" fmla="*/ 91 w 91"/>
                <a:gd name="T15" fmla="*/ 25 h 155"/>
                <a:gd name="T16" fmla="*/ 83 w 91"/>
                <a:gd name="T17" fmla="*/ 52 h 155"/>
                <a:gd name="T18" fmla="*/ 51 w 91"/>
                <a:gd name="T19" fmla="*/ 82 h 155"/>
                <a:gd name="T20" fmla="*/ 39 w 91"/>
                <a:gd name="T21" fmla="*/ 83 h 155"/>
                <a:gd name="T22" fmla="*/ 35 w 91"/>
                <a:gd name="T23" fmla="*/ 86 h 155"/>
                <a:gd name="T24" fmla="*/ 22 w 91"/>
                <a:gd name="T25" fmla="*/ 119 h 155"/>
                <a:gd name="T26" fmla="*/ 55 w 91"/>
                <a:gd name="T27" fmla="*/ 107 h 155"/>
                <a:gd name="T28" fmla="*/ 21 w 91"/>
                <a:gd name="T29" fmla="*/ 140 h 155"/>
                <a:gd name="T30" fmla="*/ 21 w 91"/>
                <a:gd name="T31" fmla="*/ 140 h 155"/>
                <a:gd name="T32" fmla="*/ 10 w 91"/>
                <a:gd name="T33" fmla="*/ 149 h 155"/>
                <a:gd name="T34" fmla="*/ 4 w 91"/>
                <a:gd name="T35" fmla="*/ 153 h 155"/>
                <a:gd name="T36" fmla="*/ 3 w 91"/>
                <a:gd name="T37" fmla="*/ 146 h 155"/>
                <a:gd name="T38" fmla="*/ 14 w 91"/>
                <a:gd name="T39" fmla="*/ 120 h 155"/>
                <a:gd name="T40" fmla="*/ 13 w 91"/>
                <a:gd name="T41" fmla="*/ 112 h 155"/>
                <a:gd name="T42" fmla="*/ 5 w 91"/>
                <a:gd name="T43" fmla="*/ 83 h 155"/>
                <a:gd name="T44" fmla="*/ 7 w 91"/>
                <a:gd name="T45" fmla="*/ 61 h 155"/>
                <a:gd name="T46" fmla="*/ 23 w 91"/>
                <a:gd name="T47" fmla="*/ 93 h 155"/>
                <a:gd name="T48" fmla="*/ 25 w 91"/>
                <a:gd name="T49" fmla="*/ 90 h 155"/>
                <a:gd name="T50" fmla="*/ 28 w 91"/>
                <a:gd name="T51" fmla="*/ 81 h 155"/>
                <a:gd name="T52" fmla="*/ 22 w 91"/>
                <a:gd name="T53" fmla="*/ 75 h 155"/>
                <a:gd name="T54" fmla="*/ 12 w 91"/>
                <a:gd name="T55" fmla="*/ 35 h 155"/>
                <a:gd name="T56" fmla="*/ 20 w 91"/>
                <a:gd name="T57" fmla="*/ 9 h 155"/>
                <a:gd name="T58" fmla="*/ 27 w 91"/>
                <a:gd name="T5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" h="155">
                  <a:moveTo>
                    <a:pt x="27" y="0"/>
                  </a:moveTo>
                  <a:cubicBezTo>
                    <a:pt x="29" y="7"/>
                    <a:pt x="32" y="13"/>
                    <a:pt x="34" y="20"/>
                  </a:cubicBezTo>
                  <a:cubicBezTo>
                    <a:pt x="36" y="25"/>
                    <a:pt x="38" y="25"/>
                    <a:pt x="41" y="22"/>
                  </a:cubicBezTo>
                  <a:cubicBezTo>
                    <a:pt x="45" y="19"/>
                    <a:pt x="50" y="17"/>
                    <a:pt x="54" y="14"/>
                  </a:cubicBezTo>
                  <a:cubicBezTo>
                    <a:pt x="57" y="12"/>
                    <a:pt x="60" y="13"/>
                    <a:pt x="60" y="17"/>
                  </a:cubicBezTo>
                  <a:cubicBezTo>
                    <a:pt x="61" y="22"/>
                    <a:pt x="63" y="26"/>
                    <a:pt x="64" y="30"/>
                  </a:cubicBezTo>
                  <a:cubicBezTo>
                    <a:pt x="65" y="38"/>
                    <a:pt x="69" y="35"/>
                    <a:pt x="73" y="33"/>
                  </a:cubicBezTo>
                  <a:cubicBezTo>
                    <a:pt x="79" y="30"/>
                    <a:pt x="85" y="28"/>
                    <a:pt x="91" y="25"/>
                  </a:cubicBezTo>
                  <a:cubicBezTo>
                    <a:pt x="90" y="35"/>
                    <a:pt x="87" y="44"/>
                    <a:pt x="83" y="52"/>
                  </a:cubicBezTo>
                  <a:cubicBezTo>
                    <a:pt x="76" y="66"/>
                    <a:pt x="66" y="77"/>
                    <a:pt x="51" y="82"/>
                  </a:cubicBezTo>
                  <a:cubicBezTo>
                    <a:pt x="47" y="83"/>
                    <a:pt x="43" y="84"/>
                    <a:pt x="39" y="83"/>
                  </a:cubicBezTo>
                  <a:cubicBezTo>
                    <a:pt x="37" y="83"/>
                    <a:pt x="36" y="84"/>
                    <a:pt x="35" y="86"/>
                  </a:cubicBezTo>
                  <a:cubicBezTo>
                    <a:pt x="31" y="97"/>
                    <a:pt x="26" y="108"/>
                    <a:pt x="22" y="119"/>
                  </a:cubicBezTo>
                  <a:cubicBezTo>
                    <a:pt x="34" y="116"/>
                    <a:pt x="45" y="113"/>
                    <a:pt x="55" y="107"/>
                  </a:cubicBezTo>
                  <a:cubicBezTo>
                    <a:pt x="47" y="122"/>
                    <a:pt x="36" y="133"/>
                    <a:pt x="21" y="140"/>
                  </a:cubicBezTo>
                  <a:cubicBezTo>
                    <a:pt x="21" y="140"/>
                    <a:pt x="21" y="140"/>
                    <a:pt x="21" y="140"/>
                  </a:cubicBezTo>
                  <a:cubicBezTo>
                    <a:pt x="14" y="139"/>
                    <a:pt x="12" y="144"/>
                    <a:pt x="10" y="149"/>
                  </a:cubicBezTo>
                  <a:cubicBezTo>
                    <a:pt x="10" y="152"/>
                    <a:pt x="8" y="155"/>
                    <a:pt x="4" y="153"/>
                  </a:cubicBezTo>
                  <a:cubicBezTo>
                    <a:pt x="0" y="151"/>
                    <a:pt x="2" y="149"/>
                    <a:pt x="3" y="146"/>
                  </a:cubicBezTo>
                  <a:cubicBezTo>
                    <a:pt x="7" y="137"/>
                    <a:pt x="10" y="129"/>
                    <a:pt x="14" y="120"/>
                  </a:cubicBezTo>
                  <a:cubicBezTo>
                    <a:pt x="15" y="117"/>
                    <a:pt x="15" y="115"/>
                    <a:pt x="13" y="112"/>
                  </a:cubicBezTo>
                  <a:cubicBezTo>
                    <a:pt x="7" y="104"/>
                    <a:pt x="5" y="93"/>
                    <a:pt x="5" y="83"/>
                  </a:cubicBezTo>
                  <a:cubicBezTo>
                    <a:pt x="4" y="75"/>
                    <a:pt x="5" y="68"/>
                    <a:pt x="7" y="61"/>
                  </a:cubicBezTo>
                  <a:cubicBezTo>
                    <a:pt x="10" y="73"/>
                    <a:pt x="17" y="83"/>
                    <a:pt x="23" y="93"/>
                  </a:cubicBezTo>
                  <a:cubicBezTo>
                    <a:pt x="24" y="92"/>
                    <a:pt x="24" y="91"/>
                    <a:pt x="25" y="90"/>
                  </a:cubicBezTo>
                  <a:cubicBezTo>
                    <a:pt x="26" y="87"/>
                    <a:pt x="28" y="84"/>
                    <a:pt x="28" y="81"/>
                  </a:cubicBezTo>
                  <a:cubicBezTo>
                    <a:pt x="28" y="78"/>
                    <a:pt x="24" y="77"/>
                    <a:pt x="22" y="75"/>
                  </a:cubicBezTo>
                  <a:cubicBezTo>
                    <a:pt x="12" y="63"/>
                    <a:pt x="10" y="50"/>
                    <a:pt x="12" y="35"/>
                  </a:cubicBezTo>
                  <a:cubicBezTo>
                    <a:pt x="13" y="26"/>
                    <a:pt x="17" y="17"/>
                    <a:pt x="20" y="9"/>
                  </a:cubicBezTo>
                  <a:cubicBezTo>
                    <a:pt x="21" y="5"/>
                    <a:pt x="24" y="3"/>
                    <a:pt x="27" y="0"/>
                  </a:cubicBezTo>
                  <a:close/>
                </a:path>
              </a:pathLst>
            </a:custGeom>
            <a:solidFill>
              <a:srgbClr val="2A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narcisos amarillos en flor foto de primer plano">
            <a:extLst>
              <a:ext uri="{FF2B5EF4-FFF2-40B4-BE49-F238E27FC236}">
                <a16:creationId xmlns:a16="http://schemas.microsoft.com/office/drawing/2014/main" id="{79896B22-5698-4944-A438-1942CEF579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456" b="10204"/>
          <a:stretch/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42" name="Google Shape;1242;p47"/>
          <p:cNvSpPr txBox="1">
            <a:spLocks noGrp="1"/>
          </p:cNvSpPr>
          <p:nvPr>
            <p:ph type="title"/>
          </p:nvPr>
        </p:nvSpPr>
        <p:spPr>
          <a:xfrm>
            <a:off x="4196100" y="2184401"/>
            <a:ext cx="4947900" cy="171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dirty="0">
                <a:solidFill>
                  <a:schemeClr val="bg1"/>
                </a:solidFill>
              </a:rPr>
              <a:t>Awesome words</a:t>
            </a:r>
            <a:endParaRPr sz="6600" dirty="0">
              <a:solidFill>
                <a:schemeClr val="bg1"/>
              </a:solidFill>
            </a:endParaRPr>
          </a:p>
        </p:txBody>
      </p:sp>
      <p:sp>
        <p:nvSpPr>
          <p:cNvPr id="1243" name="Google Shape;1243;p47"/>
          <p:cNvSpPr txBox="1">
            <a:spLocks noGrp="1"/>
          </p:cNvSpPr>
          <p:nvPr>
            <p:ph type="subTitle" idx="1"/>
          </p:nvPr>
        </p:nvSpPr>
        <p:spPr>
          <a:xfrm>
            <a:off x="4913551" y="4212388"/>
            <a:ext cx="3888900" cy="766011"/>
          </a:xfrm>
          <a:prstGeom prst="rect">
            <a:avLst/>
          </a:prstGeom>
          <a:solidFill>
            <a:srgbClr val="FFC000"/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Because key words are great for catching your audience’s attention</a:t>
            </a:r>
            <a:endParaRPr dirty="0">
              <a:solidFill>
                <a:schemeClr val="bg1"/>
              </a:solidFill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713414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" name="Google Shape;1178;p39"/>
          <p:cNvSpPr txBox="1">
            <a:spLocks noGrp="1"/>
          </p:cNvSpPr>
          <p:nvPr>
            <p:ph type="title" idx="6"/>
          </p:nvPr>
        </p:nvSpPr>
        <p:spPr>
          <a:xfrm>
            <a:off x="1245475" y="356125"/>
            <a:ext cx="6652800" cy="75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5"/>
                </a:solidFill>
              </a:rPr>
              <a:t>WHAT ABOUT THREE COLUMNS?</a:t>
            </a:r>
            <a:endParaRPr dirty="0">
              <a:solidFill>
                <a:schemeClr val="accent5"/>
              </a:solidFill>
            </a:endParaRPr>
          </a:p>
        </p:txBody>
      </p:sp>
      <p:sp>
        <p:nvSpPr>
          <p:cNvPr id="1179" name="Google Shape;1179;p39"/>
          <p:cNvSpPr txBox="1">
            <a:spLocks noGrp="1"/>
          </p:cNvSpPr>
          <p:nvPr>
            <p:ph type="subTitle" idx="1"/>
          </p:nvPr>
        </p:nvSpPr>
        <p:spPr>
          <a:xfrm flipH="1">
            <a:off x="1284506" y="2866874"/>
            <a:ext cx="22344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Venus has a beautiful name and is the second planet from the Sun</a:t>
            </a:r>
            <a:endParaRPr dirty="0"/>
          </a:p>
        </p:txBody>
      </p:sp>
      <p:sp>
        <p:nvSpPr>
          <p:cNvPr id="1180" name="Google Shape;1180;p39"/>
          <p:cNvSpPr txBox="1">
            <a:spLocks noGrp="1"/>
          </p:cNvSpPr>
          <p:nvPr>
            <p:ph type="subTitle" idx="5"/>
          </p:nvPr>
        </p:nvSpPr>
        <p:spPr>
          <a:xfrm flipH="1">
            <a:off x="5764504" y="2734789"/>
            <a:ext cx="22344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1181" name="Google Shape;1181;p39"/>
          <p:cNvSpPr txBox="1">
            <a:spLocks noGrp="1"/>
          </p:cNvSpPr>
          <p:nvPr>
            <p:ph type="ctrTitle"/>
          </p:nvPr>
        </p:nvSpPr>
        <p:spPr>
          <a:xfrm flipH="1">
            <a:off x="1621404" y="2430168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182" name="Google Shape;1182;p39"/>
          <p:cNvSpPr txBox="1">
            <a:spLocks noGrp="1"/>
          </p:cNvSpPr>
          <p:nvPr>
            <p:ph type="ctrTitle" idx="2"/>
          </p:nvPr>
        </p:nvSpPr>
        <p:spPr>
          <a:xfrm flipH="1">
            <a:off x="3792986" y="184974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183" name="Google Shape;1183;p39"/>
          <p:cNvSpPr txBox="1">
            <a:spLocks noGrp="1"/>
          </p:cNvSpPr>
          <p:nvPr>
            <p:ph type="ctrTitle" idx="4"/>
          </p:nvPr>
        </p:nvSpPr>
        <p:spPr>
          <a:xfrm flipH="1">
            <a:off x="6101404" y="2291700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184" name="Google Shape;1184;p39"/>
          <p:cNvSpPr txBox="1">
            <a:spLocks noGrp="1"/>
          </p:cNvSpPr>
          <p:nvPr>
            <p:ph type="subTitle" idx="4294967295"/>
          </p:nvPr>
        </p:nvSpPr>
        <p:spPr>
          <a:xfrm flipH="1">
            <a:off x="3400436" y="2291700"/>
            <a:ext cx="2345700" cy="87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Jupiter is a gas giant and the biggest planet in the Solar System</a:t>
            </a:r>
            <a:endParaRPr sz="1400"/>
          </a:p>
        </p:txBody>
      </p:sp>
      <p:sp>
        <p:nvSpPr>
          <p:cNvPr id="1185" name="Google Shape;1185;p39"/>
          <p:cNvSpPr txBox="1">
            <a:spLocks noGrp="1"/>
          </p:cNvSpPr>
          <p:nvPr>
            <p:ph type="ctrTitle"/>
          </p:nvPr>
        </p:nvSpPr>
        <p:spPr>
          <a:xfrm flipH="1">
            <a:off x="1621404" y="1849743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>
                <a:solidFill>
                  <a:schemeClr val="tx2">
                    <a:lumMod val="50000"/>
                  </a:schemeClr>
                </a:solidFill>
              </a:rPr>
              <a:t>01</a:t>
            </a:r>
            <a:endParaRPr sz="4800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1186" name="Google Shape;1186;p39"/>
          <p:cNvSpPr txBox="1">
            <a:spLocks noGrp="1"/>
          </p:cNvSpPr>
          <p:nvPr>
            <p:ph type="ctrTitle" idx="2"/>
          </p:nvPr>
        </p:nvSpPr>
        <p:spPr>
          <a:xfrm flipH="1">
            <a:off x="3792986" y="1269318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>
                <a:solidFill>
                  <a:schemeClr val="tx2">
                    <a:lumMod val="50000"/>
                  </a:schemeClr>
                </a:solidFill>
              </a:rPr>
              <a:t>02</a:t>
            </a:r>
            <a:endParaRPr sz="4800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1187" name="Google Shape;1187;p39"/>
          <p:cNvSpPr txBox="1">
            <a:spLocks noGrp="1"/>
          </p:cNvSpPr>
          <p:nvPr>
            <p:ph type="ctrTitle" idx="4"/>
          </p:nvPr>
        </p:nvSpPr>
        <p:spPr>
          <a:xfrm flipH="1">
            <a:off x="6101404" y="1711275"/>
            <a:ext cx="1560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>
                <a:solidFill>
                  <a:schemeClr val="tx2">
                    <a:lumMod val="50000"/>
                  </a:schemeClr>
                </a:solidFill>
              </a:rPr>
              <a:t>03</a:t>
            </a:r>
            <a:endParaRPr sz="4800" dirty="0">
              <a:solidFill>
                <a:schemeClr val="tx2">
                  <a:lumMod val="50000"/>
                </a:schemeClr>
              </a:solidFill>
            </a:endParaRPr>
          </a:p>
        </p:txBody>
      </p:sp>
      <p:grpSp>
        <p:nvGrpSpPr>
          <p:cNvPr id="28" name="Grupo 27">
            <a:extLst>
              <a:ext uri="{FF2B5EF4-FFF2-40B4-BE49-F238E27FC236}">
                <a16:creationId xmlns:a16="http://schemas.microsoft.com/office/drawing/2014/main" id="{11B6CB5F-567B-4805-8B08-4A4E78B00042}"/>
              </a:ext>
            </a:extLst>
          </p:cNvPr>
          <p:cNvGrpSpPr/>
          <p:nvPr/>
        </p:nvGrpSpPr>
        <p:grpSpPr>
          <a:xfrm>
            <a:off x="7262382" y="1806405"/>
            <a:ext cx="1874893" cy="3585037"/>
            <a:chOff x="6700457" y="510087"/>
            <a:chExt cx="1874893" cy="3585037"/>
          </a:xfrm>
        </p:grpSpPr>
        <p:sp>
          <p:nvSpPr>
            <p:cNvPr id="29" name="Google Shape;306;p32">
              <a:extLst>
                <a:ext uri="{FF2B5EF4-FFF2-40B4-BE49-F238E27FC236}">
                  <a16:creationId xmlns:a16="http://schemas.microsoft.com/office/drawing/2014/main" id="{ABEE2F67-0B09-4127-9466-2AD4C7808A40}"/>
                </a:ext>
              </a:extLst>
            </p:cNvPr>
            <p:cNvSpPr/>
            <p:nvPr/>
          </p:nvSpPr>
          <p:spPr>
            <a:xfrm rot="20403886" flipH="1">
              <a:off x="8182759" y="1871225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193" y="0"/>
                  </a:moveTo>
                  <a:cubicBezTo>
                    <a:pt x="378" y="0"/>
                    <a:pt x="0" y="590"/>
                    <a:pt x="453" y="932"/>
                  </a:cubicBezTo>
                  <a:cubicBezTo>
                    <a:pt x="582" y="986"/>
                    <a:pt x="707" y="1009"/>
                    <a:pt x="827" y="1009"/>
                  </a:cubicBezTo>
                  <a:cubicBezTo>
                    <a:pt x="1538" y="1009"/>
                    <a:pt x="2046" y="189"/>
                    <a:pt x="1974" y="158"/>
                  </a:cubicBezTo>
                  <a:cubicBezTo>
                    <a:pt x="1685" y="47"/>
                    <a:pt x="1422" y="0"/>
                    <a:pt x="1193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7;p32">
              <a:extLst>
                <a:ext uri="{FF2B5EF4-FFF2-40B4-BE49-F238E27FC236}">
                  <a16:creationId xmlns:a16="http://schemas.microsoft.com/office/drawing/2014/main" id="{4071FC47-69C5-4B21-8F6C-9B4A9E1D30CD}"/>
                </a:ext>
              </a:extLst>
            </p:cNvPr>
            <p:cNvSpPr/>
            <p:nvPr/>
          </p:nvSpPr>
          <p:spPr>
            <a:xfrm rot="20403886" flipH="1">
              <a:off x="8245713" y="1918943"/>
              <a:ext cx="122889" cy="41177"/>
            </a:xfrm>
            <a:custGeom>
              <a:avLst/>
              <a:gdLst/>
              <a:ahLst/>
              <a:cxnLst/>
              <a:rect l="l" t="t" r="r" b="b"/>
              <a:pathLst>
                <a:path w="952" h="319" fill="none" extrusionOk="0">
                  <a:moveTo>
                    <a:pt x="951" y="0"/>
                  </a:moveTo>
                  <a:lnTo>
                    <a:pt x="1" y="319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08;p32">
              <a:extLst>
                <a:ext uri="{FF2B5EF4-FFF2-40B4-BE49-F238E27FC236}">
                  <a16:creationId xmlns:a16="http://schemas.microsoft.com/office/drawing/2014/main" id="{92BA7D34-07EA-43B4-8AC7-F05012673F4A}"/>
                </a:ext>
              </a:extLst>
            </p:cNvPr>
            <p:cNvSpPr/>
            <p:nvPr/>
          </p:nvSpPr>
          <p:spPr>
            <a:xfrm rot="20403886" flipH="1">
              <a:off x="8142543" y="1727854"/>
              <a:ext cx="177879" cy="180973"/>
            </a:xfrm>
            <a:custGeom>
              <a:avLst/>
              <a:gdLst/>
              <a:ahLst/>
              <a:cxnLst/>
              <a:rect l="l" t="t" r="r" b="b"/>
              <a:pathLst>
                <a:path w="1378" h="1402" extrusionOk="0">
                  <a:moveTo>
                    <a:pt x="401" y="0"/>
                  </a:moveTo>
                  <a:cubicBezTo>
                    <a:pt x="205" y="0"/>
                    <a:pt x="46" y="124"/>
                    <a:pt x="1" y="369"/>
                  </a:cubicBezTo>
                  <a:cubicBezTo>
                    <a:pt x="56" y="1175"/>
                    <a:pt x="977" y="1402"/>
                    <a:pt x="1280" y="1402"/>
                  </a:cubicBezTo>
                  <a:cubicBezTo>
                    <a:pt x="1341" y="1402"/>
                    <a:pt x="1377" y="1392"/>
                    <a:pt x="1376" y="1377"/>
                  </a:cubicBezTo>
                  <a:cubicBezTo>
                    <a:pt x="1285" y="455"/>
                    <a:pt x="777" y="0"/>
                    <a:pt x="401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09;p32">
              <a:extLst>
                <a:ext uri="{FF2B5EF4-FFF2-40B4-BE49-F238E27FC236}">
                  <a16:creationId xmlns:a16="http://schemas.microsoft.com/office/drawing/2014/main" id="{E9CF59A5-F062-49B9-A2A4-E166A8700415}"/>
                </a:ext>
              </a:extLst>
            </p:cNvPr>
            <p:cNvSpPr/>
            <p:nvPr/>
          </p:nvSpPr>
          <p:spPr>
            <a:xfrm rot="20403886" flipH="1">
              <a:off x="8190146" y="1776346"/>
              <a:ext cx="91909" cy="92035"/>
            </a:xfrm>
            <a:custGeom>
              <a:avLst/>
              <a:gdLst/>
              <a:ahLst/>
              <a:cxnLst/>
              <a:rect l="l" t="t" r="r" b="b"/>
              <a:pathLst>
                <a:path w="712" h="713" fill="none" extrusionOk="0">
                  <a:moveTo>
                    <a:pt x="712" y="712"/>
                  </a:moveTo>
                  <a:lnTo>
                    <a:pt x="0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10;p32">
              <a:extLst>
                <a:ext uri="{FF2B5EF4-FFF2-40B4-BE49-F238E27FC236}">
                  <a16:creationId xmlns:a16="http://schemas.microsoft.com/office/drawing/2014/main" id="{5C749F08-7E4C-414D-A9CE-616C6D61CC4F}"/>
                </a:ext>
              </a:extLst>
            </p:cNvPr>
            <p:cNvSpPr/>
            <p:nvPr/>
          </p:nvSpPr>
          <p:spPr>
            <a:xfrm rot="20403886" flipH="1">
              <a:off x="8227688" y="1962849"/>
              <a:ext cx="32658" cy="127275"/>
            </a:xfrm>
            <a:custGeom>
              <a:avLst/>
              <a:gdLst/>
              <a:ahLst/>
              <a:cxnLst/>
              <a:rect l="l" t="t" r="r" b="b"/>
              <a:pathLst>
                <a:path w="253" h="986" fill="none" extrusionOk="0">
                  <a:moveTo>
                    <a:pt x="253" y="0"/>
                  </a:moveTo>
                  <a:lnTo>
                    <a:pt x="1" y="986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12;p32">
              <a:extLst>
                <a:ext uri="{FF2B5EF4-FFF2-40B4-BE49-F238E27FC236}">
                  <a16:creationId xmlns:a16="http://schemas.microsoft.com/office/drawing/2014/main" id="{D4B304F3-0CF3-4028-BE1B-18D2BBD989CE}"/>
                </a:ext>
              </a:extLst>
            </p:cNvPr>
            <p:cNvSpPr/>
            <p:nvPr/>
          </p:nvSpPr>
          <p:spPr>
            <a:xfrm rot="20403886" flipH="1">
              <a:off x="7962129" y="1969057"/>
              <a:ext cx="297541" cy="465856"/>
            </a:xfrm>
            <a:custGeom>
              <a:avLst/>
              <a:gdLst/>
              <a:ahLst/>
              <a:cxnLst/>
              <a:rect l="l" t="t" r="r" b="b"/>
              <a:pathLst>
                <a:path w="2305" h="3609" extrusionOk="0">
                  <a:moveTo>
                    <a:pt x="14" y="0"/>
                  </a:moveTo>
                  <a:lnTo>
                    <a:pt x="1" y="14"/>
                  </a:lnTo>
                  <a:cubicBezTo>
                    <a:pt x="1" y="14"/>
                    <a:pt x="49" y="62"/>
                    <a:pt x="129" y="146"/>
                  </a:cubicBezTo>
                  <a:cubicBezTo>
                    <a:pt x="164" y="191"/>
                    <a:pt x="217" y="239"/>
                    <a:pt x="270" y="301"/>
                  </a:cubicBezTo>
                  <a:lnTo>
                    <a:pt x="447" y="509"/>
                  </a:lnTo>
                  <a:cubicBezTo>
                    <a:pt x="513" y="584"/>
                    <a:pt x="580" y="672"/>
                    <a:pt x="651" y="765"/>
                  </a:cubicBezTo>
                  <a:cubicBezTo>
                    <a:pt x="721" y="854"/>
                    <a:pt x="801" y="947"/>
                    <a:pt x="872" y="1053"/>
                  </a:cubicBezTo>
                  <a:lnTo>
                    <a:pt x="1093" y="1367"/>
                  </a:lnTo>
                  <a:cubicBezTo>
                    <a:pt x="1172" y="1473"/>
                    <a:pt x="1239" y="1592"/>
                    <a:pt x="1309" y="1703"/>
                  </a:cubicBezTo>
                  <a:lnTo>
                    <a:pt x="1522" y="2043"/>
                  </a:lnTo>
                  <a:cubicBezTo>
                    <a:pt x="1592" y="2154"/>
                    <a:pt x="1650" y="2273"/>
                    <a:pt x="1707" y="2383"/>
                  </a:cubicBezTo>
                  <a:cubicBezTo>
                    <a:pt x="1765" y="2494"/>
                    <a:pt x="1822" y="2600"/>
                    <a:pt x="1875" y="2702"/>
                  </a:cubicBezTo>
                  <a:cubicBezTo>
                    <a:pt x="1928" y="2795"/>
                    <a:pt x="1972" y="2892"/>
                    <a:pt x="2017" y="2994"/>
                  </a:cubicBezTo>
                  <a:lnTo>
                    <a:pt x="2282" y="3608"/>
                  </a:lnTo>
                  <a:lnTo>
                    <a:pt x="2304" y="3599"/>
                  </a:lnTo>
                  <a:cubicBezTo>
                    <a:pt x="2255" y="3378"/>
                    <a:pt x="2202" y="3157"/>
                    <a:pt x="2132" y="2941"/>
                  </a:cubicBezTo>
                  <a:cubicBezTo>
                    <a:pt x="2105" y="2834"/>
                    <a:pt x="2065" y="2733"/>
                    <a:pt x="2021" y="2631"/>
                  </a:cubicBezTo>
                  <a:cubicBezTo>
                    <a:pt x="1977" y="2525"/>
                    <a:pt x="1928" y="2410"/>
                    <a:pt x="1871" y="2295"/>
                  </a:cubicBezTo>
                  <a:lnTo>
                    <a:pt x="1791" y="2118"/>
                  </a:lnTo>
                  <a:cubicBezTo>
                    <a:pt x="1765" y="2056"/>
                    <a:pt x="1734" y="1994"/>
                    <a:pt x="1698" y="1941"/>
                  </a:cubicBezTo>
                  <a:lnTo>
                    <a:pt x="1491" y="1592"/>
                  </a:lnTo>
                  <a:cubicBezTo>
                    <a:pt x="1415" y="1473"/>
                    <a:pt x="1340" y="1362"/>
                    <a:pt x="1261" y="1252"/>
                  </a:cubicBezTo>
                  <a:cubicBezTo>
                    <a:pt x="1185" y="1141"/>
                    <a:pt x="1101" y="1039"/>
                    <a:pt x="1022" y="938"/>
                  </a:cubicBezTo>
                  <a:cubicBezTo>
                    <a:pt x="947" y="845"/>
                    <a:pt x="863" y="752"/>
                    <a:pt x="779" y="664"/>
                  </a:cubicBezTo>
                  <a:cubicBezTo>
                    <a:pt x="699" y="580"/>
                    <a:pt x="624" y="496"/>
                    <a:pt x="549" y="429"/>
                  </a:cubicBezTo>
                  <a:cubicBezTo>
                    <a:pt x="474" y="359"/>
                    <a:pt x="399" y="297"/>
                    <a:pt x="341" y="239"/>
                  </a:cubicBezTo>
                  <a:cubicBezTo>
                    <a:pt x="279" y="186"/>
                    <a:pt x="217" y="142"/>
                    <a:pt x="169" y="107"/>
                  </a:cubicBezTo>
                  <a:cubicBezTo>
                    <a:pt x="124" y="71"/>
                    <a:pt x="85" y="45"/>
                    <a:pt x="58" y="27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13;p32">
              <a:extLst>
                <a:ext uri="{FF2B5EF4-FFF2-40B4-BE49-F238E27FC236}">
                  <a16:creationId xmlns:a16="http://schemas.microsoft.com/office/drawing/2014/main" id="{71A44138-1872-4534-8C38-5ACE297119FA}"/>
                </a:ext>
              </a:extLst>
            </p:cNvPr>
            <p:cNvSpPr/>
            <p:nvPr/>
          </p:nvSpPr>
          <p:spPr>
            <a:xfrm rot="20403886" flipH="1">
              <a:off x="7241230" y="911581"/>
              <a:ext cx="857382" cy="3183543"/>
            </a:xfrm>
            <a:custGeom>
              <a:avLst/>
              <a:gdLst/>
              <a:ahLst/>
              <a:cxnLst/>
              <a:rect l="l" t="t" r="r" b="b"/>
              <a:pathLst>
                <a:path w="6642" h="24663" extrusionOk="0">
                  <a:moveTo>
                    <a:pt x="6628" y="1"/>
                  </a:moveTo>
                  <a:lnTo>
                    <a:pt x="6403" y="213"/>
                  </a:lnTo>
                  <a:cubicBezTo>
                    <a:pt x="6257" y="350"/>
                    <a:pt x="6036" y="544"/>
                    <a:pt x="5757" y="792"/>
                  </a:cubicBezTo>
                  <a:cubicBezTo>
                    <a:pt x="5479" y="1044"/>
                    <a:pt x="5134" y="1340"/>
                    <a:pt x="4745" y="1685"/>
                  </a:cubicBezTo>
                  <a:cubicBezTo>
                    <a:pt x="4351" y="2030"/>
                    <a:pt x="3909" y="2415"/>
                    <a:pt x="3445" y="2866"/>
                  </a:cubicBezTo>
                  <a:cubicBezTo>
                    <a:pt x="2941" y="3343"/>
                    <a:pt x="2468" y="3856"/>
                    <a:pt x="2030" y="4395"/>
                  </a:cubicBezTo>
                  <a:cubicBezTo>
                    <a:pt x="1531" y="5005"/>
                    <a:pt x="1115" y="5673"/>
                    <a:pt x="788" y="6385"/>
                  </a:cubicBezTo>
                  <a:cubicBezTo>
                    <a:pt x="447" y="7154"/>
                    <a:pt x="217" y="7972"/>
                    <a:pt x="116" y="8808"/>
                  </a:cubicBezTo>
                  <a:cubicBezTo>
                    <a:pt x="1" y="9661"/>
                    <a:pt x="23" y="10536"/>
                    <a:pt x="116" y="11399"/>
                  </a:cubicBezTo>
                  <a:cubicBezTo>
                    <a:pt x="164" y="11832"/>
                    <a:pt x="240" y="12256"/>
                    <a:pt x="324" y="12681"/>
                  </a:cubicBezTo>
                  <a:cubicBezTo>
                    <a:pt x="372" y="12888"/>
                    <a:pt x="421" y="13101"/>
                    <a:pt x="469" y="13309"/>
                  </a:cubicBezTo>
                  <a:lnTo>
                    <a:pt x="633" y="13923"/>
                  </a:lnTo>
                  <a:lnTo>
                    <a:pt x="792" y="14529"/>
                  </a:lnTo>
                  <a:cubicBezTo>
                    <a:pt x="845" y="14732"/>
                    <a:pt x="903" y="14931"/>
                    <a:pt x="947" y="15130"/>
                  </a:cubicBezTo>
                  <a:cubicBezTo>
                    <a:pt x="1027" y="15532"/>
                    <a:pt x="1128" y="15921"/>
                    <a:pt x="1181" y="16315"/>
                  </a:cubicBezTo>
                  <a:cubicBezTo>
                    <a:pt x="1212" y="16514"/>
                    <a:pt x="1256" y="16704"/>
                    <a:pt x="1279" y="16899"/>
                  </a:cubicBezTo>
                  <a:cubicBezTo>
                    <a:pt x="1296" y="17093"/>
                    <a:pt x="1318" y="17288"/>
                    <a:pt x="1345" y="17473"/>
                  </a:cubicBezTo>
                  <a:cubicBezTo>
                    <a:pt x="1371" y="17663"/>
                    <a:pt x="1385" y="17854"/>
                    <a:pt x="1398" y="18039"/>
                  </a:cubicBezTo>
                  <a:cubicBezTo>
                    <a:pt x="1407" y="18225"/>
                    <a:pt x="1429" y="18411"/>
                    <a:pt x="1433" y="18592"/>
                  </a:cubicBezTo>
                  <a:cubicBezTo>
                    <a:pt x="1455" y="19277"/>
                    <a:pt x="1433" y="19962"/>
                    <a:pt x="1358" y="20639"/>
                  </a:cubicBezTo>
                  <a:cubicBezTo>
                    <a:pt x="1310" y="20953"/>
                    <a:pt x="1274" y="21258"/>
                    <a:pt x="1212" y="21541"/>
                  </a:cubicBezTo>
                  <a:cubicBezTo>
                    <a:pt x="1181" y="21682"/>
                    <a:pt x="1159" y="21824"/>
                    <a:pt x="1124" y="21956"/>
                  </a:cubicBezTo>
                  <a:cubicBezTo>
                    <a:pt x="1088" y="22089"/>
                    <a:pt x="1053" y="22217"/>
                    <a:pt x="1022" y="22341"/>
                  </a:cubicBezTo>
                  <a:cubicBezTo>
                    <a:pt x="996" y="22469"/>
                    <a:pt x="951" y="22589"/>
                    <a:pt x="912" y="22699"/>
                  </a:cubicBezTo>
                  <a:cubicBezTo>
                    <a:pt x="876" y="22814"/>
                    <a:pt x="845" y="22929"/>
                    <a:pt x="801" y="23031"/>
                  </a:cubicBezTo>
                  <a:cubicBezTo>
                    <a:pt x="722" y="23243"/>
                    <a:pt x="655" y="23438"/>
                    <a:pt x="576" y="23606"/>
                  </a:cubicBezTo>
                  <a:cubicBezTo>
                    <a:pt x="531" y="23690"/>
                    <a:pt x="496" y="23769"/>
                    <a:pt x="465" y="23844"/>
                  </a:cubicBezTo>
                  <a:cubicBezTo>
                    <a:pt x="430" y="23920"/>
                    <a:pt x="390" y="23990"/>
                    <a:pt x="359" y="24057"/>
                  </a:cubicBezTo>
                  <a:cubicBezTo>
                    <a:pt x="297" y="24185"/>
                    <a:pt x="240" y="24295"/>
                    <a:pt x="191" y="24379"/>
                  </a:cubicBezTo>
                  <a:lnTo>
                    <a:pt x="36" y="24649"/>
                  </a:lnTo>
                  <a:lnTo>
                    <a:pt x="54" y="24662"/>
                  </a:lnTo>
                  <a:lnTo>
                    <a:pt x="213" y="24401"/>
                  </a:lnTo>
                  <a:cubicBezTo>
                    <a:pt x="271" y="24317"/>
                    <a:pt x="328" y="24207"/>
                    <a:pt x="394" y="24079"/>
                  </a:cubicBezTo>
                  <a:cubicBezTo>
                    <a:pt x="430" y="24017"/>
                    <a:pt x="469" y="23946"/>
                    <a:pt x="505" y="23875"/>
                  </a:cubicBezTo>
                  <a:lnTo>
                    <a:pt x="620" y="23632"/>
                  </a:lnTo>
                  <a:cubicBezTo>
                    <a:pt x="708" y="23469"/>
                    <a:pt x="779" y="23274"/>
                    <a:pt x="867" y="23062"/>
                  </a:cubicBezTo>
                  <a:cubicBezTo>
                    <a:pt x="912" y="22960"/>
                    <a:pt x="947" y="22850"/>
                    <a:pt x="987" y="22730"/>
                  </a:cubicBezTo>
                  <a:cubicBezTo>
                    <a:pt x="1022" y="22615"/>
                    <a:pt x="1071" y="22500"/>
                    <a:pt x="1106" y="22372"/>
                  </a:cubicBezTo>
                  <a:cubicBezTo>
                    <a:pt x="1270" y="21811"/>
                    <a:pt x="1398" y="21240"/>
                    <a:pt x="1478" y="20661"/>
                  </a:cubicBezTo>
                  <a:cubicBezTo>
                    <a:pt x="1562" y="19971"/>
                    <a:pt x="1597" y="19282"/>
                    <a:pt x="1584" y="18592"/>
                  </a:cubicBezTo>
                  <a:cubicBezTo>
                    <a:pt x="1584" y="18406"/>
                    <a:pt x="1566" y="18221"/>
                    <a:pt x="1557" y="18030"/>
                  </a:cubicBezTo>
                  <a:cubicBezTo>
                    <a:pt x="1548" y="17845"/>
                    <a:pt x="1535" y="17655"/>
                    <a:pt x="1513" y="17460"/>
                  </a:cubicBezTo>
                  <a:cubicBezTo>
                    <a:pt x="1491" y="17270"/>
                    <a:pt x="1478" y="17075"/>
                    <a:pt x="1451" y="16876"/>
                  </a:cubicBezTo>
                  <a:cubicBezTo>
                    <a:pt x="1424" y="16682"/>
                    <a:pt x="1389" y="16487"/>
                    <a:pt x="1358" y="16288"/>
                  </a:cubicBezTo>
                  <a:cubicBezTo>
                    <a:pt x="1305" y="15891"/>
                    <a:pt x="1208" y="15493"/>
                    <a:pt x="1128" y="15090"/>
                  </a:cubicBezTo>
                  <a:cubicBezTo>
                    <a:pt x="1035" y="14684"/>
                    <a:pt x="925" y="14281"/>
                    <a:pt x="819" y="13874"/>
                  </a:cubicBezTo>
                  <a:cubicBezTo>
                    <a:pt x="589" y="13052"/>
                    <a:pt x="425" y="12221"/>
                    <a:pt x="324" y="11376"/>
                  </a:cubicBezTo>
                  <a:cubicBezTo>
                    <a:pt x="226" y="10528"/>
                    <a:pt x="204" y="9665"/>
                    <a:pt x="310" y="8834"/>
                  </a:cubicBezTo>
                  <a:cubicBezTo>
                    <a:pt x="408" y="8016"/>
                    <a:pt x="624" y="7216"/>
                    <a:pt x="956" y="6460"/>
                  </a:cubicBezTo>
                  <a:cubicBezTo>
                    <a:pt x="1270" y="5757"/>
                    <a:pt x="1672" y="5098"/>
                    <a:pt x="2150" y="4493"/>
                  </a:cubicBezTo>
                  <a:cubicBezTo>
                    <a:pt x="2578" y="3953"/>
                    <a:pt x="3038" y="3436"/>
                    <a:pt x="3533" y="2954"/>
                  </a:cubicBezTo>
                  <a:cubicBezTo>
                    <a:pt x="3989" y="2503"/>
                    <a:pt x="4422" y="2105"/>
                    <a:pt x="4802" y="1751"/>
                  </a:cubicBezTo>
                  <a:cubicBezTo>
                    <a:pt x="5187" y="1398"/>
                    <a:pt x="5523" y="1093"/>
                    <a:pt x="5793" y="836"/>
                  </a:cubicBezTo>
                  <a:cubicBezTo>
                    <a:pt x="6067" y="580"/>
                    <a:pt x="6279" y="376"/>
                    <a:pt x="6421" y="235"/>
                  </a:cubicBezTo>
                  <a:lnTo>
                    <a:pt x="6642" y="18"/>
                  </a:lnTo>
                  <a:lnTo>
                    <a:pt x="66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14;p32">
              <a:extLst>
                <a:ext uri="{FF2B5EF4-FFF2-40B4-BE49-F238E27FC236}">
                  <a16:creationId xmlns:a16="http://schemas.microsoft.com/office/drawing/2014/main" id="{FEB1E67B-464A-4D53-9892-250EB871ED6A}"/>
                </a:ext>
              </a:extLst>
            </p:cNvPr>
            <p:cNvSpPr/>
            <p:nvPr/>
          </p:nvSpPr>
          <p:spPr>
            <a:xfrm rot="20403886" flipH="1">
              <a:off x="7705002" y="976612"/>
              <a:ext cx="133087" cy="1007999"/>
            </a:xfrm>
            <a:custGeom>
              <a:avLst/>
              <a:gdLst/>
              <a:ahLst/>
              <a:cxnLst/>
              <a:rect l="l" t="t" r="r" b="b"/>
              <a:pathLst>
                <a:path w="1031" h="780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36"/>
                    <a:pt x="44" y="89"/>
                  </a:cubicBezTo>
                  <a:cubicBezTo>
                    <a:pt x="67" y="142"/>
                    <a:pt x="102" y="217"/>
                    <a:pt x="142" y="319"/>
                  </a:cubicBezTo>
                  <a:cubicBezTo>
                    <a:pt x="164" y="367"/>
                    <a:pt x="181" y="425"/>
                    <a:pt x="204" y="487"/>
                  </a:cubicBezTo>
                  <a:cubicBezTo>
                    <a:pt x="226" y="544"/>
                    <a:pt x="248" y="615"/>
                    <a:pt x="265" y="686"/>
                  </a:cubicBezTo>
                  <a:cubicBezTo>
                    <a:pt x="310" y="827"/>
                    <a:pt x="349" y="995"/>
                    <a:pt x="394" y="1172"/>
                  </a:cubicBezTo>
                  <a:cubicBezTo>
                    <a:pt x="411" y="1265"/>
                    <a:pt x="429" y="1358"/>
                    <a:pt x="451" y="1455"/>
                  </a:cubicBezTo>
                  <a:cubicBezTo>
                    <a:pt x="473" y="1552"/>
                    <a:pt x="495" y="1654"/>
                    <a:pt x="513" y="1756"/>
                  </a:cubicBezTo>
                  <a:cubicBezTo>
                    <a:pt x="531" y="1862"/>
                    <a:pt x="553" y="1968"/>
                    <a:pt x="566" y="2078"/>
                  </a:cubicBezTo>
                  <a:cubicBezTo>
                    <a:pt x="579" y="2189"/>
                    <a:pt x="597" y="2299"/>
                    <a:pt x="615" y="2414"/>
                  </a:cubicBezTo>
                  <a:cubicBezTo>
                    <a:pt x="650" y="2644"/>
                    <a:pt x="668" y="2883"/>
                    <a:pt x="699" y="3122"/>
                  </a:cubicBezTo>
                  <a:cubicBezTo>
                    <a:pt x="725" y="3365"/>
                    <a:pt x="739" y="3608"/>
                    <a:pt x="761" y="3856"/>
                  </a:cubicBezTo>
                  <a:cubicBezTo>
                    <a:pt x="783" y="4099"/>
                    <a:pt x="792" y="4346"/>
                    <a:pt x="809" y="4590"/>
                  </a:cubicBezTo>
                  <a:cubicBezTo>
                    <a:pt x="827" y="4833"/>
                    <a:pt x="831" y="5072"/>
                    <a:pt x="840" y="5301"/>
                  </a:cubicBezTo>
                  <a:cubicBezTo>
                    <a:pt x="849" y="5536"/>
                    <a:pt x="858" y="5757"/>
                    <a:pt x="862" y="5969"/>
                  </a:cubicBezTo>
                  <a:cubicBezTo>
                    <a:pt x="867" y="6181"/>
                    <a:pt x="867" y="6385"/>
                    <a:pt x="876" y="6570"/>
                  </a:cubicBezTo>
                  <a:cubicBezTo>
                    <a:pt x="884" y="6756"/>
                    <a:pt x="884" y="6924"/>
                    <a:pt x="884" y="7079"/>
                  </a:cubicBezTo>
                  <a:cubicBezTo>
                    <a:pt x="889" y="7229"/>
                    <a:pt x="893" y="7357"/>
                    <a:pt x="893" y="7468"/>
                  </a:cubicBezTo>
                  <a:cubicBezTo>
                    <a:pt x="898" y="7684"/>
                    <a:pt x="902" y="7808"/>
                    <a:pt x="902" y="7808"/>
                  </a:cubicBezTo>
                  <a:cubicBezTo>
                    <a:pt x="902" y="7808"/>
                    <a:pt x="915" y="7684"/>
                    <a:pt x="933" y="7468"/>
                  </a:cubicBezTo>
                  <a:cubicBezTo>
                    <a:pt x="942" y="7362"/>
                    <a:pt x="955" y="7229"/>
                    <a:pt x="964" y="7079"/>
                  </a:cubicBezTo>
                  <a:cubicBezTo>
                    <a:pt x="977" y="6928"/>
                    <a:pt x="995" y="6756"/>
                    <a:pt x="999" y="6570"/>
                  </a:cubicBezTo>
                  <a:cubicBezTo>
                    <a:pt x="1004" y="6385"/>
                    <a:pt x="1013" y="6186"/>
                    <a:pt x="1021" y="5969"/>
                  </a:cubicBezTo>
                  <a:cubicBezTo>
                    <a:pt x="1021" y="5858"/>
                    <a:pt x="1030" y="5748"/>
                    <a:pt x="1030" y="5637"/>
                  </a:cubicBezTo>
                  <a:lnTo>
                    <a:pt x="1030" y="5297"/>
                  </a:lnTo>
                  <a:cubicBezTo>
                    <a:pt x="1026" y="5063"/>
                    <a:pt x="1030" y="4824"/>
                    <a:pt x="1017" y="4576"/>
                  </a:cubicBezTo>
                  <a:cubicBezTo>
                    <a:pt x="1004" y="4333"/>
                    <a:pt x="999" y="4086"/>
                    <a:pt x="977" y="3838"/>
                  </a:cubicBezTo>
                  <a:cubicBezTo>
                    <a:pt x="951" y="3590"/>
                    <a:pt x="937" y="3338"/>
                    <a:pt x="902" y="3095"/>
                  </a:cubicBezTo>
                  <a:cubicBezTo>
                    <a:pt x="871" y="2852"/>
                    <a:pt x="845" y="2613"/>
                    <a:pt x="800" y="2383"/>
                  </a:cubicBezTo>
                  <a:cubicBezTo>
                    <a:pt x="778" y="2264"/>
                    <a:pt x="765" y="2153"/>
                    <a:pt x="739" y="2043"/>
                  </a:cubicBezTo>
                  <a:cubicBezTo>
                    <a:pt x="716" y="1932"/>
                    <a:pt x="690" y="1826"/>
                    <a:pt x="668" y="1720"/>
                  </a:cubicBezTo>
                  <a:cubicBezTo>
                    <a:pt x="624" y="1512"/>
                    <a:pt x="571" y="1318"/>
                    <a:pt x="513" y="1137"/>
                  </a:cubicBezTo>
                  <a:cubicBezTo>
                    <a:pt x="456" y="960"/>
                    <a:pt x="403" y="796"/>
                    <a:pt x="341" y="655"/>
                  </a:cubicBezTo>
                  <a:cubicBezTo>
                    <a:pt x="314" y="584"/>
                    <a:pt x="288" y="522"/>
                    <a:pt x="257" y="460"/>
                  </a:cubicBezTo>
                  <a:cubicBezTo>
                    <a:pt x="230" y="398"/>
                    <a:pt x="208" y="341"/>
                    <a:pt x="181" y="297"/>
                  </a:cubicBezTo>
                  <a:cubicBezTo>
                    <a:pt x="142" y="217"/>
                    <a:pt x="102" y="146"/>
                    <a:pt x="53" y="76"/>
                  </a:cubicBezTo>
                  <a:cubicBezTo>
                    <a:pt x="18" y="2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15;p32">
              <a:extLst>
                <a:ext uri="{FF2B5EF4-FFF2-40B4-BE49-F238E27FC236}">
                  <a16:creationId xmlns:a16="http://schemas.microsoft.com/office/drawing/2014/main" id="{18E9FA41-9215-4E65-98F7-44524E537E86}"/>
                </a:ext>
              </a:extLst>
            </p:cNvPr>
            <p:cNvSpPr/>
            <p:nvPr/>
          </p:nvSpPr>
          <p:spPr>
            <a:xfrm rot="20403886" flipH="1">
              <a:off x="7281461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16;p32">
              <a:extLst>
                <a:ext uri="{FF2B5EF4-FFF2-40B4-BE49-F238E27FC236}">
                  <a16:creationId xmlns:a16="http://schemas.microsoft.com/office/drawing/2014/main" id="{C287835C-8694-4581-A2D1-63B4710882FF}"/>
                </a:ext>
              </a:extLst>
            </p:cNvPr>
            <p:cNvSpPr/>
            <p:nvPr/>
          </p:nvSpPr>
          <p:spPr>
            <a:xfrm rot="20403886" flipH="1">
              <a:off x="7440649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17;p32">
              <a:extLst>
                <a:ext uri="{FF2B5EF4-FFF2-40B4-BE49-F238E27FC236}">
                  <a16:creationId xmlns:a16="http://schemas.microsoft.com/office/drawing/2014/main" id="{F8B60F10-24DF-431C-9617-BBADCD4C5FB8}"/>
                </a:ext>
              </a:extLst>
            </p:cNvPr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318;p32">
              <a:extLst>
                <a:ext uri="{FF2B5EF4-FFF2-40B4-BE49-F238E27FC236}">
                  <a16:creationId xmlns:a16="http://schemas.microsoft.com/office/drawing/2014/main" id="{5CD57E0F-F0FB-4EB4-BDB3-8A20637E03BA}"/>
                </a:ext>
              </a:extLst>
            </p:cNvPr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319;p32">
              <a:extLst>
                <a:ext uri="{FF2B5EF4-FFF2-40B4-BE49-F238E27FC236}">
                  <a16:creationId xmlns:a16="http://schemas.microsoft.com/office/drawing/2014/main" id="{F060F632-332F-4A3C-8C7F-51FCFFA312CB}"/>
                </a:ext>
              </a:extLst>
            </p:cNvPr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320;p32">
              <a:extLst>
                <a:ext uri="{FF2B5EF4-FFF2-40B4-BE49-F238E27FC236}">
                  <a16:creationId xmlns:a16="http://schemas.microsoft.com/office/drawing/2014/main" id="{C92546C4-4327-477B-8A26-A08C6328F0E5}"/>
                </a:ext>
              </a:extLst>
            </p:cNvPr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321;p32">
              <a:extLst>
                <a:ext uri="{FF2B5EF4-FFF2-40B4-BE49-F238E27FC236}">
                  <a16:creationId xmlns:a16="http://schemas.microsoft.com/office/drawing/2014/main" id="{AE1801E5-C649-44F3-9AD5-B125B22CE6B8}"/>
                </a:ext>
              </a:extLst>
            </p:cNvPr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322;p32">
              <a:extLst>
                <a:ext uri="{FF2B5EF4-FFF2-40B4-BE49-F238E27FC236}">
                  <a16:creationId xmlns:a16="http://schemas.microsoft.com/office/drawing/2014/main" id="{DB45E3BF-A70C-4348-B32D-F4A3C30FA168}"/>
                </a:ext>
              </a:extLst>
            </p:cNvPr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323;p32">
              <a:extLst>
                <a:ext uri="{FF2B5EF4-FFF2-40B4-BE49-F238E27FC236}">
                  <a16:creationId xmlns:a16="http://schemas.microsoft.com/office/drawing/2014/main" id="{3D6A7911-D7F9-41F4-8A8B-5750E60170CF}"/>
                </a:ext>
              </a:extLst>
            </p:cNvPr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324;p32">
              <a:extLst>
                <a:ext uri="{FF2B5EF4-FFF2-40B4-BE49-F238E27FC236}">
                  <a16:creationId xmlns:a16="http://schemas.microsoft.com/office/drawing/2014/main" id="{D2315911-4C73-4B46-A958-9E358362163F}"/>
                </a:ext>
              </a:extLst>
            </p:cNvPr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325;p32">
              <a:extLst>
                <a:ext uri="{FF2B5EF4-FFF2-40B4-BE49-F238E27FC236}">
                  <a16:creationId xmlns:a16="http://schemas.microsoft.com/office/drawing/2014/main" id="{43C2CFA8-EA42-423D-AB52-B5D6EF1A1F86}"/>
                </a:ext>
              </a:extLst>
            </p:cNvPr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326;p32">
              <a:extLst>
                <a:ext uri="{FF2B5EF4-FFF2-40B4-BE49-F238E27FC236}">
                  <a16:creationId xmlns:a16="http://schemas.microsoft.com/office/drawing/2014/main" id="{96BBAAEB-1D0D-4FE1-B400-A304AC7C194F}"/>
                </a:ext>
              </a:extLst>
            </p:cNvPr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327;p32">
              <a:extLst>
                <a:ext uri="{FF2B5EF4-FFF2-40B4-BE49-F238E27FC236}">
                  <a16:creationId xmlns:a16="http://schemas.microsoft.com/office/drawing/2014/main" id="{37C882ED-33EA-4020-AB19-2B59EB89C247}"/>
                </a:ext>
              </a:extLst>
            </p:cNvPr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328;p32">
              <a:extLst>
                <a:ext uri="{FF2B5EF4-FFF2-40B4-BE49-F238E27FC236}">
                  <a16:creationId xmlns:a16="http://schemas.microsoft.com/office/drawing/2014/main" id="{769E280A-1126-4828-B3DD-C85AC3680DF3}"/>
                </a:ext>
              </a:extLst>
            </p:cNvPr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329;p32">
              <a:extLst>
                <a:ext uri="{FF2B5EF4-FFF2-40B4-BE49-F238E27FC236}">
                  <a16:creationId xmlns:a16="http://schemas.microsoft.com/office/drawing/2014/main" id="{CB6376C3-F979-4466-B1E9-59696F973CBE}"/>
                </a:ext>
              </a:extLst>
            </p:cNvPr>
            <p:cNvSpPr/>
            <p:nvPr/>
          </p:nvSpPr>
          <p:spPr>
            <a:xfrm rot="20403886" flipH="1">
              <a:off x="7658232" y="927960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2398" y="1"/>
                  </a:moveTo>
                  <a:cubicBezTo>
                    <a:pt x="2396" y="1"/>
                    <a:pt x="2394" y="1"/>
                    <a:pt x="2392" y="2"/>
                  </a:cubicBezTo>
                  <a:cubicBezTo>
                    <a:pt x="46" y="967"/>
                    <a:pt x="0" y="3002"/>
                    <a:pt x="1209" y="3002"/>
                  </a:cubicBezTo>
                  <a:cubicBezTo>
                    <a:pt x="1251" y="3002"/>
                    <a:pt x="1294" y="3000"/>
                    <a:pt x="1339" y="2995"/>
                  </a:cubicBezTo>
                  <a:cubicBezTo>
                    <a:pt x="3007" y="2353"/>
                    <a:pt x="2558" y="1"/>
                    <a:pt x="23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330;p32">
              <a:extLst>
                <a:ext uri="{FF2B5EF4-FFF2-40B4-BE49-F238E27FC236}">
                  <a16:creationId xmlns:a16="http://schemas.microsoft.com/office/drawing/2014/main" id="{85328B4A-7564-4312-BFCD-19BC92E2CEC9}"/>
                </a:ext>
              </a:extLst>
            </p:cNvPr>
            <p:cNvSpPr/>
            <p:nvPr/>
          </p:nvSpPr>
          <p:spPr>
            <a:xfrm rot="20403886" flipH="1">
              <a:off x="7761600" y="995049"/>
              <a:ext cx="125729" cy="189621"/>
            </a:xfrm>
            <a:custGeom>
              <a:avLst/>
              <a:gdLst/>
              <a:ahLst/>
              <a:cxnLst/>
              <a:rect l="l" t="t" r="r" b="b"/>
              <a:pathLst>
                <a:path w="974" h="1469" fill="none" extrusionOk="0">
                  <a:moveTo>
                    <a:pt x="1" y="1093"/>
                  </a:moveTo>
                  <a:lnTo>
                    <a:pt x="974" y="1"/>
                  </a:lnTo>
                  <a:lnTo>
                    <a:pt x="470" y="1468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331;p32">
              <a:extLst>
                <a:ext uri="{FF2B5EF4-FFF2-40B4-BE49-F238E27FC236}">
                  <a16:creationId xmlns:a16="http://schemas.microsoft.com/office/drawing/2014/main" id="{651DD60E-945F-412C-A192-7F742F8D5D96}"/>
                </a:ext>
              </a:extLst>
            </p:cNvPr>
            <p:cNvSpPr/>
            <p:nvPr/>
          </p:nvSpPr>
          <p:spPr>
            <a:xfrm rot="20403886" flipH="1">
              <a:off x="7281461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332;p32">
              <a:extLst>
                <a:ext uri="{FF2B5EF4-FFF2-40B4-BE49-F238E27FC236}">
                  <a16:creationId xmlns:a16="http://schemas.microsoft.com/office/drawing/2014/main" id="{22340D97-2D0C-4270-B77B-00BED14952CB}"/>
                </a:ext>
              </a:extLst>
            </p:cNvPr>
            <p:cNvSpPr/>
            <p:nvPr/>
          </p:nvSpPr>
          <p:spPr>
            <a:xfrm rot="20403886" flipH="1">
              <a:off x="7440649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333;p32">
              <a:extLst>
                <a:ext uri="{FF2B5EF4-FFF2-40B4-BE49-F238E27FC236}">
                  <a16:creationId xmlns:a16="http://schemas.microsoft.com/office/drawing/2014/main" id="{349565EE-10B6-409B-8DDB-E7B62D1A3B03}"/>
                </a:ext>
              </a:extLst>
            </p:cNvPr>
            <p:cNvSpPr/>
            <p:nvPr/>
          </p:nvSpPr>
          <p:spPr>
            <a:xfrm rot="20403886" flipH="1">
              <a:off x="7682054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334;p32">
              <a:extLst>
                <a:ext uri="{FF2B5EF4-FFF2-40B4-BE49-F238E27FC236}">
                  <a16:creationId xmlns:a16="http://schemas.microsoft.com/office/drawing/2014/main" id="{133D2AF9-2238-422A-BA59-F52DD859A575}"/>
                </a:ext>
              </a:extLst>
            </p:cNvPr>
            <p:cNvSpPr/>
            <p:nvPr/>
          </p:nvSpPr>
          <p:spPr>
            <a:xfrm rot="20403886" flipH="1">
              <a:off x="7765000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335;p32">
              <a:extLst>
                <a:ext uri="{FF2B5EF4-FFF2-40B4-BE49-F238E27FC236}">
                  <a16:creationId xmlns:a16="http://schemas.microsoft.com/office/drawing/2014/main" id="{12582929-21E7-4F5D-B921-86B31AB32FEB}"/>
                </a:ext>
              </a:extLst>
            </p:cNvPr>
            <p:cNvSpPr/>
            <p:nvPr/>
          </p:nvSpPr>
          <p:spPr>
            <a:xfrm rot="20403886" flipH="1">
              <a:off x="7155363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336;p32">
              <a:extLst>
                <a:ext uri="{FF2B5EF4-FFF2-40B4-BE49-F238E27FC236}">
                  <a16:creationId xmlns:a16="http://schemas.microsoft.com/office/drawing/2014/main" id="{76C1443B-E222-4110-AED1-6D0DFEAF9E18}"/>
                </a:ext>
              </a:extLst>
            </p:cNvPr>
            <p:cNvSpPr/>
            <p:nvPr/>
          </p:nvSpPr>
          <p:spPr>
            <a:xfrm rot="20403886" flipH="1">
              <a:off x="7374388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337;p32">
              <a:extLst>
                <a:ext uri="{FF2B5EF4-FFF2-40B4-BE49-F238E27FC236}">
                  <a16:creationId xmlns:a16="http://schemas.microsoft.com/office/drawing/2014/main" id="{5A2CEA7E-D3D3-43B4-8DC8-5644265A02B7}"/>
                </a:ext>
              </a:extLst>
            </p:cNvPr>
            <p:cNvSpPr/>
            <p:nvPr/>
          </p:nvSpPr>
          <p:spPr>
            <a:xfrm rot="20403886" flipH="1">
              <a:off x="7626418" y="633659"/>
              <a:ext cx="397840" cy="277397"/>
            </a:xfrm>
            <a:custGeom>
              <a:avLst/>
              <a:gdLst/>
              <a:ahLst/>
              <a:cxnLst/>
              <a:rect l="l" t="t" r="r" b="b"/>
              <a:pathLst>
                <a:path w="3082" h="2149" extrusionOk="0">
                  <a:moveTo>
                    <a:pt x="873" y="0"/>
                  </a:moveTo>
                  <a:cubicBezTo>
                    <a:pt x="361" y="0"/>
                    <a:pt x="0" y="336"/>
                    <a:pt x="65" y="913"/>
                  </a:cubicBezTo>
                  <a:cubicBezTo>
                    <a:pt x="445" y="1906"/>
                    <a:pt x="1433" y="2148"/>
                    <a:pt x="2171" y="2148"/>
                  </a:cubicBezTo>
                  <a:cubicBezTo>
                    <a:pt x="2688" y="2148"/>
                    <a:pt x="3081" y="2029"/>
                    <a:pt x="3054" y="1965"/>
                  </a:cubicBezTo>
                  <a:cubicBezTo>
                    <a:pt x="2485" y="584"/>
                    <a:pt x="1548" y="0"/>
                    <a:pt x="8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338;p32">
              <a:extLst>
                <a:ext uri="{FF2B5EF4-FFF2-40B4-BE49-F238E27FC236}">
                  <a16:creationId xmlns:a16="http://schemas.microsoft.com/office/drawing/2014/main" id="{5B068E52-48FD-4D8C-BBD2-EFB5AB48394B}"/>
                </a:ext>
              </a:extLst>
            </p:cNvPr>
            <p:cNvSpPr/>
            <p:nvPr/>
          </p:nvSpPr>
          <p:spPr>
            <a:xfrm rot="20403886" flipH="1">
              <a:off x="7697101" y="738300"/>
              <a:ext cx="189626" cy="125726"/>
            </a:xfrm>
            <a:custGeom>
              <a:avLst/>
              <a:gdLst/>
              <a:ahLst/>
              <a:cxnLst/>
              <a:rect l="l" t="t" r="r" b="b"/>
              <a:pathLst>
                <a:path w="1469" h="974" fill="none" extrusionOk="0">
                  <a:moveTo>
                    <a:pt x="376" y="1"/>
                  </a:moveTo>
                  <a:lnTo>
                    <a:pt x="1468" y="973"/>
                  </a:lnTo>
                  <a:lnTo>
                    <a:pt x="0" y="469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339;p32">
              <a:extLst>
                <a:ext uri="{FF2B5EF4-FFF2-40B4-BE49-F238E27FC236}">
                  <a16:creationId xmlns:a16="http://schemas.microsoft.com/office/drawing/2014/main" id="{12F75397-81F5-4BAC-939B-CC9C9298C8BD}"/>
                </a:ext>
              </a:extLst>
            </p:cNvPr>
            <p:cNvSpPr/>
            <p:nvPr/>
          </p:nvSpPr>
          <p:spPr>
            <a:xfrm rot="20403886" flipH="1">
              <a:off x="7303506" y="1012892"/>
              <a:ext cx="397840" cy="277138"/>
            </a:xfrm>
            <a:custGeom>
              <a:avLst/>
              <a:gdLst/>
              <a:ahLst/>
              <a:cxnLst/>
              <a:rect l="l" t="t" r="r" b="b"/>
              <a:pathLst>
                <a:path w="3082" h="2147" extrusionOk="0">
                  <a:moveTo>
                    <a:pt x="909" y="0"/>
                  </a:moveTo>
                  <a:cubicBezTo>
                    <a:pt x="393" y="0"/>
                    <a:pt x="1" y="118"/>
                    <a:pt x="28" y="180"/>
                  </a:cubicBezTo>
                  <a:cubicBezTo>
                    <a:pt x="597" y="1562"/>
                    <a:pt x="1535" y="2147"/>
                    <a:pt x="2210" y="2147"/>
                  </a:cubicBezTo>
                  <a:cubicBezTo>
                    <a:pt x="2721" y="2147"/>
                    <a:pt x="3082" y="1811"/>
                    <a:pt x="3017" y="1232"/>
                  </a:cubicBezTo>
                  <a:cubicBezTo>
                    <a:pt x="2637" y="241"/>
                    <a:pt x="1647" y="0"/>
                    <a:pt x="9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340;p32">
              <a:extLst>
                <a:ext uri="{FF2B5EF4-FFF2-40B4-BE49-F238E27FC236}">
                  <a16:creationId xmlns:a16="http://schemas.microsoft.com/office/drawing/2014/main" id="{901F729A-AD7D-423D-939F-B8CEFCD412F0}"/>
                </a:ext>
              </a:extLst>
            </p:cNvPr>
            <p:cNvSpPr/>
            <p:nvPr/>
          </p:nvSpPr>
          <p:spPr>
            <a:xfrm rot="20403886" flipH="1">
              <a:off x="7441427" y="1059466"/>
              <a:ext cx="189109" cy="125597"/>
            </a:xfrm>
            <a:custGeom>
              <a:avLst/>
              <a:gdLst/>
              <a:ahLst/>
              <a:cxnLst/>
              <a:rect l="l" t="t" r="r" b="b"/>
              <a:pathLst>
                <a:path w="1465" h="973" fill="none" extrusionOk="0">
                  <a:moveTo>
                    <a:pt x="1088" y="973"/>
                  </a:moveTo>
                  <a:lnTo>
                    <a:pt x="1" y="0"/>
                  </a:lnTo>
                  <a:lnTo>
                    <a:pt x="1464" y="504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341;p32">
              <a:extLst>
                <a:ext uri="{FF2B5EF4-FFF2-40B4-BE49-F238E27FC236}">
                  <a16:creationId xmlns:a16="http://schemas.microsoft.com/office/drawing/2014/main" id="{95105BF2-C3BE-412D-8F62-4EBBB0DA27E9}"/>
                </a:ext>
              </a:extLst>
            </p:cNvPr>
            <p:cNvSpPr/>
            <p:nvPr/>
          </p:nvSpPr>
          <p:spPr>
            <a:xfrm rot="20403886" flipH="1">
              <a:off x="7489158" y="510087"/>
              <a:ext cx="367892" cy="414998"/>
            </a:xfrm>
            <a:custGeom>
              <a:avLst/>
              <a:gdLst/>
              <a:ahLst/>
              <a:cxnLst/>
              <a:rect l="l" t="t" r="r" b="b"/>
              <a:pathLst>
                <a:path w="2850" h="3215" extrusionOk="0">
                  <a:moveTo>
                    <a:pt x="1327" y="1"/>
                  </a:moveTo>
                  <a:cubicBezTo>
                    <a:pt x="1106" y="1"/>
                    <a:pt x="884" y="110"/>
                    <a:pt x="696" y="346"/>
                  </a:cubicBezTo>
                  <a:cubicBezTo>
                    <a:pt x="0" y="1909"/>
                    <a:pt x="1799" y="3214"/>
                    <a:pt x="2042" y="3214"/>
                  </a:cubicBezTo>
                  <a:cubicBezTo>
                    <a:pt x="2055" y="3214"/>
                    <a:pt x="2063" y="3210"/>
                    <a:pt x="2067" y="3202"/>
                  </a:cubicBezTo>
                  <a:cubicBezTo>
                    <a:pt x="2850" y="1320"/>
                    <a:pt x="2096" y="1"/>
                    <a:pt x="13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342;p32">
              <a:extLst>
                <a:ext uri="{FF2B5EF4-FFF2-40B4-BE49-F238E27FC236}">
                  <a16:creationId xmlns:a16="http://schemas.microsoft.com/office/drawing/2014/main" id="{5E83432A-1FFA-49D7-9431-4D1A5FA85C78}"/>
                </a:ext>
              </a:extLst>
            </p:cNvPr>
            <p:cNvSpPr/>
            <p:nvPr/>
          </p:nvSpPr>
          <p:spPr>
            <a:xfrm rot="20403886" flipH="1">
              <a:off x="7622619" y="672225"/>
              <a:ext cx="87907" cy="189105"/>
            </a:xfrm>
            <a:custGeom>
              <a:avLst/>
              <a:gdLst/>
              <a:ahLst/>
              <a:cxnLst/>
              <a:rect l="l" t="t" r="r" b="b"/>
              <a:pathLst>
                <a:path w="681" h="1465" fill="none" extrusionOk="0">
                  <a:moveTo>
                    <a:pt x="597" y="1"/>
                  </a:moveTo>
                  <a:lnTo>
                    <a:pt x="681" y="1464"/>
                  </a:lnTo>
                  <a:lnTo>
                    <a:pt x="0" y="72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343;p32">
              <a:extLst>
                <a:ext uri="{FF2B5EF4-FFF2-40B4-BE49-F238E27FC236}">
                  <a16:creationId xmlns:a16="http://schemas.microsoft.com/office/drawing/2014/main" id="{F07CC073-6060-4A1D-B1B8-1AB982BF63CA}"/>
                </a:ext>
              </a:extLst>
            </p:cNvPr>
            <p:cNvSpPr/>
            <p:nvPr/>
          </p:nvSpPr>
          <p:spPr>
            <a:xfrm rot="20403886" flipH="1">
              <a:off x="7470688" y="998457"/>
              <a:ext cx="368021" cy="415385"/>
            </a:xfrm>
            <a:custGeom>
              <a:avLst/>
              <a:gdLst/>
              <a:ahLst/>
              <a:cxnLst/>
              <a:rect l="l" t="t" r="r" b="b"/>
              <a:pathLst>
                <a:path w="2851" h="3218" extrusionOk="0">
                  <a:moveTo>
                    <a:pt x="809" y="0"/>
                  </a:moveTo>
                  <a:cubicBezTo>
                    <a:pt x="796" y="0"/>
                    <a:pt x="787" y="4"/>
                    <a:pt x="784" y="12"/>
                  </a:cubicBezTo>
                  <a:cubicBezTo>
                    <a:pt x="1" y="1895"/>
                    <a:pt x="755" y="3217"/>
                    <a:pt x="1525" y="3217"/>
                  </a:cubicBezTo>
                  <a:cubicBezTo>
                    <a:pt x="1746" y="3217"/>
                    <a:pt x="1968" y="3108"/>
                    <a:pt x="2155" y="2873"/>
                  </a:cubicBezTo>
                  <a:cubicBezTo>
                    <a:pt x="2850" y="1306"/>
                    <a:pt x="1051" y="0"/>
                    <a:pt x="8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344;p32">
              <a:extLst>
                <a:ext uri="{FF2B5EF4-FFF2-40B4-BE49-F238E27FC236}">
                  <a16:creationId xmlns:a16="http://schemas.microsoft.com/office/drawing/2014/main" id="{047569C4-2227-407C-AD34-0B43073420C1}"/>
                </a:ext>
              </a:extLst>
            </p:cNvPr>
            <p:cNvSpPr/>
            <p:nvPr/>
          </p:nvSpPr>
          <p:spPr>
            <a:xfrm rot="20403886" flipH="1">
              <a:off x="7617212" y="1062728"/>
              <a:ext cx="88036" cy="188459"/>
            </a:xfrm>
            <a:custGeom>
              <a:avLst/>
              <a:gdLst/>
              <a:ahLst/>
              <a:cxnLst/>
              <a:rect l="l" t="t" r="r" b="b"/>
              <a:pathLst>
                <a:path w="682" h="1460" fill="none" extrusionOk="0">
                  <a:moveTo>
                    <a:pt x="85" y="1459"/>
                  </a:moveTo>
                  <a:lnTo>
                    <a:pt x="1" y="0"/>
                  </a:lnTo>
                  <a:lnTo>
                    <a:pt x="682" y="1393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345;p32">
              <a:extLst>
                <a:ext uri="{FF2B5EF4-FFF2-40B4-BE49-F238E27FC236}">
                  <a16:creationId xmlns:a16="http://schemas.microsoft.com/office/drawing/2014/main" id="{24E26C95-6EC1-4599-B882-98B1D09BD2A9}"/>
                </a:ext>
              </a:extLst>
            </p:cNvPr>
            <p:cNvSpPr/>
            <p:nvPr/>
          </p:nvSpPr>
          <p:spPr>
            <a:xfrm rot="20403886" flipH="1">
              <a:off x="7519245" y="822641"/>
              <a:ext cx="346851" cy="294177"/>
            </a:xfrm>
            <a:custGeom>
              <a:avLst/>
              <a:gdLst/>
              <a:ahLst/>
              <a:cxnLst/>
              <a:rect l="l" t="t" r="r" b="b"/>
              <a:pathLst>
                <a:path w="2687" h="2279" extrusionOk="0">
                  <a:moveTo>
                    <a:pt x="1399" y="1"/>
                  </a:moveTo>
                  <a:cubicBezTo>
                    <a:pt x="608" y="1"/>
                    <a:pt x="1" y="847"/>
                    <a:pt x="378" y="1633"/>
                  </a:cubicBezTo>
                  <a:cubicBezTo>
                    <a:pt x="588" y="2067"/>
                    <a:pt x="996" y="2279"/>
                    <a:pt x="1403" y="2279"/>
                  </a:cubicBezTo>
                  <a:cubicBezTo>
                    <a:pt x="1853" y="2279"/>
                    <a:pt x="2302" y="2020"/>
                    <a:pt x="2479" y="1518"/>
                  </a:cubicBezTo>
                  <a:cubicBezTo>
                    <a:pt x="2686" y="926"/>
                    <a:pt x="2377" y="276"/>
                    <a:pt x="1784" y="68"/>
                  </a:cubicBezTo>
                  <a:cubicBezTo>
                    <a:pt x="1653" y="22"/>
                    <a:pt x="1524" y="1"/>
                    <a:pt x="1399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346;p32">
              <a:extLst>
                <a:ext uri="{FF2B5EF4-FFF2-40B4-BE49-F238E27FC236}">
                  <a16:creationId xmlns:a16="http://schemas.microsoft.com/office/drawing/2014/main" id="{ECDEC610-8659-40F4-815F-1FF225FDCAC6}"/>
                </a:ext>
              </a:extLst>
            </p:cNvPr>
            <p:cNvSpPr/>
            <p:nvPr/>
          </p:nvSpPr>
          <p:spPr>
            <a:xfrm rot="20403886" flipH="1">
              <a:off x="7597486" y="2057872"/>
              <a:ext cx="340913" cy="797338"/>
            </a:xfrm>
            <a:custGeom>
              <a:avLst/>
              <a:gdLst/>
              <a:ahLst/>
              <a:cxnLst/>
              <a:rect l="l" t="t" r="r" b="b"/>
              <a:pathLst>
                <a:path w="2641" h="6177" extrusionOk="0">
                  <a:moveTo>
                    <a:pt x="2640" y="0"/>
                  </a:moveTo>
                  <a:lnTo>
                    <a:pt x="2640" y="0"/>
                  </a:lnTo>
                  <a:cubicBezTo>
                    <a:pt x="2640" y="0"/>
                    <a:pt x="2614" y="5"/>
                    <a:pt x="2552" y="27"/>
                  </a:cubicBezTo>
                  <a:cubicBezTo>
                    <a:pt x="2525" y="40"/>
                    <a:pt x="2494" y="49"/>
                    <a:pt x="2463" y="62"/>
                  </a:cubicBezTo>
                  <a:cubicBezTo>
                    <a:pt x="2423" y="80"/>
                    <a:pt x="2388" y="98"/>
                    <a:pt x="2348" y="120"/>
                  </a:cubicBezTo>
                  <a:cubicBezTo>
                    <a:pt x="2247" y="173"/>
                    <a:pt x="2149" y="239"/>
                    <a:pt x="2052" y="305"/>
                  </a:cubicBezTo>
                  <a:lnTo>
                    <a:pt x="1889" y="443"/>
                  </a:lnTo>
                  <a:cubicBezTo>
                    <a:pt x="1827" y="487"/>
                    <a:pt x="1774" y="549"/>
                    <a:pt x="1716" y="606"/>
                  </a:cubicBezTo>
                  <a:cubicBezTo>
                    <a:pt x="1685" y="637"/>
                    <a:pt x="1654" y="664"/>
                    <a:pt x="1623" y="695"/>
                  </a:cubicBezTo>
                  <a:lnTo>
                    <a:pt x="1539" y="796"/>
                  </a:lnTo>
                  <a:cubicBezTo>
                    <a:pt x="1482" y="867"/>
                    <a:pt x="1420" y="938"/>
                    <a:pt x="1362" y="1013"/>
                  </a:cubicBezTo>
                  <a:cubicBezTo>
                    <a:pt x="1243" y="1176"/>
                    <a:pt x="1137" y="1344"/>
                    <a:pt x="1040" y="1521"/>
                  </a:cubicBezTo>
                  <a:cubicBezTo>
                    <a:pt x="991" y="1610"/>
                    <a:pt x="929" y="1698"/>
                    <a:pt x="885" y="1795"/>
                  </a:cubicBezTo>
                  <a:cubicBezTo>
                    <a:pt x="841" y="1893"/>
                    <a:pt x="796" y="1994"/>
                    <a:pt x="752" y="2092"/>
                  </a:cubicBezTo>
                  <a:lnTo>
                    <a:pt x="686" y="2242"/>
                  </a:lnTo>
                  <a:cubicBezTo>
                    <a:pt x="668" y="2291"/>
                    <a:pt x="651" y="2344"/>
                    <a:pt x="628" y="2397"/>
                  </a:cubicBezTo>
                  <a:cubicBezTo>
                    <a:pt x="593" y="2503"/>
                    <a:pt x="558" y="2604"/>
                    <a:pt x="518" y="2711"/>
                  </a:cubicBezTo>
                  <a:cubicBezTo>
                    <a:pt x="500" y="2759"/>
                    <a:pt x="478" y="2812"/>
                    <a:pt x="465" y="2865"/>
                  </a:cubicBezTo>
                  <a:lnTo>
                    <a:pt x="421" y="3025"/>
                  </a:lnTo>
                  <a:cubicBezTo>
                    <a:pt x="390" y="3131"/>
                    <a:pt x="363" y="3237"/>
                    <a:pt x="332" y="3343"/>
                  </a:cubicBezTo>
                  <a:cubicBezTo>
                    <a:pt x="270" y="3551"/>
                    <a:pt x="244" y="3763"/>
                    <a:pt x="200" y="3966"/>
                  </a:cubicBezTo>
                  <a:cubicBezTo>
                    <a:pt x="182" y="4068"/>
                    <a:pt x="160" y="4165"/>
                    <a:pt x="147" y="4267"/>
                  </a:cubicBezTo>
                  <a:cubicBezTo>
                    <a:pt x="129" y="4364"/>
                    <a:pt x="120" y="4461"/>
                    <a:pt x="107" y="4554"/>
                  </a:cubicBezTo>
                  <a:cubicBezTo>
                    <a:pt x="85" y="4740"/>
                    <a:pt x="71" y="4917"/>
                    <a:pt x="49" y="5080"/>
                  </a:cubicBezTo>
                  <a:cubicBezTo>
                    <a:pt x="27" y="5244"/>
                    <a:pt x="27" y="5399"/>
                    <a:pt x="23" y="5531"/>
                  </a:cubicBezTo>
                  <a:cubicBezTo>
                    <a:pt x="14" y="5664"/>
                    <a:pt x="9" y="5783"/>
                    <a:pt x="9" y="5876"/>
                  </a:cubicBezTo>
                  <a:cubicBezTo>
                    <a:pt x="1" y="6066"/>
                    <a:pt x="1" y="6177"/>
                    <a:pt x="1" y="6177"/>
                  </a:cubicBezTo>
                  <a:cubicBezTo>
                    <a:pt x="1" y="6177"/>
                    <a:pt x="18" y="6071"/>
                    <a:pt x="49" y="5881"/>
                  </a:cubicBezTo>
                  <a:cubicBezTo>
                    <a:pt x="63" y="5788"/>
                    <a:pt x="80" y="5673"/>
                    <a:pt x="102" y="5540"/>
                  </a:cubicBezTo>
                  <a:cubicBezTo>
                    <a:pt x="111" y="5474"/>
                    <a:pt x="120" y="5403"/>
                    <a:pt x="133" y="5328"/>
                  </a:cubicBezTo>
                  <a:cubicBezTo>
                    <a:pt x="142" y="5257"/>
                    <a:pt x="151" y="5178"/>
                    <a:pt x="169" y="5098"/>
                  </a:cubicBezTo>
                  <a:cubicBezTo>
                    <a:pt x="200" y="4934"/>
                    <a:pt x="231" y="4762"/>
                    <a:pt x="266" y="4576"/>
                  </a:cubicBezTo>
                  <a:cubicBezTo>
                    <a:pt x="284" y="4488"/>
                    <a:pt x="297" y="4391"/>
                    <a:pt x="319" y="4298"/>
                  </a:cubicBezTo>
                  <a:cubicBezTo>
                    <a:pt x="341" y="4201"/>
                    <a:pt x="363" y="4103"/>
                    <a:pt x="385" y="4002"/>
                  </a:cubicBezTo>
                  <a:cubicBezTo>
                    <a:pt x="434" y="3807"/>
                    <a:pt x="474" y="3599"/>
                    <a:pt x="536" y="3396"/>
                  </a:cubicBezTo>
                  <a:cubicBezTo>
                    <a:pt x="567" y="3294"/>
                    <a:pt x="598" y="3188"/>
                    <a:pt x="624" y="3086"/>
                  </a:cubicBezTo>
                  <a:lnTo>
                    <a:pt x="668" y="2932"/>
                  </a:lnTo>
                  <a:cubicBezTo>
                    <a:pt x="686" y="2879"/>
                    <a:pt x="708" y="2830"/>
                    <a:pt x="726" y="2777"/>
                  </a:cubicBezTo>
                  <a:lnTo>
                    <a:pt x="832" y="2472"/>
                  </a:lnTo>
                  <a:cubicBezTo>
                    <a:pt x="850" y="2423"/>
                    <a:pt x="867" y="2370"/>
                    <a:pt x="885" y="2322"/>
                  </a:cubicBezTo>
                  <a:lnTo>
                    <a:pt x="951" y="2176"/>
                  </a:lnTo>
                  <a:cubicBezTo>
                    <a:pt x="991" y="2074"/>
                    <a:pt x="1031" y="1981"/>
                    <a:pt x="1075" y="1884"/>
                  </a:cubicBezTo>
                  <a:cubicBezTo>
                    <a:pt x="1115" y="1787"/>
                    <a:pt x="1168" y="1698"/>
                    <a:pt x="1212" y="1605"/>
                  </a:cubicBezTo>
                  <a:cubicBezTo>
                    <a:pt x="1300" y="1424"/>
                    <a:pt x="1407" y="1260"/>
                    <a:pt x="1499" y="1106"/>
                  </a:cubicBezTo>
                  <a:cubicBezTo>
                    <a:pt x="1548" y="1022"/>
                    <a:pt x="1610" y="955"/>
                    <a:pt x="1659" y="885"/>
                  </a:cubicBezTo>
                  <a:lnTo>
                    <a:pt x="1734" y="779"/>
                  </a:lnTo>
                  <a:cubicBezTo>
                    <a:pt x="1756" y="743"/>
                    <a:pt x="1787" y="717"/>
                    <a:pt x="1813" y="686"/>
                  </a:cubicBezTo>
                  <a:cubicBezTo>
                    <a:pt x="1866" y="624"/>
                    <a:pt x="1915" y="566"/>
                    <a:pt x="1964" y="509"/>
                  </a:cubicBezTo>
                  <a:lnTo>
                    <a:pt x="2114" y="363"/>
                  </a:lnTo>
                  <a:cubicBezTo>
                    <a:pt x="2198" y="288"/>
                    <a:pt x="2286" y="217"/>
                    <a:pt x="2379" y="151"/>
                  </a:cubicBezTo>
                  <a:cubicBezTo>
                    <a:pt x="2441" y="106"/>
                    <a:pt x="2503" y="67"/>
                    <a:pt x="2569" y="31"/>
                  </a:cubicBezTo>
                  <a:cubicBezTo>
                    <a:pt x="2591" y="22"/>
                    <a:pt x="2614" y="9"/>
                    <a:pt x="26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347;p32">
              <a:extLst>
                <a:ext uri="{FF2B5EF4-FFF2-40B4-BE49-F238E27FC236}">
                  <a16:creationId xmlns:a16="http://schemas.microsoft.com/office/drawing/2014/main" id="{6C9A02C5-0519-4E4B-AA1D-C935A1C3999A}"/>
                </a:ext>
              </a:extLst>
            </p:cNvPr>
            <p:cNvSpPr/>
            <p:nvPr/>
          </p:nvSpPr>
          <p:spPr>
            <a:xfrm rot="20403886" flipH="1">
              <a:off x="7428736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348;p32">
              <a:extLst>
                <a:ext uri="{FF2B5EF4-FFF2-40B4-BE49-F238E27FC236}">
                  <a16:creationId xmlns:a16="http://schemas.microsoft.com/office/drawing/2014/main" id="{686D61D0-DA08-4A27-9DEA-74FBDEA3A87E}"/>
                </a:ext>
              </a:extLst>
            </p:cNvPr>
            <p:cNvSpPr/>
            <p:nvPr/>
          </p:nvSpPr>
          <p:spPr>
            <a:xfrm rot="20403886" flipH="1">
              <a:off x="7504894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349;p32">
              <a:extLst>
                <a:ext uri="{FF2B5EF4-FFF2-40B4-BE49-F238E27FC236}">
                  <a16:creationId xmlns:a16="http://schemas.microsoft.com/office/drawing/2014/main" id="{EBEC154E-5001-4E09-B98F-B3B2E830F797}"/>
                </a:ext>
              </a:extLst>
            </p:cNvPr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350;p32">
              <a:extLst>
                <a:ext uri="{FF2B5EF4-FFF2-40B4-BE49-F238E27FC236}">
                  <a16:creationId xmlns:a16="http://schemas.microsoft.com/office/drawing/2014/main" id="{4BBB0BBE-03BA-44FA-A0B1-A1229C1EA0FB}"/>
                </a:ext>
              </a:extLst>
            </p:cNvPr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351;p32">
              <a:extLst>
                <a:ext uri="{FF2B5EF4-FFF2-40B4-BE49-F238E27FC236}">
                  <a16:creationId xmlns:a16="http://schemas.microsoft.com/office/drawing/2014/main" id="{4972B43F-8D2A-4273-ADC5-D93D8A4CE22C}"/>
                </a:ext>
              </a:extLst>
            </p:cNvPr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352;p32">
              <a:extLst>
                <a:ext uri="{FF2B5EF4-FFF2-40B4-BE49-F238E27FC236}">
                  <a16:creationId xmlns:a16="http://schemas.microsoft.com/office/drawing/2014/main" id="{0A128C84-7395-45ED-847D-2B3F3C032A83}"/>
                </a:ext>
              </a:extLst>
            </p:cNvPr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353;p32">
              <a:extLst>
                <a:ext uri="{FF2B5EF4-FFF2-40B4-BE49-F238E27FC236}">
                  <a16:creationId xmlns:a16="http://schemas.microsoft.com/office/drawing/2014/main" id="{A1A53081-F8C7-4C71-AF7D-28E177D79D2C}"/>
                </a:ext>
              </a:extLst>
            </p:cNvPr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354;p32">
              <a:extLst>
                <a:ext uri="{FF2B5EF4-FFF2-40B4-BE49-F238E27FC236}">
                  <a16:creationId xmlns:a16="http://schemas.microsoft.com/office/drawing/2014/main" id="{86606BA1-B0AB-4ACF-BE95-265AAF863A58}"/>
                </a:ext>
              </a:extLst>
            </p:cNvPr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355;p32">
              <a:extLst>
                <a:ext uri="{FF2B5EF4-FFF2-40B4-BE49-F238E27FC236}">
                  <a16:creationId xmlns:a16="http://schemas.microsoft.com/office/drawing/2014/main" id="{6BFAE4FB-5FDA-4EB9-A7D3-2478BA5C50F9}"/>
                </a:ext>
              </a:extLst>
            </p:cNvPr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356;p32">
              <a:extLst>
                <a:ext uri="{FF2B5EF4-FFF2-40B4-BE49-F238E27FC236}">
                  <a16:creationId xmlns:a16="http://schemas.microsoft.com/office/drawing/2014/main" id="{41F1A55C-F04A-4426-A74B-2CEBA79FDEB7}"/>
                </a:ext>
              </a:extLst>
            </p:cNvPr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357;p32">
              <a:extLst>
                <a:ext uri="{FF2B5EF4-FFF2-40B4-BE49-F238E27FC236}">
                  <a16:creationId xmlns:a16="http://schemas.microsoft.com/office/drawing/2014/main" id="{83AB5D20-12FD-48CF-8C60-373F4E327239}"/>
                </a:ext>
              </a:extLst>
            </p:cNvPr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358;p32">
              <a:extLst>
                <a:ext uri="{FF2B5EF4-FFF2-40B4-BE49-F238E27FC236}">
                  <a16:creationId xmlns:a16="http://schemas.microsoft.com/office/drawing/2014/main" id="{EC4BD5BA-35E2-41C8-9DD5-B9A9859C584E}"/>
                </a:ext>
              </a:extLst>
            </p:cNvPr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359;p32">
              <a:extLst>
                <a:ext uri="{FF2B5EF4-FFF2-40B4-BE49-F238E27FC236}">
                  <a16:creationId xmlns:a16="http://schemas.microsoft.com/office/drawing/2014/main" id="{7C739EF9-3DD1-4D4A-9F4A-C0D1C3D67DCF}"/>
                </a:ext>
              </a:extLst>
            </p:cNvPr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360;p32">
              <a:extLst>
                <a:ext uri="{FF2B5EF4-FFF2-40B4-BE49-F238E27FC236}">
                  <a16:creationId xmlns:a16="http://schemas.microsoft.com/office/drawing/2014/main" id="{BBBD5B12-7431-4A5A-BE6C-51F73C3A66C7}"/>
                </a:ext>
              </a:extLst>
            </p:cNvPr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361;p32">
              <a:extLst>
                <a:ext uri="{FF2B5EF4-FFF2-40B4-BE49-F238E27FC236}">
                  <a16:creationId xmlns:a16="http://schemas.microsoft.com/office/drawing/2014/main" id="{619A65A7-9ACC-4E10-8125-2FA6D6582FA1}"/>
                </a:ext>
              </a:extLst>
            </p:cNvPr>
            <p:cNvSpPr/>
            <p:nvPr/>
          </p:nvSpPr>
          <p:spPr>
            <a:xfrm rot="20403886" flipH="1">
              <a:off x="7609762" y="2132240"/>
              <a:ext cx="186528" cy="186136"/>
            </a:xfrm>
            <a:custGeom>
              <a:avLst/>
              <a:gdLst/>
              <a:ahLst/>
              <a:cxnLst/>
              <a:rect l="l" t="t" r="r" b="b"/>
              <a:pathLst>
                <a:path w="1445" h="1442" extrusionOk="0">
                  <a:moveTo>
                    <a:pt x="1153" y="1"/>
                  </a:moveTo>
                  <a:cubicBezTo>
                    <a:pt x="1152" y="1"/>
                    <a:pt x="1151" y="1"/>
                    <a:pt x="1150" y="1"/>
                  </a:cubicBezTo>
                  <a:cubicBezTo>
                    <a:pt x="21" y="463"/>
                    <a:pt x="1" y="1442"/>
                    <a:pt x="584" y="1442"/>
                  </a:cubicBezTo>
                  <a:cubicBezTo>
                    <a:pt x="604" y="1442"/>
                    <a:pt x="625" y="1440"/>
                    <a:pt x="646" y="1438"/>
                  </a:cubicBezTo>
                  <a:cubicBezTo>
                    <a:pt x="1444" y="1128"/>
                    <a:pt x="1231" y="1"/>
                    <a:pt x="11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362;p32">
              <a:extLst>
                <a:ext uri="{FF2B5EF4-FFF2-40B4-BE49-F238E27FC236}">
                  <a16:creationId xmlns:a16="http://schemas.microsoft.com/office/drawing/2014/main" id="{EDFDED5A-7620-411E-B4AA-84ADE987BE55}"/>
                </a:ext>
              </a:extLst>
            </p:cNvPr>
            <p:cNvSpPr/>
            <p:nvPr/>
          </p:nvSpPr>
          <p:spPr>
            <a:xfrm rot="20403886" flipH="1">
              <a:off x="7659396" y="2163960"/>
              <a:ext cx="60025" cy="91519"/>
            </a:xfrm>
            <a:custGeom>
              <a:avLst/>
              <a:gdLst/>
              <a:ahLst/>
              <a:cxnLst/>
              <a:rect l="l" t="t" r="r" b="b"/>
              <a:pathLst>
                <a:path w="465" h="709" fill="none" extrusionOk="0">
                  <a:moveTo>
                    <a:pt x="1" y="527"/>
                  </a:moveTo>
                  <a:lnTo>
                    <a:pt x="465" y="1"/>
                  </a:lnTo>
                  <a:lnTo>
                    <a:pt x="226" y="70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363;p32">
              <a:extLst>
                <a:ext uri="{FF2B5EF4-FFF2-40B4-BE49-F238E27FC236}">
                  <a16:creationId xmlns:a16="http://schemas.microsoft.com/office/drawing/2014/main" id="{F185437F-BBC0-472E-A5E6-0BFD3BC8068C}"/>
                </a:ext>
              </a:extLst>
            </p:cNvPr>
            <p:cNvSpPr/>
            <p:nvPr/>
          </p:nvSpPr>
          <p:spPr>
            <a:xfrm rot="20403886" flipH="1">
              <a:off x="7428736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364;p32">
              <a:extLst>
                <a:ext uri="{FF2B5EF4-FFF2-40B4-BE49-F238E27FC236}">
                  <a16:creationId xmlns:a16="http://schemas.microsoft.com/office/drawing/2014/main" id="{DF1C80F3-D7CD-44B4-B8E4-1B61A9F3847C}"/>
                </a:ext>
              </a:extLst>
            </p:cNvPr>
            <p:cNvSpPr/>
            <p:nvPr/>
          </p:nvSpPr>
          <p:spPr>
            <a:xfrm rot="20403886" flipH="1">
              <a:off x="7504894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365;p32">
              <a:extLst>
                <a:ext uri="{FF2B5EF4-FFF2-40B4-BE49-F238E27FC236}">
                  <a16:creationId xmlns:a16="http://schemas.microsoft.com/office/drawing/2014/main" id="{4F80E617-08AF-4EB5-BB9B-C81261012E41}"/>
                </a:ext>
              </a:extLst>
            </p:cNvPr>
            <p:cNvSpPr/>
            <p:nvPr/>
          </p:nvSpPr>
          <p:spPr>
            <a:xfrm rot="20403886" flipH="1">
              <a:off x="7621196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366;p32">
              <a:extLst>
                <a:ext uri="{FF2B5EF4-FFF2-40B4-BE49-F238E27FC236}">
                  <a16:creationId xmlns:a16="http://schemas.microsoft.com/office/drawing/2014/main" id="{1D0E26DA-359B-4523-BCA5-AA65BC113276}"/>
                </a:ext>
              </a:extLst>
            </p:cNvPr>
            <p:cNvSpPr/>
            <p:nvPr/>
          </p:nvSpPr>
          <p:spPr>
            <a:xfrm rot="20403886" flipH="1">
              <a:off x="766094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367;p32">
              <a:extLst>
                <a:ext uri="{FF2B5EF4-FFF2-40B4-BE49-F238E27FC236}">
                  <a16:creationId xmlns:a16="http://schemas.microsoft.com/office/drawing/2014/main" id="{F030A605-A2DC-40F2-82CC-7616ACE81372}"/>
                </a:ext>
              </a:extLst>
            </p:cNvPr>
            <p:cNvSpPr/>
            <p:nvPr/>
          </p:nvSpPr>
          <p:spPr>
            <a:xfrm rot="20403886" flipH="1">
              <a:off x="7368171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368;p32">
              <a:extLst>
                <a:ext uri="{FF2B5EF4-FFF2-40B4-BE49-F238E27FC236}">
                  <a16:creationId xmlns:a16="http://schemas.microsoft.com/office/drawing/2014/main" id="{1C16C012-B8A5-4C19-8F16-95EF95A8B556}"/>
                </a:ext>
              </a:extLst>
            </p:cNvPr>
            <p:cNvSpPr/>
            <p:nvPr/>
          </p:nvSpPr>
          <p:spPr>
            <a:xfrm rot="20403886" flipH="1">
              <a:off x="7473702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369;p32">
              <a:extLst>
                <a:ext uri="{FF2B5EF4-FFF2-40B4-BE49-F238E27FC236}">
                  <a16:creationId xmlns:a16="http://schemas.microsoft.com/office/drawing/2014/main" id="{95D4EFD9-AF3E-4C23-86E2-C1086899C145}"/>
                </a:ext>
              </a:extLst>
            </p:cNvPr>
            <p:cNvSpPr/>
            <p:nvPr/>
          </p:nvSpPr>
          <p:spPr>
            <a:xfrm rot="20403886" flipH="1">
              <a:off x="7594298" y="1990709"/>
              <a:ext cx="191304" cy="133212"/>
            </a:xfrm>
            <a:custGeom>
              <a:avLst/>
              <a:gdLst/>
              <a:ahLst/>
              <a:cxnLst/>
              <a:rect l="l" t="t" r="r" b="b"/>
              <a:pathLst>
                <a:path w="1482" h="1032" extrusionOk="0">
                  <a:moveTo>
                    <a:pt x="421" y="1"/>
                  </a:moveTo>
                  <a:cubicBezTo>
                    <a:pt x="175" y="1"/>
                    <a:pt x="1" y="162"/>
                    <a:pt x="31" y="440"/>
                  </a:cubicBezTo>
                  <a:cubicBezTo>
                    <a:pt x="216" y="915"/>
                    <a:pt x="691" y="1032"/>
                    <a:pt x="1045" y="1032"/>
                  </a:cubicBezTo>
                  <a:cubicBezTo>
                    <a:pt x="1293" y="1032"/>
                    <a:pt x="1481" y="975"/>
                    <a:pt x="1468" y="944"/>
                  </a:cubicBezTo>
                  <a:cubicBezTo>
                    <a:pt x="1197" y="282"/>
                    <a:pt x="746" y="1"/>
                    <a:pt x="4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370;p32">
              <a:extLst>
                <a:ext uri="{FF2B5EF4-FFF2-40B4-BE49-F238E27FC236}">
                  <a16:creationId xmlns:a16="http://schemas.microsoft.com/office/drawing/2014/main" id="{4BBF42D9-8B1F-436C-B44A-48037F379B31}"/>
                </a:ext>
              </a:extLst>
            </p:cNvPr>
            <p:cNvSpPr/>
            <p:nvPr/>
          </p:nvSpPr>
          <p:spPr>
            <a:xfrm rot="20403886" flipH="1">
              <a:off x="7628277" y="2041225"/>
              <a:ext cx="90876" cy="60023"/>
            </a:xfrm>
            <a:custGeom>
              <a:avLst/>
              <a:gdLst/>
              <a:ahLst/>
              <a:cxnLst/>
              <a:rect l="l" t="t" r="r" b="b"/>
              <a:pathLst>
                <a:path w="704" h="465" fill="none" extrusionOk="0">
                  <a:moveTo>
                    <a:pt x="182" y="0"/>
                  </a:moveTo>
                  <a:lnTo>
                    <a:pt x="703" y="465"/>
                  </a:lnTo>
                  <a:lnTo>
                    <a:pt x="0" y="226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371;p32">
              <a:extLst>
                <a:ext uri="{FF2B5EF4-FFF2-40B4-BE49-F238E27FC236}">
                  <a16:creationId xmlns:a16="http://schemas.microsoft.com/office/drawing/2014/main" id="{B356B2C5-9939-4934-824B-EAB48E54BCA6}"/>
                </a:ext>
              </a:extLst>
            </p:cNvPr>
            <p:cNvSpPr/>
            <p:nvPr/>
          </p:nvSpPr>
          <p:spPr>
            <a:xfrm rot="20403886" flipH="1">
              <a:off x="7439158" y="2172866"/>
              <a:ext cx="191433" cy="133212"/>
            </a:xfrm>
            <a:custGeom>
              <a:avLst/>
              <a:gdLst/>
              <a:ahLst/>
              <a:cxnLst/>
              <a:rect l="l" t="t" r="r" b="b"/>
              <a:pathLst>
                <a:path w="1483" h="1032" extrusionOk="0">
                  <a:moveTo>
                    <a:pt x="438" y="0"/>
                  </a:moveTo>
                  <a:cubicBezTo>
                    <a:pt x="190" y="0"/>
                    <a:pt x="0" y="58"/>
                    <a:pt x="13" y="89"/>
                  </a:cubicBezTo>
                  <a:cubicBezTo>
                    <a:pt x="287" y="751"/>
                    <a:pt x="739" y="1031"/>
                    <a:pt x="1064" y="1031"/>
                  </a:cubicBezTo>
                  <a:cubicBezTo>
                    <a:pt x="1310" y="1031"/>
                    <a:pt x="1482" y="871"/>
                    <a:pt x="1450" y="593"/>
                  </a:cubicBezTo>
                  <a:cubicBezTo>
                    <a:pt x="1268" y="117"/>
                    <a:pt x="793" y="0"/>
                    <a:pt x="4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372;p32">
              <a:extLst>
                <a:ext uri="{FF2B5EF4-FFF2-40B4-BE49-F238E27FC236}">
                  <a16:creationId xmlns:a16="http://schemas.microsoft.com/office/drawing/2014/main" id="{785505C9-D281-44EF-B55D-6DE26FB1B6F4}"/>
                </a:ext>
              </a:extLst>
            </p:cNvPr>
            <p:cNvSpPr/>
            <p:nvPr/>
          </p:nvSpPr>
          <p:spPr>
            <a:xfrm rot="20403886" flipH="1">
              <a:off x="7505143" y="2195106"/>
              <a:ext cx="91392" cy="60539"/>
            </a:xfrm>
            <a:custGeom>
              <a:avLst/>
              <a:gdLst/>
              <a:ahLst/>
              <a:cxnLst/>
              <a:rect l="l" t="t" r="r" b="b"/>
              <a:pathLst>
                <a:path w="708" h="469" fill="none" extrusionOk="0">
                  <a:moveTo>
                    <a:pt x="526" y="469"/>
                  </a:moveTo>
                  <a:lnTo>
                    <a:pt x="0" y="0"/>
                  </a:lnTo>
                  <a:lnTo>
                    <a:pt x="708" y="243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373;p32">
              <a:extLst>
                <a:ext uri="{FF2B5EF4-FFF2-40B4-BE49-F238E27FC236}">
                  <a16:creationId xmlns:a16="http://schemas.microsoft.com/office/drawing/2014/main" id="{A8EBBA28-C67D-4A3D-9419-2C71D78AE65B}"/>
                </a:ext>
              </a:extLst>
            </p:cNvPr>
            <p:cNvSpPr/>
            <p:nvPr/>
          </p:nvSpPr>
          <p:spPr>
            <a:xfrm rot="20403886" flipH="1">
              <a:off x="7528205" y="1931441"/>
              <a:ext cx="177363" cy="199431"/>
            </a:xfrm>
            <a:custGeom>
              <a:avLst/>
              <a:gdLst/>
              <a:ahLst/>
              <a:cxnLst/>
              <a:rect l="l" t="t" r="r" b="b"/>
              <a:pathLst>
                <a:path w="1374" h="1545" extrusionOk="0">
                  <a:moveTo>
                    <a:pt x="638" y="1"/>
                  </a:moveTo>
                  <a:cubicBezTo>
                    <a:pt x="532" y="1"/>
                    <a:pt x="426" y="53"/>
                    <a:pt x="337" y="164"/>
                  </a:cubicBezTo>
                  <a:cubicBezTo>
                    <a:pt x="1" y="920"/>
                    <a:pt x="870" y="1545"/>
                    <a:pt x="984" y="1545"/>
                  </a:cubicBezTo>
                  <a:cubicBezTo>
                    <a:pt x="990" y="1545"/>
                    <a:pt x="994" y="1543"/>
                    <a:pt x="996" y="1540"/>
                  </a:cubicBezTo>
                  <a:cubicBezTo>
                    <a:pt x="1374" y="635"/>
                    <a:pt x="1008" y="1"/>
                    <a:pt x="6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374;p32">
              <a:extLst>
                <a:ext uri="{FF2B5EF4-FFF2-40B4-BE49-F238E27FC236}">
                  <a16:creationId xmlns:a16="http://schemas.microsoft.com/office/drawing/2014/main" id="{86969FFF-79D4-484A-9898-E4807FA0789A}"/>
                </a:ext>
              </a:extLst>
            </p:cNvPr>
            <p:cNvSpPr/>
            <p:nvPr/>
          </p:nvSpPr>
          <p:spPr>
            <a:xfrm rot="20403886" flipH="1">
              <a:off x="7592840" y="2009213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288" y="1"/>
                  </a:moveTo>
                  <a:lnTo>
                    <a:pt x="328" y="703"/>
                  </a:lnTo>
                  <a:lnTo>
                    <a:pt x="0" y="3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375;p32">
              <a:extLst>
                <a:ext uri="{FF2B5EF4-FFF2-40B4-BE49-F238E27FC236}">
                  <a16:creationId xmlns:a16="http://schemas.microsoft.com/office/drawing/2014/main" id="{BBA5460B-B8B3-4B7E-BAF1-3F6CD4717076}"/>
                </a:ext>
              </a:extLst>
            </p:cNvPr>
            <p:cNvSpPr/>
            <p:nvPr/>
          </p:nvSpPr>
          <p:spPr>
            <a:xfrm rot="20403886" flipH="1">
              <a:off x="7519454" y="2165938"/>
              <a:ext cx="176846" cy="199431"/>
            </a:xfrm>
            <a:custGeom>
              <a:avLst/>
              <a:gdLst/>
              <a:ahLst/>
              <a:cxnLst/>
              <a:rect l="l" t="t" r="r" b="b"/>
              <a:pathLst>
                <a:path w="1370" h="1545" extrusionOk="0">
                  <a:moveTo>
                    <a:pt x="386" y="1"/>
                  </a:moveTo>
                  <a:cubicBezTo>
                    <a:pt x="380" y="1"/>
                    <a:pt x="376" y="2"/>
                    <a:pt x="375" y="6"/>
                  </a:cubicBezTo>
                  <a:cubicBezTo>
                    <a:pt x="0" y="910"/>
                    <a:pt x="363" y="1545"/>
                    <a:pt x="733" y="1545"/>
                  </a:cubicBezTo>
                  <a:cubicBezTo>
                    <a:pt x="838" y="1545"/>
                    <a:pt x="944" y="1493"/>
                    <a:pt x="1034" y="1381"/>
                  </a:cubicBezTo>
                  <a:cubicBezTo>
                    <a:pt x="1370" y="625"/>
                    <a:pt x="501" y="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376;p32">
              <a:extLst>
                <a:ext uri="{FF2B5EF4-FFF2-40B4-BE49-F238E27FC236}">
                  <a16:creationId xmlns:a16="http://schemas.microsoft.com/office/drawing/2014/main" id="{F4D05A57-2CCB-4CD2-A0B6-B6B917BBC43E}"/>
                </a:ext>
              </a:extLst>
            </p:cNvPr>
            <p:cNvSpPr/>
            <p:nvPr/>
          </p:nvSpPr>
          <p:spPr>
            <a:xfrm rot="20403886" flipH="1">
              <a:off x="7589826" y="2196635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41" y="704"/>
                  </a:moveTo>
                  <a:lnTo>
                    <a:pt x="1" y="1"/>
                  </a:lnTo>
                  <a:lnTo>
                    <a:pt x="328" y="673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377;p32">
              <a:extLst>
                <a:ext uri="{FF2B5EF4-FFF2-40B4-BE49-F238E27FC236}">
                  <a16:creationId xmlns:a16="http://schemas.microsoft.com/office/drawing/2014/main" id="{D47F69FE-FCCF-4748-86C7-AC025EF33EB5}"/>
                </a:ext>
              </a:extLst>
            </p:cNvPr>
            <p:cNvSpPr/>
            <p:nvPr/>
          </p:nvSpPr>
          <p:spPr>
            <a:xfrm rot="20403886" flipH="1">
              <a:off x="7542859" y="2081420"/>
              <a:ext cx="166391" cy="141215"/>
            </a:xfrm>
            <a:custGeom>
              <a:avLst/>
              <a:gdLst/>
              <a:ahLst/>
              <a:cxnLst/>
              <a:rect l="l" t="t" r="r" b="b"/>
              <a:pathLst>
                <a:path w="1289" h="1094" extrusionOk="0">
                  <a:moveTo>
                    <a:pt x="672" y="1"/>
                  </a:moveTo>
                  <a:cubicBezTo>
                    <a:pt x="293" y="1"/>
                    <a:pt x="0" y="404"/>
                    <a:pt x="183" y="781"/>
                  </a:cubicBezTo>
                  <a:cubicBezTo>
                    <a:pt x="282" y="992"/>
                    <a:pt x="479" y="1094"/>
                    <a:pt x="675" y="1094"/>
                  </a:cubicBezTo>
                  <a:cubicBezTo>
                    <a:pt x="890" y="1094"/>
                    <a:pt x="1106" y="971"/>
                    <a:pt x="1191" y="732"/>
                  </a:cubicBezTo>
                  <a:cubicBezTo>
                    <a:pt x="1289" y="445"/>
                    <a:pt x="1143" y="135"/>
                    <a:pt x="860" y="34"/>
                  </a:cubicBezTo>
                  <a:cubicBezTo>
                    <a:pt x="796" y="11"/>
                    <a:pt x="733" y="1"/>
                    <a:pt x="672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378;p32">
              <a:extLst>
                <a:ext uri="{FF2B5EF4-FFF2-40B4-BE49-F238E27FC236}">
                  <a16:creationId xmlns:a16="http://schemas.microsoft.com/office/drawing/2014/main" id="{8291B20C-F948-4250-BF45-3385F856CEE9}"/>
                </a:ext>
              </a:extLst>
            </p:cNvPr>
            <p:cNvSpPr/>
            <p:nvPr/>
          </p:nvSpPr>
          <p:spPr>
            <a:xfrm rot="20403886" flipH="1">
              <a:off x="7499694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379;p32">
              <a:extLst>
                <a:ext uri="{FF2B5EF4-FFF2-40B4-BE49-F238E27FC236}">
                  <a16:creationId xmlns:a16="http://schemas.microsoft.com/office/drawing/2014/main" id="{1837987D-D5D7-41BD-B7C8-F3F2888EE3BD}"/>
                </a:ext>
              </a:extLst>
            </p:cNvPr>
            <p:cNvSpPr/>
            <p:nvPr/>
          </p:nvSpPr>
          <p:spPr>
            <a:xfrm rot="20403886" flipH="1">
              <a:off x="760861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380;p32">
              <a:extLst>
                <a:ext uri="{FF2B5EF4-FFF2-40B4-BE49-F238E27FC236}">
                  <a16:creationId xmlns:a16="http://schemas.microsoft.com/office/drawing/2014/main" id="{8B0E5D99-CD23-4877-96C5-8F0123878854}"/>
                </a:ext>
              </a:extLst>
            </p:cNvPr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381;p32">
              <a:extLst>
                <a:ext uri="{FF2B5EF4-FFF2-40B4-BE49-F238E27FC236}">
                  <a16:creationId xmlns:a16="http://schemas.microsoft.com/office/drawing/2014/main" id="{52DB9FA9-53AB-47CE-A85E-A46E787C42C1}"/>
                </a:ext>
              </a:extLst>
            </p:cNvPr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382;p32">
              <a:extLst>
                <a:ext uri="{FF2B5EF4-FFF2-40B4-BE49-F238E27FC236}">
                  <a16:creationId xmlns:a16="http://schemas.microsoft.com/office/drawing/2014/main" id="{84F2CC05-7EA0-488F-BDB8-B492EDBEB2DB}"/>
                </a:ext>
              </a:extLst>
            </p:cNvPr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383;p32">
              <a:extLst>
                <a:ext uri="{FF2B5EF4-FFF2-40B4-BE49-F238E27FC236}">
                  <a16:creationId xmlns:a16="http://schemas.microsoft.com/office/drawing/2014/main" id="{3CBC85F9-140F-4DEC-96D0-FD97B08A7448}"/>
                </a:ext>
              </a:extLst>
            </p:cNvPr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384;p32">
              <a:extLst>
                <a:ext uri="{FF2B5EF4-FFF2-40B4-BE49-F238E27FC236}">
                  <a16:creationId xmlns:a16="http://schemas.microsoft.com/office/drawing/2014/main" id="{49CA9BBD-7B73-4ED6-8797-CBC49B8751E9}"/>
                </a:ext>
              </a:extLst>
            </p:cNvPr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385;p32">
              <a:extLst>
                <a:ext uri="{FF2B5EF4-FFF2-40B4-BE49-F238E27FC236}">
                  <a16:creationId xmlns:a16="http://schemas.microsoft.com/office/drawing/2014/main" id="{4A396AF6-A7CF-4117-9E76-C991876D73C7}"/>
                </a:ext>
              </a:extLst>
            </p:cNvPr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386;p32">
              <a:extLst>
                <a:ext uri="{FF2B5EF4-FFF2-40B4-BE49-F238E27FC236}">
                  <a16:creationId xmlns:a16="http://schemas.microsoft.com/office/drawing/2014/main" id="{872875E3-B5E0-4046-9981-AC9A7543C607}"/>
                </a:ext>
              </a:extLst>
            </p:cNvPr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387;p32">
              <a:extLst>
                <a:ext uri="{FF2B5EF4-FFF2-40B4-BE49-F238E27FC236}">
                  <a16:creationId xmlns:a16="http://schemas.microsoft.com/office/drawing/2014/main" id="{3A137D7C-D3FE-4DC8-8256-2D02C3A0A911}"/>
                </a:ext>
              </a:extLst>
            </p:cNvPr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388;p32">
              <a:extLst>
                <a:ext uri="{FF2B5EF4-FFF2-40B4-BE49-F238E27FC236}">
                  <a16:creationId xmlns:a16="http://schemas.microsoft.com/office/drawing/2014/main" id="{6C16B28E-4AF8-40A5-A398-7BD579403C2B}"/>
                </a:ext>
              </a:extLst>
            </p:cNvPr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389;p32">
              <a:extLst>
                <a:ext uri="{FF2B5EF4-FFF2-40B4-BE49-F238E27FC236}">
                  <a16:creationId xmlns:a16="http://schemas.microsoft.com/office/drawing/2014/main" id="{FF785F09-C586-46EC-8255-CF90C0F514F4}"/>
                </a:ext>
              </a:extLst>
            </p:cNvPr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390;p32">
              <a:extLst>
                <a:ext uri="{FF2B5EF4-FFF2-40B4-BE49-F238E27FC236}">
                  <a16:creationId xmlns:a16="http://schemas.microsoft.com/office/drawing/2014/main" id="{D473453D-9DB2-431B-8566-0B9563BCE261}"/>
                </a:ext>
              </a:extLst>
            </p:cNvPr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391;p32">
              <a:extLst>
                <a:ext uri="{FF2B5EF4-FFF2-40B4-BE49-F238E27FC236}">
                  <a16:creationId xmlns:a16="http://schemas.microsoft.com/office/drawing/2014/main" id="{8A0F5794-773F-4EE5-8C39-5A30DC90444E}"/>
                </a:ext>
              </a:extLst>
            </p:cNvPr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392;p32">
              <a:extLst>
                <a:ext uri="{FF2B5EF4-FFF2-40B4-BE49-F238E27FC236}">
                  <a16:creationId xmlns:a16="http://schemas.microsoft.com/office/drawing/2014/main" id="{CBA8E1E4-9CE8-4CBB-9530-3E50F6743299}"/>
                </a:ext>
              </a:extLst>
            </p:cNvPr>
            <p:cNvSpPr/>
            <p:nvPr/>
          </p:nvSpPr>
          <p:spPr>
            <a:xfrm rot="20403886" flipH="1">
              <a:off x="7757479" y="3458853"/>
              <a:ext cx="265786" cy="265134"/>
            </a:xfrm>
            <a:custGeom>
              <a:avLst/>
              <a:gdLst/>
              <a:ahLst/>
              <a:cxnLst/>
              <a:rect l="l" t="t" r="r" b="b"/>
              <a:pathLst>
                <a:path w="2059" h="2054" extrusionOk="0">
                  <a:moveTo>
                    <a:pt x="1640" y="0"/>
                  </a:moveTo>
                  <a:cubicBezTo>
                    <a:pt x="1639" y="0"/>
                    <a:pt x="1637" y="1"/>
                    <a:pt x="1636" y="1"/>
                  </a:cubicBezTo>
                  <a:cubicBezTo>
                    <a:pt x="33" y="664"/>
                    <a:pt x="0" y="2053"/>
                    <a:pt x="831" y="2053"/>
                  </a:cubicBezTo>
                  <a:cubicBezTo>
                    <a:pt x="859" y="2053"/>
                    <a:pt x="889" y="2052"/>
                    <a:pt x="920" y="2048"/>
                  </a:cubicBezTo>
                  <a:cubicBezTo>
                    <a:pt x="2058" y="1612"/>
                    <a:pt x="1750" y="0"/>
                    <a:pt x="16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393;p32">
              <a:extLst>
                <a:ext uri="{FF2B5EF4-FFF2-40B4-BE49-F238E27FC236}">
                  <a16:creationId xmlns:a16="http://schemas.microsoft.com/office/drawing/2014/main" id="{FC43DC10-B01A-434D-AB35-5B03F4D2F582}"/>
                </a:ext>
              </a:extLst>
            </p:cNvPr>
            <p:cNvSpPr/>
            <p:nvPr/>
          </p:nvSpPr>
          <p:spPr>
            <a:xfrm rot="20403886" flipH="1">
              <a:off x="7828003" y="3504769"/>
              <a:ext cx="86229" cy="129598"/>
            </a:xfrm>
            <a:custGeom>
              <a:avLst/>
              <a:gdLst/>
              <a:ahLst/>
              <a:cxnLst/>
              <a:rect l="l" t="t" r="r" b="b"/>
              <a:pathLst>
                <a:path w="668" h="1004" fill="none" extrusionOk="0">
                  <a:moveTo>
                    <a:pt x="0" y="747"/>
                  </a:moveTo>
                  <a:lnTo>
                    <a:pt x="668" y="0"/>
                  </a:lnTo>
                  <a:lnTo>
                    <a:pt x="323" y="1004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394;p32">
              <a:extLst>
                <a:ext uri="{FF2B5EF4-FFF2-40B4-BE49-F238E27FC236}">
                  <a16:creationId xmlns:a16="http://schemas.microsoft.com/office/drawing/2014/main" id="{807515AE-3A6A-4350-90BF-BAC7F3C0605A}"/>
                </a:ext>
              </a:extLst>
            </p:cNvPr>
            <p:cNvSpPr/>
            <p:nvPr/>
          </p:nvSpPr>
          <p:spPr>
            <a:xfrm rot="20403886" flipH="1">
              <a:off x="7499694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395;p32">
              <a:extLst>
                <a:ext uri="{FF2B5EF4-FFF2-40B4-BE49-F238E27FC236}">
                  <a16:creationId xmlns:a16="http://schemas.microsoft.com/office/drawing/2014/main" id="{5BD70625-41E3-4031-B9ED-C1A969AFF71A}"/>
                </a:ext>
              </a:extLst>
            </p:cNvPr>
            <p:cNvSpPr/>
            <p:nvPr/>
          </p:nvSpPr>
          <p:spPr>
            <a:xfrm rot="20403886" flipH="1">
              <a:off x="760861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396;p32">
              <a:extLst>
                <a:ext uri="{FF2B5EF4-FFF2-40B4-BE49-F238E27FC236}">
                  <a16:creationId xmlns:a16="http://schemas.microsoft.com/office/drawing/2014/main" id="{90B6C8AA-A9C7-4286-A175-CB90D3A098F8}"/>
                </a:ext>
              </a:extLst>
            </p:cNvPr>
            <p:cNvSpPr/>
            <p:nvPr/>
          </p:nvSpPr>
          <p:spPr>
            <a:xfrm rot="20403886" flipH="1">
              <a:off x="7774017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397;p32">
              <a:extLst>
                <a:ext uri="{FF2B5EF4-FFF2-40B4-BE49-F238E27FC236}">
                  <a16:creationId xmlns:a16="http://schemas.microsoft.com/office/drawing/2014/main" id="{840A664D-604D-4F06-B6C8-521D7C9DC61D}"/>
                </a:ext>
              </a:extLst>
            </p:cNvPr>
            <p:cNvSpPr/>
            <p:nvPr/>
          </p:nvSpPr>
          <p:spPr>
            <a:xfrm rot="20403886" flipH="1">
              <a:off x="7830506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398;p32">
              <a:extLst>
                <a:ext uri="{FF2B5EF4-FFF2-40B4-BE49-F238E27FC236}">
                  <a16:creationId xmlns:a16="http://schemas.microsoft.com/office/drawing/2014/main" id="{6F578E60-94AA-4E6B-87EC-654C5AD27BE0}"/>
                </a:ext>
              </a:extLst>
            </p:cNvPr>
            <p:cNvSpPr/>
            <p:nvPr/>
          </p:nvSpPr>
          <p:spPr>
            <a:xfrm rot="20403886" flipH="1">
              <a:off x="7413515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399;p32">
              <a:extLst>
                <a:ext uri="{FF2B5EF4-FFF2-40B4-BE49-F238E27FC236}">
                  <a16:creationId xmlns:a16="http://schemas.microsoft.com/office/drawing/2014/main" id="{C929E747-E6FE-458B-9FB5-FB1C77ECDE9A}"/>
                </a:ext>
              </a:extLst>
            </p:cNvPr>
            <p:cNvSpPr/>
            <p:nvPr/>
          </p:nvSpPr>
          <p:spPr>
            <a:xfrm rot="20403886" flipH="1">
              <a:off x="7563842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400;p32">
              <a:extLst>
                <a:ext uri="{FF2B5EF4-FFF2-40B4-BE49-F238E27FC236}">
                  <a16:creationId xmlns:a16="http://schemas.microsoft.com/office/drawing/2014/main" id="{0395AE93-C825-4DDC-8CF4-E57E8E9439FD}"/>
                </a:ext>
              </a:extLst>
            </p:cNvPr>
            <p:cNvSpPr/>
            <p:nvPr/>
          </p:nvSpPr>
          <p:spPr>
            <a:xfrm rot="20403886" flipH="1">
              <a:off x="7735756" y="3257920"/>
              <a:ext cx="271982" cy="189492"/>
            </a:xfrm>
            <a:custGeom>
              <a:avLst/>
              <a:gdLst/>
              <a:ahLst/>
              <a:cxnLst/>
              <a:rect l="l" t="t" r="r" b="b"/>
              <a:pathLst>
                <a:path w="2107" h="1468" extrusionOk="0">
                  <a:moveTo>
                    <a:pt x="597" y="1"/>
                  </a:moveTo>
                  <a:cubicBezTo>
                    <a:pt x="247" y="1"/>
                    <a:pt x="0" y="230"/>
                    <a:pt x="46" y="625"/>
                  </a:cubicBezTo>
                  <a:cubicBezTo>
                    <a:pt x="305" y="1302"/>
                    <a:pt x="978" y="1468"/>
                    <a:pt x="1481" y="1468"/>
                  </a:cubicBezTo>
                  <a:cubicBezTo>
                    <a:pt x="1836" y="1468"/>
                    <a:pt x="2107" y="1385"/>
                    <a:pt x="2088" y="1341"/>
                  </a:cubicBezTo>
                  <a:cubicBezTo>
                    <a:pt x="1699" y="399"/>
                    <a:pt x="1058" y="1"/>
                    <a:pt x="5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401;p32">
              <a:extLst>
                <a:ext uri="{FF2B5EF4-FFF2-40B4-BE49-F238E27FC236}">
                  <a16:creationId xmlns:a16="http://schemas.microsoft.com/office/drawing/2014/main" id="{BC6201DD-CA95-45BF-8AA8-F9A1DC14494B}"/>
                </a:ext>
              </a:extLst>
            </p:cNvPr>
            <p:cNvSpPr/>
            <p:nvPr/>
          </p:nvSpPr>
          <p:spPr>
            <a:xfrm rot="20403886" flipH="1">
              <a:off x="7783982" y="3329259"/>
              <a:ext cx="129730" cy="86356"/>
            </a:xfrm>
            <a:custGeom>
              <a:avLst/>
              <a:gdLst/>
              <a:ahLst/>
              <a:cxnLst/>
              <a:rect l="l" t="t" r="r" b="b"/>
              <a:pathLst>
                <a:path w="1005" h="669" fill="none" extrusionOk="0">
                  <a:moveTo>
                    <a:pt x="257" y="1"/>
                  </a:moveTo>
                  <a:lnTo>
                    <a:pt x="1005" y="668"/>
                  </a:lnTo>
                  <a:lnTo>
                    <a:pt x="1" y="323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402;p32">
              <a:extLst>
                <a:ext uri="{FF2B5EF4-FFF2-40B4-BE49-F238E27FC236}">
                  <a16:creationId xmlns:a16="http://schemas.microsoft.com/office/drawing/2014/main" id="{146FBCD0-8D2A-4C0C-8963-AE5ABD0D5276}"/>
                </a:ext>
              </a:extLst>
            </p:cNvPr>
            <p:cNvSpPr/>
            <p:nvPr/>
          </p:nvSpPr>
          <p:spPr>
            <a:xfrm rot="20403886" flipH="1">
              <a:off x="7514781" y="3517051"/>
              <a:ext cx="272369" cy="189621"/>
            </a:xfrm>
            <a:custGeom>
              <a:avLst/>
              <a:gdLst/>
              <a:ahLst/>
              <a:cxnLst/>
              <a:rect l="l" t="t" r="r" b="b"/>
              <a:pathLst>
                <a:path w="2110" h="1469" extrusionOk="0">
                  <a:moveTo>
                    <a:pt x="624" y="1"/>
                  </a:moveTo>
                  <a:cubicBezTo>
                    <a:pt x="270" y="1"/>
                    <a:pt x="0" y="82"/>
                    <a:pt x="19" y="126"/>
                  </a:cubicBezTo>
                  <a:cubicBezTo>
                    <a:pt x="408" y="1069"/>
                    <a:pt x="1050" y="1468"/>
                    <a:pt x="1512" y="1468"/>
                  </a:cubicBezTo>
                  <a:cubicBezTo>
                    <a:pt x="1862" y="1468"/>
                    <a:pt x="2109" y="1239"/>
                    <a:pt x="2066" y="842"/>
                  </a:cubicBezTo>
                  <a:cubicBezTo>
                    <a:pt x="1806" y="166"/>
                    <a:pt x="1129" y="1"/>
                    <a:pt x="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403;p32">
              <a:extLst>
                <a:ext uri="{FF2B5EF4-FFF2-40B4-BE49-F238E27FC236}">
                  <a16:creationId xmlns:a16="http://schemas.microsoft.com/office/drawing/2014/main" id="{2DDBEF0C-0081-41E3-839E-F2016B0F78FA}"/>
                </a:ext>
              </a:extLst>
            </p:cNvPr>
            <p:cNvSpPr/>
            <p:nvPr/>
          </p:nvSpPr>
          <p:spPr>
            <a:xfrm rot="20403886" flipH="1">
              <a:off x="7609227" y="3549290"/>
              <a:ext cx="129730" cy="85710"/>
            </a:xfrm>
            <a:custGeom>
              <a:avLst/>
              <a:gdLst/>
              <a:ahLst/>
              <a:cxnLst/>
              <a:rect l="l" t="t" r="r" b="b"/>
              <a:pathLst>
                <a:path w="1005" h="664" fill="none" extrusionOk="0">
                  <a:moveTo>
                    <a:pt x="748" y="664"/>
                  </a:moveTo>
                  <a:lnTo>
                    <a:pt x="0" y="0"/>
                  </a:lnTo>
                  <a:lnTo>
                    <a:pt x="1004" y="34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404;p32">
              <a:extLst>
                <a:ext uri="{FF2B5EF4-FFF2-40B4-BE49-F238E27FC236}">
                  <a16:creationId xmlns:a16="http://schemas.microsoft.com/office/drawing/2014/main" id="{56B1222F-366B-4331-AB4E-9B99131DF00F}"/>
                </a:ext>
              </a:extLst>
            </p:cNvPr>
            <p:cNvSpPr/>
            <p:nvPr/>
          </p:nvSpPr>
          <p:spPr>
            <a:xfrm rot="20403886" flipH="1">
              <a:off x="7641811" y="3173123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909" y="0"/>
                  </a:moveTo>
                  <a:cubicBezTo>
                    <a:pt x="758" y="0"/>
                    <a:pt x="606" y="74"/>
                    <a:pt x="478" y="235"/>
                  </a:cubicBezTo>
                  <a:cubicBezTo>
                    <a:pt x="0" y="1304"/>
                    <a:pt x="1231" y="2197"/>
                    <a:pt x="1398" y="2197"/>
                  </a:cubicBezTo>
                  <a:cubicBezTo>
                    <a:pt x="1407" y="2197"/>
                    <a:pt x="1413" y="2195"/>
                    <a:pt x="1415" y="2189"/>
                  </a:cubicBezTo>
                  <a:cubicBezTo>
                    <a:pt x="1952" y="904"/>
                    <a:pt x="1435" y="0"/>
                    <a:pt x="9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405;p32">
              <a:extLst>
                <a:ext uri="{FF2B5EF4-FFF2-40B4-BE49-F238E27FC236}">
                  <a16:creationId xmlns:a16="http://schemas.microsoft.com/office/drawing/2014/main" id="{E1542D5A-49C9-49BA-8DC8-A895FC8DB50C}"/>
                </a:ext>
              </a:extLst>
            </p:cNvPr>
            <p:cNvSpPr/>
            <p:nvPr/>
          </p:nvSpPr>
          <p:spPr>
            <a:xfrm rot="20403886" flipH="1">
              <a:off x="7733210" y="3284528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412" y="0"/>
                  </a:moveTo>
                  <a:lnTo>
                    <a:pt x="469" y="999"/>
                  </a:lnTo>
                  <a:lnTo>
                    <a:pt x="1" y="44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406;p32">
              <a:extLst>
                <a:ext uri="{FF2B5EF4-FFF2-40B4-BE49-F238E27FC236}">
                  <a16:creationId xmlns:a16="http://schemas.microsoft.com/office/drawing/2014/main" id="{FE36A4F9-6699-47D1-98A3-5F830DB4775B}"/>
                </a:ext>
              </a:extLst>
            </p:cNvPr>
            <p:cNvSpPr/>
            <p:nvPr/>
          </p:nvSpPr>
          <p:spPr>
            <a:xfrm rot="20403886" flipH="1">
              <a:off x="7629044" y="3507434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554" y="1"/>
                  </a:moveTo>
                  <a:cubicBezTo>
                    <a:pt x="545" y="1"/>
                    <a:pt x="539" y="4"/>
                    <a:pt x="537" y="9"/>
                  </a:cubicBezTo>
                  <a:cubicBezTo>
                    <a:pt x="1" y="1295"/>
                    <a:pt x="517" y="2198"/>
                    <a:pt x="1044" y="2198"/>
                  </a:cubicBezTo>
                  <a:cubicBezTo>
                    <a:pt x="1194" y="2198"/>
                    <a:pt x="1346" y="2124"/>
                    <a:pt x="1474" y="1963"/>
                  </a:cubicBezTo>
                  <a:cubicBezTo>
                    <a:pt x="1952" y="895"/>
                    <a:pt x="721" y="1"/>
                    <a:pt x="5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407;p32">
              <a:extLst>
                <a:ext uri="{FF2B5EF4-FFF2-40B4-BE49-F238E27FC236}">
                  <a16:creationId xmlns:a16="http://schemas.microsoft.com/office/drawing/2014/main" id="{03EF377C-E75D-4C5D-81F0-E8308F0455B3}"/>
                </a:ext>
              </a:extLst>
            </p:cNvPr>
            <p:cNvSpPr/>
            <p:nvPr/>
          </p:nvSpPr>
          <p:spPr>
            <a:xfrm rot="20403886" flipH="1">
              <a:off x="7729169" y="3551276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58" y="999"/>
                  </a:moveTo>
                  <a:lnTo>
                    <a:pt x="1" y="0"/>
                  </a:lnTo>
                  <a:lnTo>
                    <a:pt x="469" y="95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408;p32">
              <a:extLst>
                <a:ext uri="{FF2B5EF4-FFF2-40B4-BE49-F238E27FC236}">
                  <a16:creationId xmlns:a16="http://schemas.microsoft.com/office/drawing/2014/main" id="{C79AE87F-54EA-4EE2-B3CD-5055A38131A6}"/>
                </a:ext>
              </a:extLst>
            </p:cNvPr>
            <p:cNvSpPr/>
            <p:nvPr/>
          </p:nvSpPr>
          <p:spPr>
            <a:xfrm rot="20403886" flipH="1">
              <a:off x="7662220" y="3387076"/>
              <a:ext cx="237387" cy="201109"/>
            </a:xfrm>
            <a:custGeom>
              <a:avLst/>
              <a:gdLst/>
              <a:ahLst/>
              <a:cxnLst/>
              <a:rect l="l" t="t" r="r" b="b"/>
              <a:pathLst>
                <a:path w="1839" h="1558" extrusionOk="0">
                  <a:moveTo>
                    <a:pt x="956" y="1"/>
                  </a:moveTo>
                  <a:cubicBezTo>
                    <a:pt x="416" y="1"/>
                    <a:pt x="1" y="578"/>
                    <a:pt x="260" y="1117"/>
                  </a:cubicBezTo>
                  <a:cubicBezTo>
                    <a:pt x="403" y="1413"/>
                    <a:pt x="681" y="1557"/>
                    <a:pt x="959" y="1557"/>
                  </a:cubicBezTo>
                  <a:cubicBezTo>
                    <a:pt x="1266" y="1557"/>
                    <a:pt x="1572" y="1380"/>
                    <a:pt x="1693" y="1037"/>
                  </a:cubicBezTo>
                  <a:cubicBezTo>
                    <a:pt x="1838" y="635"/>
                    <a:pt x="1622" y="188"/>
                    <a:pt x="1219" y="47"/>
                  </a:cubicBezTo>
                  <a:cubicBezTo>
                    <a:pt x="1130" y="15"/>
                    <a:pt x="1041" y="1"/>
                    <a:pt x="956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409;p32">
              <a:extLst>
                <a:ext uri="{FF2B5EF4-FFF2-40B4-BE49-F238E27FC236}">
                  <a16:creationId xmlns:a16="http://schemas.microsoft.com/office/drawing/2014/main" id="{6FBE5B40-8B01-4296-AB9D-79AB3111C443}"/>
                </a:ext>
              </a:extLst>
            </p:cNvPr>
            <p:cNvSpPr/>
            <p:nvPr/>
          </p:nvSpPr>
          <p:spPr>
            <a:xfrm rot="20403886" flipH="1">
              <a:off x="7906824" y="1875188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223" y="0"/>
                  </a:moveTo>
                  <a:cubicBezTo>
                    <a:pt x="511" y="0"/>
                    <a:pt x="1" y="823"/>
                    <a:pt x="73" y="849"/>
                  </a:cubicBezTo>
                  <a:cubicBezTo>
                    <a:pt x="363" y="962"/>
                    <a:pt x="628" y="1010"/>
                    <a:pt x="857" y="1010"/>
                  </a:cubicBezTo>
                  <a:cubicBezTo>
                    <a:pt x="1669" y="1010"/>
                    <a:pt x="2045" y="420"/>
                    <a:pt x="1594" y="76"/>
                  </a:cubicBezTo>
                  <a:cubicBezTo>
                    <a:pt x="1466" y="23"/>
                    <a:pt x="1342" y="0"/>
                    <a:pt x="1223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410;p32">
              <a:extLst>
                <a:ext uri="{FF2B5EF4-FFF2-40B4-BE49-F238E27FC236}">
                  <a16:creationId xmlns:a16="http://schemas.microsoft.com/office/drawing/2014/main" id="{F12B1D8F-43F0-4549-8B23-17C75AB0402C}"/>
                </a:ext>
              </a:extLst>
            </p:cNvPr>
            <p:cNvSpPr/>
            <p:nvPr/>
          </p:nvSpPr>
          <p:spPr>
            <a:xfrm rot="20403886" flipH="1">
              <a:off x="8004303" y="1919808"/>
              <a:ext cx="123405" cy="46857"/>
            </a:xfrm>
            <a:custGeom>
              <a:avLst/>
              <a:gdLst/>
              <a:ahLst/>
              <a:cxnLst/>
              <a:rect l="l" t="t" r="r" b="b"/>
              <a:pathLst>
                <a:path w="956" h="363" fill="none" extrusionOk="0">
                  <a:moveTo>
                    <a:pt x="1" y="363"/>
                  </a:moveTo>
                  <a:lnTo>
                    <a:pt x="956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411;p32">
              <a:extLst>
                <a:ext uri="{FF2B5EF4-FFF2-40B4-BE49-F238E27FC236}">
                  <a16:creationId xmlns:a16="http://schemas.microsoft.com/office/drawing/2014/main" id="{E35E8713-E556-44B0-9577-7F0CFDC433C0}"/>
                </a:ext>
              </a:extLst>
            </p:cNvPr>
            <p:cNvSpPr/>
            <p:nvPr/>
          </p:nvSpPr>
          <p:spPr>
            <a:xfrm rot="20403886" flipH="1">
              <a:off x="8033145" y="1967988"/>
              <a:ext cx="177234" cy="181102"/>
            </a:xfrm>
            <a:custGeom>
              <a:avLst/>
              <a:gdLst/>
              <a:ahLst/>
              <a:cxnLst/>
              <a:rect l="l" t="t" r="r" b="b"/>
              <a:pathLst>
                <a:path w="1373" h="1403" extrusionOk="0">
                  <a:moveTo>
                    <a:pt x="91" y="1"/>
                  </a:moveTo>
                  <a:cubicBezTo>
                    <a:pt x="34" y="1"/>
                    <a:pt x="0" y="10"/>
                    <a:pt x="1" y="24"/>
                  </a:cubicBezTo>
                  <a:cubicBezTo>
                    <a:pt x="89" y="949"/>
                    <a:pt x="597" y="1403"/>
                    <a:pt x="972" y="1403"/>
                  </a:cubicBezTo>
                  <a:cubicBezTo>
                    <a:pt x="1167" y="1403"/>
                    <a:pt x="1327" y="1280"/>
                    <a:pt x="1372" y="1036"/>
                  </a:cubicBezTo>
                  <a:cubicBezTo>
                    <a:pt x="1317" y="226"/>
                    <a:pt x="388" y="1"/>
                    <a:pt x="91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412;p32">
              <a:extLst>
                <a:ext uri="{FF2B5EF4-FFF2-40B4-BE49-F238E27FC236}">
                  <a16:creationId xmlns:a16="http://schemas.microsoft.com/office/drawing/2014/main" id="{DAD1268C-8294-41E7-BDEE-04BD7386DB54}"/>
                </a:ext>
              </a:extLst>
            </p:cNvPr>
            <p:cNvSpPr/>
            <p:nvPr/>
          </p:nvSpPr>
          <p:spPr>
            <a:xfrm rot="20403886" flipH="1">
              <a:off x="8083211" y="1994501"/>
              <a:ext cx="96556" cy="89712"/>
            </a:xfrm>
            <a:custGeom>
              <a:avLst/>
              <a:gdLst/>
              <a:ahLst/>
              <a:cxnLst/>
              <a:rect l="l" t="t" r="r" b="b"/>
              <a:pathLst>
                <a:path w="748" h="695" fill="none" extrusionOk="0">
                  <a:moveTo>
                    <a:pt x="1" y="1"/>
                  </a:moveTo>
                  <a:lnTo>
                    <a:pt x="748" y="695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413;p32">
              <a:extLst>
                <a:ext uri="{FF2B5EF4-FFF2-40B4-BE49-F238E27FC236}">
                  <a16:creationId xmlns:a16="http://schemas.microsoft.com/office/drawing/2014/main" id="{DB0B9A92-51BE-4D25-991F-B52125F83079}"/>
                </a:ext>
              </a:extLst>
            </p:cNvPr>
            <p:cNvSpPr/>
            <p:nvPr/>
          </p:nvSpPr>
          <p:spPr>
            <a:xfrm rot="20403886" flipH="1">
              <a:off x="7996471" y="1729132"/>
              <a:ext cx="212087" cy="222537"/>
            </a:xfrm>
            <a:custGeom>
              <a:avLst/>
              <a:gdLst/>
              <a:ahLst/>
              <a:cxnLst/>
              <a:rect l="l" t="t" r="r" b="b"/>
              <a:pathLst>
                <a:path w="1643" h="1724" extrusionOk="0">
                  <a:moveTo>
                    <a:pt x="972" y="1"/>
                  </a:moveTo>
                  <a:cubicBezTo>
                    <a:pt x="919" y="1"/>
                    <a:pt x="863" y="10"/>
                    <a:pt x="802" y="29"/>
                  </a:cubicBezTo>
                  <a:cubicBezTo>
                    <a:pt x="0" y="540"/>
                    <a:pt x="478" y="1724"/>
                    <a:pt x="568" y="1724"/>
                  </a:cubicBezTo>
                  <a:cubicBezTo>
                    <a:pt x="569" y="1724"/>
                    <a:pt x="571" y="1723"/>
                    <a:pt x="572" y="1722"/>
                  </a:cubicBezTo>
                  <a:cubicBezTo>
                    <a:pt x="1643" y="1003"/>
                    <a:pt x="1529" y="1"/>
                    <a:pt x="972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414;p32">
              <a:extLst>
                <a:ext uri="{FF2B5EF4-FFF2-40B4-BE49-F238E27FC236}">
                  <a16:creationId xmlns:a16="http://schemas.microsoft.com/office/drawing/2014/main" id="{9C4180E1-1029-4A23-B2A4-EE1EDD8CA321}"/>
                </a:ext>
              </a:extLst>
            </p:cNvPr>
            <p:cNvSpPr/>
            <p:nvPr/>
          </p:nvSpPr>
          <p:spPr>
            <a:xfrm rot="20403886" flipH="1">
              <a:off x="8084742" y="1769200"/>
              <a:ext cx="36531" cy="123918"/>
            </a:xfrm>
            <a:custGeom>
              <a:avLst/>
              <a:gdLst/>
              <a:ahLst/>
              <a:cxnLst/>
              <a:rect l="l" t="t" r="r" b="b"/>
              <a:pathLst>
                <a:path w="283" h="960" fill="none" extrusionOk="0">
                  <a:moveTo>
                    <a:pt x="0" y="960"/>
                  </a:moveTo>
                  <a:lnTo>
                    <a:pt x="283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415;p32">
              <a:extLst>
                <a:ext uri="{FF2B5EF4-FFF2-40B4-BE49-F238E27FC236}">
                  <a16:creationId xmlns:a16="http://schemas.microsoft.com/office/drawing/2014/main" id="{7491E8CA-6805-4E80-93D2-112D1BA769B4}"/>
                </a:ext>
              </a:extLst>
            </p:cNvPr>
            <p:cNvSpPr/>
            <p:nvPr/>
          </p:nvSpPr>
          <p:spPr>
            <a:xfrm rot="20403886" flipH="1">
              <a:off x="8145043" y="1925459"/>
              <a:ext cx="211828" cy="222150"/>
            </a:xfrm>
            <a:custGeom>
              <a:avLst/>
              <a:gdLst/>
              <a:ahLst/>
              <a:cxnLst/>
              <a:rect l="l" t="t" r="r" b="b"/>
              <a:pathLst>
                <a:path w="1641" h="1721" extrusionOk="0">
                  <a:moveTo>
                    <a:pt x="1077" y="1"/>
                  </a:moveTo>
                  <a:cubicBezTo>
                    <a:pt x="1075" y="1"/>
                    <a:pt x="1074" y="1"/>
                    <a:pt x="1073" y="2"/>
                  </a:cubicBezTo>
                  <a:cubicBezTo>
                    <a:pt x="0" y="719"/>
                    <a:pt x="111" y="1720"/>
                    <a:pt x="666" y="1720"/>
                  </a:cubicBezTo>
                  <a:cubicBezTo>
                    <a:pt x="719" y="1720"/>
                    <a:pt x="777" y="1711"/>
                    <a:pt x="838" y="1691"/>
                  </a:cubicBezTo>
                  <a:cubicBezTo>
                    <a:pt x="1640" y="1179"/>
                    <a:pt x="1163" y="1"/>
                    <a:pt x="1077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416;p32">
              <a:extLst>
                <a:ext uri="{FF2B5EF4-FFF2-40B4-BE49-F238E27FC236}">
                  <a16:creationId xmlns:a16="http://schemas.microsoft.com/office/drawing/2014/main" id="{B20B14CB-E3B6-415D-BB88-683A22B0017A}"/>
                </a:ext>
              </a:extLst>
            </p:cNvPr>
            <p:cNvSpPr/>
            <p:nvPr/>
          </p:nvSpPr>
          <p:spPr>
            <a:xfrm rot="20403886" flipH="1">
              <a:off x="8104563" y="1868362"/>
              <a:ext cx="187173" cy="158254"/>
            </a:xfrm>
            <a:custGeom>
              <a:avLst/>
              <a:gdLst/>
              <a:ahLst/>
              <a:cxnLst/>
              <a:rect l="l" t="t" r="r" b="b"/>
              <a:pathLst>
                <a:path w="1450" h="1226" extrusionOk="0">
                  <a:moveTo>
                    <a:pt x="755" y="1"/>
                  </a:moveTo>
                  <a:cubicBezTo>
                    <a:pt x="323" y="1"/>
                    <a:pt x="0" y="465"/>
                    <a:pt x="216" y="890"/>
                  </a:cubicBezTo>
                  <a:cubicBezTo>
                    <a:pt x="332" y="1116"/>
                    <a:pt x="547" y="1226"/>
                    <a:pt x="761" y="1226"/>
                  </a:cubicBezTo>
                  <a:cubicBezTo>
                    <a:pt x="1007" y="1226"/>
                    <a:pt x="1252" y="1082"/>
                    <a:pt x="1344" y="806"/>
                  </a:cubicBezTo>
                  <a:cubicBezTo>
                    <a:pt x="1450" y="483"/>
                    <a:pt x="1273" y="134"/>
                    <a:pt x="950" y="32"/>
                  </a:cubicBezTo>
                  <a:cubicBezTo>
                    <a:pt x="884" y="11"/>
                    <a:pt x="818" y="1"/>
                    <a:pt x="7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430;p32">
              <a:extLst>
                <a:ext uri="{FF2B5EF4-FFF2-40B4-BE49-F238E27FC236}">
                  <a16:creationId xmlns:a16="http://schemas.microsoft.com/office/drawing/2014/main" id="{C2ABC5C9-471B-46A0-9CFA-A8ECF8A3693A}"/>
                </a:ext>
              </a:extLst>
            </p:cNvPr>
            <p:cNvSpPr/>
            <p:nvPr/>
          </p:nvSpPr>
          <p:spPr>
            <a:xfrm rot="20403886" flipH="1">
              <a:off x="6814200" y="1097852"/>
              <a:ext cx="290054" cy="311345"/>
            </a:xfrm>
            <a:custGeom>
              <a:avLst/>
              <a:gdLst/>
              <a:ahLst/>
              <a:cxnLst/>
              <a:rect l="l" t="t" r="r" b="b"/>
              <a:pathLst>
                <a:path w="2247" h="2412" extrusionOk="0">
                  <a:moveTo>
                    <a:pt x="1062" y="0"/>
                  </a:moveTo>
                  <a:lnTo>
                    <a:pt x="1062" y="0"/>
                  </a:lnTo>
                  <a:cubicBezTo>
                    <a:pt x="10" y="863"/>
                    <a:pt x="1" y="2282"/>
                    <a:pt x="1" y="2282"/>
                  </a:cubicBezTo>
                  <a:cubicBezTo>
                    <a:pt x="207" y="2371"/>
                    <a:pt x="414" y="2412"/>
                    <a:pt x="615" y="2412"/>
                  </a:cubicBezTo>
                  <a:cubicBezTo>
                    <a:pt x="1297" y="2412"/>
                    <a:pt x="1916" y="1951"/>
                    <a:pt x="2247" y="1398"/>
                  </a:cubicBezTo>
                  <a:lnTo>
                    <a:pt x="2247" y="1398"/>
                  </a:lnTo>
                  <a:cubicBezTo>
                    <a:pt x="1906" y="1655"/>
                    <a:pt x="1574" y="1856"/>
                    <a:pt x="1310" y="1856"/>
                  </a:cubicBezTo>
                  <a:cubicBezTo>
                    <a:pt x="1129" y="1856"/>
                    <a:pt x="980" y="1761"/>
                    <a:pt x="881" y="1526"/>
                  </a:cubicBezTo>
                  <a:cubicBezTo>
                    <a:pt x="757" y="1154"/>
                    <a:pt x="1027" y="571"/>
                    <a:pt x="10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431;p32">
              <a:extLst>
                <a:ext uri="{FF2B5EF4-FFF2-40B4-BE49-F238E27FC236}">
                  <a16:creationId xmlns:a16="http://schemas.microsoft.com/office/drawing/2014/main" id="{D4945552-1DE9-4516-A54A-A8077763DB99}"/>
                </a:ext>
              </a:extLst>
            </p:cNvPr>
            <p:cNvSpPr/>
            <p:nvPr/>
          </p:nvSpPr>
          <p:spPr>
            <a:xfrm rot="20403886" flipH="1">
              <a:off x="6700457" y="1051605"/>
              <a:ext cx="285536" cy="323350"/>
            </a:xfrm>
            <a:custGeom>
              <a:avLst/>
              <a:gdLst/>
              <a:ahLst/>
              <a:cxnLst/>
              <a:rect l="l" t="t" r="r" b="b"/>
              <a:pathLst>
                <a:path w="2212" h="2505" extrusionOk="0">
                  <a:moveTo>
                    <a:pt x="2211" y="1"/>
                  </a:moveTo>
                  <a:cubicBezTo>
                    <a:pt x="1349" y="32"/>
                    <a:pt x="739" y="293"/>
                    <a:pt x="306" y="646"/>
                  </a:cubicBezTo>
                  <a:cubicBezTo>
                    <a:pt x="271" y="1217"/>
                    <a:pt x="1" y="1800"/>
                    <a:pt x="125" y="2176"/>
                  </a:cubicBezTo>
                  <a:cubicBezTo>
                    <a:pt x="225" y="2411"/>
                    <a:pt x="374" y="2505"/>
                    <a:pt x="554" y="2505"/>
                  </a:cubicBezTo>
                  <a:cubicBezTo>
                    <a:pt x="818" y="2505"/>
                    <a:pt x="1149" y="2303"/>
                    <a:pt x="1491" y="2048"/>
                  </a:cubicBezTo>
                  <a:cubicBezTo>
                    <a:pt x="1584" y="1893"/>
                    <a:pt x="1654" y="1725"/>
                    <a:pt x="1703" y="1548"/>
                  </a:cubicBezTo>
                  <a:cubicBezTo>
                    <a:pt x="1831" y="1022"/>
                    <a:pt x="2004" y="505"/>
                    <a:pt x="22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432;p32">
              <a:extLst>
                <a:ext uri="{FF2B5EF4-FFF2-40B4-BE49-F238E27FC236}">
                  <a16:creationId xmlns:a16="http://schemas.microsoft.com/office/drawing/2014/main" id="{973CE74F-41F3-4BC6-977F-F292A0D2EDA4}"/>
                </a:ext>
              </a:extLst>
            </p:cNvPr>
            <p:cNvSpPr/>
            <p:nvPr/>
          </p:nvSpPr>
          <p:spPr>
            <a:xfrm rot="20403886" flipH="1">
              <a:off x="7251810" y="1401869"/>
              <a:ext cx="204987" cy="176326"/>
            </a:xfrm>
            <a:custGeom>
              <a:avLst/>
              <a:gdLst/>
              <a:ahLst/>
              <a:cxnLst/>
              <a:rect l="l" t="t" r="r" b="b"/>
              <a:pathLst>
                <a:path w="1588" h="1366" extrusionOk="0">
                  <a:moveTo>
                    <a:pt x="1486" y="1"/>
                  </a:moveTo>
                  <a:lnTo>
                    <a:pt x="1486" y="1"/>
                  </a:lnTo>
                  <a:cubicBezTo>
                    <a:pt x="566" y="72"/>
                    <a:pt x="1" y="854"/>
                    <a:pt x="1" y="854"/>
                  </a:cubicBezTo>
                  <a:cubicBezTo>
                    <a:pt x="220" y="1218"/>
                    <a:pt x="595" y="1366"/>
                    <a:pt x="971" y="1366"/>
                  </a:cubicBezTo>
                  <a:cubicBezTo>
                    <a:pt x="1185" y="1366"/>
                    <a:pt x="1400" y="1318"/>
                    <a:pt x="1588" y="1234"/>
                  </a:cubicBezTo>
                  <a:lnTo>
                    <a:pt x="1588" y="1234"/>
                  </a:lnTo>
                  <a:cubicBezTo>
                    <a:pt x="1549" y="1235"/>
                    <a:pt x="1510" y="1236"/>
                    <a:pt x="1472" y="1236"/>
                  </a:cubicBezTo>
                  <a:cubicBezTo>
                    <a:pt x="1038" y="1236"/>
                    <a:pt x="698" y="1157"/>
                    <a:pt x="783" y="775"/>
                  </a:cubicBezTo>
                  <a:cubicBezTo>
                    <a:pt x="863" y="523"/>
                    <a:pt x="1243" y="306"/>
                    <a:pt x="1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433;p32">
              <a:extLst>
                <a:ext uri="{FF2B5EF4-FFF2-40B4-BE49-F238E27FC236}">
                  <a16:creationId xmlns:a16="http://schemas.microsoft.com/office/drawing/2014/main" id="{89727DE0-5177-4025-85CD-5B1B1538DCCE}"/>
                </a:ext>
              </a:extLst>
            </p:cNvPr>
            <p:cNvSpPr/>
            <p:nvPr/>
          </p:nvSpPr>
          <p:spPr>
            <a:xfrm rot="20403886" flipH="1">
              <a:off x="7100942" y="1443679"/>
              <a:ext cx="270304" cy="160190"/>
            </a:xfrm>
            <a:custGeom>
              <a:avLst/>
              <a:gdLst/>
              <a:ahLst/>
              <a:cxnLst/>
              <a:rect l="l" t="t" r="r" b="b"/>
              <a:pathLst>
                <a:path w="2094" h="1241" extrusionOk="0">
                  <a:moveTo>
                    <a:pt x="916" y="0"/>
                  </a:moveTo>
                  <a:cubicBezTo>
                    <a:pt x="873" y="0"/>
                    <a:pt x="831" y="2"/>
                    <a:pt x="789" y="5"/>
                  </a:cubicBezTo>
                  <a:cubicBezTo>
                    <a:pt x="546" y="310"/>
                    <a:pt x="166" y="527"/>
                    <a:pt x="86" y="779"/>
                  </a:cubicBezTo>
                  <a:cubicBezTo>
                    <a:pt x="1" y="1161"/>
                    <a:pt x="341" y="1240"/>
                    <a:pt x="775" y="1240"/>
                  </a:cubicBezTo>
                  <a:cubicBezTo>
                    <a:pt x="813" y="1240"/>
                    <a:pt x="852" y="1239"/>
                    <a:pt x="891" y="1238"/>
                  </a:cubicBezTo>
                  <a:cubicBezTo>
                    <a:pt x="1001" y="1190"/>
                    <a:pt x="1107" y="1123"/>
                    <a:pt x="1200" y="1044"/>
                  </a:cubicBezTo>
                  <a:cubicBezTo>
                    <a:pt x="1483" y="805"/>
                    <a:pt x="1779" y="584"/>
                    <a:pt x="2093" y="385"/>
                  </a:cubicBezTo>
                  <a:cubicBezTo>
                    <a:pt x="1660" y="102"/>
                    <a:pt x="1266" y="0"/>
                    <a:pt x="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434;p32">
              <a:extLst>
                <a:ext uri="{FF2B5EF4-FFF2-40B4-BE49-F238E27FC236}">
                  <a16:creationId xmlns:a16="http://schemas.microsoft.com/office/drawing/2014/main" id="{D63EA5F8-30D7-4235-AA12-67E4705C8899}"/>
                </a:ext>
              </a:extLst>
            </p:cNvPr>
            <p:cNvSpPr/>
            <p:nvPr/>
          </p:nvSpPr>
          <p:spPr>
            <a:xfrm rot="20403886" flipH="1">
              <a:off x="8251811" y="2987080"/>
              <a:ext cx="255201" cy="777459"/>
            </a:xfrm>
            <a:custGeom>
              <a:avLst/>
              <a:gdLst/>
              <a:ahLst/>
              <a:cxnLst/>
              <a:rect l="l" t="t" r="r" b="b"/>
              <a:pathLst>
                <a:path w="1977" h="6023" extrusionOk="0">
                  <a:moveTo>
                    <a:pt x="14" y="0"/>
                  </a:moveTo>
                  <a:lnTo>
                    <a:pt x="0" y="18"/>
                  </a:lnTo>
                  <a:cubicBezTo>
                    <a:pt x="75" y="76"/>
                    <a:pt x="151" y="138"/>
                    <a:pt x="221" y="199"/>
                  </a:cubicBezTo>
                  <a:cubicBezTo>
                    <a:pt x="407" y="367"/>
                    <a:pt x="579" y="553"/>
                    <a:pt x="734" y="748"/>
                  </a:cubicBezTo>
                  <a:cubicBezTo>
                    <a:pt x="840" y="876"/>
                    <a:pt x="938" y="1013"/>
                    <a:pt x="1030" y="1154"/>
                  </a:cubicBezTo>
                  <a:cubicBezTo>
                    <a:pt x="1132" y="1309"/>
                    <a:pt x="1225" y="1473"/>
                    <a:pt x="1305" y="1641"/>
                  </a:cubicBezTo>
                  <a:cubicBezTo>
                    <a:pt x="1393" y="1818"/>
                    <a:pt x="1468" y="2003"/>
                    <a:pt x="1534" y="2193"/>
                  </a:cubicBezTo>
                  <a:cubicBezTo>
                    <a:pt x="1601" y="2388"/>
                    <a:pt x="1649" y="2587"/>
                    <a:pt x="1689" y="2790"/>
                  </a:cubicBezTo>
                  <a:cubicBezTo>
                    <a:pt x="1729" y="2994"/>
                    <a:pt x="1751" y="3197"/>
                    <a:pt x="1764" y="3405"/>
                  </a:cubicBezTo>
                  <a:cubicBezTo>
                    <a:pt x="1769" y="3507"/>
                    <a:pt x="1769" y="3608"/>
                    <a:pt x="1769" y="3705"/>
                  </a:cubicBezTo>
                  <a:cubicBezTo>
                    <a:pt x="1769" y="3807"/>
                    <a:pt x="1760" y="3904"/>
                    <a:pt x="1756" y="4002"/>
                  </a:cubicBezTo>
                  <a:cubicBezTo>
                    <a:pt x="1738" y="4187"/>
                    <a:pt x="1716" y="4373"/>
                    <a:pt x="1680" y="4554"/>
                  </a:cubicBezTo>
                  <a:cubicBezTo>
                    <a:pt x="1667" y="4643"/>
                    <a:pt x="1645" y="4727"/>
                    <a:pt x="1623" y="4806"/>
                  </a:cubicBezTo>
                  <a:cubicBezTo>
                    <a:pt x="1601" y="4890"/>
                    <a:pt x="1588" y="4970"/>
                    <a:pt x="1561" y="5041"/>
                  </a:cubicBezTo>
                  <a:cubicBezTo>
                    <a:pt x="1517" y="5191"/>
                    <a:pt x="1473" y="5328"/>
                    <a:pt x="1428" y="5447"/>
                  </a:cubicBezTo>
                  <a:cubicBezTo>
                    <a:pt x="1384" y="5562"/>
                    <a:pt x="1349" y="5669"/>
                    <a:pt x="1309" y="5753"/>
                  </a:cubicBezTo>
                  <a:lnTo>
                    <a:pt x="1194" y="6013"/>
                  </a:lnTo>
                  <a:lnTo>
                    <a:pt x="1216" y="6022"/>
                  </a:lnTo>
                  <a:lnTo>
                    <a:pt x="1252" y="5956"/>
                  </a:lnTo>
                  <a:cubicBezTo>
                    <a:pt x="1278" y="5916"/>
                    <a:pt x="1318" y="5850"/>
                    <a:pt x="1362" y="5775"/>
                  </a:cubicBezTo>
                  <a:cubicBezTo>
                    <a:pt x="1411" y="5695"/>
                    <a:pt x="1459" y="5593"/>
                    <a:pt x="1517" y="5478"/>
                  </a:cubicBezTo>
                  <a:cubicBezTo>
                    <a:pt x="1579" y="5346"/>
                    <a:pt x="1636" y="5213"/>
                    <a:pt x="1685" y="5076"/>
                  </a:cubicBezTo>
                  <a:cubicBezTo>
                    <a:pt x="1716" y="5005"/>
                    <a:pt x="1738" y="4926"/>
                    <a:pt x="1764" y="4842"/>
                  </a:cubicBezTo>
                  <a:cubicBezTo>
                    <a:pt x="1795" y="4758"/>
                    <a:pt x="1817" y="4674"/>
                    <a:pt x="1840" y="4585"/>
                  </a:cubicBezTo>
                  <a:cubicBezTo>
                    <a:pt x="1857" y="4497"/>
                    <a:pt x="1884" y="4404"/>
                    <a:pt x="1901" y="4307"/>
                  </a:cubicBezTo>
                  <a:cubicBezTo>
                    <a:pt x="1915" y="4214"/>
                    <a:pt x="1937" y="4117"/>
                    <a:pt x="1946" y="4015"/>
                  </a:cubicBezTo>
                  <a:cubicBezTo>
                    <a:pt x="1950" y="3913"/>
                    <a:pt x="1968" y="3812"/>
                    <a:pt x="1968" y="3710"/>
                  </a:cubicBezTo>
                  <a:cubicBezTo>
                    <a:pt x="1968" y="3604"/>
                    <a:pt x="1977" y="3498"/>
                    <a:pt x="1968" y="3392"/>
                  </a:cubicBezTo>
                  <a:cubicBezTo>
                    <a:pt x="1959" y="3175"/>
                    <a:pt x="1937" y="2963"/>
                    <a:pt x="1897" y="2751"/>
                  </a:cubicBezTo>
                  <a:cubicBezTo>
                    <a:pt x="1857" y="2538"/>
                    <a:pt x="1800" y="2330"/>
                    <a:pt x="1729" y="2127"/>
                  </a:cubicBezTo>
                  <a:cubicBezTo>
                    <a:pt x="1689" y="2025"/>
                    <a:pt x="1658" y="1924"/>
                    <a:pt x="1610" y="1831"/>
                  </a:cubicBezTo>
                  <a:lnTo>
                    <a:pt x="1543" y="1689"/>
                  </a:lnTo>
                  <a:lnTo>
                    <a:pt x="1473" y="1557"/>
                  </a:lnTo>
                  <a:cubicBezTo>
                    <a:pt x="1428" y="1464"/>
                    <a:pt x="1380" y="1380"/>
                    <a:pt x="1327" y="1296"/>
                  </a:cubicBezTo>
                  <a:cubicBezTo>
                    <a:pt x="1269" y="1216"/>
                    <a:pt x="1221" y="1137"/>
                    <a:pt x="1163" y="1066"/>
                  </a:cubicBezTo>
                  <a:cubicBezTo>
                    <a:pt x="1061" y="925"/>
                    <a:pt x="951" y="792"/>
                    <a:pt x="831" y="664"/>
                  </a:cubicBezTo>
                  <a:cubicBezTo>
                    <a:pt x="734" y="558"/>
                    <a:pt x="628" y="456"/>
                    <a:pt x="518" y="363"/>
                  </a:cubicBezTo>
                  <a:cubicBezTo>
                    <a:pt x="420" y="279"/>
                    <a:pt x="332" y="213"/>
                    <a:pt x="257" y="155"/>
                  </a:cubicBezTo>
                  <a:cubicBezTo>
                    <a:pt x="182" y="98"/>
                    <a:pt x="120" y="62"/>
                    <a:pt x="80" y="36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435;p32">
              <a:extLst>
                <a:ext uri="{FF2B5EF4-FFF2-40B4-BE49-F238E27FC236}">
                  <a16:creationId xmlns:a16="http://schemas.microsoft.com/office/drawing/2014/main" id="{6384D8DA-44D6-47AF-AE46-4A176EF9FDA1}"/>
                </a:ext>
              </a:extLst>
            </p:cNvPr>
            <p:cNvSpPr/>
            <p:nvPr/>
          </p:nvSpPr>
          <p:spPr>
            <a:xfrm rot="20403886" flipH="1">
              <a:off x="8202037" y="2724779"/>
              <a:ext cx="343753" cy="295726"/>
            </a:xfrm>
            <a:custGeom>
              <a:avLst/>
              <a:gdLst/>
              <a:ahLst/>
              <a:cxnLst/>
              <a:rect l="l" t="t" r="r" b="b"/>
              <a:pathLst>
                <a:path w="2663" h="2291" extrusionOk="0">
                  <a:moveTo>
                    <a:pt x="1464" y="1"/>
                  </a:moveTo>
                  <a:cubicBezTo>
                    <a:pt x="1862" y="598"/>
                    <a:pt x="2110" y="1155"/>
                    <a:pt x="1517" y="1371"/>
                  </a:cubicBezTo>
                  <a:cubicBezTo>
                    <a:pt x="1463" y="1386"/>
                    <a:pt x="1405" y="1392"/>
                    <a:pt x="1344" y="1392"/>
                  </a:cubicBezTo>
                  <a:cubicBezTo>
                    <a:pt x="976" y="1392"/>
                    <a:pt x="490" y="1163"/>
                    <a:pt x="1" y="1106"/>
                  </a:cubicBezTo>
                  <a:lnTo>
                    <a:pt x="1" y="1106"/>
                  </a:lnTo>
                  <a:cubicBezTo>
                    <a:pt x="806" y="2207"/>
                    <a:pt x="2220" y="2291"/>
                    <a:pt x="2220" y="2291"/>
                  </a:cubicBezTo>
                  <a:cubicBezTo>
                    <a:pt x="2662" y="1407"/>
                    <a:pt x="2154" y="469"/>
                    <a:pt x="14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436;p32">
              <a:extLst>
                <a:ext uri="{FF2B5EF4-FFF2-40B4-BE49-F238E27FC236}">
                  <a16:creationId xmlns:a16="http://schemas.microsoft.com/office/drawing/2014/main" id="{5DE10BAE-4781-483F-A4E6-55A5CE5BB51E}"/>
                </a:ext>
              </a:extLst>
            </p:cNvPr>
            <p:cNvSpPr/>
            <p:nvPr/>
          </p:nvSpPr>
          <p:spPr>
            <a:xfrm rot="20403886" flipH="1">
              <a:off x="8231080" y="2599771"/>
              <a:ext cx="344270" cy="287078"/>
            </a:xfrm>
            <a:custGeom>
              <a:avLst/>
              <a:gdLst/>
              <a:ahLst/>
              <a:cxnLst/>
              <a:rect l="l" t="t" r="r" b="b"/>
              <a:pathLst>
                <a:path w="2667" h="2224" extrusionOk="0">
                  <a:moveTo>
                    <a:pt x="18" y="1"/>
                  </a:moveTo>
                  <a:lnTo>
                    <a:pt x="18" y="1"/>
                  </a:lnTo>
                  <a:cubicBezTo>
                    <a:pt x="1" y="858"/>
                    <a:pt x="226" y="1486"/>
                    <a:pt x="558" y="1937"/>
                  </a:cubicBezTo>
                  <a:cubicBezTo>
                    <a:pt x="1047" y="1994"/>
                    <a:pt x="1533" y="2223"/>
                    <a:pt x="1901" y="2223"/>
                  </a:cubicBezTo>
                  <a:cubicBezTo>
                    <a:pt x="1962" y="2223"/>
                    <a:pt x="2020" y="2217"/>
                    <a:pt x="2074" y="2202"/>
                  </a:cubicBezTo>
                  <a:cubicBezTo>
                    <a:pt x="2667" y="1986"/>
                    <a:pt x="2419" y="1429"/>
                    <a:pt x="2021" y="832"/>
                  </a:cubicBezTo>
                  <a:cubicBezTo>
                    <a:pt x="1871" y="730"/>
                    <a:pt x="1707" y="651"/>
                    <a:pt x="1539" y="593"/>
                  </a:cubicBezTo>
                  <a:cubicBezTo>
                    <a:pt x="828" y="372"/>
                    <a:pt x="823" y="412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437;p32">
              <a:extLst>
                <a:ext uri="{FF2B5EF4-FFF2-40B4-BE49-F238E27FC236}">
                  <a16:creationId xmlns:a16="http://schemas.microsoft.com/office/drawing/2014/main" id="{0337E38F-DC25-489D-A655-DC27508FB08B}"/>
                </a:ext>
              </a:extLst>
            </p:cNvPr>
            <p:cNvSpPr/>
            <p:nvPr/>
          </p:nvSpPr>
          <p:spPr>
            <a:xfrm rot="20403886" flipH="1">
              <a:off x="8232710" y="3163809"/>
              <a:ext cx="230804" cy="176067"/>
            </a:xfrm>
            <a:custGeom>
              <a:avLst/>
              <a:gdLst/>
              <a:ahLst/>
              <a:cxnLst/>
              <a:rect l="l" t="t" r="r" b="b"/>
              <a:pathLst>
                <a:path w="1788" h="1364" extrusionOk="0">
                  <a:moveTo>
                    <a:pt x="713" y="1"/>
                  </a:moveTo>
                  <a:lnTo>
                    <a:pt x="713" y="1"/>
                  </a:lnTo>
                  <a:cubicBezTo>
                    <a:pt x="1097" y="301"/>
                    <a:pt x="1376" y="611"/>
                    <a:pt x="1035" y="867"/>
                  </a:cubicBezTo>
                  <a:cubicBezTo>
                    <a:pt x="814" y="1013"/>
                    <a:pt x="386" y="938"/>
                    <a:pt x="1" y="1013"/>
                  </a:cubicBezTo>
                  <a:cubicBezTo>
                    <a:pt x="396" y="1297"/>
                    <a:pt x="843" y="1364"/>
                    <a:pt x="1177" y="1364"/>
                  </a:cubicBezTo>
                  <a:cubicBezTo>
                    <a:pt x="1479" y="1364"/>
                    <a:pt x="1690" y="1309"/>
                    <a:pt x="1690" y="1309"/>
                  </a:cubicBezTo>
                  <a:cubicBezTo>
                    <a:pt x="1787" y="655"/>
                    <a:pt x="1261" y="160"/>
                    <a:pt x="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438;p32">
              <a:extLst>
                <a:ext uri="{FF2B5EF4-FFF2-40B4-BE49-F238E27FC236}">
                  <a16:creationId xmlns:a16="http://schemas.microsoft.com/office/drawing/2014/main" id="{6D3F84E8-7DDA-4B4A-88FE-1E8741FAA424}"/>
                </a:ext>
              </a:extLst>
            </p:cNvPr>
            <p:cNvSpPr/>
            <p:nvPr/>
          </p:nvSpPr>
          <p:spPr>
            <a:xfrm rot="20403886" flipH="1">
              <a:off x="8271144" y="3125060"/>
              <a:ext cx="275209" cy="145733"/>
            </a:xfrm>
            <a:custGeom>
              <a:avLst/>
              <a:gdLst/>
              <a:ahLst/>
              <a:cxnLst/>
              <a:rect l="l" t="t" r="r" b="b"/>
              <a:pathLst>
                <a:path w="2132" h="1129" extrusionOk="0">
                  <a:moveTo>
                    <a:pt x="1" y="1"/>
                  </a:moveTo>
                  <a:lnTo>
                    <a:pt x="1" y="1"/>
                  </a:lnTo>
                  <a:cubicBezTo>
                    <a:pt x="173" y="553"/>
                    <a:pt x="452" y="907"/>
                    <a:pt x="761" y="1128"/>
                  </a:cubicBezTo>
                  <a:cubicBezTo>
                    <a:pt x="1142" y="1053"/>
                    <a:pt x="1570" y="1128"/>
                    <a:pt x="1796" y="982"/>
                  </a:cubicBezTo>
                  <a:cubicBezTo>
                    <a:pt x="2132" y="726"/>
                    <a:pt x="1853" y="416"/>
                    <a:pt x="1473" y="116"/>
                  </a:cubicBezTo>
                  <a:cubicBezTo>
                    <a:pt x="1354" y="85"/>
                    <a:pt x="1230" y="67"/>
                    <a:pt x="1106" y="67"/>
                  </a:cubicBezTo>
                  <a:cubicBezTo>
                    <a:pt x="1076" y="67"/>
                    <a:pt x="1045" y="67"/>
                    <a:pt x="1014" y="67"/>
                  </a:cubicBezTo>
                  <a:cubicBezTo>
                    <a:pt x="677" y="67"/>
                    <a:pt x="337" y="4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8" name="Grupo 147">
            <a:extLst>
              <a:ext uri="{FF2B5EF4-FFF2-40B4-BE49-F238E27FC236}">
                <a16:creationId xmlns:a16="http://schemas.microsoft.com/office/drawing/2014/main" id="{962FAF43-F229-43F4-A194-3F2F4DA95D61}"/>
              </a:ext>
            </a:extLst>
          </p:cNvPr>
          <p:cNvGrpSpPr/>
          <p:nvPr/>
        </p:nvGrpSpPr>
        <p:grpSpPr>
          <a:xfrm>
            <a:off x="20284" y="1857190"/>
            <a:ext cx="1874893" cy="3585037"/>
            <a:chOff x="568656" y="510087"/>
            <a:chExt cx="1874893" cy="3585037"/>
          </a:xfrm>
        </p:grpSpPr>
        <p:sp>
          <p:nvSpPr>
            <p:cNvPr id="149" name="Google Shape;440;p32">
              <a:extLst>
                <a:ext uri="{FF2B5EF4-FFF2-40B4-BE49-F238E27FC236}">
                  <a16:creationId xmlns:a16="http://schemas.microsoft.com/office/drawing/2014/main" id="{8B1AD703-2CA5-4BC8-880D-75EC26BC6A3A}"/>
                </a:ext>
              </a:extLst>
            </p:cNvPr>
            <p:cNvSpPr/>
            <p:nvPr/>
          </p:nvSpPr>
          <p:spPr>
            <a:xfrm rot="1196114">
              <a:off x="697139" y="1871225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193" y="0"/>
                  </a:moveTo>
                  <a:cubicBezTo>
                    <a:pt x="378" y="0"/>
                    <a:pt x="0" y="590"/>
                    <a:pt x="453" y="932"/>
                  </a:cubicBezTo>
                  <a:cubicBezTo>
                    <a:pt x="582" y="986"/>
                    <a:pt x="707" y="1009"/>
                    <a:pt x="827" y="1009"/>
                  </a:cubicBezTo>
                  <a:cubicBezTo>
                    <a:pt x="1538" y="1009"/>
                    <a:pt x="2046" y="189"/>
                    <a:pt x="1974" y="158"/>
                  </a:cubicBezTo>
                  <a:cubicBezTo>
                    <a:pt x="1685" y="47"/>
                    <a:pt x="1422" y="0"/>
                    <a:pt x="1193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441;p32">
              <a:extLst>
                <a:ext uri="{FF2B5EF4-FFF2-40B4-BE49-F238E27FC236}">
                  <a16:creationId xmlns:a16="http://schemas.microsoft.com/office/drawing/2014/main" id="{7C701987-4197-4EDC-BE88-D37F98823D03}"/>
                </a:ext>
              </a:extLst>
            </p:cNvPr>
            <p:cNvSpPr/>
            <p:nvPr/>
          </p:nvSpPr>
          <p:spPr>
            <a:xfrm rot="1196114">
              <a:off x="775405" y="1918943"/>
              <a:ext cx="122889" cy="41177"/>
            </a:xfrm>
            <a:custGeom>
              <a:avLst/>
              <a:gdLst/>
              <a:ahLst/>
              <a:cxnLst/>
              <a:rect l="l" t="t" r="r" b="b"/>
              <a:pathLst>
                <a:path w="952" h="319" fill="none" extrusionOk="0">
                  <a:moveTo>
                    <a:pt x="951" y="0"/>
                  </a:moveTo>
                  <a:lnTo>
                    <a:pt x="1" y="319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442;p32">
              <a:extLst>
                <a:ext uri="{FF2B5EF4-FFF2-40B4-BE49-F238E27FC236}">
                  <a16:creationId xmlns:a16="http://schemas.microsoft.com/office/drawing/2014/main" id="{AC1A0F19-E28C-417F-8E9D-2496E2933C61}"/>
                </a:ext>
              </a:extLst>
            </p:cNvPr>
            <p:cNvSpPr/>
            <p:nvPr/>
          </p:nvSpPr>
          <p:spPr>
            <a:xfrm rot="1196114">
              <a:off x="823584" y="1727854"/>
              <a:ext cx="177879" cy="180973"/>
            </a:xfrm>
            <a:custGeom>
              <a:avLst/>
              <a:gdLst/>
              <a:ahLst/>
              <a:cxnLst/>
              <a:rect l="l" t="t" r="r" b="b"/>
              <a:pathLst>
                <a:path w="1378" h="1402" extrusionOk="0">
                  <a:moveTo>
                    <a:pt x="401" y="0"/>
                  </a:moveTo>
                  <a:cubicBezTo>
                    <a:pt x="205" y="0"/>
                    <a:pt x="46" y="124"/>
                    <a:pt x="1" y="369"/>
                  </a:cubicBezTo>
                  <a:cubicBezTo>
                    <a:pt x="56" y="1175"/>
                    <a:pt x="977" y="1402"/>
                    <a:pt x="1280" y="1402"/>
                  </a:cubicBezTo>
                  <a:cubicBezTo>
                    <a:pt x="1341" y="1402"/>
                    <a:pt x="1377" y="1392"/>
                    <a:pt x="1376" y="1377"/>
                  </a:cubicBezTo>
                  <a:cubicBezTo>
                    <a:pt x="1285" y="455"/>
                    <a:pt x="777" y="0"/>
                    <a:pt x="401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443;p32">
              <a:extLst>
                <a:ext uri="{FF2B5EF4-FFF2-40B4-BE49-F238E27FC236}">
                  <a16:creationId xmlns:a16="http://schemas.microsoft.com/office/drawing/2014/main" id="{D8296CA4-61B4-459D-8FA4-48BEE54B4F50}"/>
                </a:ext>
              </a:extLst>
            </p:cNvPr>
            <p:cNvSpPr/>
            <p:nvPr/>
          </p:nvSpPr>
          <p:spPr>
            <a:xfrm rot="1196114">
              <a:off x="861951" y="1776346"/>
              <a:ext cx="91909" cy="92035"/>
            </a:xfrm>
            <a:custGeom>
              <a:avLst/>
              <a:gdLst/>
              <a:ahLst/>
              <a:cxnLst/>
              <a:rect l="l" t="t" r="r" b="b"/>
              <a:pathLst>
                <a:path w="712" h="713" fill="none" extrusionOk="0">
                  <a:moveTo>
                    <a:pt x="712" y="712"/>
                  </a:moveTo>
                  <a:lnTo>
                    <a:pt x="0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444;p32">
              <a:extLst>
                <a:ext uri="{FF2B5EF4-FFF2-40B4-BE49-F238E27FC236}">
                  <a16:creationId xmlns:a16="http://schemas.microsoft.com/office/drawing/2014/main" id="{73201683-5A7F-428E-9DE0-2964D41F8EA5}"/>
                </a:ext>
              </a:extLst>
            </p:cNvPr>
            <p:cNvSpPr/>
            <p:nvPr/>
          </p:nvSpPr>
          <p:spPr>
            <a:xfrm rot="1196114">
              <a:off x="883659" y="1962849"/>
              <a:ext cx="32658" cy="127275"/>
            </a:xfrm>
            <a:custGeom>
              <a:avLst/>
              <a:gdLst/>
              <a:ahLst/>
              <a:cxnLst/>
              <a:rect l="l" t="t" r="r" b="b"/>
              <a:pathLst>
                <a:path w="253" h="986" fill="none" extrusionOk="0">
                  <a:moveTo>
                    <a:pt x="253" y="0"/>
                  </a:moveTo>
                  <a:lnTo>
                    <a:pt x="1" y="986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446;p32">
              <a:extLst>
                <a:ext uri="{FF2B5EF4-FFF2-40B4-BE49-F238E27FC236}">
                  <a16:creationId xmlns:a16="http://schemas.microsoft.com/office/drawing/2014/main" id="{9BC292A3-589B-408F-918D-6EAD2F574030}"/>
                </a:ext>
              </a:extLst>
            </p:cNvPr>
            <p:cNvSpPr/>
            <p:nvPr/>
          </p:nvSpPr>
          <p:spPr>
            <a:xfrm rot="1196114">
              <a:off x="884336" y="1969057"/>
              <a:ext cx="297541" cy="465856"/>
            </a:xfrm>
            <a:custGeom>
              <a:avLst/>
              <a:gdLst/>
              <a:ahLst/>
              <a:cxnLst/>
              <a:rect l="l" t="t" r="r" b="b"/>
              <a:pathLst>
                <a:path w="2305" h="3609" extrusionOk="0">
                  <a:moveTo>
                    <a:pt x="14" y="0"/>
                  </a:moveTo>
                  <a:lnTo>
                    <a:pt x="1" y="14"/>
                  </a:lnTo>
                  <a:cubicBezTo>
                    <a:pt x="1" y="14"/>
                    <a:pt x="49" y="62"/>
                    <a:pt x="129" y="146"/>
                  </a:cubicBezTo>
                  <a:cubicBezTo>
                    <a:pt x="164" y="191"/>
                    <a:pt x="217" y="239"/>
                    <a:pt x="270" y="301"/>
                  </a:cubicBezTo>
                  <a:lnTo>
                    <a:pt x="447" y="509"/>
                  </a:lnTo>
                  <a:cubicBezTo>
                    <a:pt x="513" y="584"/>
                    <a:pt x="580" y="672"/>
                    <a:pt x="651" y="765"/>
                  </a:cubicBezTo>
                  <a:cubicBezTo>
                    <a:pt x="721" y="854"/>
                    <a:pt x="801" y="947"/>
                    <a:pt x="872" y="1053"/>
                  </a:cubicBezTo>
                  <a:lnTo>
                    <a:pt x="1093" y="1367"/>
                  </a:lnTo>
                  <a:cubicBezTo>
                    <a:pt x="1172" y="1473"/>
                    <a:pt x="1239" y="1592"/>
                    <a:pt x="1309" y="1703"/>
                  </a:cubicBezTo>
                  <a:lnTo>
                    <a:pt x="1522" y="2043"/>
                  </a:lnTo>
                  <a:cubicBezTo>
                    <a:pt x="1592" y="2154"/>
                    <a:pt x="1650" y="2273"/>
                    <a:pt x="1707" y="2383"/>
                  </a:cubicBezTo>
                  <a:cubicBezTo>
                    <a:pt x="1765" y="2494"/>
                    <a:pt x="1822" y="2600"/>
                    <a:pt x="1875" y="2702"/>
                  </a:cubicBezTo>
                  <a:cubicBezTo>
                    <a:pt x="1928" y="2795"/>
                    <a:pt x="1972" y="2892"/>
                    <a:pt x="2017" y="2994"/>
                  </a:cubicBezTo>
                  <a:lnTo>
                    <a:pt x="2282" y="3608"/>
                  </a:lnTo>
                  <a:lnTo>
                    <a:pt x="2304" y="3599"/>
                  </a:lnTo>
                  <a:cubicBezTo>
                    <a:pt x="2255" y="3378"/>
                    <a:pt x="2202" y="3157"/>
                    <a:pt x="2132" y="2941"/>
                  </a:cubicBezTo>
                  <a:cubicBezTo>
                    <a:pt x="2105" y="2834"/>
                    <a:pt x="2065" y="2733"/>
                    <a:pt x="2021" y="2631"/>
                  </a:cubicBezTo>
                  <a:cubicBezTo>
                    <a:pt x="1977" y="2525"/>
                    <a:pt x="1928" y="2410"/>
                    <a:pt x="1871" y="2295"/>
                  </a:cubicBezTo>
                  <a:lnTo>
                    <a:pt x="1791" y="2118"/>
                  </a:lnTo>
                  <a:cubicBezTo>
                    <a:pt x="1765" y="2056"/>
                    <a:pt x="1734" y="1994"/>
                    <a:pt x="1698" y="1941"/>
                  </a:cubicBezTo>
                  <a:lnTo>
                    <a:pt x="1491" y="1592"/>
                  </a:lnTo>
                  <a:cubicBezTo>
                    <a:pt x="1415" y="1473"/>
                    <a:pt x="1340" y="1362"/>
                    <a:pt x="1261" y="1252"/>
                  </a:cubicBezTo>
                  <a:cubicBezTo>
                    <a:pt x="1185" y="1141"/>
                    <a:pt x="1101" y="1039"/>
                    <a:pt x="1022" y="938"/>
                  </a:cubicBezTo>
                  <a:cubicBezTo>
                    <a:pt x="947" y="845"/>
                    <a:pt x="863" y="752"/>
                    <a:pt x="779" y="664"/>
                  </a:cubicBezTo>
                  <a:cubicBezTo>
                    <a:pt x="699" y="580"/>
                    <a:pt x="624" y="496"/>
                    <a:pt x="549" y="429"/>
                  </a:cubicBezTo>
                  <a:cubicBezTo>
                    <a:pt x="474" y="359"/>
                    <a:pt x="399" y="297"/>
                    <a:pt x="341" y="239"/>
                  </a:cubicBezTo>
                  <a:cubicBezTo>
                    <a:pt x="279" y="186"/>
                    <a:pt x="217" y="142"/>
                    <a:pt x="169" y="107"/>
                  </a:cubicBezTo>
                  <a:cubicBezTo>
                    <a:pt x="124" y="71"/>
                    <a:pt x="85" y="45"/>
                    <a:pt x="58" y="27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7;p32">
              <a:extLst>
                <a:ext uri="{FF2B5EF4-FFF2-40B4-BE49-F238E27FC236}">
                  <a16:creationId xmlns:a16="http://schemas.microsoft.com/office/drawing/2014/main" id="{8EE18FE9-32EA-458B-B559-7B3AD002709C}"/>
                </a:ext>
              </a:extLst>
            </p:cNvPr>
            <p:cNvSpPr/>
            <p:nvPr/>
          </p:nvSpPr>
          <p:spPr>
            <a:xfrm rot="1196114">
              <a:off x="1045394" y="911581"/>
              <a:ext cx="857382" cy="3183543"/>
            </a:xfrm>
            <a:custGeom>
              <a:avLst/>
              <a:gdLst/>
              <a:ahLst/>
              <a:cxnLst/>
              <a:rect l="l" t="t" r="r" b="b"/>
              <a:pathLst>
                <a:path w="6642" h="24663" extrusionOk="0">
                  <a:moveTo>
                    <a:pt x="6628" y="1"/>
                  </a:moveTo>
                  <a:lnTo>
                    <a:pt x="6403" y="213"/>
                  </a:lnTo>
                  <a:cubicBezTo>
                    <a:pt x="6257" y="350"/>
                    <a:pt x="6036" y="544"/>
                    <a:pt x="5757" y="792"/>
                  </a:cubicBezTo>
                  <a:cubicBezTo>
                    <a:pt x="5479" y="1044"/>
                    <a:pt x="5134" y="1340"/>
                    <a:pt x="4745" y="1685"/>
                  </a:cubicBezTo>
                  <a:cubicBezTo>
                    <a:pt x="4351" y="2030"/>
                    <a:pt x="3909" y="2415"/>
                    <a:pt x="3445" y="2866"/>
                  </a:cubicBezTo>
                  <a:cubicBezTo>
                    <a:pt x="2941" y="3343"/>
                    <a:pt x="2468" y="3856"/>
                    <a:pt x="2030" y="4395"/>
                  </a:cubicBezTo>
                  <a:cubicBezTo>
                    <a:pt x="1531" y="5005"/>
                    <a:pt x="1115" y="5673"/>
                    <a:pt x="788" y="6385"/>
                  </a:cubicBezTo>
                  <a:cubicBezTo>
                    <a:pt x="447" y="7154"/>
                    <a:pt x="217" y="7972"/>
                    <a:pt x="116" y="8808"/>
                  </a:cubicBezTo>
                  <a:cubicBezTo>
                    <a:pt x="1" y="9661"/>
                    <a:pt x="23" y="10536"/>
                    <a:pt x="116" y="11399"/>
                  </a:cubicBezTo>
                  <a:cubicBezTo>
                    <a:pt x="164" y="11832"/>
                    <a:pt x="240" y="12256"/>
                    <a:pt x="324" y="12681"/>
                  </a:cubicBezTo>
                  <a:cubicBezTo>
                    <a:pt x="372" y="12888"/>
                    <a:pt x="421" y="13101"/>
                    <a:pt x="469" y="13309"/>
                  </a:cubicBezTo>
                  <a:lnTo>
                    <a:pt x="633" y="13923"/>
                  </a:lnTo>
                  <a:lnTo>
                    <a:pt x="792" y="14529"/>
                  </a:lnTo>
                  <a:cubicBezTo>
                    <a:pt x="845" y="14732"/>
                    <a:pt x="903" y="14931"/>
                    <a:pt x="947" y="15130"/>
                  </a:cubicBezTo>
                  <a:cubicBezTo>
                    <a:pt x="1027" y="15532"/>
                    <a:pt x="1128" y="15921"/>
                    <a:pt x="1181" y="16315"/>
                  </a:cubicBezTo>
                  <a:cubicBezTo>
                    <a:pt x="1212" y="16514"/>
                    <a:pt x="1256" y="16704"/>
                    <a:pt x="1279" y="16899"/>
                  </a:cubicBezTo>
                  <a:cubicBezTo>
                    <a:pt x="1296" y="17093"/>
                    <a:pt x="1318" y="17288"/>
                    <a:pt x="1345" y="17473"/>
                  </a:cubicBezTo>
                  <a:cubicBezTo>
                    <a:pt x="1371" y="17663"/>
                    <a:pt x="1385" y="17854"/>
                    <a:pt x="1398" y="18039"/>
                  </a:cubicBezTo>
                  <a:cubicBezTo>
                    <a:pt x="1407" y="18225"/>
                    <a:pt x="1429" y="18411"/>
                    <a:pt x="1433" y="18592"/>
                  </a:cubicBezTo>
                  <a:cubicBezTo>
                    <a:pt x="1455" y="19277"/>
                    <a:pt x="1433" y="19962"/>
                    <a:pt x="1358" y="20639"/>
                  </a:cubicBezTo>
                  <a:cubicBezTo>
                    <a:pt x="1310" y="20953"/>
                    <a:pt x="1274" y="21258"/>
                    <a:pt x="1212" y="21541"/>
                  </a:cubicBezTo>
                  <a:cubicBezTo>
                    <a:pt x="1181" y="21682"/>
                    <a:pt x="1159" y="21824"/>
                    <a:pt x="1124" y="21956"/>
                  </a:cubicBezTo>
                  <a:cubicBezTo>
                    <a:pt x="1088" y="22089"/>
                    <a:pt x="1053" y="22217"/>
                    <a:pt x="1022" y="22341"/>
                  </a:cubicBezTo>
                  <a:cubicBezTo>
                    <a:pt x="996" y="22469"/>
                    <a:pt x="951" y="22589"/>
                    <a:pt x="912" y="22699"/>
                  </a:cubicBezTo>
                  <a:cubicBezTo>
                    <a:pt x="876" y="22814"/>
                    <a:pt x="845" y="22929"/>
                    <a:pt x="801" y="23031"/>
                  </a:cubicBezTo>
                  <a:cubicBezTo>
                    <a:pt x="722" y="23243"/>
                    <a:pt x="655" y="23438"/>
                    <a:pt x="576" y="23606"/>
                  </a:cubicBezTo>
                  <a:cubicBezTo>
                    <a:pt x="531" y="23690"/>
                    <a:pt x="496" y="23769"/>
                    <a:pt x="465" y="23844"/>
                  </a:cubicBezTo>
                  <a:cubicBezTo>
                    <a:pt x="430" y="23920"/>
                    <a:pt x="390" y="23990"/>
                    <a:pt x="359" y="24057"/>
                  </a:cubicBezTo>
                  <a:cubicBezTo>
                    <a:pt x="297" y="24185"/>
                    <a:pt x="240" y="24295"/>
                    <a:pt x="191" y="24379"/>
                  </a:cubicBezTo>
                  <a:lnTo>
                    <a:pt x="36" y="24649"/>
                  </a:lnTo>
                  <a:lnTo>
                    <a:pt x="54" y="24662"/>
                  </a:lnTo>
                  <a:lnTo>
                    <a:pt x="213" y="24401"/>
                  </a:lnTo>
                  <a:cubicBezTo>
                    <a:pt x="271" y="24317"/>
                    <a:pt x="328" y="24207"/>
                    <a:pt x="394" y="24079"/>
                  </a:cubicBezTo>
                  <a:cubicBezTo>
                    <a:pt x="430" y="24017"/>
                    <a:pt x="469" y="23946"/>
                    <a:pt x="505" y="23875"/>
                  </a:cubicBezTo>
                  <a:lnTo>
                    <a:pt x="620" y="23632"/>
                  </a:lnTo>
                  <a:cubicBezTo>
                    <a:pt x="708" y="23469"/>
                    <a:pt x="779" y="23274"/>
                    <a:pt x="867" y="23062"/>
                  </a:cubicBezTo>
                  <a:cubicBezTo>
                    <a:pt x="912" y="22960"/>
                    <a:pt x="947" y="22850"/>
                    <a:pt x="987" y="22730"/>
                  </a:cubicBezTo>
                  <a:cubicBezTo>
                    <a:pt x="1022" y="22615"/>
                    <a:pt x="1071" y="22500"/>
                    <a:pt x="1106" y="22372"/>
                  </a:cubicBezTo>
                  <a:cubicBezTo>
                    <a:pt x="1270" y="21811"/>
                    <a:pt x="1398" y="21240"/>
                    <a:pt x="1478" y="20661"/>
                  </a:cubicBezTo>
                  <a:cubicBezTo>
                    <a:pt x="1562" y="19971"/>
                    <a:pt x="1597" y="19282"/>
                    <a:pt x="1584" y="18592"/>
                  </a:cubicBezTo>
                  <a:cubicBezTo>
                    <a:pt x="1584" y="18406"/>
                    <a:pt x="1566" y="18221"/>
                    <a:pt x="1557" y="18030"/>
                  </a:cubicBezTo>
                  <a:cubicBezTo>
                    <a:pt x="1548" y="17845"/>
                    <a:pt x="1535" y="17655"/>
                    <a:pt x="1513" y="17460"/>
                  </a:cubicBezTo>
                  <a:cubicBezTo>
                    <a:pt x="1491" y="17270"/>
                    <a:pt x="1478" y="17075"/>
                    <a:pt x="1451" y="16876"/>
                  </a:cubicBezTo>
                  <a:cubicBezTo>
                    <a:pt x="1424" y="16682"/>
                    <a:pt x="1389" y="16487"/>
                    <a:pt x="1358" y="16288"/>
                  </a:cubicBezTo>
                  <a:cubicBezTo>
                    <a:pt x="1305" y="15891"/>
                    <a:pt x="1208" y="15493"/>
                    <a:pt x="1128" y="15090"/>
                  </a:cubicBezTo>
                  <a:cubicBezTo>
                    <a:pt x="1035" y="14684"/>
                    <a:pt x="925" y="14281"/>
                    <a:pt x="819" y="13874"/>
                  </a:cubicBezTo>
                  <a:cubicBezTo>
                    <a:pt x="589" y="13052"/>
                    <a:pt x="425" y="12221"/>
                    <a:pt x="324" y="11376"/>
                  </a:cubicBezTo>
                  <a:cubicBezTo>
                    <a:pt x="226" y="10528"/>
                    <a:pt x="204" y="9665"/>
                    <a:pt x="310" y="8834"/>
                  </a:cubicBezTo>
                  <a:cubicBezTo>
                    <a:pt x="408" y="8016"/>
                    <a:pt x="624" y="7216"/>
                    <a:pt x="956" y="6460"/>
                  </a:cubicBezTo>
                  <a:cubicBezTo>
                    <a:pt x="1270" y="5757"/>
                    <a:pt x="1672" y="5098"/>
                    <a:pt x="2150" y="4493"/>
                  </a:cubicBezTo>
                  <a:cubicBezTo>
                    <a:pt x="2578" y="3953"/>
                    <a:pt x="3038" y="3436"/>
                    <a:pt x="3533" y="2954"/>
                  </a:cubicBezTo>
                  <a:cubicBezTo>
                    <a:pt x="3989" y="2503"/>
                    <a:pt x="4422" y="2105"/>
                    <a:pt x="4802" y="1751"/>
                  </a:cubicBezTo>
                  <a:cubicBezTo>
                    <a:pt x="5187" y="1398"/>
                    <a:pt x="5523" y="1093"/>
                    <a:pt x="5793" y="836"/>
                  </a:cubicBezTo>
                  <a:cubicBezTo>
                    <a:pt x="6067" y="580"/>
                    <a:pt x="6279" y="376"/>
                    <a:pt x="6421" y="235"/>
                  </a:cubicBezTo>
                  <a:lnTo>
                    <a:pt x="6642" y="18"/>
                  </a:lnTo>
                  <a:lnTo>
                    <a:pt x="66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48;p32">
              <a:extLst>
                <a:ext uri="{FF2B5EF4-FFF2-40B4-BE49-F238E27FC236}">
                  <a16:creationId xmlns:a16="http://schemas.microsoft.com/office/drawing/2014/main" id="{908B6DDD-4A92-4A44-A487-7B00E8BC44A9}"/>
                </a:ext>
              </a:extLst>
            </p:cNvPr>
            <p:cNvSpPr/>
            <p:nvPr/>
          </p:nvSpPr>
          <p:spPr>
            <a:xfrm rot="1196114">
              <a:off x="1305918" y="976612"/>
              <a:ext cx="133087" cy="1007999"/>
            </a:xfrm>
            <a:custGeom>
              <a:avLst/>
              <a:gdLst/>
              <a:ahLst/>
              <a:cxnLst/>
              <a:rect l="l" t="t" r="r" b="b"/>
              <a:pathLst>
                <a:path w="1031" h="7809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36"/>
                    <a:pt x="44" y="89"/>
                  </a:cubicBezTo>
                  <a:cubicBezTo>
                    <a:pt x="67" y="142"/>
                    <a:pt x="102" y="217"/>
                    <a:pt x="142" y="319"/>
                  </a:cubicBezTo>
                  <a:cubicBezTo>
                    <a:pt x="164" y="367"/>
                    <a:pt x="181" y="425"/>
                    <a:pt x="204" y="487"/>
                  </a:cubicBezTo>
                  <a:cubicBezTo>
                    <a:pt x="226" y="544"/>
                    <a:pt x="248" y="615"/>
                    <a:pt x="265" y="686"/>
                  </a:cubicBezTo>
                  <a:cubicBezTo>
                    <a:pt x="310" y="827"/>
                    <a:pt x="349" y="995"/>
                    <a:pt x="394" y="1172"/>
                  </a:cubicBezTo>
                  <a:cubicBezTo>
                    <a:pt x="411" y="1265"/>
                    <a:pt x="429" y="1358"/>
                    <a:pt x="451" y="1455"/>
                  </a:cubicBezTo>
                  <a:cubicBezTo>
                    <a:pt x="473" y="1552"/>
                    <a:pt x="495" y="1654"/>
                    <a:pt x="513" y="1756"/>
                  </a:cubicBezTo>
                  <a:cubicBezTo>
                    <a:pt x="531" y="1862"/>
                    <a:pt x="553" y="1968"/>
                    <a:pt x="566" y="2078"/>
                  </a:cubicBezTo>
                  <a:cubicBezTo>
                    <a:pt x="579" y="2189"/>
                    <a:pt x="597" y="2299"/>
                    <a:pt x="615" y="2414"/>
                  </a:cubicBezTo>
                  <a:cubicBezTo>
                    <a:pt x="650" y="2644"/>
                    <a:pt x="668" y="2883"/>
                    <a:pt x="699" y="3122"/>
                  </a:cubicBezTo>
                  <a:cubicBezTo>
                    <a:pt x="725" y="3365"/>
                    <a:pt x="739" y="3608"/>
                    <a:pt x="761" y="3856"/>
                  </a:cubicBezTo>
                  <a:cubicBezTo>
                    <a:pt x="783" y="4099"/>
                    <a:pt x="792" y="4346"/>
                    <a:pt x="809" y="4590"/>
                  </a:cubicBezTo>
                  <a:cubicBezTo>
                    <a:pt x="827" y="4833"/>
                    <a:pt x="831" y="5072"/>
                    <a:pt x="840" y="5301"/>
                  </a:cubicBezTo>
                  <a:cubicBezTo>
                    <a:pt x="849" y="5536"/>
                    <a:pt x="858" y="5757"/>
                    <a:pt x="862" y="5969"/>
                  </a:cubicBezTo>
                  <a:cubicBezTo>
                    <a:pt x="867" y="6181"/>
                    <a:pt x="867" y="6385"/>
                    <a:pt x="876" y="6570"/>
                  </a:cubicBezTo>
                  <a:cubicBezTo>
                    <a:pt x="884" y="6756"/>
                    <a:pt x="884" y="6924"/>
                    <a:pt x="884" y="7079"/>
                  </a:cubicBezTo>
                  <a:cubicBezTo>
                    <a:pt x="889" y="7229"/>
                    <a:pt x="893" y="7357"/>
                    <a:pt x="893" y="7468"/>
                  </a:cubicBezTo>
                  <a:cubicBezTo>
                    <a:pt x="898" y="7684"/>
                    <a:pt x="902" y="7808"/>
                    <a:pt x="902" y="7808"/>
                  </a:cubicBezTo>
                  <a:cubicBezTo>
                    <a:pt x="902" y="7808"/>
                    <a:pt x="915" y="7684"/>
                    <a:pt x="933" y="7468"/>
                  </a:cubicBezTo>
                  <a:cubicBezTo>
                    <a:pt x="942" y="7362"/>
                    <a:pt x="955" y="7229"/>
                    <a:pt x="964" y="7079"/>
                  </a:cubicBezTo>
                  <a:cubicBezTo>
                    <a:pt x="977" y="6928"/>
                    <a:pt x="995" y="6756"/>
                    <a:pt x="999" y="6570"/>
                  </a:cubicBezTo>
                  <a:cubicBezTo>
                    <a:pt x="1004" y="6385"/>
                    <a:pt x="1013" y="6186"/>
                    <a:pt x="1021" y="5969"/>
                  </a:cubicBezTo>
                  <a:cubicBezTo>
                    <a:pt x="1021" y="5858"/>
                    <a:pt x="1030" y="5748"/>
                    <a:pt x="1030" y="5637"/>
                  </a:cubicBezTo>
                  <a:lnTo>
                    <a:pt x="1030" y="5297"/>
                  </a:lnTo>
                  <a:cubicBezTo>
                    <a:pt x="1026" y="5063"/>
                    <a:pt x="1030" y="4824"/>
                    <a:pt x="1017" y="4576"/>
                  </a:cubicBezTo>
                  <a:cubicBezTo>
                    <a:pt x="1004" y="4333"/>
                    <a:pt x="999" y="4086"/>
                    <a:pt x="977" y="3838"/>
                  </a:cubicBezTo>
                  <a:cubicBezTo>
                    <a:pt x="951" y="3590"/>
                    <a:pt x="937" y="3338"/>
                    <a:pt x="902" y="3095"/>
                  </a:cubicBezTo>
                  <a:cubicBezTo>
                    <a:pt x="871" y="2852"/>
                    <a:pt x="845" y="2613"/>
                    <a:pt x="800" y="2383"/>
                  </a:cubicBezTo>
                  <a:cubicBezTo>
                    <a:pt x="778" y="2264"/>
                    <a:pt x="765" y="2153"/>
                    <a:pt x="739" y="2043"/>
                  </a:cubicBezTo>
                  <a:cubicBezTo>
                    <a:pt x="716" y="1932"/>
                    <a:pt x="690" y="1826"/>
                    <a:pt x="668" y="1720"/>
                  </a:cubicBezTo>
                  <a:cubicBezTo>
                    <a:pt x="624" y="1512"/>
                    <a:pt x="571" y="1318"/>
                    <a:pt x="513" y="1137"/>
                  </a:cubicBezTo>
                  <a:cubicBezTo>
                    <a:pt x="456" y="960"/>
                    <a:pt x="403" y="796"/>
                    <a:pt x="341" y="655"/>
                  </a:cubicBezTo>
                  <a:cubicBezTo>
                    <a:pt x="314" y="584"/>
                    <a:pt x="288" y="522"/>
                    <a:pt x="257" y="460"/>
                  </a:cubicBezTo>
                  <a:cubicBezTo>
                    <a:pt x="230" y="398"/>
                    <a:pt x="208" y="341"/>
                    <a:pt x="181" y="297"/>
                  </a:cubicBezTo>
                  <a:cubicBezTo>
                    <a:pt x="142" y="217"/>
                    <a:pt x="102" y="146"/>
                    <a:pt x="53" y="76"/>
                  </a:cubicBezTo>
                  <a:cubicBezTo>
                    <a:pt x="18" y="27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49;p32">
              <a:extLst>
                <a:ext uri="{FF2B5EF4-FFF2-40B4-BE49-F238E27FC236}">
                  <a16:creationId xmlns:a16="http://schemas.microsoft.com/office/drawing/2014/main" id="{04D5D219-A738-41A5-B468-669D4686D9EF}"/>
                </a:ext>
              </a:extLst>
            </p:cNvPr>
            <p:cNvSpPr/>
            <p:nvPr/>
          </p:nvSpPr>
          <p:spPr>
            <a:xfrm rot="1196114">
              <a:off x="1474386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0;p32">
              <a:extLst>
                <a:ext uri="{FF2B5EF4-FFF2-40B4-BE49-F238E27FC236}">
                  <a16:creationId xmlns:a16="http://schemas.microsoft.com/office/drawing/2014/main" id="{CC9C3080-EFE2-4163-A3BD-0EFF272EB153}"/>
                </a:ext>
              </a:extLst>
            </p:cNvPr>
            <p:cNvSpPr/>
            <p:nvPr/>
          </p:nvSpPr>
          <p:spPr>
            <a:xfrm rot="1196114">
              <a:off x="1577758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1;p32">
              <a:extLst>
                <a:ext uri="{FF2B5EF4-FFF2-40B4-BE49-F238E27FC236}">
                  <a16:creationId xmlns:a16="http://schemas.microsoft.com/office/drawing/2014/main" id="{81D21150-B61E-48CF-AFF4-B7AF0A695500}"/>
                </a:ext>
              </a:extLst>
            </p:cNvPr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2;p32">
              <a:extLst>
                <a:ext uri="{FF2B5EF4-FFF2-40B4-BE49-F238E27FC236}">
                  <a16:creationId xmlns:a16="http://schemas.microsoft.com/office/drawing/2014/main" id="{44172D00-FED4-447F-BE92-1EF8FF4D2722}"/>
                </a:ext>
              </a:extLst>
            </p:cNvPr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3;p32">
              <a:extLst>
                <a:ext uri="{FF2B5EF4-FFF2-40B4-BE49-F238E27FC236}">
                  <a16:creationId xmlns:a16="http://schemas.microsoft.com/office/drawing/2014/main" id="{F215142D-AA84-4AD1-9E6C-1689133CDFD6}"/>
                </a:ext>
              </a:extLst>
            </p:cNvPr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4;p32">
              <a:extLst>
                <a:ext uri="{FF2B5EF4-FFF2-40B4-BE49-F238E27FC236}">
                  <a16:creationId xmlns:a16="http://schemas.microsoft.com/office/drawing/2014/main" id="{E55D8427-28A2-44BF-9C83-9253FEA9E5F5}"/>
                </a:ext>
              </a:extLst>
            </p:cNvPr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5;p32">
              <a:extLst>
                <a:ext uri="{FF2B5EF4-FFF2-40B4-BE49-F238E27FC236}">
                  <a16:creationId xmlns:a16="http://schemas.microsoft.com/office/drawing/2014/main" id="{7805EB3A-3BCB-483D-8CD8-A2454271981D}"/>
                </a:ext>
              </a:extLst>
            </p:cNvPr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6;p32">
              <a:extLst>
                <a:ext uri="{FF2B5EF4-FFF2-40B4-BE49-F238E27FC236}">
                  <a16:creationId xmlns:a16="http://schemas.microsoft.com/office/drawing/2014/main" id="{327D0A86-12F8-486A-B520-F3B9FBB435A4}"/>
                </a:ext>
              </a:extLst>
            </p:cNvPr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7;p32">
              <a:extLst>
                <a:ext uri="{FF2B5EF4-FFF2-40B4-BE49-F238E27FC236}">
                  <a16:creationId xmlns:a16="http://schemas.microsoft.com/office/drawing/2014/main" id="{25D8EE1A-9948-4421-9745-E7F66B776545}"/>
                </a:ext>
              </a:extLst>
            </p:cNvPr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58;p32">
              <a:extLst>
                <a:ext uri="{FF2B5EF4-FFF2-40B4-BE49-F238E27FC236}">
                  <a16:creationId xmlns:a16="http://schemas.microsoft.com/office/drawing/2014/main" id="{42099A54-A704-46D0-8072-4F65A1F22D88}"/>
                </a:ext>
              </a:extLst>
            </p:cNvPr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59;p32">
              <a:extLst>
                <a:ext uri="{FF2B5EF4-FFF2-40B4-BE49-F238E27FC236}">
                  <a16:creationId xmlns:a16="http://schemas.microsoft.com/office/drawing/2014/main" id="{7FB9AD95-99C4-4E4C-BD08-8E75D6106E02}"/>
                </a:ext>
              </a:extLst>
            </p:cNvPr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0;p32">
              <a:extLst>
                <a:ext uri="{FF2B5EF4-FFF2-40B4-BE49-F238E27FC236}">
                  <a16:creationId xmlns:a16="http://schemas.microsoft.com/office/drawing/2014/main" id="{4F61C90E-12BB-42BF-85A8-9727F59B7BC6}"/>
                </a:ext>
              </a:extLst>
            </p:cNvPr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1;p32">
              <a:extLst>
                <a:ext uri="{FF2B5EF4-FFF2-40B4-BE49-F238E27FC236}">
                  <a16:creationId xmlns:a16="http://schemas.microsoft.com/office/drawing/2014/main" id="{3A9F85F0-06E5-4161-8D69-19E3CC1A7BA6}"/>
                </a:ext>
              </a:extLst>
            </p:cNvPr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2;p32">
              <a:extLst>
                <a:ext uri="{FF2B5EF4-FFF2-40B4-BE49-F238E27FC236}">
                  <a16:creationId xmlns:a16="http://schemas.microsoft.com/office/drawing/2014/main" id="{40E3E161-3845-4C5D-8D4C-8206FF2321E2}"/>
                </a:ext>
              </a:extLst>
            </p:cNvPr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3;p32">
              <a:extLst>
                <a:ext uri="{FF2B5EF4-FFF2-40B4-BE49-F238E27FC236}">
                  <a16:creationId xmlns:a16="http://schemas.microsoft.com/office/drawing/2014/main" id="{10D50E39-2A57-430E-BCD8-135BC55463E6}"/>
                </a:ext>
              </a:extLst>
            </p:cNvPr>
            <p:cNvSpPr/>
            <p:nvPr/>
          </p:nvSpPr>
          <p:spPr>
            <a:xfrm rot="1196114">
              <a:off x="1097615" y="927960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2398" y="1"/>
                  </a:moveTo>
                  <a:cubicBezTo>
                    <a:pt x="2396" y="1"/>
                    <a:pt x="2394" y="1"/>
                    <a:pt x="2392" y="2"/>
                  </a:cubicBezTo>
                  <a:cubicBezTo>
                    <a:pt x="46" y="967"/>
                    <a:pt x="0" y="3002"/>
                    <a:pt x="1209" y="3002"/>
                  </a:cubicBezTo>
                  <a:cubicBezTo>
                    <a:pt x="1251" y="3002"/>
                    <a:pt x="1294" y="3000"/>
                    <a:pt x="1339" y="2995"/>
                  </a:cubicBezTo>
                  <a:cubicBezTo>
                    <a:pt x="3007" y="2353"/>
                    <a:pt x="2558" y="1"/>
                    <a:pt x="23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4;p32">
              <a:extLst>
                <a:ext uri="{FF2B5EF4-FFF2-40B4-BE49-F238E27FC236}">
                  <a16:creationId xmlns:a16="http://schemas.microsoft.com/office/drawing/2014/main" id="{51BF3A1D-511A-4C46-824E-8601A88D610B}"/>
                </a:ext>
              </a:extLst>
            </p:cNvPr>
            <p:cNvSpPr/>
            <p:nvPr/>
          </p:nvSpPr>
          <p:spPr>
            <a:xfrm rot="1196114">
              <a:off x="1256678" y="995049"/>
              <a:ext cx="125729" cy="189621"/>
            </a:xfrm>
            <a:custGeom>
              <a:avLst/>
              <a:gdLst/>
              <a:ahLst/>
              <a:cxnLst/>
              <a:rect l="l" t="t" r="r" b="b"/>
              <a:pathLst>
                <a:path w="974" h="1469" fill="none" extrusionOk="0">
                  <a:moveTo>
                    <a:pt x="1" y="1093"/>
                  </a:moveTo>
                  <a:lnTo>
                    <a:pt x="974" y="1"/>
                  </a:lnTo>
                  <a:lnTo>
                    <a:pt x="470" y="1468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5;p32">
              <a:extLst>
                <a:ext uri="{FF2B5EF4-FFF2-40B4-BE49-F238E27FC236}">
                  <a16:creationId xmlns:a16="http://schemas.microsoft.com/office/drawing/2014/main" id="{45B2EE4C-B0BA-4129-98FC-EDAF4AE7F3E5}"/>
                </a:ext>
              </a:extLst>
            </p:cNvPr>
            <p:cNvSpPr/>
            <p:nvPr/>
          </p:nvSpPr>
          <p:spPr>
            <a:xfrm rot="1196114">
              <a:off x="1474386" y="608469"/>
              <a:ext cx="388159" cy="387632"/>
            </a:xfrm>
            <a:custGeom>
              <a:avLst/>
              <a:gdLst/>
              <a:ahLst/>
              <a:cxnLst/>
              <a:rect l="l" t="t" r="r" b="b"/>
              <a:pathLst>
                <a:path w="3007" h="3003" extrusionOk="0">
                  <a:moveTo>
                    <a:pt x="1798" y="0"/>
                  </a:moveTo>
                  <a:cubicBezTo>
                    <a:pt x="1756" y="0"/>
                    <a:pt x="1713" y="3"/>
                    <a:pt x="1668" y="8"/>
                  </a:cubicBezTo>
                  <a:cubicBezTo>
                    <a:pt x="0" y="645"/>
                    <a:pt x="449" y="3002"/>
                    <a:pt x="609" y="3002"/>
                  </a:cubicBezTo>
                  <a:cubicBezTo>
                    <a:pt x="611" y="3002"/>
                    <a:pt x="613" y="3002"/>
                    <a:pt x="615" y="3001"/>
                  </a:cubicBezTo>
                  <a:cubicBezTo>
                    <a:pt x="2961" y="2035"/>
                    <a:pt x="3007" y="0"/>
                    <a:pt x="17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6;p32">
              <a:extLst>
                <a:ext uri="{FF2B5EF4-FFF2-40B4-BE49-F238E27FC236}">
                  <a16:creationId xmlns:a16="http://schemas.microsoft.com/office/drawing/2014/main" id="{576B295E-32D7-4A72-A245-4E28E93D48D2}"/>
                </a:ext>
              </a:extLst>
            </p:cNvPr>
            <p:cNvSpPr/>
            <p:nvPr/>
          </p:nvSpPr>
          <p:spPr>
            <a:xfrm rot="1196114">
              <a:off x="1577758" y="739369"/>
              <a:ext cx="125600" cy="189621"/>
            </a:xfrm>
            <a:custGeom>
              <a:avLst/>
              <a:gdLst/>
              <a:ahLst/>
              <a:cxnLst/>
              <a:rect l="l" t="t" r="r" b="b"/>
              <a:pathLst>
                <a:path w="973" h="1469" fill="none" extrusionOk="0">
                  <a:moveTo>
                    <a:pt x="973" y="376"/>
                  </a:moveTo>
                  <a:lnTo>
                    <a:pt x="0" y="1468"/>
                  </a:lnTo>
                  <a:lnTo>
                    <a:pt x="504" y="0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7;p32">
              <a:extLst>
                <a:ext uri="{FF2B5EF4-FFF2-40B4-BE49-F238E27FC236}">
                  <a16:creationId xmlns:a16="http://schemas.microsoft.com/office/drawing/2014/main" id="{9E6408D0-EBEF-4FE1-B073-96CFE6819319}"/>
                </a:ext>
              </a:extLst>
            </p:cNvPr>
            <p:cNvSpPr/>
            <p:nvPr/>
          </p:nvSpPr>
          <p:spPr>
            <a:xfrm rot="1196114">
              <a:off x="971429" y="838130"/>
              <a:ext cx="490523" cy="240737"/>
            </a:xfrm>
            <a:custGeom>
              <a:avLst/>
              <a:gdLst/>
              <a:ahLst/>
              <a:cxnLst/>
              <a:rect l="l" t="t" r="r" b="b"/>
              <a:pathLst>
                <a:path w="3800" h="1865" extrusionOk="0">
                  <a:moveTo>
                    <a:pt x="2151" y="0"/>
                  </a:moveTo>
                  <a:cubicBezTo>
                    <a:pt x="691" y="0"/>
                    <a:pt x="1" y="1058"/>
                    <a:pt x="812" y="1706"/>
                  </a:cubicBezTo>
                  <a:cubicBezTo>
                    <a:pt x="1063" y="1817"/>
                    <a:pt x="1307" y="1865"/>
                    <a:pt x="1540" y="1865"/>
                  </a:cubicBezTo>
                  <a:cubicBezTo>
                    <a:pt x="2840" y="1865"/>
                    <a:pt x="3800" y="387"/>
                    <a:pt x="3668" y="331"/>
                  </a:cubicBezTo>
                  <a:cubicBezTo>
                    <a:pt x="3106" y="97"/>
                    <a:pt x="2593" y="0"/>
                    <a:pt x="21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68;p32">
              <a:extLst>
                <a:ext uri="{FF2B5EF4-FFF2-40B4-BE49-F238E27FC236}">
                  <a16:creationId xmlns:a16="http://schemas.microsoft.com/office/drawing/2014/main" id="{B02F30E9-431A-4263-B13B-9046BB6D08DA}"/>
                </a:ext>
              </a:extLst>
            </p:cNvPr>
            <p:cNvSpPr/>
            <p:nvPr/>
          </p:nvSpPr>
          <p:spPr>
            <a:xfrm rot="1196114">
              <a:off x="1190542" y="920982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0" y="84"/>
                  </a:moveTo>
                  <a:lnTo>
                    <a:pt x="1459" y="0"/>
                  </a:lnTo>
                  <a:lnTo>
                    <a:pt x="66" y="68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69;p32">
              <a:extLst>
                <a:ext uri="{FF2B5EF4-FFF2-40B4-BE49-F238E27FC236}">
                  <a16:creationId xmlns:a16="http://schemas.microsoft.com/office/drawing/2014/main" id="{99411895-7D23-4F63-BBB5-A0889D6D25A6}"/>
                </a:ext>
              </a:extLst>
            </p:cNvPr>
            <p:cNvSpPr/>
            <p:nvPr/>
          </p:nvSpPr>
          <p:spPr>
            <a:xfrm rot="1196114">
              <a:off x="1498120" y="845694"/>
              <a:ext cx="490523" cy="240221"/>
            </a:xfrm>
            <a:custGeom>
              <a:avLst/>
              <a:gdLst/>
              <a:ahLst/>
              <a:cxnLst/>
              <a:rect l="l" t="t" r="r" b="b"/>
              <a:pathLst>
                <a:path w="3800" h="1861" extrusionOk="0">
                  <a:moveTo>
                    <a:pt x="2259" y="0"/>
                  </a:moveTo>
                  <a:cubicBezTo>
                    <a:pt x="959" y="0"/>
                    <a:pt x="0" y="1474"/>
                    <a:pt x="132" y="1530"/>
                  </a:cubicBezTo>
                  <a:cubicBezTo>
                    <a:pt x="694" y="1764"/>
                    <a:pt x="1205" y="1860"/>
                    <a:pt x="1647" y="1860"/>
                  </a:cubicBezTo>
                  <a:cubicBezTo>
                    <a:pt x="3109" y="1860"/>
                    <a:pt x="3799" y="801"/>
                    <a:pt x="2988" y="159"/>
                  </a:cubicBezTo>
                  <a:cubicBezTo>
                    <a:pt x="2737" y="48"/>
                    <a:pt x="2492" y="0"/>
                    <a:pt x="2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0;p32">
              <a:extLst>
                <a:ext uri="{FF2B5EF4-FFF2-40B4-BE49-F238E27FC236}">
                  <a16:creationId xmlns:a16="http://schemas.microsoft.com/office/drawing/2014/main" id="{32F94380-C029-473C-A5FC-0B264931A3D8}"/>
                </a:ext>
              </a:extLst>
            </p:cNvPr>
            <p:cNvSpPr/>
            <p:nvPr/>
          </p:nvSpPr>
          <p:spPr>
            <a:xfrm rot="1196114">
              <a:off x="1581154" y="915045"/>
              <a:ext cx="188464" cy="88034"/>
            </a:xfrm>
            <a:custGeom>
              <a:avLst/>
              <a:gdLst/>
              <a:ahLst/>
              <a:cxnLst/>
              <a:rect l="l" t="t" r="r" b="b"/>
              <a:pathLst>
                <a:path w="1460" h="682" fill="none" extrusionOk="0">
                  <a:moveTo>
                    <a:pt x="1460" y="598"/>
                  </a:moveTo>
                  <a:lnTo>
                    <a:pt x="1" y="682"/>
                  </a:lnTo>
                  <a:lnTo>
                    <a:pt x="1393" y="1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1;p32">
              <a:extLst>
                <a:ext uri="{FF2B5EF4-FFF2-40B4-BE49-F238E27FC236}">
                  <a16:creationId xmlns:a16="http://schemas.microsoft.com/office/drawing/2014/main" id="{8DADF015-31CC-4D24-B396-3BA9B06512CB}"/>
                </a:ext>
              </a:extLst>
            </p:cNvPr>
            <p:cNvSpPr/>
            <p:nvPr/>
          </p:nvSpPr>
          <p:spPr>
            <a:xfrm rot="1196114">
              <a:off x="1119748" y="633659"/>
              <a:ext cx="397840" cy="277397"/>
            </a:xfrm>
            <a:custGeom>
              <a:avLst/>
              <a:gdLst/>
              <a:ahLst/>
              <a:cxnLst/>
              <a:rect l="l" t="t" r="r" b="b"/>
              <a:pathLst>
                <a:path w="3082" h="2149" extrusionOk="0">
                  <a:moveTo>
                    <a:pt x="873" y="0"/>
                  </a:moveTo>
                  <a:cubicBezTo>
                    <a:pt x="361" y="0"/>
                    <a:pt x="0" y="336"/>
                    <a:pt x="65" y="913"/>
                  </a:cubicBezTo>
                  <a:cubicBezTo>
                    <a:pt x="445" y="1906"/>
                    <a:pt x="1433" y="2148"/>
                    <a:pt x="2171" y="2148"/>
                  </a:cubicBezTo>
                  <a:cubicBezTo>
                    <a:pt x="2688" y="2148"/>
                    <a:pt x="3081" y="2029"/>
                    <a:pt x="3054" y="1965"/>
                  </a:cubicBezTo>
                  <a:cubicBezTo>
                    <a:pt x="2485" y="584"/>
                    <a:pt x="1548" y="0"/>
                    <a:pt x="87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2;p32">
              <a:extLst>
                <a:ext uri="{FF2B5EF4-FFF2-40B4-BE49-F238E27FC236}">
                  <a16:creationId xmlns:a16="http://schemas.microsoft.com/office/drawing/2014/main" id="{DADD5001-8008-42E4-8363-F3962E602D8F}"/>
                </a:ext>
              </a:extLst>
            </p:cNvPr>
            <p:cNvSpPr/>
            <p:nvPr/>
          </p:nvSpPr>
          <p:spPr>
            <a:xfrm rot="1196114">
              <a:off x="1257279" y="738300"/>
              <a:ext cx="189626" cy="125726"/>
            </a:xfrm>
            <a:custGeom>
              <a:avLst/>
              <a:gdLst/>
              <a:ahLst/>
              <a:cxnLst/>
              <a:rect l="l" t="t" r="r" b="b"/>
              <a:pathLst>
                <a:path w="1469" h="974" fill="none" extrusionOk="0">
                  <a:moveTo>
                    <a:pt x="376" y="1"/>
                  </a:moveTo>
                  <a:lnTo>
                    <a:pt x="1468" y="973"/>
                  </a:lnTo>
                  <a:lnTo>
                    <a:pt x="0" y="469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3;p32">
              <a:extLst>
                <a:ext uri="{FF2B5EF4-FFF2-40B4-BE49-F238E27FC236}">
                  <a16:creationId xmlns:a16="http://schemas.microsoft.com/office/drawing/2014/main" id="{AA227967-C40F-433A-97DE-4282809E43D5}"/>
                </a:ext>
              </a:extLst>
            </p:cNvPr>
            <p:cNvSpPr/>
            <p:nvPr/>
          </p:nvSpPr>
          <p:spPr>
            <a:xfrm rot="1196114">
              <a:off x="1442661" y="1012892"/>
              <a:ext cx="397840" cy="277138"/>
            </a:xfrm>
            <a:custGeom>
              <a:avLst/>
              <a:gdLst/>
              <a:ahLst/>
              <a:cxnLst/>
              <a:rect l="l" t="t" r="r" b="b"/>
              <a:pathLst>
                <a:path w="3082" h="2147" extrusionOk="0">
                  <a:moveTo>
                    <a:pt x="909" y="0"/>
                  </a:moveTo>
                  <a:cubicBezTo>
                    <a:pt x="393" y="0"/>
                    <a:pt x="1" y="118"/>
                    <a:pt x="28" y="180"/>
                  </a:cubicBezTo>
                  <a:cubicBezTo>
                    <a:pt x="597" y="1562"/>
                    <a:pt x="1535" y="2147"/>
                    <a:pt x="2210" y="2147"/>
                  </a:cubicBezTo>
                  <a:cubicBezTo>
                    <a:pt x="2721" y="2147"/>
                    <a:pt x="3082" y="1811"/>
                    <a:pt x="3017" y="1232"/>
                  </a:cubicBezTo>
                  <a:cubicBezTo>
                    <a:pt x="2637" y="241"/>
                    <a:pt x="1647" y="0"/>
                    <a:pt x="9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4;p32">
              <a:extLst>
                <a:ext uri="{FF2B5EF4-FFF2-40B4-BE49-F238E27FC236}">
                  <a16:creationId xmlns:a16="http://schemas.microsoft.com/office/drawing/2014/main" id="{78412D1B-8A6E-4853-9944-C318862EF033}"/>
                </a:ext>
              </a:extLst>
            </p:cNvPr>
            <p:cNvSpPr/>
            <p:nvPr/>
          </p:nvSpPr>
          <p:spPr>
            <a:xfrm rot="1196114">
              <a:off x="1513469" y="1059466"/>
              <a:ext cx="189109" cy="125597"/>
            </a:xfrm>
            <a:custGeom>
              <a:avLst/>
              <a:gdLst/>
              <a:ahLst/>
              <a:cxnLst/>
              <a:rect l="l" t="t" r="r" b="b"/>
              <a:pathLst>
                <a:path w="1465" h="973" fill="none" extrusionOk="0">
                  <a:moveTo>
                    <a:pt x="1088" y="973"/>
                  </a:moveTo>
                  <a:lnTo>
                    <a:pt x="1" y="0"/>
                  </a:lnTo>
                  <a:lnTo>
                    <a:pt x="1464" y="504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5;p32">
              <a:extLst>
                <a:ext uri="{FF2B5EF4-FFF2-40B4-BE49-F238E27FC236}">
                  <a16:creationId xmlns:a16="http://schemas.microsoft.com/office/drawing/2014/main" id="{57D403B8-CB4A-4938-BEC9-87CCA23605B8}"/>
                </a:ext>
              </a:extLst>
            </p:cNvPr>
            <p:cNvSpPr/>
            <p:nvPr/>
          </p:nvSpPr>
          <p:spPr>
            <a:xfrm rot="1196114">
              <a:off x="1286956" y="510087"/>
              <a:ext cx="367892" cy="414998"/>
            </a:xfrm>
            <a:custGeom>
              <a:avLst/>
              <a:gdLst/>
              <a:ahLst/>
              <a:cxnLst/>
              <a:rect l="l" t="t" r="r" b="b"/>
              <a:pathLst>
                <a:path w="2850" h="3215" extrusionOk="0">
                  <a:moveTo>
                    <a:pt x="1327" y="1"/>
                  </a:moveTo>
                  <a:cubicBezTo>
                    <a:pt x="1106" y="1"/>
                    <a:pt x="884" y="110"/>
                    <a:pt x="696" y="346"/>
                  </a:cubicBezTo>
                  <a:cubicBezTo>
                    <a:pt x="0" y="1909"/>
                    <a:pt x="1799" y="3214"/>
                    <a:pt x="2042" y="3214"/>
                  </a:cubicBezTo>
                  <a:cubicBezTo>
                    <a:pt x="2055" y="3214"/>
                    <a:pt x="2063" y="3210"/>
                    <a:pt x="2067" y="3202"/>
                  </a:cubicBezTo>
                  <a:cubicBezTo>
                    <a:pt x="2850" y="1320"/>
                    <a:pt x="2096" y="1"/>
                    <a:pt x="13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6;p32">
              <a:extLst>
                <a:ext uri="{FF2B5EF4-FFF2-40B4-BE49-F238E27FC236}">
                  <a16:creationId xmlns:a16="http://schemas.microsoft.com/office/drawing/2014/main" id="{7E6E75BE-0C96-49F7-AB98-57F743D14731}"/>
                </a:ext>
              </a:extLst>
            </p:cNvPr>
            <p:cNvSpPr/>
            <p:nvPr/>
          </p:nvSpPr>
          <p:spPr>
            <a:xfrm rot="1196114">
              <a:off x="1433481" y="672225"/>
              <a:ext cx="87907" cy="189105"/>
            </a:xfrm>
            <a:custGeom>
              <a:avLst/>
              <a:gdLst/>
              <a:ahLst/>
              <a:cxnLst/>
              <a:rect l="l" t="t" r="r" b="b"/>
              <a:pathLst>
                <a:path w="681" h="1465" fill="none" extrusionOk="0">
                  <a:moveTo>
                    <a:pt x="597" y="1"/>
                  </a:moveTo>
                  <a:lnTo>
                    <a:pt x="681" y="1464"/>
                  </a:lnTo>
                  <a:lnTo>
                    <a:pt x="0" y="72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7;p32">
              <a:extLst>
                <a:ext uri="{FF2B5EF4-FFF2-40B4-BE49-F238E27FC236}">
                  <a16:creationId xmlns:a16="http://schemas.microsoft.com/office/drawing/2014/main" id="{A52FDCA4-9247-448B-B3F9-E1D940B64408}"/>
                </a:ext>
              </a:extLst>
            </p:cNvPr>
            <p:cNvSpPr/>
            <p:nvPr/>
          </p:nvSpPr>
          <p:spPr>
            <a:xfrm rot="1196114">
              <a:off x="1305297" y="998457"/>
              <a:ext cx="368021" cy="415385"/>
            </a:xfrm>
            <a:custGeom>
              <a:avLst/>
              <a:gdLst/>
              <a:ahLst/>
              <a:cxnLst/>
              <a:rect l="l" t="t" r="r" b="b"/>
              <a:pathLst>
                <a:path w="2851" h="3218" extrusionOk="0">
                  <a:moveTo>
                    <a:pt x="809" y="0"/>
                  </a:moveTo>
                  <a:cubicBezTo>
                    <a:pt x="796" y="0"/>
                    <a:pt x="787" y="4"/>
                    <a:pt x="784" y="12"/>
                  </a:cubicBezTo>
                  <a:cubicBezTo>
                    <a:pt x="1" y="1895"/>
                    <a:pt x="755" y="3217"/>
                    <a:pt x="1525" y="3217"/>
                  </a:cubicBezTo>
                  <a:cubicBezTo>
                    <a:pt x="1746" y="3217"/>
                    <a:pt x="1968" y="3108"/>
                    <a:pt x="2155" y="2873"/>
                  </a:cubicBezTo>
                  <a:cubicBezTo>
                    <a:pt x="2850" y="1306"/>
                    <a:pt x="1051" y="0"/>
                    <a:pt x="8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78;p32">
              <a:extLst>
                <a:ext uri="{FF2B5EF4-FFF2-40B4-BE49-F238E27FC236}">
                  <a16:creationId xmlns:a16="http://schemas.microsoft.com/office/drawing/2014/main" id="{5C8FCA40-2C26-4A81-B43A-1BD09CFE8474}"/>
                </a:ext>
              </a:extLst>
            </p:cNvPr>
            <p:cNvSpPr/>
            <p:nvPr/>
          </p:nvSpPr>
          <p:spPr>
            <a:xfrm rot="1196114">
              <a:off x="1438758" y="1062728"/>
              <a:ext cx="88036" cy="188459"/>
            </a:xfrm>
            <a:custGeom>
              <a:avLst/>
              <a:gdLst/>
              <a:ahLst/>
              <a:cxnLst/>
              <a:rect l="l" t="t" r="r" b="b"/>
              <a:pathLst>
                <a:path w="682" h="1460" fill="none" extrusionOk="0">
                  <a:moveTo>
                    <a:pt x="85" y="1459"/>
                  </a:moveTo>
                  <a:lnTo>
                    <a:pt x="1" y="0"/>
                  </a:lnTo>
                  <a:lnTo>
                    <a:pt x="682" y="1393"/>
                  </a:lnTo>
                </a:path>
              </a:pathLst>
            </a:custGeom>
            <a:noFill/>
            <a:ln w="100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79;p32">
              <a:extLst>
                <a:ext uri="{FF2B5EF4-FFF2-40B4-BE49-F238E27FC236}">
                  <a16:creationId xmlns:a16="http://schemas.microsoft.com/office/drawing/2014/main" id="{EEA0D743-A442-4B16-9BC5-48CF05F6887C}"/>
                </a:ext>
              </a:extLst>
            </p:cNvPr>
            <p:cNvSpPr/>
            <p:nvPr/>
          </p:nvSpPr>
          <p:spPr>
            <a:xfrm rot="1196114">
              <a:off x="1277910" y="822641"/>
              <a:ext cx="346851" cy="294177"/>
            </a:xfrm>
            <a:custGeom>
              <a:avLst/>
              <a:gdLst/>
              <a:ahLst/>
              <a:cxnLst/>
              <a:rect l="l" t="t" r="r" b="b"/>
              <a:pathLst>
                <a:path w="2687" h="2279" extrusionOk="0">
                  <a:moveTo>
                    <a:pt x="1399" y="1"/>
                  </a:moveTo>
                  <a:cubicBezTo>
                    <a:pt x="608" y="1"/>
                    <a:pt x="1" y="847"/>
                    <a:pt x="378" y="1633"/>
                  </a:cubicBezTo>
                  <a:cubicBezTo>
                    <a:pt x="588" y="2067"/>
                    <a:pt x="996" y="2279"/>
                    <a:pt x="1403" y="2279"/>
                  </a:cubicBezTo>
                  <a:cubicBezTo>
                    <a:pt x="1853" y="2279"/>
                    <a:pt x="2302" y="2020"/>
                    <a:pt x="2479" y="1518"/>
                  </a:cubicBezTo>
                  <a:cubicBezTo>
                    <a:pt x="2686" y="926"/>
                    <a:pt x="2377" y="276"/>
                    <a:pt x="1784" y="68"/>
                  </a:cubicBezTo>
                  <a:cubicBezTo>
                    <a:pt x="1653" y="22"/>
                    <a:pt x="1524" y="1"/>
                    <a:pt x="1399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0;p32">
              <a:extLst>
                <a:ext uri="{FF2B5EF4-FFF2-40B4-BE49-F238E27FC236}">
                  <a16:creationId xmlns:a16="http://schemas.microsoft.com/office/drawing/2014/main" id="{26D530D3-A4AD-4004-A5E3-AA832F509EA0}"/>
                </a:ext>
              </a:extLst>
            </p:cNvPr>
            <p:cNvSpPr/>
            <p:nvPr/>
          </p:nvSpPr>
          <p:spPr>
            <a:xfrm rot="1196114">
              <a:off x="1205607" y="2057872"/>
              <a:ext cx="340913" cy="797338"/>
            </a:xfrm>
            <a:custGeom>
              <a:avLst/>
              <a:gdLst/>
              <a:ahLst/>
              <a:cxnLst/>
              <a:rect l="l" t="t" r="r" b="b"/>
              <a:pathLst>
                <a:path w="2641" h="6177" extrusionOk="0">
                  <a:moveTo>
                    <a:pt x="2640" y="0"/>
                  </a:moveTo>
                  <a:lnTo>
                    <a:pt x="2640" y="0"/>
                  </a:lnTo>
                  <a:cubicBezTo>
                    <a:pt x="2640" y="0"/>
                    <a:pt x="2614" y="5"/>
                    <a:pt x="2552" y="27"/>
                  </a:cubicBezTo>
                  <a:cubicBezTo>
                    <a:pt x="2525" y="40"/>
                    <a:pt x="2494" y="49"/>
                    <a:pt x="2463" y="62"/>
                  </a:cubicBezTo>
                  <a:cubicBezTo>
                    <a:pt x="2423" y="80"/>
                    <a:pt x="2388" y="98"/>
                    <a:pt x="2348" y="120"/>
                  </a:cubicBezTo>
                  <a:cubicBezTo>
                    <a:pt x="2247" y="173"/>
                    <a:pt x="2149" y="239"/>
                    <a:pt x="2052" y="305"/>
                  </a:cubicBezTo>
                  <a:lnTo>
                    <a:pt x="1889" y="443"/>
                  </a:lnTo>
                  <a:cubicBezTo>
                    <a:pt x="1827" y="487"/>
                    <a:pt x="1774" y="549"/>
                    <a:pt x="1716" y="606"/>
                  </a:cubicBezTo>
                  <a:cubicBezTo>
                    <a:pt x="1685" y="637"/>
                    <a:pt x="1654" y="664"/>
                    <a:pt x="1623" y="695"/>
                  </a:cubicBezTo>
                  <a:lnTo>
                    <a:pt x="1539" y="796"/>
                  </a:lnTo>
                  <a:cubicBezTo>
                    <a:pt x="1482" y="867"/>
                    <a:pt x="1420" y="938"/>
                    <a:pt x="1362" y="1013"/>
                  </a:cubicBezTo>
                  <a:cubicBezTo>
                    <a:pt x="1243" y="1176"/>
                    <a:pt x="1137" y="1344"/>
                    <a:pt x="1040" y="1521"/>
                  </a:cubicBezTo>
                  <a:cubicBezTo>
                    <a:pt x="991" y="1610"/>
                    <a:pt x="929" y="1698"/>
                    <a:pt x="885" y="1795"/>
                  </a:cubicBezTo>
                  <a:cubicBezTo>
                    <a:pt x="841" y="1893"/>
                    <a:pt x="796" y="1994"/>
                    <a:pt x="752" y="2092"/>
                  </a:cubicBezTo>
                  <a:lnTo>
                    <a:pt x="686" y="2242"/>
                  </a:lnTo>
                  <a:cubicBezTo>
                    <a:pt x="668" y="2291"/>
                    <a:pt x="651" y="2344"/>
                    <a:pt x="628" y="2397"/>
                  </a:cubicBezTo>
                  <a:cubicBezTo>
                    <a:pt x="593" y="2503"/>
                    <a:pt x="558" y="2604"/>
                    <a:pt x="518" y="2711"/>
                  </a:cubicBezTo>
                  <a:cubicBezTo>
                    <a:pt x="500" y="2759"/>
                    <a:pt x="478" y="2812"/>
                    <a:pt x="465" y="2865"/>
                  </a:cubicBezTo>
                  <a:lnTo>
                    <a:pt x="421" y="3025"/>
                  </a:lnTo>
                  <a:cubicBezTo>
                    <a:pt x="390" y="3131"/>
                    <a:pt x="363" y="3237"/>
                    <a:pt x="332" y="3343"/>
                  </a:cubicBezTo>
                  <a:cubicBezTo>
                    <a:pt x="270" y="3551"/>
                    <a:pt x="244" y="3763"/>
                    <a:pt x="200" y="3966"/>
                  </a:cubicBezTo>
                  <a:cubicBezTo>
                    <a:pt x="182" y="4068"/>
                    <a:pt x="160" y="4165"/>
                    <a:pt x="147" y="4267"/>
                  </a:cubicBezTo>
                  <a:cubicBezTo>
                    <a:pt x="129" y="4364"/>
                    <a:pt x="120" y="4461"/>
                    <a:pt x="107" y="4554"/>
                  </a:cubicBezTo>
                  <a:cubicBezTo>
                    <a:pt x="85" y="4740"/>
                    <a:pt x="71" y="4917"/>
                    <a:pt x="49" y="5080"/>
                  </a:cubicBezTo>
                  <a:cubicBezTo>
                    <a:pt x="27" y="5244"/>
                    <a:pt x="27" y="5399"/>
                    <a:pt x="23" y="5531"/>
                  </a:cubicBezTo>
                  <a:cubicBezTo>
                    <a:pt x="14" y="5664"/>
                    <a:pt x="9" y="5783"/>
                    <a:pt x="9" y="5876"/>
                  </a:cubicBezTo>
                  <a:cubicBezTo>
                    <a:pt x="1" y="6066"/>
                    <a:pt x="1" y="6177"/>
                    <a:pt x="1" y="6177"/>
                  </a:cubicBezTo>
                  <a:cubicBezTo>
                    <a:pt x="1" y="6177"/>
                    <a:pt x="18" y="6071"/>
                    <a:pt x="49" y="5881"/>
                  </a:cubicBezTo>
                  <a:cubicBezTo>
                    <a:pt x="63" y="5788"/>
                    <a:pt x="80" y="5673"/>
                    <a:pt x="102" y="5540"/>
                  </a:cubicBezTo>
                  <a:cubicBezTo>
                    <a:pt x="111" y="5474"/>
                    <a:pt x="120" y="5403"/>
                    <a:pt x="133" y="5328"/>
                  </a:cubicBezTo>
                  <a:cubicBezTo>
                    <a:pt x="142" y="5257"/>
                    <a:pt x="151" y="5178"/>
                    <a:pt x="169" y="5098"/>
                  </a:cubicBezTo>
                  <a:cubicBezTo>
                    <a:pt x="200" y="4934"/>
                    <a:pt x="231" y="4762"/>
                    <a:pt x="266" y="4576"/>
                  </a:cubicBezTo>
                  <a:cubicBezTo>
                    <a:pt x="284" y="4488"/>
                    <a:pt x="297" y="4391"/>
                    <a:pt x="319" y="4298"/>
                  </a:cubicBezTo>
                  <a:cubicBezTo>
                    <a:pt x="341" y="4201"/>
                    <a:pt x="363" y="4103"/>
                    <a:pt x="385" y="4002"/>
                  </a:cubicBezTo>
                  <a:cubicBezTo>
                    <a:pt x="434" y="3807"/>
                    <a:pt x="474" y="3599"/>
                    <a:pt x="536" y="3396"/>
                  </a:cubicBezTo>
                  <a:cubicBezTo>
                    <a:pt x="567" y="3294"/>
                    <a:pt x="598" y="3188"/>
                    <a:pt x="624" y="3086"/>
                  </a:cubicBezTo>
                  <a:lnTo>
                    <a:pt x="668" y="2932"/>
                  </a:lnTo>
                  <a:cubicBezTo>
                    <a:pt x="686" y="2879"/>
                    <a:pt x="708" y="2830"/>
                    <a:pt x="726" y="2777"/>
                  </a:cubicBezTo>
                  <a:lnTo>
                    <a:pt x="832" y="2472"/>
                  </a:lnTo>
                  <a:cubicBezTo>
                    <a:pt x="850" y="2423"/>
                    <a:pt x="867" y="2370"/>
                    <a:pt x="885" y="2322"/>
                  </a:cubicBezTo>
                  <a:lnTo>
                    <a:pt x="951" y="2176"/>
                  </a:lnTo>
                  <a:cubicBezTo>
                    <a:pt x="991" y="2074"/>
                    <a:pt x="1031" y="1981"/>
                    <a:pt x="1075" y="1884"/>
                  </a:cubicBezTo>
                  <a:cubicBezTo>
                    <a:pt x="1115" y="1787"/>
                    <a:pt x="1168" y="1698"/>
                    <a:pt x="1212" y="1605"/>
                  </a:cubicBezTo>
                  <a:cubicBezTo>
                    <a:pt x="1300" y="1424"/>
                    <a:pt x="1407" y="1260"/>
                    <a:pt x="1499" y="1106"/>
                  </a:cubicBezTo>
                  <a:cubicBezTo>
                    <a:pt x="1548" y="1022"/>
                    <a:pt x="1610" y="955"/>
                    <a:pt x="1659" y="885"/>
                  </a:cubicBezTo>
                  <a:lnTo>
                    <a:pt x="1734" y="779"/>
                  </a:lnTo>
                  <a:cubicBezTo>
                    <a:pt x="1756" y="743"/>
                    <a:pt x="1787" y="717"/>
                    <a:pt x="1813" y="686"/>
                  </a:cubicBezTo>
                  <a:cubicBezTo>
                    <a:pt x="1866" y="624"/>
                    <a:pt x="1915" y="566"/>
                    <a:pt x="1964" y="509"/>
                  </a:cubicBezTo>
                  <a:lnTo>
                    <a:pt x="2114" y="363"/>
                  </a:lnTo>
                  <a:cubicBezTo>
                    <a:pt x="2198" y="288"/>
                    <a:pt x="2286" y="217"/>
                    <a:pt x="2379" y="151"/>
                  </a:cubicBezTo>
                  <a:cubicBezTo>
                    <a:pt x="2441" y="106"/>
                    <a:pt x="2503" y="67"/>
                    <a:pt x="2569" y="31"/>
                  </a:cubicBezTo>
                  <a:cubicBezTo>
                    <a:pt x="2591" y="22"/>
                    <a:pt x="2614" y="9"/>
                    <a:pt x="26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1;p32">
              <a:extLst>
                <a:ext uri="{FF2B5EF4-FFF2-40B4-BE49-F238E27FC236}">
                  <a16:creationId xmlns:a16="http://schemas.microsoft.com/office/drawing/2014/main" id="{B1873A6B-F363-4C8D-8FBB-3CE8129E0794}"/>
                </a:ext>
              </a:extLst>
            </p:cNvPr>
            <p:cNvSpPr/>
            <p:nvPr/>
          </p:nvSpPr>
          <p:spPr>
            <a:xfrm rot="1196114">
              <a:off x="1529388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2;p32">
              <a:extLst>
                <a:ext uri="{FF2B5EF4-FFF2-40B4-BE49-F238E27FC236}">
                  <a16:creationId xmlns:a16="http://schemas.microsoft.com/office/drawing/2014/main" id="{E9212CAA-26FD-48BF-AAE4-05174AA17802}"/>
                </a:ext>
              </a:extLst>
            </p:cNvPr>
            <p:cNvSpPr/>
            <p:nvPr/>
          </p:nvSpPr>
          <p:spPr>
            <a:xfrm rot="1196114">
              <a:off x="1578442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3;p32">
              <a:extLst>
                <a:ext uri="{FF2B5EF4-FFF2-40B4-BE49-F238E27FC236}">
                  <a16:creationId xmlns:a16="http://schemas.microsoft.com/office/drawing/2014/main" id="{0B56D169-5664-4F7B-B925-D3C34457E29C}"/>
                </a:ext>
              </a:extLst>
            </p:cNvPr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4;p32">
              <a:extLst>
                <a:ext uri="{FF2B5EF4-FFF2-40B4-BE49-F238E27FC236}">
                  <a16:creationId xmlns:a16="http://schemas.microsoft.com/office/drawing/2014/main" id="{8E7A6719-4832-4E35-9FB1-D614C283E92B}"/>
                </a:ext>
              </a:extLst>
            </p:cNvPr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5;p32">
              <a:extLst>
                <a:ext uri="{FF2B5EF4-FFF2-40B4-BE49-F238E27FC236}">
                  <a16:creationId xmlns:a16="http://schemas.microsoft.com/office/drawing/2014/main" id="{BF4CA49D-FE34-496B-99CE-BC83A3F960F4}"/>
                </a:ext>
              </a:extLst>
            </p:cNvPr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6;p32">
              <a:extLst>
                <a:ext uri="{FF2B5EF4-FFF2-40B4-BE49-F238E27FC236}">
                  <a16:creationId xmlns:a16="http://schemas.microsoft.com/office/drawing/2014/main" id="{3D31EC8E-DF33-4183-8973-1E8A1D072FE9}"/>
                </a:ext>
              </a:extLst>
            </p:cNvPr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7;p32">
              <a:extLst>
                <a:ext uri="{FF2B5EF4-FFF2-40B4-BE49-F238E27FC236}">
                  <a16:creationId xmlns:a16="http://schemas.microsoft.com/office/drawing/2014/main" id="{F03BCAC6-E24E-43D5-9D9F-D6C8579C2913}"/>
                </a:ext>
              </a:extLst>
            </p:cNvPr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88;p32">
              <a:extLst>
                <a:ext uri="{FF2B5EF4-FFF2-40B4-BE49-F238E27FC236}">
                  <a16:creationId xmlns:a16="http://schemas.microsoft.com/office/drawing/2014/main" id="{888F0C58-C2D8-41F7-9E40-7FAECD3AAD6D}"/>
                </a:ext>
              </a:extLst>
            </p:cNvPr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89;p32">
              <a:extLst>
                <a:ext uri="{FF2B5EF4-FFF2-40B4-BE49-F238E27FC236}">
                  <a16:creationId xmlns:a16="http://schemas.microsoft.com/office/drawing/2014/main" id="{C8F21E84-C71D-4FB2-A567-2C61ADA73D43}"/>
                </a:ext>
              </a:extLst>
            </p:cNvPr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0;p32">
              <a:extLst>
                <a:ext uri="{FF2B5EF4-FFF2-40B4-BE49-F238E27FC236}">
                  <a16:creationId xmlns:a16="http://schemas.microsoft.com/office/drawing/2014/main" id="{B8931181-C9E9-4499-819A-2270ADC5F67A}"/>
                </a:ext>
              </a:extLst>
            </p:cNvPr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1;p32">
              <a:extLst>
                <a:ext uri="{FF2B5EF4-FFF2-40B4-BE49-F238E27FC236}">
                  <a16:creationId xmlns:a16="http://schemas.microsoft.com/office/drawing/2014/main" id="{91AEC97C-E1D1-43D3-B768-D5A68C553834}"/>
                </a:ext>
              </a:extLst>
            </p:cNvPr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2;p32">
              <a:extLst>
                <a:ext uri="{FF2B5EF4-FFF2-40B4-BE49-F238E27FC236}">
                  <a16:creationId xmlns:a16="http://schemas.microsoft.com/office/drawing/2014/main" id="{66A2BD03-FFBF-432D-B3EC-15A56D6C9CD7}"/>
                </a:ext>
              </a:extLst>
            </p:cNvPr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3;p32">
              <a:extLst>
                <a:ext uri="{FF2B5EF4-FFF2-40B4-BE49-F238E27FC236}">
                  <a16:creationId xmlns:a16="http://schemas.microsoft.com/office/drawing/2014/main" id="{0B0CA67C-4619-47A3-936B-8ECA038FFAB4}"/>
                </a:ext>
              </a:extLst>
            </p:cNvPr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4;p32">
              <a:extLst>
                <a:ext uri="{FF2B5EF4-FFF2-40B4-BE49-F238E27FC236}">
                  <a16:creationId xmlns:a16="http://schemas.microsoft.com/office/drawing/2014/main" id="{53CD334A-8358-4803-865B-C8046E994061}"/>
                </a:ext>
              </a:extLst>
            </p:cNvPr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5;p32">
              <a:extLst>
                <a:ext uri="{FF2B5EF4-FFF2-40B4-BE49-F238E27FC236}">
                  <a16:creationId xmlns:a16="http://schemas.microsoft.com/office/drawing/2014/main" id="{518F519B-367F-42B1-BC12-607AF90E2BF4}"/>
                </a:ext>
              </a:extLst>
            </p:cNvPr>
            <p:cNvSpPr/>
            <p:nvPr/>
          </p:nvSpPr>
          <p:spPr>
            <a:xfrm rot="1196114">
              <a:off x="1347716" y="2132240"/>
              <a:ext cx="186528" cy="186136"/>
            </a:xfrm>
            <a:custGeom>
              <a:avLst/>
              <a:gdLst/>
              <a:ahLst/>
              <a:cxnLst/>
              <a:rect l="l" t="t" r="r" b="b"/>
              <a:pathLst>
                <a:path w="1445" h="1442" extrusionOk="0">
                  <a:moveTo>
                    <a:pt x="1153" y="1"/>
                  </a:moveTo>
                  <a:cubicBezTo>
                    <a:pt x="1152" y="1"/>
                    <a:pt x="1151" y="1"/>
                    <a:pt x="1150" y="1"/>
                  </a:cubicBezTo>
                  <a:cubicBezTo>
                    <a:pt x="21" y="463"/>
                    <a:pt x="1" y="1442"/>
                    <a:pt x="584" y="1442"/>
                  </a:cubicBezTo>
                  <a:cubicBezTo>
                    <a:pt x="604" y="1442"/>
                    <a:pt x="625" y="1440"/>
                    <a:pt x="646" y="1438"/>
                  </a:cubicBezTo>
                  <a:cubicBezTo>
                    <a:pt x="1444" y="1128"/>
                    <a:pt x="1231" y="1"/>
                    <a:pt x="115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6;p32">
              <a:extLst>
                <a:ext uri="{FF2B5EF4-FFF2-40B4-BE49-F238E27FC236}">
                  <a16:creationId xmlns:a16="http://schemas.microsoft.com/office/drawing/2014/main" id="{5D24ECC1-51F3-4A65-90DE-55C3EE03A943}"/>
                </a:ext>
              </a:extLst>
            </p:cNvPr>
            <p:cNvSpPr/>
            <p:nvPr/>
          </p:nvSpPr>
          <p:spPr>
            <a:xfrm rot="1196114">
              <a:off x="1424586" y="2163960"/>
              <a:ext cx="60025" cy="91519"/>
            </a:xfrm>
            <a:custGeom>
              <a:avLst/>
              <a:gdLst/>
              <a:ahLst/>
              <a:cxnLst/>
              <a:rect l="l" t="t" r="r" b="b"/>
              <a:pathLst>
                <a:path w="465" h="709" fill="none" extrusionOk="0">
                  <a:moveTo>
                    <a:pt x="1" y="527"/>
                  </a:moveTo>
                  <a:lnTo>
                    <a:pt x="465" y="1"/>
                  </a:lnTo>
                  <a:lnTo>
                    <a:pt x="226" y="70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7;p32">
              <a:extLst>
                <a:ext uri="{FF2B5EF4-FFF2-40B4-BE49-F238E27FC236}">
                  <a16:creationId xmlns:a16="http://schemas.microsoft.com/office/drawing/2014/main" id="{9B724788-0465-4F3B-909A-A9E9F259AE2F}"/>
                </a:ext>
              </a:extLst>
            </p:cNvPr>
            <p:cNvSpPr/>
            <p:nvPr/>
          </p:nvSpPr>
          <p:spPr>
            <a:xfrm rot="1196114">
              <a:off x="1529388" y="1978456"/>
              <a:ext cx="185882" cy="186136"/>
            </a:xfrm>
            <a:custGeom>
              <a:avLst/>
              <a:gdLst/>
              <a:ahLst/>
              <a:cxnLst/>
              <a:rect l="l" t="t" r="r" b="b"/>
              <a:pathLst>
                <a:path w="1440" h="1442" extrusionOk="0">
                  <a:moveTo>
                    <a:pt x="860" y="1"/>
                  </a:moveTo>
                  <a:cubicBezTo>
                    <a:pt x="840" y="1"/>
                    <a:pt x="820" y="2"/>
                    <a:pt x="799" y="4"/>
                  </a:cubicBezTo>
                  <a:cubicBezTo>
                    <a:pt x="0" y="314"/>
                    <a:pt x="214" y="1442"/>
                    <a:pt x="292" y="1442"/>
                  </a:cubicBezTo>
                  <a:cubicBezTo>
                    <a:pt x="293" y="1442"/>
                    <a:pt x="294" y="1441"/>
                    <a:pt x="295" y="1441"/>
                  </a:cubicBezTo>
                  <a:cubicBezTo>
                    <a:pt x="1419" y="979"/>
                    <a:pt x="1440" y="1"/>
                    <a:pt x="8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498;p32">
              <a:extLst>
                <a:ext uri="{FF2B5EF4-FFF2-40B4-BE49-F238E27FC236}">
                  <a16:creationId xmlns:a16="http://schemas.microsoft.com/office/drawing/2014/main" id="{D5375309-BD44-446E-B10C-822BD7D96FBF}"/>
                </a:ext>
              </a:extLst>
            </p:cNvPr>
            <p:cNvSpPr/>
            <p:nvPr/>
          </p:nvSpPr>
          <p:spPr>
            <a:xfrm rot="1196114">
              <a:off x="1578442" y="2041494"/>
              <a:ext cx="60670" cy="90874"/>
            </a:xfrm>
            <a:custGeom>
              <a:avLst/>
              <a:gdLst/>
              <a:ahLst/>
              <a:cxnLst/>
              <a:rect l="l" t="t" r="r" b="b"/>
              <a:pathLst>
                <a:path w="470" h="704" fill="none" extrusionOk="0">
                  <a:moveTo>
                    <a:pt x="469" y="181"/>
                  </a:moveTo>
                  <a:lnTo>
                    <a:pt x="1" y="703"/>
                  </a:lnTo>
                  <a:lnTo>
                    <a:pt x="244" y="0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499;p32">
              <a:extLst>
                <a:ext uri="{FF2B5EF4-FFF2-40B4-BE49-F238E27FC236}">
                  <a16:creationId xmlns:a16="http://schemas.microsoft.com/office/drawing/2014/main" id="{4F26D36F-1364-4D67-93E4-3275242F8C59}"/>
                </a:ext>
              </a:extLst>
            </p:cNvPr>
            <p:cNvSpPr/>
            <p:nvPr/>
          </p:nvSpPr>
          <p:spPr>
            <a:xfrm rot="1196114">
              <a:off x="1287101" y="2089184"/>
              <a:ext cx="235709" cy="115399"/>
            </a:xfrm>
            <a:custGeom>
              <a:avLst/>
              <a:gdLst/>
              <a:ahLst/>
              <a:cxnLst/>
              <a:rect l="l" t="t" r="r" b="b"/>
              <a:pathLst>
                <a:path w="1826" h="894" extrusionOk="0">
                  <a:moveTo>
                    <a:pt x="1033" y="1"/>
                  </a:moveTo>
                  <a:cubicBezTo>
                    <a:pt x="332" y="1"/>
                    <a:pt x="1" y="506"/>
                    <a:pt x="391" y="818"/>
                  </a:cubicBezTo>
                  <a:cubicBezTo>
                    <a:pt x="510" y="871"/>
                    <a:pt x="627" y="893"/>
                    <a:pt x="738" y="893"/>
                  </a:cubicBezTo>
                  <a:cubicBezTo>
                    <a:pt x="1363" y="893"/>
                    <a:pt x="1825" y="185"/>
                    <a:pt x="1761" y="159"/>
                  </a:cubicBezTo>
                  <a:cubicBezTo>
                    <a:pt x="1491" y="47"/>
                    <a:pt x="1245" y="1"/>
                    <a:pt x="10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0;p32">
              <a:extLst>
                <a:ext uri="{FF2B5EF4-FFF2-40B4-BE49-F238E27FC236}">
                  <a16:creationId xmlns:a16="http://schemas.microsoft.com/office/drawing/2014/main" id="{AA0BC86E-CE6E-4437-A845-29094D40284F}"/>
                </a:ext>
              </a:extLst>
            </p:cNvPr>
            <p:cNvSpPr/>
            <p:nvPr/>
          </p:nvSpPr>
          <p:spPr>
            <a:xfrm rot="1196114">
              <a:off x="1392698" y="2128455"/>
              <a:ext cx="90359" cy="42339"/>
            </a:xfrm>
            <a:custGeom>
              <a:avLst/>
              <a:gdLst/>
              <a:ahLst/>
              <a:cxnLst/>
              <a:rect l="l" t="t" r="r" b="b"/>
              <a:pathLst>
                <a:path w="700" h="328" fill="none" extrusionOk="0">
                  <a:moveTo>
                    <a:pt x="1" y="40"/>
                  </a:moveTo>
                  <a:lnTo>
                    <a:pt x="699" y="1"/>
                  </a:lnTo>
                  <a:lnTo>
                    <a:pt x="32" y="328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1;p32">
              <a:extLst>
                <a:ext uri="{FF2B5EF4-FFF2-40B4-BE49-F238E27FC236}">
                  <a16:creationId xmlns:a16="http://schemas.microsoft.com/office/drawing/2014/main" id="{70100E73-399A-4715-9624-AE3207AA20F4}"/>
                </a:ext>
              </a:extLst>
            </p:cNvPr>
            <p:cNvSpPr/>
            <p:nvPr/>
          </p:nvSpPr>
          <p:spPr>
            <a:xfrm rot="1196114">
              <a:off x="1540255" y="2092279"/>
              <a:ext cx="235580" cy="115528"/>
            </a:xfrm>
            <a:custGeom>
              <a:avLst/>
              <a:gdLst/>
              <a:ahLst/>
              <a:cxnLst/>
              <a:rect l="l" t="t" r="r" b="b"/>
              <a:pathLst>
                <a:path w="1825" h="895" extrusionOk="0">
                  <a:moveTo>
                    <a:pt x="1087" y="0"/>
                  </a:moveTo>
                  <a:cubicBezTo>
                    <a:pt x="462" y="0"/>
                    <a:pt x="0" y="708"/>
                    <a:pt x="64" y="734"/>
                  </a:cubicBezTo>
                  <a:cubicBezTo>
                    <a:pt x="335" y="848"/>
                    <a:pt x="582" y="894"/>
                    <a:pt x="794" y="894"/>
                  </a:cubicBezTo>
                  <a:cubicBezTo>
                    <a:pt x="1494" y="894"/>
                    <a:pt x="1825" y="387"/>
                    <a:pt x="1435" y="76"/>
                  </a:cubicBezTo>
                  <a:cubicBezTo>
                    <a:pt x="1315" y="23"/>
                    <a:pt x="1198" y="0"/>
                    <a:pt x="10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502;p32">
              <a:extLst>
                <a:ext uri="{FF2B5EF4-FFF2-40B4-BE49-F238E27FC236}">
                  <a16:creationId xmlns:a16="http://schemas.microsoft.com/office/drawing/2014/main" id="{D5CD1FE1-B907-47FA-B285-DC9B68261673}"/>
                </a:ext>
              </a:extLst>
            </p:cNvPr>
            <p:cNvSpPr/>
            <p:nvPr/>
          </p:nvSpPr>
          <p:spPr>
            <a:xfrm rot="1196114">
              <a:off x="1580073" y="2125951"/>
              <a:ext cx="90230" cy="42339"/>
            </a:xfrm>
            <a:custGeom>
              <a:avLst/>
              <a:gdLst/>
              <a:ahLst/>
              <a:cxnLst/>
              <a:rect l="l" t="t" r="r" b="b"/>
              <a:pathLst>
                <a:path w="699" h="328" fill="none" extrusionOk="0">
                  <a:moveTo>
                    <a:pt x="699" y="288"/>
                  </a:moveTo>
                  <a:lnTo>
                    <a:pt x="0" y="328"/>
                  </a:lnTo>
                  <a:lnTo>
                    <a:pt x="668" y="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503;p32">
              <a:extLst>
                <a:ext uri="{FF2B5EF4-FFF2-40B4-BE49-F238E27FC236}">
                  <a16:creationId xmlns:a16="http://schemas.microsoft.com/office/drawing/2014/main" id="{E8A0406C-863C-4C87-B0ED-795007D430CF}"/>
                </a:ext>
              </a:extLst>
            </p:cNvPr>
            <p:cNvSpPr/>
            <p:nvPr/>
          </p:nvSpPr>
          <p:spPr>
            <a:xfrm rot="1196114">
              <a:off x="1358404" y="1990709"/>
              <a:ext cx="191304" cy="133212"/>
            </a:xfrm>
            <a:custGeom>
              <a:avLst/>
              <a:gdLst/>
              <a:ahLst/>
              <a:cxnLst/>
              <a:rect l="l" t="t" r="r" b="b"/>
              <a:pathLst>
                <a:path w="1482" h="1032" extrusionOk="0">
                  <a:moveTo>
                    <a:pt x="421" y="1"/>
                  </a:moveTo>
                  <a:cubicBezTo>
                    <a:pt x="175" y="1"/>
                    <a:pt x="1" y="162"/>
                    <a:pt x="31" y="440"/>
                  </a:cubicBezTo>
                  <a:cubicBezTo>
                    <a:pt x="216" y="915"/>
                    <a:pt x="691" y="1032"/>
                    <a:pt x="1045" y="1032"/>
                  </a:cubicBezTo>
                  <a:cubicBezTo>
                    <a:pt x="1293" y="1032"/>
                    <a:pt x="1481" y="975"/>
                    <a:pt x="1468" y="944"/>
                  </a:cubicBezTo>
                  <a:cubicBezTo>
                    <a:pt x="1197" y="282"/>
                    <a:pt x="746" y="1"/>
                    <a:pt x="4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504;p32">
              <a:extLst>
                <a:ext uri="{FF2B5EF4-FFF2-40B4-BE49-F238E27FC236}">
                  <a16:creationId xmlns:a16="http://schemas.microsoft.com/office/drawing/2014/main" id="{117FCD01-2B48-42F8-877B-B6C5069CA264}"/>
                </a:ext>
              </a:extLst>
            </p:cNvPr>
            <p:cNvSpPr/>
            <p:nvPr/>
          </p:nvSpPr>
          <p:spPr>
            <a:xfrm rot="1196114">
              <a:off x="1424853" y="2041225"/>
              <a:ext cx="90876" cy="60023"/>
            </a:xfrm>
            <a:custGeom>
              <a:avLst/>
              <a:gdLst/>
              <a:ahLst/>
              <a:cxnLst/>
              <a:rect l="l" t="t" r="r" b="b"/>
              <a:pathLst>
                <a:path w="704" h="465" fill="none" extrusionOk="0">
                  <a:moveTo>
                    <a:pt x="182" y="0"/>
                  </a:moveTo>
                  <a:lnTo>
                    <a:pt x="703" y="465"/>
                  </a:lnTo>
                  <a:lnTo>
                    <a:pt x="0" y="226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05;p32">
              <a:extLst>
                <a:ext uri="{FF2B5EF4-FFF2-40B4-BE49-F238E27FC236}">
                  <a16:creationId xmlns:a16="http://schemas.microsoft.com/office/drawing/2014/main" id="{F8C881FE-A827-43C7-9C22-EB54FB8159AD}"/>
                </a:ext>
              </a:extLst>
            </p:cNvPr>
            <p:cNvSpPr/>
            <p:nvPr/>
          </p:nvSpPr>
          <p:spPr>
            <a:xfrm rot="1196114">
              <a:off x="1513415" y="2172866"/>
              <a:ext cx="191433" cy="133212"/>
            </a:xfrm>
            <a:custGeom>
              <a:avLst/>
              <a:gdLst/>
              <a:ahLst/>
              <a:cxnLst/>
              <a:rect l="l" t="t" r="r" b="b"/>
              <a:pathLst>
                <a:path w="1483" h="1032" extrusionOk="0">
                  <a:moveTo>
                    <a:pt x="438" y="0"/>
                  </a:moveTo>
                  <a:cubicBezTo>
                    <a:pt x="190" y="0"/>
                    <a:pt x="0" y="58"/>
                    <a:pt x="13" y="89"/>
                  </a:cubicBezTo>
                  <a:cubicBezTo>
                    <a:pt x="287" y="751"/>
                    <a:pt x="739" y="1031"/>
                    <a:pt x="1064" y="1031"/>
                  </a:cubicBezTo>
                  <a:cubicBezTo>
                    <a:pt x="1310" y="1031"/>
                    <a:pt x="1482" y="871"/>
                    <a:pt x="1450" y="593"/>
                  </a:cubicBezTo>
                  <a:cubicBezTo>
                    <a:pt x="1268" y="117"/>
                    <a:pt x="793" y="0"/>
                    <a:pt x="4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06;p32">
              <a:extLst>
                <a:ext uri="{FF2B5EF4-FFF2-40B4-BE49-F238E27FC236}">
                  <a16:creationId xmlns:a16="http://schemas.microsoft.com/office/drawing/2014/main" id="{81773AD8-B83E-41CD-9282-A41DD270703A}"/>
                </a:ext>
              </a:extLst>
            </p:cNvPr>
            <p:cNvSpPr/>
            <p:nvPr/>
          </p:nvSpPr>
          <p:spPr>
            <a:xfrm rot="1196114">
              <a:off x="1547471" y="2195106"/>
              <a:ext cx="91392" cy="60539"/>
            </a:xfrm>
            <a:custGeom>
              <a:avLst/>
              <a:gdLst/>
              <a:ahLst/>
              <a:cxnLst/>
              <a:rect l="l" t="t" r="r" b="b"/>
              <a:pathLst>
                <a:path w="708" h="469" fill="none" extrusionOk="0">
                  <a:moveTo>
                    <a:pt x="526" y="469"/>
                  </a:moveTo>
                  <a:lnTo>
                    <a:pt x="0" y="0"/>
                  </a:lnTo>
                  <a:lnTo>
                    <a:pt x="708" y="243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07;p32">
              <a:extLst>
                <a:ext uri="{FF2B5EF4-FFF2-40B4-BE49-F238E27FC236}">
                  <a16:creationId xmlns:a16="http://schemas.microsoft.com/office/drawing/2014/main" id="{0933EC05-0886-4C13-B8CC-1224B5B6B980}"/>
                </a:ext>
              </a:extLst>
            </p:cNvPr>
            <p:cNvSpPr/>
            <p:nvPr/>
          </p:nvSpPr>
          <p:spPr>
            <a:xfrm rot="1196114">
              <a:off x="1438438" y="1931441"/>
              <a:ext cx="177363" cy="199431"/>
            </a:xfrm>
            <a:custGeom>
              <a:avLst/>
              <a:gdLst/>
              <a:ahLst/>
              <a:cxnLst/>
              <a:rect l="l" t="t" r="r" b="b"/>
              <a:pathLst>
                <a:path w="1374" h="1545" extrusionOk="0">
                  <a:moveTo>
                    <a:pt x="638" y="1"/>
                  </a:moveTo>
                  <a:cubicBezTo>
                    <a:pt x="532" y="1"/>
                    <a:pt x="426" y="53"/>
                    <a:pt x="337" y="164"/>
                  </a:cubicBezTo>
                  <a:cubicBezTo>
                    <a:pt x="1" y="920"/>
                    <a:pt x="870" y="1545"/>
                    <a:pt x="984" y="1545"/>
                  </a:cubicBezTo>
                  <a:cubicBezTo>
                    <a:pt x="990" y="1545"/>
                    <a:pt x="994" y="1543"/>
                    <a:pt x="996" y="1540"/>
                  </a:cubicBezTo>
                  <a:cubicBezTo>
                    <a:pt x="1374" y="635"/>
                    <a:pt x="1008" y="1"/>
                    <a:pt x="6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08;p32">
              <a:extLst>
                <a:ext uri="{FF2B5EF4-FFF2-40B4-BE49-F238E27FC236}">
                  <a16:creationId xmlns:a16="http://schemas.microsoft.com/office/drawing/2014/main" id="{088B6B2F-4281-4B23-9409-918CE400DB8A}"/>
                </a:ext>
              </a:extLst>
            </p:cNvPr>
            <p:cNvSpPr/>
            <p:nvPr/>
          </p:nvSpPr>
          <p:spPr>
            <a:xfrm rot="1196114">
              <a:off x="1508826" y="2009213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288" y="1"/>
                  </a:moveTo>
                  <a:lnTo>
                    <a:pt x="328" y="703"/>
                  </a:lnTo>
                  <a:lnTo>
                    <a:pt x="0" y="31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09;p32">
              <a:extLst>
                <a:ext uri="{FF2B5EF4-FFF2-40B4-BE49-F238E27FC236}">
                  <a16:creationId xmlns:a16="http://schemas.microsoft.com/office/drawing/2014/main" id="{0F0D9CBC-27B1-4FF5-8234-315EABCA5BA5}"/>
                </a:ext>
              </a:extLst>
            </p:cNvPr>
            <p:cNvSpPr/>
            <p:nvPr/>
          </p:nvSpPr>
          <p:spPr>
            <a:xfrm rot="1196114">
              <a:off x="1447706" y="2165938"/>
              <a:ext cx="176846" cy="199431"/>
            </a:xfrm>
            <a:custGeom>
              <a:avLst/>
              <a:gdLst/>
              <a:ahLst/>
              <a:cxnLst/>
              <a:rect l="l" t="t" r="r" b="b"/>
              <a:pathLst>
                <a:path w="1370" h="1545" extrusionOk="0">
                  <a:moveTo>
                    <a:pt x="386" y="1"/>
                  </a:moveTo>
                  <a:cubicBezTo>
                    <a:pt x="380" y="1"/>
                    <a:pt x="376" y="2"/>
                    <a:pt x="375" y="6"/>
                  </a:cubicBezTo>
                  <a:cubicBezTo>
                    <a:pt x="0" y="910"/>
                    <a:pt x="363" y="1545"/>
                    <a:pt x="733" y="1545"/>
                  </a:cubicBezTo>
                  <a:cubicBezTo>
                    <a:pt x="838" y="1545"/>
                    <a:pt x="944" y="1493"/>
                    <a:pt x="1034" y="1381"/>
                  </a:cubicBezTo>
                  <a:cubicBezTo>
                    <a:pt x="1370" y="625"/>
                    <a:pt x="501" y="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10;p32">
              <a:extLst>
                <a:ext uri="{FF2B5EF4-FFF2-40B4-BE49-F238E27FC236}">
                  <a16:creationId xmlns:a16="http://schemas.microsoft.com/office/drawing/2014/main" id="{357A761B-1BBB-4663-85E3-D95C5D1DC7CD}"/>
                </a:ext>
              </a:extLst>
            </p:cNvPr>
            <p:cNvSpPr/>
            <p:nvPr/>
          </p:nvSpPr>
          <p:spPr>
            <a:xfrm rot="1196114">
              <a:off x="1511840" y="2196635"/>
              <a:ext cx="42340" cy="90874"/>
            </a:xfrm>
            <a:custGeom>
              <a:avLst/>
              <a:gdLst/>
              <a:ahLst/>
              <a:cxnLst/>
              <a:rect l="l" t="t" r="r" b="b"/>
              <a:pathLst>
                <a:path w="328" h="704" fill="none" extrusionOk="0">
                  <a:moveTo>
                    <a:pt x="41" y="704"/>
                  </a:moveTo>
                  <a:lnTo>
                    <a:pt x="1" y="1"/>
                  </a:lnTo>
                  <a:lnTo>
                    <a:pt x="328" y="673"/>
                  </a:lnTo>
                </a:path>
              </a:pathLst>
            </a:custGeom>
            <a:noFill/>
            <a:ln w="550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11;p32">
              <a:extLst>
                <a:ext uri="{FF2B5EF4-FFF2-40B4-BE49-F238E27FC236}">
                  <a16:creationId xmlns:a16="http://schemas.microsoft.com/office/drawing/2014/main" id="{BAF82097-6D6A-4E42-8F9C-538DB50696B4}"/>
                </a:ext>
              </a:extLst>
            </p:cNvPr>
            <p:cNvSpPr/>
            <p:nvPr/>
          </p:nvSpPr>
          <p:spPr>
            <a:xfrm rot="1196114">
              <a:off x="1434757" y="2081420"/>
              <a:ext cx="166391" cy="141215"/>
            </a:xfrm>
            <a:custGeom>
              <a:avLst/>
              <a:gdLst/>
              <a:ahLst/>
              <a:cxnLst/>
              <a:rect l="l" t="t" r="r" b="b"/>
              <a:pathLst>
                <a:path w="1289" h="1094" extrusionOk="0">
                  <a:moveTo>
                    <a:pt x="672" y="1"/>
                  </a:moveTo>
                  <a:cubicBezTo>
                    <a:pt x="293" y="1"/>
                    <a:pt x="0" y="404"/>
                    <a:pt x="183" y="781"/>
                  </a:cubicBezTo>
                  <a:cubicBezTo>
                    <a:pt x="282" y="992"/>
                    <a:pt x="479" y="1094"/>
                    <a:pt x="675" y="1094"/>
                  </a:cubicBezTo>
                  <a:cubicBezTo>
                    <a:pt x="890" y="1094"/>
                    <a:pt x="1106" y="971"/>
                    <a:pt x="1191" y="732"/>
                  </a:cubicBezTo>
                  <a:cubicBezTo>
                    <a:pt x="1289" y="445"/>
                    <a:pt x="1143" y="135"/>
                    <a:pt x="860" y="34"/>
                  </a:cubicBezTo>
                  <a:cubicBezTo>
                    <a:pt x="796" y="11"/>
                    <a:pt x="733" y="1"/>
                    <a:pt x="672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12;p32">
              <a:extLst>
                <a:ext uri="{FF2B5EF4-FFF2-40B4-BE49-F238E27FC236}">
                  <a16:creationId xmlns:a16="http://schemas.microsoft.com/office/drawing/2014/main" id="{54D06F11-F3FC-45F1-8C3F-A6DEC8016E03}"/>
                </a:ext>
              </a:extLst>
            </p:cNvPr>
            <p:cNvSpPr/>
            <p:nvPr/>
          </p:nvSpPr>
          <p:spPr>
            <a:xfrm rot="1196114">
              <a:off x="1379172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13;p32">
              <a:extLst>
                <a:ext uri="{FF2B5EF4-FFF2-40B4-BE49-F238E27FC236}">
                  <a16:creationId xmlns:a16="http://schemas.microsoft.com/office/drawing/2014/main" id="{B37E8CE4-50E2-42E6-BCF4-34FB0BA6211D}"/>
                </a:ext>
              </a:extLst>
            </p:cNvPr>
            <p:cNvSpPr/>
            <p:nvPr/>
          </p:nvSpPr>
          <p:spPr>
            <a:xfrm rot="1196114">
              <a:off x="144915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14;p32">
              <a:extLst>
                <a:ext uri="{FF2B5EF4-FFF2-40B4-BE49-F238E27FC236}">
                  <a16:creationId xmlns:a16="http://schemas.microsoft.com/office/drawing/2014/main" id="{F22DE511-5F56-4CDB-9033-64043887C00C}"/>
                </a:ext>
              </a:extLst>
            </p:cNvPr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15;p32">
              <a:extLst>
                <a:ext uri="{FF2B5EF4-FFF2-40B4-BE49-F238E27FC236}">
                  <a16:creationId xmlns:a16="http://schemas.microsoft.com/office/drawing/2014/main" id="{892947BF-9E01-4C08-9C96-B8ED63C53F2A}"/>
                </a:ext>
              </a:extLst>
            </p:cNvPr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16;p32">
              <a:extLst>
                <a:ext uri="{FF2B5EF4-FFF2-40B4-BE49-F238E27FC236}">
                  <a16:creationId xmlns:a16="http://schemas.microsoft.com/office/drawing/2014/main" id="{73B4BA9A-9E6D-4EB1-857E-460A8B28D1A4}"/>
                </a:ext>
              </a:extLst>
            </p:cNvPr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17;p32">
              <a:extLst>
                <a:ext uri="{FF2B5EF4-FFF2-40B4-BE49-F238E27FC236}">
                  <a16:creationId xmlns:a16="http://schemas.microsoft.com/office/drawing/2014/main" id="{D2A3B429-BB25-42C0-B022-63053B26297D}"/>
                </a:ext>
              </a:extLst>
            </p:cNvPr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18;p32">
              <a:extLst>
                <a:ext uri="{FF2B5EF4-FFF2-40B4-BE49-F238E27FC236}">
                  <a16:creationId xmlns:a16="http://schemas.microsoft.com/office/drawing/2014/main" id="{F1266F96-CFC8-4452-A74D-C81561B7963B}"/>
                </a:ext>
              </a:extLst>
            </p:cNvPr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19;p32">
              <a:extLst>
                <a:ext uri="{FF2B5EF4-FFF2-40B4-BE49-F238E27FC236}">
                  <a16:creationId xmlns:a16="http://schemas.microsoft.com/office/drawing/2014/main" id="{EB9ED4F0-A326-48E8-8F2A-90878A3A3D1E}"/>
                </a:ext>
              </a:extLst>
            </p:cNvPr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20;p32">
              <a:extLst>
                <a:ext uri="{FF2B5EF4-FFF2-40B4-BE49-F238E27FC236}">
                  <a16:creationId xmlns:a16="http://schemas.microsoft.com/office/drawing/2014/main" id="{AF7B78CB-A9A2-49B8-933F-7B26684ABC44}"/>
                </a:ext>
              </a:extLst>
            </p:cNvPr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21;p32">
              <a:extLst>
                <a:ext uri="{FF2B5EF4-FFF2-40B4-BE49-F238E27FC236}">
                  <a16:creationId xmlns:a16="http://schemas.microsoft.com/office/drawing/2014/main" id="{24A7F98B-7459-467B-9845-0AA14544A6A1}"/>
                </a:ext>
              </a:extLst>
            </p:cNvPr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22;p32">
              <a:extLst>
                <a:ext uri="{FF2B5EF4-FFF2-40B4-BE49-F238E27FC236}">
                  <a16:creationId xmlns:a16="http://schemas.microsoft.com/office/drawing/2014/main" id="{907A2119-9A68-4C5E-BA0C-7CAA75F696E5}"/>
                </a:ext>
              </a:extLst>
            </p:cNvPr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23;p32">
              <a:extLst>
                <a:ext uri="{FF2B5EF4-FFF2-40B4-BE49-F238E27FC236}">
                  <a16:creationId xmlns:a16="http://schemas.microsoft.com/office/drawing/2014/main" id="{90C551C8-5E3B-41FF-B7A3-83F61A6F36D8}"/>
                </a:ext>
              </a:extLst>
            </p:cNvPr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24;p32">
              <a:extLst>
                <a:ext uri="{FF2B5EF4-FFF2-40B4-BE49-F238E27FC236}">
                  <a16:creationId xmlns:a16="http://schemas.microsoft.com/office/drawing/2014/main" id="{7169638B-06E4-4FE9-910A-5E10CDBA7DDC}"/>
                </a:ext>
              </a:extLst>
            </p:cNvPr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25;p32">
              <a:extLst>
                <a:ext uri="{FF2B5EF4-FFF2-40B4-BE49-F238E27FC236}">
                  <a16:creationId xmlns:a16="http://schemas.microsoft.com/office/drawing/2014/main" id="{B42B91DE-A00C-4883-BFE8-FF9A05B8F10D}"/>
                </a:ext>
              </a:extLst>
            </p:cNvPr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26;p32">
              <a:extLst>
                <a:ext uri="{FF2B5EF4-FFF2-40B4-BE49-F238E27FC236}">
                  <a16:creationId xmlns:a16="http://schemas.microsoft.com/office/drawing/2014/main" id="{CA0FF8F7-4DBC-4F5A-AD11-7BEF66249BD5}"/>
                </a:ext>
              </a:extLst>
            </p:cNvPr>
            <p:cNvSpPr/>
            <p:nvPr/>
          </p:nvSpPr>
          <p:spPr>
            <a:xfrm rot="1196114">
              <a:off x="1120741" y="3458853"/>
              <a:ext cx="265786" cy="265134"/>
            </a:xfrm>
            <a:custGeom>
              <a:avLst/>
              <a:gdLst/>
              <a:ahLst/>
              <a:cxnLst/>
              <a:rect l="l" t="t" r="r" b="b"/>
              <a:pathLst>
                <a:path w="2059" h="2054" extrusionOk="0">
                  <a:moveTo>
                    <a:pt x="1640" y="0"/>
                  </a:moveTo>
                  <a:cubicBezTo>
                    <a:pt x="1639" y="0"/>
                    <a:pt x="1637" y="1"/>
                    <a:pt x="1636" y="1"/>
                  </a:cubicBezTo>
                  <a:cubicBezTo>
                    <a:pt x="33" y="664"/>
                    <a:pt x="0" y="2053"/>
                    <a:pt x="831" y="2053"/>
                  </a:cubicBezTo>
                  <a:cubicBezTo>
                    <a:pt x="859" y="2053"/>
                    <a:pt x="889" y="2052"/>
                    <a:pt x="920" y="2048"/>
                  </a:cubicBezTo>
                  <a:cubicBezTo>
                    <a:pt x="2058" y="1612"/>
                    <a:pt x="1750" y="0"/>
                    <a:pt x="16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27;p32">
              <a:extLst>
                <a:ext uri="{FF2B5EF4-FFF2-40B4-BE49-F238E27FC236}">
                  <a16:creationId xmlns:a16="http://schemas.microsoft.com/office/drawing/2014/main" id="{A7DB1119-ACEA-4BE4-B837-B8ED4D037D77}"/>
                </a:ext>
              </a:extLst>
            </p:cNvPr>
            <p:cNvSpPr/>
            <p:nvPr/>
          </p:nvSpPr>
          <p:spPr>
            <a:xfrm rot="1196114">
              <a:off x="1229774" y="3504769"/>
              <a:ext cx="86229" cy="129598"/>
            </a:xfrm>
            <a:custGeom>
              <a:avLst/>
              <a:gdLst/>
              <a:ahLst/>
              <a:cxnLst/>
              <a:rect l="l" t="t" r="r" b="b"/>
              <a:pathLst>
                <a:path w="668" h="1004" fill="none" extrusionOk="0">
                  <a:moveTo>
                    <a:pt x="0" y="747"/>
                  </a:moveTo>
                  <a:lnTo>
                    <a:pt x="668" y="0"/>
                  </a:lnTo>
                  <a:lnTo>
                    <a:pt x="323" y="1004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28;p32">
              <a:extLst>
                <a:ext uri="{FF2B5EF4-FFF2-40B4-BE49-F238E27FC236}">
                  <a16:creationId xmlns:a16="http://schemas.microsoft.com/office/drawing/2014/main" id="{CB867760-0307-4DBB-B077-102372F574D6}"/>
                </a:ext>
              </a:extLst>
            </p:cNvPr>
            <p:cNvSpPr/>
            <p:nvPr/>
          </p:nvSpPr>
          <p:spPr>
            <a:xfrm rot="1196114">
              <a:off x="1379172" y="3241028"/>
              <a:ext cx="265141" cy="264488"/>
            </a:xfrm>
            <a:custGeom>
              <a:avLst/>
              <a:gdLst/>
              <a:ahLst/>
              <a:cxnLst/>
              <a:rect l="l" t="t" r="r" b="b"/>
              <a:pathLst>
                <a:path w="2054" h="2049" extrusionOk="0">
                  <a:moveTo>
                    <a:pt x="1227" y="0"/>
                  </a:moveTo>
                  <a:cubicBezTo>
                    <a:pt x="1197" y="0"/>
                    <a:pt x="1166" y="2"/>
                    <a:pt x="1134" y="5"/>
                  </a:cubicBezTo>
                  <a:cubicBezTo>
                    <a:pt x="0" y="442"/>
                    <a:pt x="304" y="2049"/>
                    <a:pt x="414" y="2049"/>
                  </a:cubicBezTo>
                  <a:cubicBezTo>
                    <a:pt x="415" y="2049"/>
                    <a:pt x="417" y="2049"/>
                    <a:pt x="418" y="2048"/>
                  </a:cubicBezTo>
                  <a:cubicBezTo>
                    <a:pt x="2019" y="1391"/>
                    <a:pt x="2054" y="0"/>
                    <a:pt x="12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29;p32">
              <a:extLst>
                <a:ext uri="{FF2B5EF4-FFF2-40B4-BE49-F238E27FC236}">
                  <a16:creationId xmlns:a16="http://schemas.microsoft.com/office/drawing/2014/main" id="{907FEAC2-A7EE-47EE-A3FB-C17966797744}"/>
                </a:ext>
              </a:extLst>
            </p:cNvPr>
            <p:cNvSpPr/>
            <p:nvPr/>
          </p:nvSpPr>
          <p:spPr>
            <a:xfrm rot="1196114">
              <a:off x="1449159" y="3329908"/>
              <a:ext cx="86229" cy="129727"/>
            </a:xfrm>
            <a:custGeom>
              <a:avLst/>
              <a:gdLst/>
              <a:ahLst/>
              <a:cxnLst/>
              <a:rect l="l" t="t" r="r" b="b"/>
              <a:pathLst>
                <a:path w="668" h="1005" fill="none" extrusionOk="0">
                  <a:moveTo>
                    <a:pt x="668" y="257"/>
                  </a:moveTo>
                  <a:lnTo>
                    <a:pt x="0" y="1004"/>
                  </a:lnTo>
                  <a:lnTo>
                    <a:pt x="345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30;p32">
              <a:extLst>
                <a:ext uri="{FF2B5EF4-FFF2-40B4-BE49-F238E27FC236}">
                  <a16:creationId xmlns:a16="http://schemas.microsoft.com/office/drawing/2014/main" id="{A7216074-CDE1-4A82-ACDE-AFBD76DEE7AC}"/>
                </a:ext>
              </a:extLst>
            </p:cNvPr>
            <p:cNvSpPr/>
            <p:nvPr/>
          </p:nvSpPr>
          <p:spPr>
            <a:xfrm rot="1196114">
              <a:off x="1034626" y="3397492"/>
              <a:ext cx="335363" cy="164708"/>
            </a:xfrm>
            <a:custGeom>
              <a:avLst/>
              <a:gdLst/>
              <a:ahLst/>
              <a:cxnLst/>
              <a:rect l="l" t="t" r="r" b="b"/>
              <a:pathLst>
                <a:path w="2598" h="1276" extrusionOk="0">
                  <a:moveTo>
                    <a:pt x="1472" y="1"/>
                  </a:moveTo>
                  <a:cubicBezTo>
                    <a:pt x="473" y="1"/>
                    <a:pt x="0" y="724"/>
                    <a:pt x="553" y="1169"/>
                  </a:cubicBezTo>
                  <a:cubicBezTo>
                    <a:pt x="723" y="1244"/>
                    <a:pt x="888" y="1275"/>
                    <a:pt x="1047" y="1275"/>
                  </a:cubicBezTo>
                  <a:cubicBezTo>
                    <a:pt x="1938" y="1275"/>
                    <a:pt x="2598" y="265"/>
                    <a:pt x="2507" y="227"/>
                  </a:cubicBezTo>
                  <a:cubicBezTo>
                    <a:pt x="2123" y="67"/>
                    <a:pt x="1773" y="1"/>
                    <a:pt x="14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31;p32">
              <a:extLst>
                <a:ext uri="{FF2B5EF4-FFF2-40B4-BE49-F238E27FC236}">
                  <a16:creationId xmlns:a16="http://schemas.microsoft.com/office/drawing/2014/main" id="{9FC8C47E-5CF1-448E-908F-30BDDDC0AA12}"/>
                </a:ext>
              </a:extLst>
            </p:cNvPr>
            <p:cNvSpPr/>
            <p:nvPr/>
          </p:nvSpPr>
          <p:spPr>
            <a:xfrm rot="1196114">
              <a:off x="1184931" y="3453888"/>
              <a:ext cx="128569" cy="60539"/>
            </a:xfrm>
            <a:custGeom>
              <a:avLst/>
              <a:gdLst/>
              <a:ahLst/>
              <a:cxnLst/>
              <a:rect l="l" t="t" r="r" b="b"/>
              <a:pathLst>
                <a:path w="996" h="469" fill="none" extrusionOk="0">
                  <a:moveTo>
                    <a:pt x="1" y="58"/>
                  </a:moveTo>
                  <a:lnTo>
                    <a:pt x="995" y="0"/>
                  </a:lnTo>
                  <a:lnTo>
                    <a:pt x="45" y="469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32;p32">
              <a:extLst>
                <a:ext uri="{FF2B5EF4-FFF2-40B4-BE49-F238E27FC236}">
                  <a16:creationId xmlns:a16="http://schemas.microsoft.com/office/drawing/2014/main" id="{127C5901-5E44-4669-B462-5D94D902C6DC}"/>
                </a:ext>
              </a:extLst>
            </p:cNvPr>
            <p:cNvSpPr/>
            <p:nvPr/>
          </p:nvSpPr>
          <p:spPr>
            <a:xfrm rot="1196114">
              <a:off x="1395128" y="3402455"/>
              <a:ext cx="335363" cy="164321"/>
            </a:xfrm>
            <a:custGeom>
              <a:avLst/>
              <a:gdLst/>
              <a:ahLst/>
              <a:cxnLst/>
              <a:rect l="l" t="t" r="r" b="b"/>
              <a:pathLst>
                <a:path w="2598" h="1273" extrusionOk="0">
                  <a:moveTo>
                    <a:pt x="1548" y="1"/>
                  </a:moveTo>
                  <a:cubicBezTo>
                    <a:pt x="658" y="1"/>
                    <a:pt x="1" y="1009"/>
                    <a:pt x="91" y="1046"/>
                  </a:cubicBezTo>
                  <a:cubicBezTo>
                    <a:pt x="475" y="1206"/>
                    <a:pt x="825" y="1272"/>
                    <a:pt x="1127" y="1272"/>
                  </a:cubicBezTo>
                  <a:cubicBezTo>
                    <a:pt x="2125" y="1272"/>
                    <a:pt x="2598" y="550"/>
                    <a:pt x="2045" y="109"/>
                  </a:cubicBezTo>
                  <a:cubicBezTo>
                    <a:pt x="1874" y="33"/>
                    <a:pt x="1707" y="1"/>
                    <a:pt x="15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33;p32">
              <a:extLst>
                <a:ext uri="{FF2B5EF4-FFF2-40B4-BE49-F238E27FC236}">
                  <a16:creationId xmlns:a16="http://schemas.microsoft.com/office/drawing/2014/main" id="{45BE7814-3A04-4305-9324-3FDA54408944}"/>
                </a:ext>
              </a:extLst>
            </p:cNvPr>
            <p:cNvSpPr/>
            <p:nvPr/>
          </p:nvSpPr>
          <p:spPr>
            <a:xfrm rot="1196114">
              <a:off x="1451596" y="3450352"/>
              <a:ext cx="128569" cy="60023"/>
            </a:xfrm>
            <a:custGeom>
              <a:avLst/>
              <a:gdLst/>
              <a:ahLst/>
              <a:cxnLst/>
              <a:rect l="l" t="t" r="r" b="b"/>
              <a:pathLst>
                <a:path w="996" h="465" fill="none" extrusionOk="0">
                  <a:moveTo>
                    <a:pt x="995" y="408"/>
                  </a:moveTo>
                  <a:lnTo>
                    <a:pt x="1" y="465"/>
                  </a:lnTo>
                  <a:lnTo>
                    <a:pt x="951" y="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34;p32">
              <a:extLst>
                <a:ext uri="{FF2B5EF4-FFF2-40B4-BE49-F238E27FC236}">
                  <a16:creationId xmlns:a16="http://schemas.microsoft.com/office/drawing/2014/main" id="{05BDE5D8-93AF-49CD-87F0-4542624FE3D1}"/>
                </a:ext>
              </a:extLst>
            </p:cNvPr>
            <p:cNvSpPr/>
            <p:nvPr/>
          </p:nvSpPr>
          <p:spPr>
            <a:xfrm rot="1196114">
              <a:off x="1136268" y="3257920"/>
              <a:ext cx="271982" cy="189492"/>
            </a:xfrm>
            <a:custGeom>
              <a:avLst/>
              <a:gdLst/>
              <a:ahLst/>
              <a:cxnLst/>
              <a:rect l="l" t="t" r="r" b="b"/>
              <a:pathLst>
                <a:path w="2107" h="1468" extrusionOk="0">
                  <a:moveTo>
                    <a:pt x="597" y="1"/>
                  </a:moveTo>
                  <a:cubicBezTo>
                    <a:pt x="247" y="1"/>
                    <a:pt x="0" y="230"/>
                    <a:pt x="46" y="625"/>
                  </a:cubicBezTo>
                  <a:cubicBezTo>
                    <a:pt x="305" y="1302"/>
                    <a:pt x="978" y="1468"/>
                    <a:pt x="1481" y="1468"/>
                  </a:cubicBezTo>
                  <a:cubicBezTo>
                    <a:pt x="1836" y="1468"/>
                    <a:pt x="2107" y="1385"/>
                    <a:pt x="2088" y="1341"/>
                  </a:cubicBezTo>
                  <a:cubicBezTo>
                    <a:pt x="1699" y="399"/>
                    <a:pt x="1058" y="1"/>
                    <a:pt x="5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35;p32">
              <a:extLst>
                <a:ext uri="{FF2B5EF4-FFF2-40B4-BE49-F238E27FC236}">
                  <a16:creationId xmlns:a16="http://schemas.microsoft.com/office/drawing/2014/main" id="{2C9179F8-A9AB-4FCB-B73B-F9392F81B8E3}"/>
                </a:ext>
              </a:extLst>
            </p:cNvPr>
            <p:cNvSpPr/>
            <p:nvPr/>
          </p:nvSpPr>
          <p:spPr>
            <a:xfrm rot="1196114">
              <a:off x="1230294" y="3329259"/>
              <a:ext cx="129730" cy="86356"/>
            </a:xfrm>
            <a:custGeom>
              <a:avLst/>
              <a:gdLst/>
              <a:ahLst/>
              <a:cxnLst/>
              <a:rect l="l" t="t" r="r" b="b"/>
              <a:pathLst>
                <a:path w="1005" h="669" fill="none" extrusionOk="0">
                  <a:moveTo>
                    <a:pt x="257" y="1"/>
                  </a:moveTo>
                  <a:lnTo>
                    <a:pt x="1005" y="668"/>
                  </a:lnTo>
                  <a:lnTo>
                    <a:pt x="1" y="323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36;p32">
              <a:extLst>
                <a:ext uri="{FF2B5EF4-FFF2-40B4-BE49-F238E27FC236}">
                  <a16:creationId xmlns:a16="http://schemas.microsoft.com/office/drawing/2014/main" id="{EDCB16BE-A57F-42B2-A19D-561C25A8B2FA}"/>
                </a:ext>
              </a:extLst>
            </p:cNvPr>
            <p:cNvSpPr/>
            <p:nvPr/>
          </p:nvSpPr>
          <p:spPr>
            <a:xfrm rot="1196114">
              <a:off x="1356856" y="3517051"/>
              <a:ext cx="272369" cy="189621"/>
            </a:xfrm>
            <a:custGeom>
              <a:avLst/>
              <a:gdLst/>
              <a:ahLst/>
              <a:cxnLst/>
              <a:rect l="l" t="t" r="r" b="b"/>
              <a:pathLst>
                <a:path w="2110" h="1469" extrusionOk="0">
                  <a:moveTo>
                    <a:pt x="624" y="1"/>
                  </a:moveTo>
                  <a:cubicBezTo>
                    <a:pt x="270" y="1"/>
                    <a:pt x="0" y="82"/>
                    <a:pt x="19" y="126"/>
                  </a:cubicBezTo>
                  <a:cubicBezTo>
                    <a:pt x="408" y="1069"/>
                    <a:pt x="1050" y="1468"/>
                    <a:pt x="1512" y="1468"/>
                  </a:cubicBezTo>
                  <a:cubicBezTo>
                    <a:pt x="1862" y="1468"/>
                    <a:pt x="2109" y="1239"/>
                    <a:pt x="2066" y="842"/>
                  </a:cubicBezTo>
                  <a:cubicBezTo>
                    <a:pt x="1806" y="166"/>
                    <a:pt x="1129" y="1"/>
                    <a:pt x="6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37;p32">
              <a:extLst>
                <a:ext uri="{FF2B5EF4-FFF2-40B4-BE49-F238E27FC236}">
                  <a16:creationId xmlns:a16="http://schemas.microsoft.com/office/drawing/2014/main" id="{576AA56F-ECBE-4CFE-AF73-3CE44E2F1CE0}"/>
                </a:ext>
              </a:extLst>
            </p:cNvPr>
            <p:cNvSpPr/>
            <p:nvPr/>
          </p:nvSpPr>
          <p:spPr>
            <a:xfrm rot="1196114">
              <a:off x="1405049" y="3549290"/>
              <a:ext cx="129730" cy="85710"/>
            </a:xfrm>
            <a:custGeom>
              <a:avLst/>
              <a:gdLst/>
              <a:ahLst/>
              <a:cxnLst/>
              <a:rect l="l" t="t" r="r" b="b"/>
              <a:pathLst>
                <a:path w="1005" h="664" fill="none" extrusionOk="0">
                  <a:moveTo>
                    <a:pt x="748" y="664"/>
                  </a:moveTo>
                  <a:lnTo>
                    <a:pt x="0" y="0"/>
                  </a:lnTo>
                  <a:lnTo>
                    <a:pt x="1004" y="34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38;p32">
              <a:extLst>
                <a:ext uri="{FF2B5EF4-FFF2-40B4-BE49-F238E27FC236}">
                  <a16:creationId xmlns:a16="http://schemas.microsoft.com/office/drawing/2014/main" id="{A22E763A-DD0D-47FA-BE2F-E7C1785D1948}"/>
                </a:ext>
              </a:extLst>
            </p:cNvPr>
            <p:cNvSpPr/>
            <p:nvPr/>
          </p:nvSpPr>
          <p:spPr>
            <a:xfrm rot="1196114">
              <a:off x="1250222" y="3173123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909" y="0"/>
                  </a:moveTo>
                  <a:cubicBezTo>
                    <a:pt x="758" y="0"/>
                    <a:pt x="606" y="74"/>
                    <a:pt x="478" y="235"/>
                  </a:cubicBezTo>
                  <a:cubicBezTo>
                    <a:pt x="0" y="1304"/>
                    <a:pt x="1231" y="2197"/>
                    <a:pt x="1398" y="2197"/>
                  </a:cubicBezTo>
                  <a:cubicBezTo>
                    <a:pt x="1407" y="2197"/>
                    <a:pt x="1413" y="2195"/>
                    <a:pt x="1415" y="2189"/>
                  </a:cubicBezTo>
                  <a:cubicBezTo>
                    <a:pt x="1952" y="904"/>
                    <a:pt x="1435" y="0"/>
                    <a:pt x="9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39;p32">
              <a:extLst>
                <a:ext uri="{FF2B5EF4-FFF2-40B4-BE49-F238E27FC236}">
                  <a16:creationId xmlns:a16="http://schemas.microsoft.com/office/drawing/2014/main" id="{E093636D-AED0-4DEB-898D-143EE4DFFBC6}"/>
                </a:ext>
              </a:extLst>
            </p:cNvPr>
            <p:cNvSpPr/>
            <p:nvPr/>
          </p:nvSpPr>
          <p:spPr>
            <a:xfrm rot="1196114">
              <a:off x="1350126" y="3284528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412" y="0"/>
                  </a:moveTo>
                  <a:lnTo>
                    <a:pt x="469" y="999"/>
                  </a:lnTo>
                  <a:lnTo>
                    <a:pt x="1" y="44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40;p32">
              <a:extLst>
                <a:ext uri="{FF2B5EF4-FFF2-40B4-BE49-F238E27FC236}">
                  <a16:creationId xmlns:a16="http://schemas.microsoft.com/office/drawing/2014/main" id="{4EDD5EC0-57FD-40CE-A655-EB1B2D804CA9}"/>
                </a:ext>
              </a:extLst>
            </p:cNvPr>
            <p:cNvSpPr/>
            <p:nvPr/>
          </p:nvSpPr>
          <p:spPr>
            <a:xfrm rot="1196114">
              <a:off x="1262988" y="3507434"/>
              <a:ext cx="251974" cy="283722"/>
            </a:xfrm>
            <a:custGeom>
              <a:avLst/>
              <a:gdLst/>
              <a:ahLst/>
              <a:cxnLst/>
              <a:rect l="l" t="t" r="r" b="b"/>
              <a:pathLst>
                <a:path w="1952" h="2198" extrusionOk="0">
                  <a:moveTo>
                    <a:pt x="554" y="1"/>
                  </a:moveTo>
                  <a:cubicBezTo>
                    <a:pt x="545" y="1"/>
                    <a:pt x="539" y="4"/>
                    <a:pt x="537" y="9"/>
                  </a:cubicBezTo>
                  <a:cubicBezTo>
                    <a:pt x="1" y="1295"/>
                    <a:pt x="517" y="2198"/>
                    <a:pt x="1044" y="2198"/>
                  </a:cubicBezTo>
                  <a:cubicBezTo>
                    <a:pt x="1194" y="2198"/>
                    <a:pt x="1346" y="2124"/>
                    <a:pt x="1474" y="1963"/>
                  </a:cubicBezTo>
                  <a:cubicBezTo>
                    <a:pt x="1952" y="895"/>
                    <a:pt x="721" y="1"/>
                    <a:pt x="5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41;p32">
              <a:extLst>
                <a:ext uri="{FF2B5EF4-FFF2-40B4-BE49-F238E27FC236}">
                  <a16:creationId xmlns:a16="http://schemas.microsoft.com/office/drawing/2014/main" id="{F994B306-62FA-4A4E-A1D6-F7CCEC304091}"/>
                </a:ext>
              </a:extLst>
            </p:cNvPr>
            <p:cNvSpPr/>
            <p:nvPr/>
          </p:nvSpPr>
          <p:spPr>
            <a:xfrm rot="1196114">
              <a:off x="1354167" y="3551276"/>
              <a:ext cx="60670" cy="129082"/>
            </a:xfrm>
            <a:custGeom>
              <a:avLst/>
              <a:gdLst/>
              <a:ahLst/>
              <a:cxnLst/>
              <a:rect l="l" t="t" r="r" b="b"/>
              <a:pathLst>
                <a:path w="470" h="1000" fill="none" extrusionOk="0">
                  <a:moveTo>
                    <a:pt x="58" y="999"/>
                  </a:moveTo>
                  <a:lnTo>
                    <a:pt x="1" y="0"/>
                  </a:lnTo>
                  <a:lnTo>
                    <a:pt x="469" y="951"/>
                  </a:lnTo>
                </a:path>
              </a:pathLst>
            </a:custGeom>
            <a:noFill/>
            <a:ln w="6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42;p32">
              <a:extLst>
                <a:ext uri="{FF2B5EF4-FFF2-40B4-BE49-F238E27FC236}">
                  <a16:creationId xmlns:a16="http://schemas.microsoft.com/office/drawing/2014/main" id="{B2903159-AB4D-4F7A-93F6-4E6E50AB4C56}"/>
                </a:ext>
              </a:extLst>
            </p:cNvPr>
            <p:cNvSpPr/>
            <p:nvPr/>
          </p:nvSpPr>
          <p:spPr>
            <a:xfrm rot="1196114">
              <a:off x="1244399" y="3387076"/>
              <a:ext cx="237387" cy="201109"/>
            </a:xfrm>
            <a:custGeom>
              <a:avLst/>
              <a:gdLst/>
              <a:ahLst/>
              <a:cxnLst/>
              <a:rect l="l" t="t" r="r" b="b"/>
              <a:pathLst>
                <a:path w="1839" h="1558" extrusionOk="0">
                  <a:moveTo>
                    <a:pt x="956" y="1"/>
                  </a:moveTo>
                  <a:cubicBezTo>
                    <a:pt x="416" y="1"/>
                    <a:pt x="1" y="578"/>
                    <a:pt x="260" y="1117"/>
                  </a:cubicBezTo>
                  <a:cubicBezTo>
                    <a:pt x="403" y="1413"/>
                    <a:pt x="681" y="1557"/>
                    <a:pt x="959" y="1557"/>
                  </a:cubicBezTo>
                  <a:cubicBezTo>
                    <a:pt x="1266" y="1557"/>
                    <a:pt x="1572" y="1380"/>
                    <a:pt x="1693" y="1037"/>
                  </a:cubicBezTo>
                  <a:cubicBezTo>
                    <a:pt x="1838" y="635"/>
                    <a:pt x="1622" y="188"/>
                    <a:pt x="1219" y="47"/>
                  </a:cubicBezTo>
                  <a:cubicBezTo>
                    <a:pt x="1130" y="15"/>
                    <a:pt x="1041" y="1"/>
                    <a:pt x="956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543;p32">
              <a:extLst>
                <a:ext uri="{FF2B5EF4-FFF2-40B4-BE49-F238E27FC236}">
                  <a16:creationId xmlns:a16="http://schemas.microsoft.com/office/drawing/2014/main" id="{ADD69826-CE3F-4370-93A7-6F462EB56B8A}"/>
                </a:ext>
              </a:extLst>
            </p:cNvPr>
            <p:cNvSpPr/>
            <p:nvPr/>
          </p:nvSpPr>
          <p:spPr>
            <a:xfrm rot="1196114">
              <a:off x="973074" y="1875188"/>
              <a:ext cx="264108" cy="130373"/>
            </a:xfrm>
            <a:custGeom>
              <a:avLst/>
              <a:gdLst/>
              <a:ahLst/>
              <a:cxnLst/>
              <a:rect l="l" t="t" r="r" b="b"/>
              <a:pathLst>
                <a:path w="2046" h="1010" extrusionOk="0">
                  <a:moveTo>
                    <a:pt x="1223" y="0"/>
                  </a:moveTo>
                  <a:cubicBezTo>
                    <a:pt x="511" y="0"/>
                    <a:pt x="1" y="823"/>
                    <a:pt x="73" y="849"/>
                  </a:cubicBezTo>
                  <a:cubicBezTo>
                    <a:pt x="363" y="962"/>
                    <a:pt x="628" y="1010"/>
                    <a:pt x="857" y="1010"/>
                  </a:cubicBezTo>
                  <a:cubicBezTo>
                    <a:pt x="1669" y="1010"/>
                    <a:pt x="2045" y="420"/>
                    <a:pt x="1594" y="76"/>
                  </a:cubicBezTo>
                  <a:cubicBezTo>
                    <a:pt x="1466" y="23"/>
                    <a:pt x="1342" y="0"/>
                    <a:pt x="1223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544;p32">
              <a:extLst>
                <a:ext uri="{FF2B5EF4-FFF2-40B4-BE49-F238E27FC236}">
                  <a16:creationId xmlns:a16="http://schemas.microsoft.com/office/drawing/2014/main" id="{5C951D7B-90BC-437D-A8C8-899A043EE428}"/>
                </a:ext>
              </a:extLst>
            </p:cNvPr>
            <p:cNvSpPr/>
            <p:nvPr/>
          </p:nvSpPr>
          <p:spPr>
            <a:xfrm rot="1196114">
              <a:off x="1016298" y="1919808"/>
              <a:ext cx="123405" cy="46857"/>
            </a:xfrm>
            <a:custGeom>
              <a:avLst/>
              <a:gdLst/>
              <a:ahLst/>
              <a:cxnLst/>
              <a:rect l="l" t="t" r="r" b="b"/>
              <a:pathLst>
                <a:path w="956" h="363" fill="none" extrusionOk="0">
                  <a:moveTo>
                    <a:pt x="1" y="363"/>
                  </a:moveTo>
                  <a:lnTo>
                    <a:pt x="956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545;p32">
              <a:extLst>
                <a:ext uri="{FF2B5EF4-FFF2-40B4-BE49-F238E27FC236}">
                  <a16:creationId xmlns:a16="http://schemas.microsoft.com/office/drawing/2014/main" id="{C93CFA92-16E8-4A21-A3B6-04F463C5EAD5}"/>
                </a:ext>
              </a:extLst>
            </p:cNvPr>
            <p:cNvSpPr/>
            <p:nvPr/>
          </p:nvSpPr>
          <p:spPr>
            <a:xfrm rot="1196114">
              <a:off x="933627" y="1967988"/>
              <a:ext cx="177234" cy="181102"/>
            </a:xfrm>
            <a:custGeom>
              <a:avLst/>
              <a:gdLst/>
              <a:ahLst/>
              <a:cxnLst/>
              <a:rect l="l" t="t" r="r" b="b"/>
              <a:pathLst>
                <a:path w="1373" h="1403" extrusionOk="0">
                  <a:moveTo>
                    <a:pt x="91" y="1"/>
                  </a:moveTo>
                  <a:cubicBezTo>
                    <a:pt x="34" y="1"/>
                    <a:pt x="0" y="10"/>
                    <a:pt x="1" y="24"/>
                  </a:cubicBezTo>
                  <a:cubicBezTo>
                    <a:pt x="89" y="949"/>
                    <a:pt x="597" y="1403"/>
                    <a:pt x="972" y="1403"/>
                  </a:cubicBezTo>
                  <a:cubicBezTo>
                    <a:pt x="1167" y="1403"/>
                    <a:pt x="1327" y="1280"/>
                    <a:pt x="1372" y="1036"/>
                  </a:cubicBezTo>
                  <a:cubicBezTo>
                    <a:pt x="1317" y="226"/>
                    <a:pt x="388" y="1"/>
                    <a:pt x="91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546;p32">
              <a:extLst>
                <a:ext uri="{FF2B5EF4-FFF2-40B4-BE49-F238E27FC236}">
                  <a16:creationId xmlns:a16="http://schemas.microsoft.com/office/drawing/2014/main" id="{EAB4C6E5-6BED-4F66-837E-2BC8C0125346}"/>
                </a:ext>
              </a:extLst>
            </p:cNvPr>
            <p:cNvSpPr/>
            <p:nvPr/>
          </p:nvSpPr>
          <p:spPr>
            <a:xfrm rot="1196114">
              <a:off x="964239" y="1994501"/>
              <a:ext cx="96556" cy="89712"/>
            </a:xfrm>
            <a:custGeom>
              <a:avLst/>
              <a:gdLst/>
              <a:ahLst/>
              <a:cxnLst/>
              <a:rect l="l" t="t" r="r" b="b"/>
              <a:pathLst>
                <a:path w="748" h="695" fill="none" extrusionOk="0">
                  <a:moveTo>
                    <a:pt x="1" y="1"/>
                  </a:moveTo>
                  <a:lnTo>
                    <a:pt x="748" y="695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547;p32">
              <a:extLst>
                <a:ext uri="{FF2B5EF4-FFF2-40B4-BE49-F238E27FC236}">
                  <a16:creationId xmlns:a16="http://schemas.microsoft.com/office/drawing/2014/main" id="{746619F4-7C47-4D77-B7CE-7E40AEFBCC30}"/>
                </a:ext>
              </a:extLst>
            </p:cNvPr>
            <p:cNvSpPr/>
            <p:nvPr/>
          </p:nvSpPr>
          <p:spPr>
            <a:xfrm rot="1196114">
              <a:off x="935449" y="1729132"/>
              <a:ext cx="212087" cy="222537"/>
            </a:xfrm>
            <a:custGeom>
              <a:avLst/>
              <a:gdLst/>
              <a:ahLst/>
              <a:cxnLst/>
              <a:rect l="l" t="t" r="r" b="b"/>
              <a:pathLst>
                <a:path w="1643" h="1724" extrusionOk="0">
                  <a:moveTo>
                    <a:pt x="972" y="1"/>
                  </a:moveTo>
                  <a:cubicBezTo>
                    <a:pt x="919" y="1"/>
                    <a:pt x="863" y="10"/>
                    <a:pt x="802" y="29"/>
                  </a:cubicBezTo>
                  <a:cubicBezTo>
                    <a:pt x="0" y="540"/>
                    <a:pt x="478" y="1724"/>
                    <a:pt x="568" y="1724"/>
                  </a:cubicBezTo>
                  <a:cubicBezTo>
                    <a:pt x="569" y="1724"/>
                    <a:pt x="571" y="1723"/>
                    <a:pt x="572" y="1722"/>
                  </a:cubicBezTo>
                  <a:cubicBezTo>
                    <a:pt x="1643" y="1003"/>
                    <a:pt x="1529" y="1"/>
                    <a:pt x="972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548;p32">
              <a:extLst>
                <a:ext uri="{FF2B5EF4-FFF2-40B4-BE49-F238E27FC236}">
                  <a16:creationId xmlns:a16="http://schemas.microsoft.com/office/drawing/2014/main" id="{758B7A28-3F5E-4EA2-A6AA-3D72F9BC26B0}"/>
                </a:ext>
              </a:extLst>
            </p:cNvPr>
            <p:cNvSpPr/>
            <p:nvPr/>
          </p:nvSpPr>
          <p:spPr>
            <a:xfrm rot="1196114">
              <a:off x="1022733" y="1769200"/>
              <a:ext cx="36531" cy="123918"/>
            </a:xfrm>
            <a:custGeom>
              <a:avLst/>
              <a:gdLst/>
              <a:ahLst/>
              <a:cxnLst/>
              <a:rect l="l" t="t" r="r" b="b"/>
              <a:pathLst>
                <a:path w="283" h="960" fill="none" extrusionOk="0">
                  <a:moveTo>
                    <a:pt x="0" y="960"/>
                  </a:moveTo>
                  <a:lnTo>
                    <a:pt x="283" y="0"/>
                  </a:lnTo>
                </a:path>
              </a:pathLst>
            </a:custGeom>
            <a:noFill/>
            <a:ln w="2775" cap="rnd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549;p32">
              <a:extLst>
                <a:ext uri="{FF2B5EF4-FFF2-40B4-BE49-F238E27FC236}">
                  <a16:creationId xmlns:a16="http://schemas.microsoft.com/office/drawing/2014/main" id="{5499B033-F122-48D3-AC21-95054A664E5D}"/>
                </a:ext>
              </a:extLst>
            </p:cNvPr>
            <p:cNvSpPr/>
            <p:nvPr/>
          </p:nvSpPr>
          <p:spPr>
            <a:xfrm rot="1196114">
              <a:off x="787135" y="1925459"/>
              <a:ext cx="211828" cy="222150"/>
            </a:xfrm>
            <a:custGeom>
              <a:avLst/>
              <a:gdLst/>
              <a:ahLst/>
              <a:cxnLst/>
              <a:rect l="l" t="t" r="r" b="b"/>
              <a:pathLst>
                <a:path w="1641" h="1721" extrusionOk="0">
                  <a:moveTo>
                    <a:pt x="1077" y="1"/>
                  </a:moveTo>
                  <a:cubicBezTo>
                    <a:pt x="1075" y="1"/>
                    <a:pt x="1074" y="1"/>
                    <a:pt x="1073" y="2"/>
                  </a:cubicBezTo>
                  <a:cubicBezTo>
                    <a:pt x="0" y="719"/>
                    <a:pt x="111" y="1720"/>
                    <a:pt x="666" y="1720"/>
                  </a:cubicBezTo>
                  <a:cubicBezTo>
                    <a:pt x="719" y="1720"/>
                    <a:pt x="777" y="1711"/>
                    <a:pt x="838" y="1691"/>
                  </a:cubicBezTo>
                  <a:cubicBezTo>
                    <a:pt x="1640" y="1179"/>
                    <a:pt x="1163" y="1"/>
                    <a:pt x="1077" y="1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550;p32">
              <a:extLst>
                <a:ext uri="{FF2B5EF4-FFF2-40B4-BE49-F238E27FC236}">
                  <a16:creationId xmlns:a16="http://schemas.microsoft.com/office/drawing/2014/main" id="{789CC355-B330-4E93-92D9-7339AF7E7F89}"/>
                </a:ext>
              </a:extLst>
            </p:cNvPr>
            <p:cNvSpPr/>
            <p:nvPr/>
          </p:nvSpPr>
          <p:spPr>
            <a:xfrm rot="1196114">
              <a:off x="852270" y="1868362"/>
              <a:ext cx="187173" cy="158254"/>
            </a:xfrm>
            <a:custGeom>
              <a:avLst/>
              <a:gdLst/>
              <a:ahLst/>
              <a:cxnLst/>
              <a:rect l="l" t="t" r="r" b="b"/>
              <a:pathLst>
                <a:path w="1450" h="1226" extrusionOk="0">
                  <a:moveTo>
                    <a:pt x="755" y="1"/>
                  </a:moveTo>
                  <a:cubicBezTo>
                    <a:pt x="323" y="1"/>
                    <a:pt x="0" y="465"/>
                    <a:pt x="216" y="890"/>
                  </a:cubicBezTo>
                  <a:cubicBezTo>
                    <a:pt x="332" y="1116"/>
                    <a:pt x="547" y="1226"/>
                    <a:pt x="761" y="1226"/>
                  </a:cubicBezTo>
                  <a:cubicBezTo>
                    <a:pt x="1007" y="1226"/>
                    <a:pt x="1252" y="1082"/>
                    <a:pt x="1344" y="806"/>
                  </a:cubicBezTo>
                  <a:cubicBezTo>
                    <a:pt x="1450" y="483"/>
                    <a:pt x="1273" y="134"/>
                    <a:pt x="950" y="32"/>
                  </a:cubicBezTo>
                  <a:cubicBezTo>
                    <a:pt x="884" y="11"/>
                    <a:pt x="818" y="1"/>
                    <a:pt x="7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564;p32">
              <a:extLst>
                <a:ext uri="{FF2B5EF4-FFF2-40B4-BE49-F238E27FC236}">
                  <a16:creationId xmlns:a16="http://schemas.microsoft.com/office/drawing/2014/main" id="{1EFEE0C6-9E10-4FD8-B617-54D96888C608}"/>
                </a:ext>
              </a:extLst>
            </p:cNvPr>
            <p:cNvSpPr/>
            <p:nvPr/>
          </p:nvSpPr>
          <p:spPr>
            <a:xfrm rot="1196114">
              <a:off x="2039752" y="1097852"/>
              <a:ext cx="290054" cy="311345"/>
            </a:xfrm>
            <a:custGeom>
              <a:avLst/>
              <a:gdLst/>
              <a:ahLst/>
              <a:cxnLst/>
              <a:rect l="l" t="t" r="r" b="b"/>
              <a:pathLst>
                <a:path w="2247" h="2412" extrusionOk="0">
                  <a:moveTo>
                    <a:pt x="1062" y="0"/>
                  </a:moveTo>
                  <a:lnTo>
                    <a:pt x="1062" y="0"/>
                  </a:lnTo>
                  <a:cubicBezTo>
                    <a:pt x="10" y="863"/>
                    <a:pt x="1" y="2282"/>
                    <a:pt x="1" y="2282"/>
                  </a:cubicBezTo>
                  <a:cubicBezTo>
                    <a:pt x="207" y="2371"/>
                    <a:pt x="414" y="2412"/>
                    <a:pt x="615" y="2412"/>
                  </a:cubicBezTo>
                  <a:cubicBezTo>
                    <a:pt x="1297" y="2412"/>
                    <a:pt x="1916" y="1951"/>
                    <a:pt x="2247" y="1398"/>
                  </a:cubicBezTo>
                  <a:lnTo>
                    <a:pt x="2247" y="1398"/>
                  </a:lnTo>
                  <a:cubicBezTo>
                    <a:pt x="1906" y="1655"/>
                    <a:pt x="1574" y="1856"/>
                    <a:pt x="1310" y="1856"/>
                  </a:cubicBezTo>
                  <a:cubicBezTo>
                    <a:pt x="1129" y="1856"/>
                    <a:pt x="980" y="1761"/>
                    <a:pt x="881" y="1526"/>
                  </a:cubicBezTo>
                  <a:cubicBezTo>
                    <a:pt x="757" y="1154"/>
                    <a:pt x="1027" y="571"/>
                    <a:pt x="10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565;p32">
              <a:extLst>
                <a:ext uri="{FF2B5EF4-FFF2-40B4-BE49-F238E27FC236}">
                  <a16:creationId xmlns:a16="http://schemas.microsoft.com/office/drawing/2014/main" id="{B8911343-1169-4DB9-97B7-21D88AB28A87}"/>
                </a:ext>
              </a:extLst>
            </p:cNvPr>
            <p:cNvSpPr/>
            <p:nvPr/>
          </p:nvSpPr>
          <p:spPr>
            <a:xfrm rot="1196114">
              <a:off x="2158013" y="1051605"/>
              <a:ext cx="285536" cy="323350"/>
            </a:xfrm>
            <a:custGeom>
              <a:avLst/>
              <a:gdLst/>
              <a:ahLst/>
              <a:cxnLst/>
              <a:rect l="l" t="t" r="r" b="b"/>
              <a:pathLst>
                <a:path w="2212" h="2505" extrusionOk="0">
                  <a:moveTo>
                    <a:pt x="2211" y="1"/>
                  </a:moveTo>
                  <a:cubicBezTo>
                    <a:pt x="1349" y="32"/>
                    <a:pt x="739" y="293"/>
                    <a:pt x="306" y="646"/>
                  </a:cubicBezTo>
                  <a:cubicBezTo>
                    <a:pt x="271" y="1217"/>
                    <a:pt x="1" y="1800"/>
                    <a:pt x="125" y="2176"/>
                  </a:cubicBezTo>
                  <a:cubicBezTo>
                    <a:pt x="225" y="2411"/>
                    <a:pt x="374" y="2505"/>
                    <a:pt x="554" y="2505"/>
                  </a:cubicBezTo>
                  <a:cubicBezTo>
                    <a:pt x="818" y="2505"/>
                    <a:pt x="1149" y="2303"/>
                    <a:pt x="1491" y="2048"/>
                  </a:cubicBezTo>
                  <a:cubicBezTo>
                    <a:pt x="1584" y="1893"/>
                    <a:pt x="1654" y="1725"/>
                    <a:pt x="1703" y="1548"/>
                  </a:cubicBezTo>
                  <a:cubicBezTo>
                    <a:pt x="1831" y="1022"/>
                    <a:pt x="2004" y="505"/>
                    <a:pt x="22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566;p32">
              <a:extLst>
                <a:ext uri="{FF2B5EF4-FFF2-40B4-BE49-F238E27FC236}">
                  <a16:creationId xmlns:a16="http://schemas.microsoft.com/office/drawing/2014/main" id="{E7ECB873-03E3-4590-9797-0B876CAF06CB}"/>
                </a:ext>
              </a:extLst>
            </p:cNvPr>
            <p:cNvSpPr/>
            <p:nvPr/>
          </p:nvSpPr>
          <p:spPr>
            <a:xfrm rot="1196114">
              <a:off x="1687209" y="1401869"/>
              <a:ext cx="204987" cy="176326"/>
            </a:xfrm>
            <a:custGeom>
              <a:avLst/>
              <a:gdLst/>
              <a:ahLst/>
              <a:cxnLst/>
              <a:rect l="l" t="t" r="r" b="b"/>
              <a:pathLst>
                <a:path w="1588" h="1366" extrusionOk="0">
                  <a:moveTo>
                    <a:pt x="1486" y="1"/>
                  </a:moveTo>
                  <a:lnTo>
                    <a:pt x="1486" y="1"/>
                  </a:lnTo>
                  <a:cubicBezTo>
                    <a:pt x="566" y="72"/>
                    <a:pt x="1" y="854"/>
                    <a:pt x="1" y="854"/>
                  </a:cubicBezTo>
                  <a:cubicBezTo>
                    <a:pt x="220" y="1218"/>
                    <a:pt x="595" y="1366"/>
                    <a:pt x="971" y="1366"/>
                  </a:cubicBezTo>
                  <a:cubicBezTo>
                    <a:pt x="1185" y="1366"/>
                    <a:pt x="1400" y="1318"/>
                    <a:pt x="1588" y="1234"/>
                  </a:cubicBezTo>
                  <a:lnTo>
                    <a:pt x="1588" y="1234"/>
                  </a:lnTo>
                  <a:cubicBezTo>
                    <a:pt x="1549" y="1235"/>
                    <a:pt x="1510" y="1236"/>
                    <a:pt x="1472" y="1236"/>
                  </a:cubicBezTo>
                  <a:cubicBezTo>
                    <a:pt x="1038" y="1236"/>
                    <a:pt x="698" y="1157"/>
                    <a:pt x="783" y="775"/>
                  </a:cubicBezTo>
                  <a:cubicBezTo>
                    <a:pt x="863" y="523"/>
                    <a:pt x="1243" y="306"/>
                    <a:pt x="14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567;p32">
              <a:extLst>
                <a:ext uri="{FF2B5EF4-FFF2-40B4-BE49-F238E27FC236}">
                  <a16:creationId xmlns:a16="http://schemas.microsoft.com/office/drawing/2014/main" id="{1728EC98-163B-4AC6-930A-D0B50DA4F1F7}"/>
                </a:ext>
              </a:extLst>
            </p:cNvPr>
            <p:cNvSpPr/>
            <p:nvPr/>
          </p:nvSpPr>
          <p:spPr>
            <a:xfrm rot="1196114">
              <a:off x="1772760" y="1443679"/>
              <a:ext cx="270304" cy="160190"/>
            </a:xfrm>
            <a:custGeom>
              <a:avLst/>
              <a:gdLst/>
              <a:ahLst/>
              <a:cxnLst/>
              <a:rect l="l" t="t" r="r" b="b"/>
              <a:pathLst>
                <a:path w="2094" h="1241" extrusionOk="0">
                  <a:moveTo>
                    <a:pt x="916" y="0"/>
                  </a:moveTo>
                  <a:cubicBezTo>
                    <a:pt x="873" y="0"/>
                    <a:pt x="831" y="2"/>
                    <a:pt x="789" y="5"/>
                  </a:cubicBezTo>
                  <a:cubicBezTo>
                    <a:pt x="546" y="310"/>
                    <a:pt x="166" y="527"/>
                    <a:pt x="86" y="779"/>
                  </a:cubicBezTo>
                  <a:cubicBezTo>
                    <a:pt x="1" y="1161"/>
                    <a:pt x="341" y="1240"/>
                    <a:pt x="775" y="1240"/>
                  </a:cubicBezTo>
                  <a:cubicBezTo>
                    <a:pt x="813" y="1240"/>
                    <a:pt x="852" y="1239"/>
                    <a:pt x="891" y="1238"/>
                  </a:cubicBezTo>
                  <a:cubicBezTo>
                    <a:pt x="1001" y="1190"/>
                    <a:pt x="1107" y="1123"/>
                    <a:pt x="1200" y="1044"/>
                  </a:cubicBezTo>
                  <a:cubicBezTo>
                    <a:pt x="1483" y="805"/>
                    <a:pt x="1779" y="584"/>
                    <a:pt x="2093" y="385"/>
                  </a:cubicBezTo>
                  <a:cubicBezTo>
                    <a:pt x="1660" y="102"/>
                    <a:pt x="1266" y="0"/>
                    <a:pt x="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568;p32">
              <a:extLst>
                <a:ext uri="{FF2B5EF4-FFF2-40B4-BE49-F238E27FC236}">
                  <a16:creationId xmlns:a16="http://schemas.microsoft.com/office/drawing/2014/main" id="{CA0182C3-AD9D-462A-B644-E7715FAA7D73}"/>
                </a:ext>
              </a:extLst>
            </p:cNvPr>
            <p:cNvSpPr/>
            <p:nvPr/>
          </p:nvSpPr>
          <p:spPr>
            <a:xfrm rot="1196114">
              <a:off x="636994" y="2987080"/>
              <a:ext cx="255201" cy="777459"/>
            </a:xfrm>
            <a:custGeom>
              <a:avLst/>
              <a:gdLst/>
              <a:ahLst/>
              <a:cxnLst/>
              <a:rect l="l" t="t" r="r" b="b"/>
              <a:pathLst>
                <a:path w="1977" h="6023" extrusionOk="0">
                  <a:moveTo>
                    <a:pt x="14" y="0"/>
                  </a:moveTo>
                  <a:lnTo>
                    <a:pt x="0" y="18"/>
                  </a:lnTo>
                  <a:cubicBezTo>
                    <a:pt x="75" y="76"/>
                    <a:pt x="151" y="138"/>
                    <a:pt x="221" y="199"/>
                  </a:cubicBezTo>
                  <a:cubicBezTo>
                    <a:pt x="407" y="367"/>
                    <a:pt x="579" y="553"/>
                    <a:pt x="734" y="748"/>
                  </a:cubicBezTo>
                  <a:cubicBezTo>
                    <a:pt x="840" y="876"/>
                    <a:pt x="938" y="1013"/>
                    <a:pt x="1030" y="1154"/>
                  </a:cubicBezTo>
                  <a:cubicBezTo>
                    <a:pt x="1132" y="1309"/>
                    <a:pt x="1225" y="1473"/>
                    <a:pt x="1305" y="1641"/>
                  </a:cubicBezTo>
                  <a:cubicBezTo>
                    <a:pt x="1393" y="1818"/>
                    <a:pt x="1468" y="2003"/>
                    <a:pt x="1534" y="2193"/>
                  </a:cubicBezTo>
                  <a:cubicBezTo>
                    <a:pt x="1601" y="2388"/>
                    <a:pt x="1649" y="2587"/>
                    <a:pt x="1689" y="2790"/>
                  </a:cubicBezTo>
                  <a:cubicBezTo>
                    <a:pt x="1729" y="2994"/>
                    <a:pt x="1751" y="3197"/>
                    <a:pt x="1764" y="3405"/>
                  </a:cubicBezTo>
                  <a:cubicBezTo>
                    <a:pt x="1769" y="3507"/>
                    <a:pt x="1769" y="3608"/>
                    <a:pt x="1769" y="3705"/>
                  </a:cubicBezTo>
                  <a:cubicBezTo>
                    <a:pt x="1769" y="3807"/>
                    <a:pt x="1760" y="3904"/>
                    <a:pt x="1756" y="4002"/>
                  </a:cubicBezTo>
                  <a:cubicBezTo>
                    <a:pt x="1738" y="4187"/>
                    <a:pt x="1716" y="4373"/>
                    <a:pt x="1680" y="4554"/>
                  </a:cubicBezTo>
                  <a:cubicBezTo>
                    <a:pt x="1667" y="4643"/>
                    <a:pt x="1645" y="4727"/>
                    <a:pt x="1623" y="4806"/>
                  </a:cubicBezTo>
                  <a:cubicBezTo>
                    <a:pt x="1601" y="4890"/>
                    <a:pt x="1588" y="4970"/>
                    <a:pt x="1561" y="5041"/>
                  </a:cubicBezTo>
                  <a:cubicBezTo>
                    <a:pt x="1517" y="5191"/>
                    <a:pt x="1473" y="5328"/>
                    <a:pt x="1428" y="5447"/>
                  </a:cubicBezTo>
                  <a:cubicBezTo>
                    <a:pt x="1384" y="5562"/>
                    <a:pt x="1349" y="5669"/>
                    <a:pt x="1309" y="5753"/>
                  </a:cubicBezTo>
                  <a:lnTo>
                    <a:pt x="1194" y="6013"/>
                  </a:lnTo>
                  <a:lnTo>
                    <a:pt x="1216" y="6022"/>
                  </a:lnTo>
                  <a:lnTo>
                    <a:pt x="1252" y="5956"/>
                  </a:lnTo>
                  <a:cubicBezTo>
                    <a:pt x="1278" y="5916"/>
                    <a:pt x="1318" y="5850"/>
                    <a:pt x="1362" y="5775"/>
                  </a:cubicBezTo>
                  <a:cubicBezTo>
                    <a:pt x="1411" y="5695"/>
                    <a:pt x="1459" y="5593"/>
                    <a:pt x="1517" y="5478"/>
                  </a:cubicBezTo>
                  <a:cubicBezTo>
                    <a:pt x="1579" y="5346"/>
                    <a:pt x="1636" y="5213"/>
                    <a:pt x="1685" y="5076"/>
                  </a:cubicBezTo>
                  <a:cubicBezTo>
                    <a:pt x="1716" y="5005"/>
                    <a:pt x="1738" y="4926"/>
                    <a:pt x="1764" y="4842"/>
                  </a:cubicBezTo>
                  <a:cubicBezTo>
                    <a:pt x="1795" y="4758"/>
                    <a:pt x="1817" y="4674"/>
                    <a:pt x="1840" y="4585"/>
                  </a:cubicBezTo>
                  <a:cubicBezTo>
                    <a:pt x="1857" y="4497"/>
                    <a:pt x="1884" y="4404"/>
                    <a:pt x="1901" y="4307"/>
                  </a:cubicBezTo>
                  <a:cubicBezTo>
                    <a:pt x="1915" y="4214"/>
                    <a:pt x="1937" y="4117"/>
                    <a:pt x="1946" y="4015"/>
                  </a:cubicBezTo>
                  <a:cubicBezTo>
                    <a:pt x="1950" y="3913"/>
                    <a:pt x="1968" y="3812"/>
                    <a:pt x="1968" y="3710"/>
                  </a:cubicBezTo>
                  <a:cubicBezTo>
                    <a:pt x="1968" y="3604"/>
                    <a:pt x="1977" y="3498"/>
                    <a:pt x="1968" y="3392"/>
                  </a:cubicBezTo>
                  <a:cubicBezTo>
                    <a:pt x="1959" y="3175"/>
                    <a:pt x="1937" y="2963"/>
                    <a:pt x="1897" y="2751"/>
                  </a:cubicBezTo>
                  <a:cubicBezTo>
                    <a:pt x="1857" y="2538"/>
                    <a:pt x="1800" y="2330"/>
                    <a:pt x="1729" y="2127"/>
                  </a:cubicBezTo>
                  <a:cubicBezTo>
                    <a:pt x="1689" y="2025"/>
                    <a:pt x="1658" y="1924"/>
                    <a:pt x="1610" y="1831"/>
                  </a:cubicBezTo>
                  <a:lnTo>
                    <a:pt x="1543" y="1689"/>
                  </a:lnTo>
                  <a:lnTo>
                    <a:pt x="1473" y="1557"/>
                  </a:lnTo>
                  <a:cubicBezTo>
                    <a:pt x="1428" y="1464"/>
                    <a:pt x="1380" y="1380"/>
                    <a:pt x="1327" y="1296"/>
                  </a:cubicBezTo>
                  <a:cubicBezTo>
                    <a:pt x="1269" y="1216"/>
                    <a:pt x="1221" y="1137"/>
                    <a:pt x="1163" y="1066"/>
                  </a:cubicBezTo>
                  <a:cubicBezTo>
                    <a:pt x="1061" y="925"/>
                    <a:pt x="951" y="792"/>
                    <a:pt x="831" y="664"/>
                  </a:cubicBezTo>
                  <a:cubicBezTo>
                    <a:pt x="734" y="558"/>
                    <a:pt x="628" y="456"/>
                    <a:pt x="518" y="363"/>
                  </a:cubicBezTo>
                  <a:cubicBezTo>
                    <a:pt x="420" y="279"/>
                    <a:pt x="332" y="213"/>
                    <a:pt x="257" y="155"/>
                  </a:cubicBezTo>
                  <a:cubicBezTo>
                    <a:pt x="182" y="98"/>
                    <a:pt x="120" y="62"/>
                    <a:pt x="80" y="36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569;p32">
              <a:extLst>
                <a:ext uri="{FF2B5EF4-FFF2-40B4-BE49-F238E27FC236}">
                  <a16:creationId xmlns:a16="http://schemas.microsoft.com/office/drawing/2014/main" id="{63E5E9EE-3BCE-4713-8147-6C4F4E6845B4}"/>
                </a:ext>
              </a:extLst>
            </p:cNvPr>
            <p:cNvSpPr/>
            <p:nvPr/>
          </p:nvSpPr>
          <p:spPr>
            <a:xfrm rot="1196114">
              <a:off x="598216" y="2724779"/>
              <a:ext cx="343753" cy="295726"/>
            </a:xfrm>
            <a:custGeom>
              <a:avLst/>
              <a:gdLst/>
              <a:ahLst/>
              <a:cxnLst/>
              <a:rect l="l" t="t" r="r" b="b"/>
              <a:pathLst>
                <a:path w="2663" h="2291" extrusionOk="0">
                  <a:moveTo>
                    <a:pt x="1464" y="1"/>
                  </a:moveTo>
                  <a:cubicBezTo>
                    <a:pt x="1862" y="598"/>
                    <a:pt x="2110" y="1155"/>
                    <a:pt x="1517" y="1371"/>
                  </a:cubicBezTo>
                  <a:cubicBezTo>
                    <a:pt x="1463" y="1386"/>
                    <a:pt x="1405" y="1392"/>
                    <a:pt x="1344" y="1392"/>
                  </a:cubicBezTo>
                  <a:cubicBezTo>
                    <a:pt x="976" y="1392"/>
                    <a:pt x="490" y="1163"/>
                    <a:pt x="1" y="1106"/>
                  </a:cubicBezTo>
                  <a:lnTo>
                    <a:pt x="1" y="1106"/>
                  </a:lnTo>
                  <a:cubicBezTo>
                    <a:pt x="806" y="2207"/>
                    <a:pt x="2220" y="2291"/>
                    <a:pt x="2220" y="2291"/>
                  </a:cubicBezTo>
                  <a:cubicBezTo>
                    <a:pt x="2662" y="1407"/>
                    <a:pt x="2154" y="469"/>
                    <a:pt x="14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570;p32">
              <a:extLst>
                <a:ext uri="{FF2B5EF4-FFF2-40B4-BE49-F238E27FC236}">
                  <a16:creationId xmlns:a16="http://schemas.microsoft.com/office/drawing/2014/main" id="{E8344F65-27CE-4FBE-AA15-6F70E1833C5E}"/>
                </a:ext>
              </a:extLst>
            </p:cNvPr>
            <p:cNvSpPr/>
            <p:nvPr/>
          </p:nvSpPr>
          <p:spPr>
            <a:xfrm rot="1196114">
              <a:off x="568656" y="2599771"/>
              <a:ext cx="344270" cy="287078"/>
            </a:xfrm>
            <a:custGeom>
              <a:avLst/>
              <a:gdLst/>
              <a:ahLst/>
              <a:cxnLst/>
              <a:rect l="l" t="t" r="r" b="b"/>
              <a:pathLst>
                <a:path w="2667" h="2224" extrusionOk="0">
                  <a:moveTo>
                    <a:pt x="18" y="1"/>
                  </a:moveTo>
                  <a:lnTo>
                    <a:pt x="18" y="1"/>
                  </a:lnTo>
                  <a:cubicBezTo>
                    <a:pt x="1" y="858"/>
                    <a:pt x="226" y="1486"/>
                    <a:pt x="558" y="1937"/>
                  </a:cubicBezTo>
                  <a:cubicBezTo>
                    <a:pt x="1047" y="1994"/>
                    <a:pt x="1533" y="2223"/>
                    <a:pt x="1901" y="2223"/>
                  </a:cubicBezTo>
                  <a:cubicBezTo>
                    <a:pt x="1962" y="2223"/>
                    <a:pt x="2020" y="2217"/>
                    <a:pt x="2074" y="2202"/>
                  </a:cubicBezTo>
                  <a:cubicBezTo>
                    <a:pt x="2667" y="1986"/>
                    <a:pt x="2419" y="1429"/>
                    <a:pt x="2021" y="832"/>
                  </a:cubicBezTo>
                  <a:cubicBezTo>
                    <a:pt x="1871" y="730"/>
                    <a:pt x="1707" y="651"/>
                    <a:pt x="1539" y="593"/>
                  </a:cubicBezTo>
                  <a:cubicBezTo>
                    <a:pt x="828" y="372"/>
                    <a:pt x="823" y="412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571;p32">
              <a:extLst>
                <a:ext uri="{FF2B5EF4-FFF2-40B4-BE49-F238E27FC236}">
                  <a16:creationId xmlns:a16="http://schemas.microsoft.com/office/drawing/2014/main" id="{0455CA0C-D91E-4F83-A03B-D166BB19D1C7}"/>
                </a:ext>
              </a:extLst>
            </p:cNvPr>
            <p:cNvSpPr/>
            <p:nvPr/>
          </p:nvSpPr>
          <p:spPr>
            <a:xfrm rot="1196114">
              <a:off x="680492" y="3163809"/>
              <a:ext cx="230804" cy="176067"/>
            </a:xfrm>
            <a:custGeom>
              <a:avLst/>
              <a:gdLst/>
              <a:ahLst/>
              <a:cxnLst/>
              <a:rect l="l" t="t" r="r" b="b"/>
              <a:pathLst>
                <a:path w="1788" h="1364" extrusionOk="0">
                  <a:moveTo>
                    <a:pt x="713" y="1"/>
                  </a:moveTo>
                  <a:lnTo>
                    <a:pt x="713" y="1"/>
                  </a:lnTo>
                  <a:cubicBezTo>
                    <a:pt x="1097" y="301"/>
                    <a:pt x="1376" y="611"/>
                    <a:pt x="1035" y="867"/>
                  </a:cubicBezTo>
                  <a:cubicBezTo>
                    <a:pt x="814" y="1013"/>
                    <a:pt x="386" y="938"/>
                    <a:pt x="1" y="1013"/>
                  </a:cubicBezTo>
                  <a:cubicBezTo>
                    <a:pt x="396" y="1297"/>
                    <a:pt x="843" y="1364"/>
                    <a:pt x="1177" y="1364"/>
                  </a:cubicBezTo>
                  <a:cubicBezTo>
                    <a:pt x="1479" y="1364"/>
                    <a:pt x="1690" y="1309"/>
                    <a:pt x="1690" y="1309"/>
                  </a:cubicBezTo>
                  <a:cubicBezTo>
                    <a:pt x="1787" y="655"/>
                    <a:pt x="1261" y="160"/>
                    <a:pt x="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572;p32">
              <a:extLst>
                <a:ext uri="{FF2B5EF4-FFF2-40B4-BE49-F238E27FC236}">
                  <a16:creationId xmlns:a16="http://schemas.microsoft.com/office/drawing/2014/main" id="{CE00AADD-61E7-45AE-9ED5-89AA2B64AECC}"/>
                </a:ext>
              </a:extLst>
            </p:cNvPr>
            <p:cNvSpPr/>
            <p:nvPr/>
          </p:nvSpPr>
          <p:spPr>
            <a:xfrm rot="1196114">
              <a:off x="597653" y="3125060"/>
              <a:ext cx="275209" cy="145733"/>
            </a:xfrm>
            <a:custGeom>
              <a:avLst/>
              <a:gdLst/>
              <a:ahLst/>
              <a:cxnLst/>
              <a:rect l="l" t="t" r="r" b="b"/>
              <a:pathLst>
                <a:path w="2132" h="1129" extrusionOk="0">
                  <a:moveTo>
                    <a:pt x="1" y="1"/>
                  </a:moveTo>
                  <a:lnTo>
                    <a:pt x="1" y="1"/>
                  </a:lnTo>
                  <a:cubicBezTo>
                    <a:pt x="173" y="553"/>
                    <a:pt x="452" y="907"/>
                    <a:pt x="761" y="1128"/>
                  </a:cubicBezTo>
                  <a:cubicBezTo>
                    <a:pt x="1142" y="1053"/>
                    <a:pt x="1570" y="1128"/>
                    <a:pt x="1796" y="982"/>
                  </a:cubicBezTo>
                  <a:cubicBezTo>
                    <a:pt x="2132" y="726"/>
                    <a:pt x="1853" y="416"/>
                    <a:pt x="1473" y="116"/>
                  </a:cubicBezTo>
                  <a:cubicBezTo>
                    <a:pt x="1354" y="85"/>
                    <a:pt x="1230" y="67"/>
                    <a:pt x="1106" y="67"/>
                  </a:cubicBezTo>
                  <a:cubicBezTo>
                    <a:pt x="1076" y="67"/>
                    <a:pt x="1045" y="67"/>
                    <a:pt x="1014" y="67"/>
                  </a:cubicBezTo>
                  <a:cubicBezTo>
                    <a:pt x="677" y="67"/>
                    <a:pt x="337" y="4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6" name="Grupo 1335">
            <a:extLst>
              <a:ext uri="{FF2B5EF4-FFF2-40B4-BE49-F238E27FC236}">
                <a16:creationId xmlns:a16="http://schemas.microsoft.com/office/drawing/2014/main" id="{3592D5F0-1707-DBAD-B1FD-ECECA9A9BB23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1218" name="Grupo 1217">
              <a:extLst>
                <a:ext uri="{FF2B5EF4-FFF2-40B4-BE49-F238E27FC236}">
                  <a16:creationId xmlns:a16="http://schemas.microsoft.com/office/drawing/2014/main" id="{10502755-24AB-E217-F285-DE0FEDEFD608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4" name="Freeform 5">
                <a:extLst>
                  <a:ext uri="{FF2B5EF4-FFF2-40B4-BE49-F238E27FC236}">
                    <a16:creationId xmlns:a16="http://schemas.microsoft.com/office/drawing/2014/main" id="{5D8D5C86-4CA6-6BBD-6123-37FC91487C8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" name="Freeform 6">
                <a:extLst>
                  <a:ext uri="{FF2B5EF4-FFF2-40B4-BE49-F238E27FC236}">
                    <a16:creationId xmlns:a16="http://schemas.microsoft.com/office/drawing/2014/main" id="{A0991C10-DB06-58A4-C393-63AD24482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" name="Freeform 7">
                <a:extLst>
                  <a:ext uri="{FF2B5EF4-FFF2-40B4-BE49-F238E27FC236}">
                    <a16:creationId xmlns:a16="http://schemas.microsoft.com/office/drawing/2014/main" id="{5ADE362C-F998-4623-AAD5-F9F6B84873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" name="Freeform 8">
                <a:extLst>
                  <a:ext uri="{FF2B5EF4-FFF2-40B4-BE49-F238E27FC236}">
                    <a16:creationId xmlns:a16="http://schemas.microsoft.com/office/drawing/2014/main" id="{620E5011-8E91-FD21-A03A-E48C093B3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" name="Freeform 9">
                <a:extLst>
                  <a:ext uri="{FF2B5EF4-FFF2-40B4-BE49-F238E27FC236}">
                    <a16:creationId xmlns:a16="http://schemas.microsoft.com/office/drawing/2014/main" id="{8395E9A7-ED86-7B2C-9E58-5E54503B2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" name="Freeform 10">
                <a:extLst>
                  <a:ext uri="{FF2B5EF4-FFF2-40B4-BE49-F238E27FC236}">
                    <a16:creationId xmlns:a16="http://schemas.microsoft.com/office/drawing/2014/main" id="{E28B9C29-A163-5C28-EFB1-E750EDB36A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" name="Freeform 11">
                <a:extLst>
                  <a:ext uri="{FF2B5EF4-FFF2-40B4-BE49-F238E27FC236}">
                    <a16:creationId xmlns:a16="http://schemas.microsoft.com/office/drawing/2014/main" id="{715C6217-F8E8-322B-4986-9F59E4D49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" name="Freeform 12">
                <a:extLst>
                  <a:ext uri="{FF2B5EF4-FFF2-40B4-BE49-F238E27FC236}">
                    <a16:creationId xmlns:a16="http://schemas.microsoft.com/office/drawing/2014/main" id="{87C789E7-712C-917C-53B9-339703BA0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" name="Freeform 13">
                <a:extLst>
                  <a:ext uri="{FF2B5EF4-FFF2-40B4-BE49-F238E27FC236}">
                    <a16:creationId xmlns:a16="http://schemas.microsoft.com/office/drawing/2014/main" id="{B676DA50-97B0-232E-8361-A604BE157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" name="Freeform 14">
                <a:extLst>
                  <a:ext uri="{FF2B5EF4-FFF2-40B4-BE49-F238E27FC236}">
                    <a16:creationId xmlns:a16="http://schemas.microsoft.com/office/drawing/2014/main" id="{C7BB2974-A65C-BCD3-D603-1436B6CD6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" name="Freeform 15">
                <a:extLst>
                  <a:ext uri="{FF2B5EF4-FFF2-40B4-BE49-F238E27FC236}">
                    <a16:creationId xmlns:a16="http://schemas.microsoft.com/office/drawing/2014/main" id="{CD606AD0-6535-9870-7B68-AFBED8CA4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" name="Freeform 16">
                <a:extLst>
                  <a:ext uri="{FF2B5EF4-FFF2-40B4-BE49-F238E27FC236}">
                    <a16:creationId xmlns:a16="http://schemas.microsoft.com/office/drawing/2014/main" id="{97DE295F-9AC2-3876-B67A-D043D08D7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" name="Freeform 17">
                <a:extLst>
                  <a:ext uri="{FF2B5EF4-FFF2-40B4-BE49-F238E27FC236}">
                    <a16:creationId xmlns:a16="http://schemas.microsoft.com/office/drawing/2014/main" id="{341ACACC-1614-9573-1D30-737EFE90A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" name="Freeform 18">
                <a:extLst>
                  <a:ext uri="{FF2B5EF4-FFF2-40B4-BE49-F238E27FC236}">
                    <a16:creationId xmlns:a16="http://schemas.microsoft.com/office/drawing/2014/main" id="{B730A6A2-ACF9-6839-1C1E-5F38DE870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" name="Freeform 19">
                <a:extLst>
                  <a:ext uri="{FF2B5EF4-FFF2-40B4-BE49-F238E27FC236}">
                    <a16:creationId xmlns:a16="http://schemas.microsoft.com/office/drawing/2014/main" id="{5CE768A5-A8BB-C99F-F002-379B473C3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" name="Freeform 20">
                <a:extLst>
                  <a:ext uri="{FF2B5EF4-FFF2-40B4-BE49-F238E27FC236}">
                    <a16:creationId xmlns:a16="http://schemas.microsoft.com/office/drawing/2014/main" id="{8A642F82-D349-7FDE-15F9-47A614AB1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" name="Freeform 21">
                <a:extLst>
                  <a:ext uri="{FF2B5EF4-FFF2-40B4-BE49-F238E27FC236}">
                    <a16:creationId xmlns:a16="http://schemas.microsoft.com/office/drawing/2014/main" id="{DB7E748D-DB9D-0606-6870-E27F1DB3E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22">
                <a:extLst>
                  <a:ext uri="{FF2B5EF4-FFF2-40B4-BE49-F238E27FC236}">
                    <a16:creationId xmlns:a16="http://schemas.microsoft.com/office/drawing/2014/main" id="{60B4B153-CBEB-7110-F566-5DAC46A3C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23">
                <a:extLst>
                  <a:ext uri="{FF2B5EF4-FFF2-40B4-BE49-F238E27FC236}">
                    <a16:creationId xmlns:a16="http://schemas.microsoft.com/office/drawing/2014/main" id="{F15445B2-CCC2-5767-E1F3-B91723B3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" name="Freeform 24">
                <a:extLst>
                  <a:ext uri="{FF2B5EF4-FFF2-40B4-BE49-F238E27FC236}">
                    <a16:creationId xmlns:a16="http://schemas.microsoft.com/office/drawing/2014/main" id="{D565996A-F322-B103-D1B6-8F3B5043D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" name="Freeform 25">
                <a:extLst>
                  <a:ext uri="{FF2B5EF4-FFF2-40B4-BE49-F238E27FC236}">
                    <a16:creationId xmlns:a16="http://schemas.microsoft.com/office/drawing/2014/main" id="{9F4AA679-E5B4-DA1F-4C15-029E2D47F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" name="Freeform 26">
                <a:extLst>
                  <a:ext uri="{FF2B5EF4-FFF2-40B4-BE49-F238E27FC236}">
                    <a16:creationId xmlns:a16="http://schemas.microsoft.com/office/drawing/2014/main" id="{8AC2DEAF-6F3A-9D5F-6125-62A72CB1E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" name="Freeform 27">
                <a:extLst>
                  <a:ext uri="{FF2B5EF4-FFF2-40B4-BE49-F238E27FC236}">
                    <a16:creationId xmlns:a16="http://schemas.microsoft.com/office/drawing/2014/main" id="{2074D96D-A279-C2F4-FFE1-D2EEF5454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" name="Freeform 28">
                <a:extLst>
                  <a:ext uri="{FF2B5EF4-FFF2-40B4-BE49-F238E27FC236}">
                    <a16:creationId xmlns:a16="http://schemas.microsoft.com/office/drawing/2014/main" id="{E551D74E-E3E7-C647-DEBD-FCC82C5A2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2" name="Freeform 29">
                <a:extLst>
                  <a:ext uri="{FF2B5EF4-FFF2-40B4-BE49-F238E27FC236}">
                    <a16:creationId xmlns:a16="http://schemas.microsoft.com/office/drawing/2014/main" id="{6461AAA4-F634-4080-FB96-1014C38D9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3" name="Freeform 30">
                <a:extLst>
                  <a:ext uri="{FF2B5EF4-FFF2-40B4-BE49-F238E27FC236}">
                    <a16:creationId xmlns:a16="http://schemas.microsoft.com/office/drawing/2014/main" id="{FD78DA71-BA19-A65D-AD90-9990AD628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4" name="Freeform 31">
                <a:extLst>
                  <a:ext uri="{FF2B5EF4-FFF2-40B4-BE49-F238E27FC236}">
                    <a16:creationId xmlns:a16="http://schemas.microsoft.com/office/drawing/2014/main" id="{E1F061AC-3EFE-6011-5F14-80ACE358F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5" name="Freeform 32">
                <a:extLst>
                  <a:ext uri="{FF2B5EF4-FFF2-40B4-BE49-F238E27FC236}">
                    <a16:creationId xmlns:a16="http://schemas.microsoft.com/office/drawing/2014/main" id="{F845219F-8554-D036-5124-C68CA8DE5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6" name="Freeform 33">
                <a:extLst>
                  <a:ext uri="{FF2B5EF4-FFF2-40B4-BE49-F238E27FC236}">
                    <a16:creationId xmlns:a16="http://schemas.microsoft.com/office/drawing/2014/main" id="{E0C8AE00-CA2F-B4EB-05C5-5CD922843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7" name="Freeform 34">
                <a:extLst>
                  <a:ext uri="{FF2B5EF4-FFF2-40B4-BE49-F238E27FC236}">
                    <a16:creationId xmlns:a16="http://schemas.microsoft.com/office/drawing/2014/main" id="{1FA366B5-9062-7A3A-CD0D-54B9AC762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8" name="Freeform 35">
                <a:extLst>
                  <a:ext uri="{FF2B5EF4-FFF2-40B4-BE49-F238E27FC236}">
                    <a16:creationId xmlns:a16="http://schemas.microsoft.com/office/drawing/2014/main" id="{BED13D3D-CDCA-B443-73ED-F3CEB4348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9" name="Freeform 36">
                <a:extLst>
                  <a:ext uri="{FF2B5EF4-FFF2-40B4-BE49-F238E27FC236}">
                    <a16:creationId xmlns:a16="http://schemas.microsoft.com/office/drawing/2014/main" id="{895F0E33-08FC-D54B-AF6C-8D8D8F699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0" name="Freeform 37">
                <a:extLst>
                  <a:ext uri="{FF2B5EF4-FFF2-40B4-BE49-F238E27FC236}">
                    <a16:creationId xmlns:a16="http://schemas.microsoft.com/office/drawing/2014/main" id="{468AFA0E-5395-7FC8-7473-99AF2871A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1" name="Freeform 38">
                <a:extLst>
                  <a:ext uri="{FF2B5EF4-FFF2-40B4-BE49-F238E27FC236}">
                    <a16:creationId xmlns:a16="http://schemas.microsoft.com/office/drawing/2014/main" id="{99DAE6C6-B360-8B6B-1A35-5A2E39CF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8" name="Freeform 39">
                <a:extLst>
                  <a:ext uri="{FF2B5EF4-FFF2-40B4-BE49-F238E27FC236}">
                    <a16:creationId xmlns:a16="http://schemas.microsoft.com/office/drawing/2014/main" id="{6A486139-7425-6A69-0BE2-8C8B9287B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9" name="Freeform 40">
                <a:extLst>
                  <a:ext uri="{FF2B5EF4-FFF2-40B4-BE49-F238E27FC236}">
                    <a16:creationId xmlns:a16="http://schemas.microsoft.com/office/drawing/2014/main" id="{C55C648E-B3FE-3DB9-C411-DD783D58E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0" name="Freeform 41">
                <a:extLst>
                  <a:ext uri="{FF2B5EF4-FFF2-40B4-BE49-F238E27FC236}">
                    <a16:creationId xmlns:a16="http://schemas.microsoft.com/office/drawing/2014/main" id="{4220646F-C962-562E-D4DA-67C14F723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1" name="Freeform 42">
                <a:extLst>
                  <a:ext uri="{FF2B5EF4-FFF2-40B4-BE49-F238E27FC236}">
                    <a16:creationId xmlns:a16="http://schemas.microsoft.com/office/drawing/2014/main" id="{AB0BBB6D-89E6-1B79-B4E6-F3F1A675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2" name="Freeform 43">
                <a:extLst>
                  <a:ext uri="{FF2B5EF4-FFF2-40B4-BE49-F238E27FC236}">
                    <a16:creationId xmlns:a16="http://schemas.microsoft.com/office/drawing/2014/main" id="{18155FD5-ECF8-4263-01AD-67C8E24A1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3" name="Freeform 44">
                <a:extLst>
                  <a:ext uri="{FF2B5EF4-FFF2-40B4-BE49-F238E27FC236}">
                    <a16:creationId xmlns:a16="http://schemas.microsoft.com/office/drawing/2014/main" id="{F2F7E8F9-1F7B-8252-029B-13E8E227A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4" name="Freeform 45">
                <a:extLst>
                  <a:ext uri="{FF2B5EF4-FFF2-40B4-BE49-F238E27FC236}">
                    <a16:creationId xmlns:a16="http://schemas.microsoft.com/office/drawing/2014/main" id="{0C411FFE-8DB6-F658-A8C6-4CF8FFC7E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5" name="Freeform 46">
                <a:extLst>
                  <a:ext uri="{FF2B5EF4-FFF2-40B4-BE49-F238E27FC236}">
                    <a16:creationId xmlns:a16="http://schemas.microsoft.com/office/drawing/2014/main" id="{D98F66CE-1F30-EC1E-7651-8F73E142B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6" name="Freeform 47">
                <a:extLst>
                  <a:ext uri="{FF2B5EF4-FFF2-40B4-BE49-F238E27FC236}">
                    <a16:creationId xmlns:a16="http://schemas.microsoft.com/office/drawing/2014/main" id="{638A535E-7B20-8840-2C79-0A8ABB2DE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7" name="Freeform 48">
                <a:extLst>
                  <a:ext uri="{FF2B5EF4-FFF2-40B4-BE49-F238E27FC236}">
                    <a16:creationId xmlns:a16="http://schemas.microsoft.com/office/drawing/2014/main" id="{192B3D9D-2619-669B-DBAF-86B74FB4D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8" name="Freeform 49">
                <a:extLst>
                  <a:ext uri="{FF2B5EF4-FFF2-40B4-BE49-F238E27FC236}">
                    <a16:creationId xmlns:a16="http://schemas.microsoft.com/office/drawing/2014/main" id="{3E7BF6F1-35EA-BCD0-290C-6FBDC5779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9" name="Freeform 50">
                <a:extLst>
                  <a:ext uri="{FF2B5EF4-FFF2-40B4-BE49-F238E27FC236}">
                    <a16:creationId xmlns:a16="http://schemas.microsoft.com/office/drawing/2014/main" id="{E9DD60A3-F569-CCCB-EDDB-849B0B8BA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0" name="Freeform 51">
                <a:extLst>
                  <a:ext uri="{FF2B5EF4-FFF2-40B4-BE49-F238E27FC236}">
                    <a16:creationId xmlns:a16="http://schemas.microsoft.com/office/drawing/2014/main" id="{34A131F6-B6C7-11E5-0026-6008EA3D9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1" name="Freeform 52">
                <a:extLst>
                  <a:ext uri="{FF2B5EF4-FFF2-40B4-BE49-F238E27FC236}">
                    <a16:creationId xmlns:a16="http://schemas.microsoft.com/office/drawing/2014/main" id="{A00C3E7C-F35F-A497-F2FE-4247E25EE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2" name="Freeform 53">
                <a:extLst>
                  <a:ext uri="{FF2B5EF4-FFF2-40B4-BE49-F238E27FC236}">
                    <a16:creationId xmlns:a16="http://schemas.microsoft.com/office/drawing/2014/main" id="{A585B9BC-86F0-D774-DF3C-E15FD0A2D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3" name="Freeform 54">
                <a:extLst>
                  <a:ext uri="{FF2B5EF4-FFF2-40B4-BE49-F238E27FC236}">
                    <a16:creationId xmlns:a16="http://schemas.microsoft.com/office/drawing/2014/main" id="{55F2B027-C6E8-DC26-8334-15066A07A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4" name="Freeform 55">
                <a:extLst>
                  <a:ext uri="{FF2B5EF4-FFF2-40B4-BE49-F238E27FC236}">
                    <a16:creationId xmlns:a16="http://schemas.microsoft.com/office/drawing/2014/main" id="{B19A841B-4DC7-89CE-039B-6AB898B4F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5" name="Freeform 56">
                <a:extLst>
                  <a:ext uri="{FF2B5EF4-FFF2-40B4-BE49-F238E27FC236}">
                    <a16:creationId xmlns:a16="http://schemas.microsoft.com/office/drawing/2014/main" id="{B713D973-1F76-E7EF-82A3-D397A9366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6" name="Freeform 57">
                <a:extLst>
                  <a:ext uri="{FF2B5EF4-FFF2-40B4-BE49-F238E27FC236}">
                    <a16:creationId xmlns:a16="http://schemas.microsoft.com/office/drawing/2014/main" id="{9D5B631E-5B41-B0D0-3F6D-417885FA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7" name="Freeform 58">
                <a:extLst>
                  <a:ext uri="{FF2B5EF4-FFF2-40B4-BE49-F238E27FC236}">
                    <a16:creationId xmlns:a16="http://schemas.microsoft.com/office/drawing/2014/main" id="{8744E057-E8F5-4D1C-65C5-00633AFA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8" name="Freeform 59">
                <a:extLst>
                  <a:ext uri="{FF2B5EF4-FFF2-40B4-BE49-F238E27FC236}">
                    <a16:creationId xmlns:a16="http://schemas.microsoft.com/office/drawing/2014/main" id="{9ECC172E-9EEE-8467-5EE4-BE6EAD5E6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9" name="Freeform 60">
                <a:extLst>
                  <a:ext uri="{FF2B5EF4-FFF2-40B4-BE49-F238E27FC236}">
                    <a16:creationId xmlns:a16="http://schemas.microsoft.com/office/drawing/2014/main" id="{7D5DA343-9EFE-938B-F321-6594A7634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0" name="Freeform 61">
                <a:extLst>
                  <a:ext uri="{FF2B5EF4-FFF2-40B4-BE49-F238E27FC236}">
                    <a16:creationId xmlns:a16="http://schemas.microsoft.com/office/drawing/2014/main" id="{0B138959-B06A-406B-6360-BD555F2F8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1" name="Freeform 62">
                <a:extLst>
                  <a:ext uri="{FF2B5EF4-FFF2-40B4-BE49-F238E27FC236}">
                    <a16:creationId xmlns:a16="http://schemas.microsoft.com/office/drawing/2014/main" id="{5E1DC506-C7B6-19F1-2D84-945753B98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2" name="Freeform 63">
                <a:extLst>
                  <a:ext uri="{FF2B5EF4-FFF2-40B4-BE49-F238E27FC236}">
                    <a16:creationId xmlns:a16="http://schemas.microsoft.com/office/drawing/2014/main" id="{737B9640-0095-9499-BEE6-D12F130A5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3" name="Freeform 64">
                <a:extLst>
                  <a:ext uri="{FF2B5EF4-FFF2-40B4-BE49-F238E27FC236}">
                    <a16:creationId xmlns:a16="http://schemas.microsoft.com/office/drawing/2014/main" id="{827B3C73-98E6-C808-2E90-C9101EB1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4" name="Freeform 65">
                <a:extLst>
                  <a:ext uri="{FF2B5EF4-FFF2-40B4-BE49-F238E27FC236}">
                    <a16:creationId xmlns:a16="http://schemas.microsoft.com/office/drawing/2014/main" id="{87017F08-ECCA-3F83-85BF-2F61A457B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5" name="Freeform 66">
                <a:extLst>
                  <a:ext uri="{FF2B5EF4-FFF2-40B4-BE49-F238E27FC236}">
                    <a16:creationId xmlns:a16="http://schemas.microsoft.com/office/drawing/2014/main" id="{BFF80A3D-0A4A-2980-2808-EBA06FD7A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" name="Freeform 67">
                <a:extLst>
                  <a:ext uri="{FF2B5EF4-FFF2-40B4-BE49-F238E27FC236}">
                    <a16:creationId xmlns:a16="http://schemas.microsoft.com/office/drawing/2014/main" id="{BB67BA10-913B-59E6-93EF-6A9DB4A35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" name="Freeform 68">
                <a:extLst>
                  <a:ext uri="{FF2B5EF4-FFF2-40B4-BE49-F238E27FC236}">
                    <a16:creationId xmlns:a16="http://schemas.microsoft.com/office/drawing/2014/main" id="{6A124220-0C0E-CEDB-D338-A341F487E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" name="Freeform 69">
                <a:extLst>
                  <a:ext uri="{FF2B5EF4-FFF2-40B4-BE49-F238E27FC236}">
                    <a16:creationId xmlns:a16="http://schemas.microsoft.com/office/drawing/2014/main" id="{B30760F4-E164-43AE-69A5-5B323D397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" name="Freeform 70">
                <a:extLst>
                  <a:ext uri="{FF2B5EF4-FFF2-40B4-BE49-F238E27FC236}">
                    <a16:creationId xmlns:a16="http://schemas.microsoft.com/office/drawing/2014/main" id="{739C9D67-482C-65EA-D1D7-752DFB35E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" name="Freeform 71">
                <a:extLst>
                  <a:ext uri="{FF2B5EF4-FFF2-40B4-BE49-F238E27FC236}">
                    <a16:creationId xmlns:a16="http://schemas.microsoft.com/office/drawing/2014/main" id="{07492B8F-5330-10EE-9173-C0D09098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" name="Freeform 72">
                <a:extLst>
                  <a:ext uri="{FF2B5EF4-FFF2-40B4-BE49-F238E27FC236}">
                    <a16:creationId xmlns:a16="http://schemas.microsoft.com/office/drawing/2014/main" id="{45B31FF6-2673-DE60-14D1-DA06DCBB1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" name="Freeform 73">
                <a:extLst>
                  <a:ext uri="{FF2B5EF4-FFF2-40B4-BE49-F238E27FC236}">
                    <a16:creationId xmlns:a16="http://schemas.microsoft.com/office/drawing/2014/main" id="{C6CE46A8-1B58-CB7E-5895-55782E75C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" name="Freeform 74">
                <a:extLst>
                  <a:ext uri="{FF2B5EF4-FFF2-40B4-BE49-F238E27FC236}">
                    <a16:creationId xmlns:a16="http://schemas.microsoft.com/office/drawing/2014/main" id="{319CB917-5069-A6A2-D607-7F27B06B2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" name="Freeform 75">
                <a:extLst>
                  <a:ext uri="{FF2B5EF4-FFF2-40B4-BE49-F238E27FC236}">
                    <a16:creationId xmlns:a16="http://schemas.microsoft.com/office/drawing/2014/main" id="{A577F6B9-4130-7183-8770-34AA1A1C4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" name="Freeform 76">
                <a:extLst>
                  <a:ext uri="{FF2B5EF4-FFF2-40B4-BE49-F238E27FC236}">
                    <a16:creationId xmlns:a16="http://schemas.microsoft.com/office/drawing/2014/main" id="{ACCD86FA-176A-0CA1-2F8E-B6FD604FD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" name="Freeform 77">
                <a:extLst>
                  <a:ext uri="{FF2B5EF4-FFF2-40B4-BE49-F238E27FC236}">
                    <a16:creationId xmlns:a16="http://schemas.microsoft.com/office/drawing/2014/main" id="{4B217DC2-6FA1-1A61-9086-033A66B83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" name="Freeform 78">
                <a:extLst>
                  <a:ext uri="{FF2B5EF4-FFF2-40B4-BE49-F238E27FC236}">
                    <a16:creationId xmlns:a16="http://schemas.microsoft.com/office/drawing/2014/main" id="{4BAB7D7A-82A5-4A53-7EA3-057ABDF0B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" name="Freeform 79">
                <a:extLst>
                  <a:ext uri="{FF2B5EF4-FFF2-40B4-BE49-F238E27FC236}">
                    <a16:creationId xmlns:a16="http://schemas.microsoft.com/office/drawing/2014/main" id="{723F89B7-054E-9C03-2C1C-57E59D73E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" name="Freeform 80">
                <a:extLst>
                  <a:ext uri="{FF2B5EF4-FFF2-40B4-BE49-F238E27FC236}">
                    <a16:creationId xmlns:a16="http://schemas.microsoft.com/office/drawing/2014/main" id="{D1825668-8139-9CED-1312-69AD41855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" name="Freeform 81">
                <a:extLst>
                  <a:ext uri="{FF2B5EF4-FFF2-40B4-BE49-F238E27FC236}">
                    <a16:creationId xmlns:a16="http://schemas.microsoft.com/office/drawing/2014/main" id="{EFFA2694-DEE7-2184-D411-05E7D811B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" name="Freeform 82">
                <a:extLst>
                  <a:ext uri="{FF2B5EF4-FFF2-40B4-BE49-F238E27FC236}">
                    <a16:creationId xmlns:a16="http://schemas.microsoft.com/office/drawing/2014/main" id="{F001A5D6-2BF9-ED4D-D0E6-CB735ECA0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" name="Freeform 83">
                <a:extLst>
                  <a:ext uri="{FF2B5EF4-FFF2-40B4-BE49-F238E27FC236}">
                    <a16:creationId xmlns:a16="http://schemas.microsoft.com/office/drawing/2014/main" id="{8F4CC255-A779-C65D-F813-03B11AC88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" name="Freeform 84">
                <a:extLst>
                  <a:ext uri="{FF2B5EF4-FFF2-40B4-BE49-F238E27FC236}">
                    <a16:creationId xmlns:a16="http://schemas.microsoft.com/office/drawing/2014/main" id="{59C9E159-8E10-C473-3E45-E4C539AE2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8" name="Freeform 85">
                <a:extLst>
                  <a:ext uri="{FF2B5EF4-FFF2-40B4-BE49-F238E27FC236}">
                    <a16:creationId xmlns:a16="http://schemas.microsoft.com/office/drawing/2014/main" id="{047F2442-80C1-9269-A5B2-2DADFDE82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9" name="Freeform 86">
                <a:extLst>
                  <a:ext uri="{FF2B5EF4-FFF2-40B4-BE49-F238E27FC236}">
                    <a16:creationId xmlns:a16="http://schemas.microsoft.com/office/drawing/2014/main" id="{388973E2-74E9-6E19-794D-151F2685E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0" name="Freeform 87">
                <a:extLst>
                  <a:ext uri="{FF2B5EF4-FFF2-40B4-BE49-F238E27FC236}">
                    <a16:creationId xmlns:a16="http://schemas.microsoft.com/office/drawing/2014/main" id="{CAE8EA4B-6609-BEC4-00F7-0353A5B35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1" name="Freeform 88">
                <a:extLst>
                  <a:ext uri="{FF2B5EF4-FFF2-40B4-BE49-F238E27FC236}">
                    <a16:creationId xmlns:a16="http://schemas.microsoft.com/office/drawing/2014/main" id="{66411BF7-EBA6-FC89-02F7-D8A75DB5E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2" name="Freeform 89">
                <a:extLst>
                  <a:ext uri="{FF2B5EF4-FFF2-40B4-BE49-F238E27FC236}">
                    <a16:creationId xmlns:a16="http://schemas.microsoft.com/office/drawing/2014/main" id="{3E8AAF6C-AA25-EB01-B903-2BEE0EC8B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3" name="Freeform 90">
                <a:extLst>
                  <a:ext uri="{FF2B5EF4-FFF2-40B4-BE49-F238E27FC236}">
                    <a16:creationId xmlns:a16="http://schemas.microsoft.com/office/drawing/2014/main" id="{3A7031B0-CFA5-9463-A897-B3DD3A50D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4" name="Freeform 91">
                <a:extLst>
                  <a:ext uri="{FF2B5EF4-FFF2-40B4-BE49-F238E27FC236}">
                    <a16:creationId xmlns:a16="http://schemas.microsoft.com/office/drawing/2014/main" id="{2B4360FF-B8D9-46D5-7618-EFFEB1C6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5" name="Freeform 92">
                <a:extLst>
                  <a:ext uri="{FF2B5EF4-FFF2-40B4-BE49-F238E27FC236}">
                    <a16:creationId xmlns:a16="http://schemas.microsoft.com/office/drawing/2014/main" id="{0BC6423E-40AC-DDB8-B4A0-4E824C4AC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6" name="Freeform 93">
                <a:extLst>
                  <a:ext uri="{FF2B5EF4-FFF2-40B4-BE49-F238E27FC236}">
                    <a16:creationId xmlns:a16="http://schemas.microsoft.com/office/drawing/2014/main" id="{8F73EFFD-A1B1-45E9-6449-7B41C391B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7" name="Freeform 94">
                <a:extLst>
                  <a:ext uri="{FF2B5EF4-FFF2-40B4-BE49-F238E27FC236}">
                    <a16:creationId xmlns:a16="http://schemas.microsoft.com/office/drawing/2014/main" id="{A30B5FD6-5473-1411-05F5-5EA33E1AF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8" name="Freeform 95">
                <a:extLst>
                  <a:ext uri="{FF2B5EF4-FFF2-40B4-BE49-F238E27FC236}">
                    <a16:creationId xmlns:a16="http://schemas.microsoft.com/office/drawing/2014/main" id="{EC78A3C0-FF7E-6A4B-6C02-E4966DDB1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9" name="Freeform 96">
                <a:extLst>
                  <a:ext uri="{FF2B5EF4-FFF2-40B4-BE49-F238E27FC236}">
                    <a16:creationId xmlns:a16="http://schemas.microsoft.com/office/drawing/2014/main" id="{22B863DF-5C85-6AE2-3DDE-4F51ADCD0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0" name="Freeform 97">
                <a:extLst>
                  <a:ext uri="{FF2B5EF4-FFF2-40B4-BE49-F238E27FC236}">
                    <a16:creationId xmlns:a16="http://schemas.microsoft.com/office/drawing/2014/main" id="{C6FEF4ED-20E5-0CDD-66B8-0026A21EA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1" name="Freeform 98">
                <a:extLst>
                  <a:ext uri="{FF2B5EF4-FFF2-40B4-BE49-F238E27FC236}">
                    <a16:creationId xmlns:a16="http://schemas.microsoft.com/office/drawing/2014/main" id="{54B04975-91BC-0481-7D58-15310C9E7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2" name="Freeform 99">
                <a:extLst>
                  <a:ext uri="{FF2B5EF4-FFF2-40B4-BE49-F238E27FC236}">
                    <a16:creationId xmlns:a16="http://schemas.microsoft.com/office/drawing/2014/main" id="{37BD88EC-E861-9026-88CA-965A1BE74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3" name="Freeform 100">
                <a:extLst>
                  <a:ext uri="{FF2B5EF4-FFF2-40B4-BE49-F238E27FC236}">
                    <a16:creationId xmlns:a16="http://schemas.microsoft.com/office/drawing/2014/main" id="{679A8DE2-CEF8-0D1C-09BA-EDEE0B535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4" name="Freeform 101">
                <a:extLst>
                  <a:ext uri="{FF2B5EF4-FFF2-40B4-BE49-F238E27FC236}">
                    <a16:creationId xmlns:a16="http://schemas.microsoft.com/office/drawing/2014/main" id="{941E1584-BF76-2552-EEBA-ACB738BC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5" name="Freeform 102">
                <a:extLst>
                  <a:ext uri="{FF2B5EF4-FFF2-40B4-BE49-F238E27FC236}">
                    <a16:creationId xmlns:a16="http://schemas.microsoft.com/office/drawing/2014/main" id="{05C60F1D-BAA6-1055-216C-4451B9C1B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6" name="Freeform 103">
                <a:extLst>
                  <a:ext uri="{FF2B5EF4-FFF2-40B4-BE49-F238E27FC236}">
                    <a16:creationId xmlns:a16="http://schemas.microsoft.com/office/drawing/2014/main" id="{C812A0D5-801B-31E8-46EE-EB93F38DB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7" name="Freeform 104">
                <a:extLst>
                  <a:ext uri="{FF2B5EF4-FFF2-40B4-BE49-F238E27FC236}">
                    <a16:creationId xmlns:a16="http://schemas.microsoft.com/office/drawing/2014/main" id="{3B2D188B-6F64-AA5C-AB3B-8BF0113E9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8" name="Freeform 105">
                <a:extLst>
                  <a:ext uri="{FF2B5EF4-FFF2-40B4-BE49-F238E27FC236}">
                    <a16:creationId xmlns:a16="http://schemas.microsoft.com/office/drawing/2014/main" id="{625A5B3D-45F4-6932-0B02-47929E3E1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9" name="Freeform 106">
                <a:extLst>
                  <a:ext uri="{FF2B5EF4-FFF2-40B4-BE49-F238E27FC236}">
                    <a16:creationId xmlns:a16="http://schemas.microsoft.com/office/drawing/2014/main" id="{F055A44E-6A96-34DF-BC19-916CB3A1B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0" name="Freeform 107">
                <a:extLst>
                  <a:ext uri="{FF2B5EF4-FFF2-40B4-BE49-F238E27FC236}">
                    <a16:creationId xmlns:a16="http://schemas.microsoft.com/office/drawing/2014/main" id="{4E8F9F52-0FF8-6392-A495-41DB05E99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1" name="Freeform 108">
                <a:extLst>
                  <a:ext uri="{FF2B5EF4-FFF2-40B4-BE49-F238E27FC236}">
                    <a16:creationId xmlns:a16="http://schemas.microsoft.com/office/drawing/2014/main" id="{66151508-AE8F-BC0A-43B6-B4A0D912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2" name="Freeform 109">
                <a:extLst>
                  <a:ext uri="{FF2B5EF4-FFF2-40B4-BE49-F238E27FC236}">
                    <a16:creationId xmlns:a16="http://schemas.microsoft.com/office/drawing/2014/main" id="{67471061-6FFF-656C-627E-A0888D18B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3" name="Freeform 110">
                <a:extLst>
                  <a:ext uri="{FF2B5EF4-FFF2-40B4-BE49-F238E27FC236}">
                    <a16:creationId xmlns:a16="http://schemas.microsoft.com/office/drawing/2014/main" id="{584C56B5-4FB6-2D61-41CC-42A0E7990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4" name="Freeform 111">
                <a:extLst>
                  <a:ext uri="{FF2B5EF4-FFF2-40B4-BE49-F238E27FC236}">
                    <a16:creationId xmlns:a16="http://schemas.microsoft.com/office/drawing/2014/main" id="{8FCE4E0D-BC3F-9570-F570-73F60138E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5" name="Freeform 112">
                <a:extLst>
                  <a:ext uri="{FF2B5EF4-FFF2-40B4-BE49-F238E27FC236}">
                    <a16:creationId xmlns:a16="http://schemas.microsoft.com/office/drawing/2014/main" id="{428B18A7-0485-7E7A-40D9-B64A80BA1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6" name="Freeform 113">
                <a:extLst>
                  <a:ext uri="{FF2B5EF4-FFF2-40B4-BE49-F238E27FC236}">
                    <a16:creationId xmlns:a16="http://schemas.microsoft.com/office/drawing/2014/main" id="{EE030E4D-58BE-3226-1993-EBB421AA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7" name="Freeform 114">
                <a:extLst>
                  <a:ext uri="{FF2B5EF4-FFF2-40B4-BE49-F238E27FC236}">
                    <a16:creationId xmlns:a16="http://schemas.microsoft.com/office/drawing/2014/main" id="{6196AD16-144A-0668-640B-BE1BD0E29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8" name="Freeform 115">
                <a:extLst>
                  <a:ext uri="{FF2B5EF4-FFF2-40B4-BE49-F238E27FC236}">
                    <a16:creationId xmlns:a16="http://schemas.microsoft.com/office/drawing/2014/main" id="{9CA77555-50FB-0C26-C118-4C60D4EDA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9" name="Freeform 116">
                <a:extLst>
                  <a:ext uri="{FF2B5EF4-FFF2-40B4-BE49-F238E27FC236}">
                    <a16:creationId xmlns:a16="http://schemas.microsoft.com/office/drawing/2014/main" id="{5EFF4FCF-81B1-31E7-F5B4-351CA2C4C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6" name="Freeform 117">
                <a:extLst>
                  <a:ext uri="{FF2B5EF4-FFF2-40B4-BE49-F238E27FC236}">
                    <a16:creationId xmlns:a16="http://schemas.microsoft.com/office/drawing/2014/main" id="{71BF1AD2-07A6-F360-5691-84C5F6680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7" name="Freeform 118">
                <a:extLst>
                  <a:ext uri="{FF2B5EF4-FFF2-40B4-BE49-F238E27FC236}">
                    <a16:creationId xmlns:a16="http://schemas.microsoft.com/office/drawing/2014/main" id="{B67D4E7C-7031-34AF-57B9-3D205FDDC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335" name="Grupo 1334">
              <a:extLst>
                <a:ext uri="{FF2B5EF4-FFF2-40B4-BE49-F238E27FC236}">
                  <a16:creationId xmlns:a16="http://schemas.microsoft.com/office/drawing/2014/main" id="{2947B52E-81F2-13BC-8F05-EDBF8F850E11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1221" name="Freeform 122">
                <a:extLst>
                  <a:ext uri="{FF2B5EF4-FFF2-40B4-BE49-F238E27FC236}">
                    <a16:creationId xmlns:a16="http://schemas.microsoft.com/office/drawing/2014/main" id="{FB4DB913-C866-6A00-EA5A-FF997339EE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2" name="Freeform 123">
                <a:extLst>
                  <a:ext uri="{FF2B5EF4-FFF2-40B4-BE49-F238E27FC236}">
                    <a16:creationId xmlns:a16="http://schemas.microsoft.com/office/drawing/2014/main" id="{A48A94C8-CA2B-A1D3-B3B5-FE4A25A9F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3" name="Freeform 124">
                <a:extLst>
                  <a:ext uri="{FF2B5EF4-FFF2-40B4-BE49-F238E27FC236}">
                    <a16:creationId xmlns:a16="http://schemas.microsoft.com/office/drawing/2014/main" id="{F5E0A9C0-50F0-AEC7-EA5D-97416DEE2D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4" name="Freeform 125">
                <a:extLst>
                  <a:ext uri="{FF2B5EF4-FFF2-40B4-BE49-F238E27FC236}">
                    <a16:creationId xmlns:a16="http://schemas.microsoft.com/office/drawing/2014/main" id="{CD1BB7CB-0702-CA40-8F0B-76ED8C486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5" name="Freeform 126">
                <a:extLst>
                  <a:ext uri="{FF2B5EF4-FFF2-40B4-BE49-F238E27FC236}">
                    <a16:creationId xmlns:a16="http://schemas.microsoft.com/office/drawing/2014/main" id="{1C2DE76B-3D3F-6407-6470-801CEAAED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6" name="Freeform 127">
                <a:extLst>
                  <a:ext uri="{FF2B5EF4-FFF2-40B4-BE49-F238E27FC236}">
                    <a16:creationId xmlns:a16="http://schemas.microsoft.com/office/drawing/2014/main" id="{DD04E7D1-62FF-3C32-D189-ECE1F0D460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7" name="Freeform 128">
                <a:extLst>
                  <a:ext uri="{FF2B5EF4-FFF2-40B4-BE49-F238E27FC236}">
                    <a16:creationId xmlns:a16="http://schemas.microsoft.com/office/drawing/2014/main" id="{CF9251E9-C21F-7FE7-ABF0-055D00C116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8" name="Freeform 129">
                <a:extLst>
                  <a:ext uri="{FF2B5EF4-FFF2-40B4-BE49-F238E27FC236}">
                    <a16:creationId xmlns:a16="http://schemas.microsoft.com/office/drawing/2014/main" id="{42B9F50F-7035-3F6D-43E2-F2558AAA3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9" name="Freeform 130">
                <a:extLst>
                  <a:ext uri="{FF2B5EF4-FFF2-40B4-BE49-F238E27FC236}">
                    <a16:creationId xmlns:a16="http://schemas.microsoft.com/office/drawing/2014/main" id="{866924E8-B326-F168-18FB-5505AC68D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0" name="Freeform 131">
                <a:extLst>
                  <a:ext uri="{FF2B5EF4-FFF2-40B4-BE49-F238E27FC236}">
                    <a16:creationId xmlns:a16="http://schemas.microsoft.com/office/drawing/2014/main" id="{ABB56531-C3DC-6A79-E996-AFD4C1486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1" name="Freeform 132">
                <a:extLst>
                  <a:ext uri="{FF2B5EF4-FFF2-40B4-BE49-F238E27FC236}">
                    <a16:creationId xmlns:a16="http://schemas.microsoft.com/office/drawing/2014/main" id="{C8384B2A-DAD0-985B-C0CA-4D093F688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2" name="Freeform 133">
                <a:extLst>
                  <a:ext uri="{FF2B5EF4-FFF2-40B4-BE49-F238E27FC236}">
                    <a16:creationId xmlns:a16="http://schemas.microsoft.com/office/drawing/2014/main" id="{D968E825-2F88-DE06-3B84-71522FACE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3" name="Freeform 134">
                <a:extLst>
                  <a:ext uri="{FF2B5EF4-FFF2-40B4-BE49-F238E27FC236}">
                    <a16:creationId xmlns:a16="http://schemas.microsoft.com/office/drawing/2014/main" id="{647705AD-6736-B56A-7304-0631F84C8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4" name="Freeform 135">
                <a:extLst>
                  <a:ext uri="{FF2B5EF4-FFF2-40B4-BE49-F238E27FC236}">
                    <a16:creationId xmlns:a16="http://schemas.microsoft.com/office/drawing/2014/main" id="{484803A5-3408-939A-30D8-90A66A960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5" name="Freeform 136">
                <a:extLst>
                  <a:ext uri="{FF2B5EF4-FFF2-40B4-BE49-F238E27FC236}">
                    <a16:creationId xmlns:a16="http://schemas.microsoft.com/office/drawing/2014/main" id="{6617B35E-1A75-432C-A9AF-C51AA5261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6" name="Freeform 137">
                <a:extLst>
                  <a:ext uri="{FF2B5EF4-FFF2-40B4-BE49-F238E27FC236}">
                    <a16:creationId xmlns:a16="http://schemas.microsoft.com/office/drawing/2014/main" id="{4EAE6B0C-7E0C-6E62-5E1B-90B02E6FE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7" name="Freeform 138">
                <a:extLst>
                  <a:ext uri="{FF2B5EF4-FFF2-40B4-BE49-F238E27FC236}">
                    <a16:creationId xmlns:a16="http://schemas.microsoft.com/office/drawing/2014/main" id="{CFCEC3E5-03FC-F9D5-37D1-3C3F0DF92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8" name="Freeform 139">
                <a:extLst>
                  <a:ext uri="{FF2B5EF4-FFF2-40B4-BE49-F238E27FC236}">
                    <a16:creationId xmlns:a16="http://schemas.microsoft.com/office/drawing/2014/main" id="{2E4C845C-CEE6-D316-3C88-EE486546B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9" name="Freeform 140">
                <a:extLst>
                  <a:ext uri="{FF2B5EF4-FFF2-40B4-BE49-F238E27FC236}">
                    <a16:creationId xmlns:a16="http://schemas.microsoft.com/office/drawing/2014/main" id="{BDE4FA9D-C771-956A-4B5D-D6B42F335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0" name="Freeform 141">
                <a:extLst>
                  <a:ext uri="{FF2B5EF4-FFF2-40B4-BE49-F238E27FC236}">
                    <a16:creationId xmlns:a16="http://schemas.microsoft.com/office/drawing/2014/main" id="{71CD8CA7-91F1-3902-DBE1-025E13AD2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1" name="Freeform 142">
                <a:extLst>
                  <a:ext uri="{FF2B5EF4-FFF2-40B4-BE49-F238E27FC236}">
                    <a16:creationId xmlns:a16="http://schemas.microsoft.com/office/drawing/2014/main" id="{2F72504E-5704-04FE-83A2-C6C4ACBF3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2" name="Freeform 143">
                <a:extLst>
                  <a:ext uri="{FF2B5EF4-FFF2-40B4-BE49-F238E27FC236}">
                    <a16:creationId xmlns:a16="http://schemas.microsoft.com/office/drawing/2014/main" id="{C9971908-B681-6CB5-57E5-65B453F6F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3" name="Freeform 144">
                <a:extLst>
                  <a:ext uri="{FF2B5EF4-FFF2-40B4-BE49-F238E27FC236}">
                    <a16:creationId xmlns:a16="http://schemas.microsoft.com/office/drawing/2014/main" id="{F88C89D2-A4B2-13EE-1F8A-100160976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4" name="Freeform 145">
                <a:extLst>
                  <a:ext uri="{FF2B5EF4-FFF2-40B4-BE49-F238E27FC236}">
                    <a16:creationId xmlns:a16="http://schemas.microsoft.com/office/drawing/2014/main" id="{E489EF84-49EC-F711-6D40-1A6BABD99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5" name="Freeform 146">
                <a:extLst>
                  <a:ext uri="{FF2B5EF4-FFF2-40B4-BE49-F238E27FC236}">
                    <a16:creationId xmlns:a16="http://schemas.microsoft.com/office/drawing/2014/main" id="{ECED9C76-F016-2124-1B18-B42BE68CA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6" name="Freeform 147">
                <a:extLst>
                  <a:ext uri="{FF2B5EF4-FFF2-40B4-BE49-F238E27FC236}">
                    <a16:creationId xmlns:a16="http://schemas.microsoft.com/office/drawing/2014/main" id="{281CF3DD-F079-DE75-A170-F1DFDED61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7" name="Freeform 148">
                <a:extLst>
                  <a:ext uri="{FF2B5EF4-FFF2-40B4-BE49-F238E27FC236}">
                    <a16:creationId xmlns:a16="http://schemas.microsoft.com/office/drawing/2014/main" id="{9F37821E-53CA-8625-2BB4-E0F33C5BC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8" name="Freeform 149">
                <a:extLst>
                  <a:ext uri="{FF2B5EF4-FFF2-40B4-BE49-F238E27FC236}">
                    <a16:creationId xmlns:a16="http://schemas.microsoft.com/office/drawing/2014/main" id="{18B00B82-E4F3-4E88-7500-48DC4D795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9" name="Freeform 150">
                <a:extLst>
                  <a:ext uri="{FF2B5EF4-FFF2-40B4-BE49-F238E27FC236}">
                    <a16:creationId xmlns:a16="http://schemas.microsoft.com/office/drawing/2014/main" id="{686198B1-FB93-4976-0C16-95BECC6D5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0" name="Freeform 151">
                <a:extLst>
                  <a:ext uri="{FF2B5EF4-FFF2-40B4-BE49-F238E27FC236}">
                    <a16:creationId xmlns:a16="http://schemas.microsoft.com/office/drawing/2014/main" id="{6A64C0C5-44E9-F8C2-0A42-6A5C6E79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1" name="Freeform 152">
                <a:extLst>
                  <a:ext uri="{FF2B5EF4-FFF2-40B4-BE49-F238E27FC236}">
                    <a16:creationId xmlns:a16="http://schemas.microsoft.com/office/drawing/2014/main" id="{B1067031-86D0-DBE3-E114-86E956726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2" name="Freeform 153">
                <a:extLst>
                  <a:ext uri="{FF2B5EF4-FFF2-40B4-BE49-F238E27FC236}">
                    <a16:creationId xmlns:a16="http://schemas.microsoft.com/office/drawing/2014/main" id="{7FDD3F05-EC7D-1EE6-DD9A-752169504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3" name="Freeform 154">
                <a:extLst>
                  <a:ext uri="{FF2B5EF4-FFF2-40B4-BE49-F238E27FC236}">
                    <a16:creationId xmlns:a16="http://schemas.microsoft.com/office/drawing/2014/main" id="{B6D22635-065C-8038-3498-1DE7A7238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4" name="Freeform 155">
                <a:extLst>
                  <a:ext uri="{FF2B5EF4-FFF2-40B4-BE49-F238E27FC236}">
                    <a16:creationId xmlns:a16="http://schemas.microsoft.com/office/drawing/2014/main" id="{4F13BFC9-C0E3-E104-1229-EBBEA3332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5" name="Freeform 156">
                <a:extLst>
                  <a:ext uri="{FF2B5EF4-FFF2-40B4-BE49-F238E27FC236}">
                    <a16:creationId xmlns:a16="http://schemas.microsoft.com/office/drawing/2014/main" id="{15543609-6138-17BE-2D27-9608BA2B4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6" name="Freeform 157">
                <a:extLst>
                  <a:ext uri="{FF2B5EF4-FFF2-40B4-BE49-F238E27FC236}">
                    <a16:creationId xmlns:a16="http://schemas.microsoft.com/office/drawing/2014/main" id="{37DD9302-BA22-778D-0B2C-198D19E41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7" name="Freeform 158">
                <a:extLst>
                  <a:ext uri="{FF2B5EF4-FFF2-40B4-BE49-F238E27FC236}">
                    <a16:creationId xmlns:a16="http://schemas.microsoft.com/office/drawing/2014/main" id="{1A72DC08-A00D-77B4-C5F0-A32DE9C8E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8" name="Freeform 159">
                <a:extLst>
                  <a:ext uri="{FF2B5EF4-FFF2-40B4-BE49-F238E27FC236}">
                    <a16:creationId xmlns:a16="http://schemas.microsoft.com/office/drawing/2014/main" id="{EE7ADBC8-7A02-D359-E809-5AC54850B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9" name="Freeform 160">
                <a:extLst>
                  <a:ext uri="{FF2B5EF4-FFF2-40B4-BE49-F238E27FC236}">
                    <a16:creationId xmlns:a16="http://schemas.microsoft.com/office/drawing/2014/main" id="{9700BAB1-A2FF-CA40-2671-217ADE6F0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0" name="Freeform 161">
                <a:extLst>
                  <a:ext uri="{FF2B5EF4-FFF2-40B4-BE49-F238E27FC236}">
                    <a16:creationId xmlns:a16="http://schemas.microsoft.com/office/drawing/2014/main" id="{174FFE27-BDA7-0C7F-3EF6-02CAC329C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1" name="Freeform 162">
                <a:extLst>
                  <a:ext uri="{FF2B5EF4-FFF2-40B4-BE49-F238E27FC236}">
                    <a16:creationId xmlns:a16="http://schemas.microsoft.com/office/drawing/2014/main" id="{52AEA389-AD69-5698-35F7-BA04DAA47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2" name="Freeform 163">
                <a:extLst>
                  <a:ext uri="{FF2B5EF4-FFF2-40B4-BE49-F238E27FC236}">
                    <a16:creationId xmlns:a16="http://schemas.microsoft.com/office/drawing/2014/main" id="{E06A69A9-1718-86DB-BC0E-F81F5247A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3" name="Freeform 164">
                <a:extLst>
                  <a:ext uri="{FF2B5EF4-FFF2-40B4-BE49-F238E27FC236}">
                    <a16:creationId xmlns:a16="http://schemas.microsoft.com/office/drawing/2014/main" id="{88E8519E-9670-BFD1-822B-FF8A5135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4" name="Freeform 165">
                <a:extLst>
                  <a:ext uri="{FF2B5EF4-FFF2-40B4-BE49-F238E27FC236}">
                    <a16:creationId xmlns:a16="http://schemas.microsoft.com/office/drawing/2014/main" id="{3776D99E-EC96-0FEB-A371-B8B2CE20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5" name="Freeform 166">
                <a:extLst>
                  <a:ext uri="{FF2B5EF4-FFF2-40B4-BE49-F238E27FC236}">
                    <a16:creationId xmlns:a16="http://schemas.microsoft.com/office/drawing/2014/main" id="{57CA2E74-7C21-BD28-C754-5EDC06C06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6" name="Freeform 167">
                <a:extLst>
                  <a:ext uri="{FF2B5EF4-FFF2-40B4-BE49-F238E27FC236}">
                    <a16:creationId xmlns:a16="http://schemas.microsoft.com/office/drawing/2014/main" id="{963C0B2F-D98C-EC13-A12A-E4FB32BDE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7" name="Freeform 168">
                <a:extLst>
                  <a:ext uri="{FF2B5EF4-FFF2-40B4-BE49-F238E27FC236}">
                    <a16:creationId xmlns:a16="http://schemas.microsoft.com/office/drawing/2014/main" id="{BDFB0797-4B6A-24BD-3575-4E4FFB3DE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8" name="Freeform 169">
                <a:extLst>
                  <a:ext uri="{FF2B5EF4-FFF2-40B4-BE49-F238E27FC236}">
                    <a16:creationId xmlns:a16="http://schemas.microsoft.com/office/drawing/2014/main" id="{58C81D68-C388-D440-5AF3-ABB8E5424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9" name="Freeform 170">
                <a:extLst>
                  <a:ext uri="{FF2B5EF4-FFF2-40B4-BE49-F238E27FC236}">
                    <a16:creationId xmlns:a16="http://schemas.microsoft.com/office/drawing/2014/main" id="{68770A67-7081-D9F1-0B6A-33191647F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0" name="Freeform 171">
                <a:extLst>
                  <a:ext uri="{FF2B5EF4-FFF2-40B4-BE49-F238E27FC236}">
                    <a16:creationId xmlns:a16="http://schemas.microsoft.com/office/drawing/2014/main" id="{BFE120D8-FFF1-99FB-973B-159D9B344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1" name="Freeform 172">
                <a:extLst>
                  <a:ext uri="{FF2B5EF4-FFF2-40B4-BE49-F238E27FC236}">
                    <a16:creationId xmlns:a16="http://schemas.microsoft.com/office/drawing/2014/main" id="{DDDBBEFA-78D7-FFF5-D6A9-FCB265F58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2" name="Freeform 173">
                <a:extLst>
                  <a:ext uri="{FF2B5EF4-FFF2-40B4-BE49-F238E27FC236}">
                    <a16:creationId xmlns:a16="http://schemas.microsoft.com/office/drawing/2014/main" id="{CEF1211A-2F14-D2D4-0155-14DEAEF5B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3" name="Freeform 174">
                <a:extLst>
                  <a:ext uri="{FF2B5EF4-FFF2-40B4-BE49-F238E27FC236}">
                    <a16:creationId xmlns:a16="http://schemas.microsoft.com/office/drawing/2014/main" id="{B97D99F5-A4B5-A187-0A77-DED3A7663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4" name="Freeform 175">
                <a:extLst>
                  <a:ext uri="{FF2B5EF4-FFF2-40B4-BE49-F238E27FC236}">
                    <a16:creationId xmlns:a16="http://schemas.microsoft.com/office/drawing/2014/main" id="{7C7445D8-9674-6FFF-F617-7DB61E656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5" name="Freeform 176">
                <a:extLst>
                  <a:ext uri="{FF2B5EF4-FFF2-40B4-BE49-F238E27FC236}">
                    <a16:creationId xmlns:a16="http://schemas.microsoft.com/office/drawing/2014/main" id="{3A465363-9347-348F-0DBA-4AE7EEE18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6" name="Freeform 177">
                <a:extLst>
                  <a:ext uri="{FF2B5EF4-FFF2-40B4-BE49-F238E27FC236}">
                    <a16:creationId xmlns:a16="http://schemas.microsoft.com/office/drawing/2014/main" id="{9C376669-5053-DFD1-32FE-09FFBA588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7" name="Freeform 178">
                <a:extLst>
                  <a:ext uri="{FF2B5EF4-FFF2-40B4-BE49-F238E27FC236}">
                    <a16:creationId xmlns:a16="http://schemas.microsoft.com/office/drawing/2014/main" id="{A2FA207B-5DA1-A76F-05EB-951E627BD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8" name="Freeform 179">
                <a:extLst>
                  <a:ext uri="{FF2B5EF4-FFF2-40B4-BE49-F238E27FC236}">
                    <a16:creationId xmlns:a16="http://schemas.microsoft.com/office/drawing/2014/main" id="{5B3DB2F0-A4BF-A09B-6CA8-05415BEA1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9" name="Freeform 180">
                <a:extLst>
                  <a:ext uri="{FF2B5EF4-FFF2-40B4-BE49-F238E27FC236}">
                    <a16:creationId xmlns:a16="http://schemas.microsoft.com/office/drawing/2014/main" id="{B5720B62-BFFB-BF73-78AD-676E95A6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0" name="Freeform 181">
                <a:extLst>
                  <a:ext uri="{FF2B5EF4-FFF2-40B4-BE49-F238E27FC236}">
                    <a16:creationId xmlns:a16="http://schemas.microsoft.com/office/drawing/2014/main" id="{7834B4D3-2583-B10B-19E7-1D540A446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1" name="Freeform 182">
                <a:extLst>
                  <a:ext uri="{FF2B5EF4-FFF2-40B4-BE49-F238E27FC236}">
                    <a16:creationId xmlns:a16="http://schemas.microsoft.com/office/drawing/2014/main" id="{BB8A52F5-FA65-E70F-10F3-70F30483D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2" name="Freeform 183">
                <a:extLst>
                  <a:ext uri="{FF2B5EF4-FFF2-40B4-BE49-F238E27FC236}">
                    <a16:creationId xmlns:a16="http://schemas.microsoft.com/office/drawing/2014/main" id="{E925CBC8-3A36-696D-B2E1-01A538B4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3" name="Freeform 184">
                <a:extLst>
                  <a:ext uri="{FF2B5EF4-FFF2-40B4-BE49-F238E27FC236}">
                    <a16:creationId xmlns:a16="http://schemas.microsoft.com/office/drawing/2014/main" id="{CBD3633C-7546-17E5-CBF3-570739608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4" name="Freeform 185">
                <a:extLst>
                  <a:ext uri="{FF2B5EF4-FFF2-40B4-BE49-F238E27FC236}">
                    <a16:creationId xmlns:a16="http://schemas.microsoft.com/office/drawing/2014/main" id="{EDDB94EC-1190-6E96-0A00-D0ED6329D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5" name="Freeform 186">
                <a:extLst>
                  <a:ext uri="{FF2B5EF4-FFF2-40B4-BE49-F238E27FC236}">
                    <a16:creationId xmlns:a16="http://schemas.microsoft.com/office/drawing/2014/main" id="{CE275C5D-3FEC-441E-1FA2-5BA7FB37A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6" name="Freeform 187">
                <a:extLst>
                  <a:ext uri="{FF2B5EF4-FFF2-40B4-BE49-F238E27FC236}">
                    <a16:creationId xmlns:a16="http://schemas.microsoft.com/office/drawing/2014/main" id="{C043E4BC-6EB1-6FC3-4BD3-AA282969B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7" name="Freeform 188">
                <a:extLst>
                  <a:ext uri="{FF2B5EF4-FFF2-40B4-BE49-F238E27FC236}">
                    <a16:creationId xmlns:a16="http://schemas.microsoft.com/office/drawing/2014/main" id="{8D563CB9-5EEE-659D-BE0F-8D45E3386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8" name="Freeform 189">
                <a:extLst>
                  <a:ext uri="{FF2B5EF4-FFF2-40B4-BE49-F238E27FC236}">
                    <a16:creationId xmlns:a16="http://schemas.microsoft.com/office/drawing/2014/main" id="{4B12A75B-427B-49B8-5A9C-7260C90C3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9" name="Freeform 190">
                <a:extLst>
                  <a:ext uri="{FF2B5EF4-FFF2-40B4-BE49-F238E27FC236}">
                    <a16:creationId xmlns:a16="http://schemas.microsoft.com/office/drawing/2014/main" id="{319A4630-84AA-050F-FB3C-470B1987E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0" name="Freeform 191">
                <a:extLst>
                  <a:ext uri="{FF2B5EF4-FFF2-40B4-BE49-F238E27FC236}">
                    <a16:creationId xmlns:a16="http://schemas.microsoft.com/office/drawing/2014/main" id="{D11BDCAB-7652-DAA7-1B78-01B653261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1" name="Freeform 192">
                <a:extLst>
                  <a:ext uri="{FF2B5EF4-FFF2-40B4-BE49-F238E27FC236}">
                    <a16:creationId xmlns:a16="http://schemas.microsoft.com/office/drawing/2014/main" id="{55EA3375-FAC9-6BCD-3AAA-BC8A28419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2" name="Freeform 193">
                <a:extLst>
                  <a:ext uri="{FF2B5EF4-FFF2-40B4-BE49-F238E27FC236}">
                    <a16:creationId xmlns:a16="http://schemas.microsoft.com/office/drawing/2014/main" id="{4BE46F42-3843-7FF3-43BF-E9C03C449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3" name="Freeform 194">
                <a:extLst>
                  <a:ext uri="{FF2B5EF4-FFF2-40B4-BE49-F238E27FC236}">
                    <a16:creationId xmlns:a16="http://schemas.microsoft.com/office/drawing/2014/main" id="{469A519E-49DF-3DD7-9FDE-1F5ADDF8F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4" name="Freeform 195">
                <a:extLst>
                  <a:ext uri="{FF2B5EF4-FFF2-40B4-BE49-F238E27FC236}">
                    <a16:creationId xmlns:a16="http://schemas.microsoft.com/office/drawing/2014/main" id="{1612654F-B6BE-F2D2-A0B4-6C4DF6020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5" name="Freeform 196">
                <a:extLst>
                  <a:ext uri="{FF2B5EF4-FFF2-40B4-BE49-F238E27FC236}">
                    <a16:creationId xmlns:a16="http://schemas.microsoft.com/office/drawing/2014/main" id="{07E59E8D-C7F0-6131-904E-15BA483F9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6" name="Freeform 197">
                <a:extLst>
                  <a:ext uri="{FF2B5EF4-FFF2-40B4-BE49-F238E27FC236}">
                    <a16:creationId xmlns:a16="http://schemas.microsoft.com/office/drawing/2014/main" id="{A663628D-ECB1-61E1-E67D-01CAA68A9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7" name="Freeform 198">
                <a:extLst>
                  <a:ext uri="{FF2B5EF4-FFF2-40B4-BE49-F238E27FC236}">
                    <a16:creationId xmlns:a16="http://schemas.microsoft.com/office/drawing/2014/main" id="{B9983E97-C765-E632-E313-BA86B3183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8" name="Freeform 199">
                <a:extLst>
                  <a:ext uri="{FF2B5EF4-FFF2-40B4-BE49-F238E27FC236}">
                    <a16:creationId xmlns:a16="http://schemas.microsoft.com/office/drawing/2014/main" id="{A1607527-6ADC-DD39-1FE9-B45660B83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9" name="Freeform 200">
                <a:extLst>
                  <a:ext uri="{FF2B5EF4-FFF2-40B4-BE49-F238E27FC236}">
                    <a16:creationId xmlns:a16="http://schemas.microsoft.com/office/drawing/2014/main" id="{0C6A630F-7295-6914-D9ED-64B0E95AC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0" name="Freeform 201">
                <a:extLst>
                  <a:ext uri="{FF2B5EF4-FFF2-40B4-BE49-F238E27FC236}">
                    <a16:creationId xmlns:a16="http://schemas.microsoft.com/office/drawing/2014/main" id="{DFF1D719-D2AB-3950-F06C-2A480394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1" name="Freeform 202">
                <a:extLst>
                  <a:ext uri="{FF2B5EF4-FFF2-40B4-BE49-F238E27FC236}">
                    <a16:creationId xmlns:a16="http://schemas.microsoft.com/office/drawing/2014/main" id="{006297B9-F63B-2319-528C-5B22DD8E1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2" name="Freeform 203">
                <a:extLst>
                  <a:ext uri="{FF2B5EF4-FFF2-40B4-BE49-F238E27FC236}">
                    <a16:creationId xmlns:a16="http://schemas.microsoft.com/office/drawing/2014/main" id="{65B0273C-B5FA-6006-BED9-73D19A8AC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3" name="Freeform 204">
                <a:extLst>
                  <a:ext uri="{FF2B5EF4-FFF2-40B4-BE49-F238E27FC236}">
                    <a16:creationId xmlns:a16="http://schemas.microsoft.com/office/drawing/2014/main" id="{D952A9ED-D847-C1BF-B726-B002AC9AE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4" name="Freeform 205">
                <a:extLst>
                  <a:ext uri="{FF2B5EF4-FFF2-40B4-BE49-F238E27FC236}">
                    <a16:creationId xmlns:a16="http://schemas.microsoft.com/office/drawing/2014/main" id="{99E6836E-83E6-2DF2-538E-225ECC1F8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5" name="Freeform 206">
                <a:extLst>
                  <a:ext uri="{FF2B5EF4-FFF2-40B4-BE49-F238E27FC236}">
                    <a16:creationId xmlns:a16="http://schemas.microsoft.com/office/drawing/2014/main" id="{4C3D945E-B6E4-6E35-9F7F-00D27B9AD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6" name="Freeform 207">
                <a:extLst>
                  <a:ext uri="{FF2B5EF4-FFF2-40B4-BE49-F238E27FC236}">
                    <a16:creationId xmlns:a16="http://schemas.microsoft.com/office/drawing/2014/main" id="{413C0D28-3819-9509-F3DD-D10325BB0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7" name="Freeform 208">
                <a:extLst>
                  <a:ext uri="{FF2B5EF4-FFF2-40B4-BE49-F238E27FC236}">
                    <a16:creationId xmlns:a16="http://schemas.microsoft.com/office/drawing/2014/main" id="{AEE225BA-30B5-8799-378B-5AF832447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8" name="Freeform 209">
                <a:extLst>
                  <a:ext uri="{FF2B5EF4-FFF2-40B4-BE49-F238E27FC236}">
                    <a16:creationId xmlns:a16="http://schemas.microsoft.com/office/drawing/2014/main" id="{B197DE61-1EA1-75AA-8E24-ABE48196A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9" name="Freeform 210">
                <a:extLst>
                  <a:ext uri="{FF2B5EF4-FFF2-40B4-BE49-F238E27FC236}">
                    <a16:creationId xmlns:a16="http://schemas.microsoft.com/office/drawing/2014/main" id="{1C6F1E27-0F06-1787-743A-4741A7AC9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0" name="Freeform 211">
                <a:extLst>
                  <a:ext uri="{FF2B5EF4-FFF2-40B4-BE49-F238E27FC236}">
                    <a16:creationId xmlns:a16="http://schemas.microsoft.com/office/drawing/2014/main" id="{D4C6AB3E-8B3E-1D93-D08D-DA0748F30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1" name="Freeform 212">
                <a:extLst>
                  <a:ext uri="{FF2B5EF4-FFF2-40B4-BE49-F238E27FC236}">
                    <a16:creationId xmlns:a16="http://schemas.microsoft.com/office/drawing/2014/main" id="{584C908D-A848-3588-502D-633C1AE26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2" name="Freeform 213">
                <a:extLst>
                  <a:ext uri="{FF2B5EF4-FFF2-40B4-BE49-F238E27FC236}">
                    <a16:creationId xmlns:a16="http://schemas.microsoft.com/office/drawing/2014/main" id="{1C313ADA-FED2-B305-AD47-99C1E58A9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3" name="Freeform 214">
                <a:extLst>
                  <a:ext uri="{FF2B5EF4-FFF2-40B4-BE49-F238E27FC236}">
                    <a16:creationId xmlns:a16="http://schemas.microsoft.com/office/drawing/2014/main" id="{EE0C1FFF-59D0-3E2C-7799-6BF18EC8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4" name="Freeform 215">
                <a:extLst>
                  <a:ext uri="{FF2B5EF4-FFF2-40B4-BE49-F238E27FC236}">
                    <a16:creationId xmlns:a16="http://schemas.microsoft.com/office/drawing/2014/main" id="{D56D60F4-896E-EEBA-A3A3-086676276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5" name="Freeform 216">
                <a:extLst>
                  <a:ext uri="{FF2B5EF4-FFF2-40B4-BE49-F238E27FC236}">
                    <a16:creationId xmlns:a16="http://schemas.microsoft.com/office/drawing/2014/main" id="{0BAAE998-2B44-0448-866F-CE736529E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6" name="Freeform 217">
                <a:extLst>
                  <a:ext uri="{FF2B5EF4-FFF2-40B4-BE49-F238E27FC236}">
                    <a16:creationId xmlns:a16="http://schemas.microsoft.com/office/drawing/2014/main" id="{19AEB3DC-40C9-E1F3-74A9-3307BA5B3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7" name="Freeform 218">
                <a:extLst>
                  <a:ext uri="{FF2B5EF4-FFF2-40B4-BE49-F238E27FC236}">
                    <a16:creationId xmlns:a16="http://schemas.microsoft.com/office/drawing/2014/main" id="{150A9241-E58A-19EC-9AB0-D1DCAA4B6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8" name="Freeform 219">
                <a:extLst>
                  <a:ext uri="{FF2B5EF4-FFF2-40B4-BE49-F238E27FC236}">
                    <a16:creationId xmlns:a16="http://schemas.microsoft.com/office/drawing/2014/main" id="{3EBC9B08-C7DE-FA1A-E483-5E85D0EB4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9" name="Freeform 220">
                <a:extLst>
                  <a:ext uri="{FF2B5EF4-FFF2-40B4-BE49-F238E27FC236}">
                    <a16:creationId xmlns:a16="http://schemas.microsoft.com/office/drawing/2014/main" id="{BA5C804D-ABC8-3613-BD36-2A07BD5F8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0" name="Freeform 221">
                <a:extLst>
                  <a:ext uri="{FF2B5EF4-FFF2-40B4-BE49-F238E27FC236}">
                    <a16:creationId xmlns:a16="http://schemas.microsoft.com/office/drawing/2014/main" id="{B1B8CA4B-0DB5-1B05-C330-41C69971A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1" name="Freeform 222">
                <a:extLst>
                  <a:ext uri="{FF2B5EF4-FFF2-40B4-BE49-F238E27FC236}">
                    <a16:creationId xmlns:a16="http://schemas.microsoft.com/office/drawing/2014/main" id="{9B97703C-8690-2FA6-BC8C-D6D15EE61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2" name="Freeform 223">
                <a:extLst>
                  <a:ext uri="{FF2B5EF4-FFF2-40B4-BE49-F238E27FC236}">
                    <a16:creationId xmlns:a16="http://schemas.microsoft.com/office/drawing/2014/main" id="{02601A08-4395-1F64-CCB7-264D68DB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3" name="Freeform 224">
                <a:extLst>
                  <a:ext uri="{FF2B5EF4-FFF2-40B4-BE49-F238E27FC236}">
                    <a16:creationId xmlns:a16="http://schemas.microsoft.com/office/drawing/2014/main" id="{139FA85F-02A8-4FFB-36A5-7D597C19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4" name="Freeform 225">
                <a:extLst>
                  <a:ext uri="{FF2B5EF4-FFF2-40B4-BE49-F238E27FC236}">
                    <a16:creationId xmlns:a16="http://schemas.microsoft.com/office/drawing/2014/main" id="{1FA760AD-8BF8-F7B4-0048-7147A6442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5" name="Freeform 226">
                <a:extLst>
                  <a:ext uri="{FF2B5EF4-FFF2-40B4-BE49-F238E27FC236}">
                    <a16:creationId xmlns:a16="http://schemas.microsoft.com/office/drawing/2014/main" id="{5446C0B3-7116-86F5-CD93-C5FAE77F9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6" name="Freeform 227">
                <a:extLst>
                  <a:ext uri="{FF2B5EF4-FFF2-40B4-BE49-F238E27FC236}">
                    <a16:creationId xmlns:a16="http://schemas.microsoft.com/office/drawing/2014/main" id="{5B94AD33-0E05-318D-B58D-E8C972F9C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7" name="Freeform 228">
                <a:extLst>
                  <a:ext uri="{FF2B5EF4-FFF2-40B4-BE49-F238E27FC236}">
                    <a16:creationId xmlns:a16="http://schemas.microsoft.com/office/drawing/2014/main" id="{DD3C514F-371E-EA81-12C8-DE18BCF6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8" name="Freeform 229">
                <a:extLst>
                  <a:ext uri="{FF2B5EF4-FFF2-40B4-BE49-F238E27FC236}">
                    <a16:creationId xmlns:a16="http://schemas.microsoft.com/office/drawing/2014/main" id="{92BF32AC-DE1D-EF69-3753-5912F090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9" name="Freeform 230">
                <a:extLst>
                  <a:ext uri="{FF2B5EF4-FFF2-40B4-BE49-F238E27FC236}">
                    <a16:creationId xmlns:a16="http://schemas.microsoft.com/office/drawing/2014/main" id="{6AAFCFD6-92DA-22E7-D66F-EF97662B0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0" name="Freeform 231">
                <a:extLst>
                  <a:ext uri="{FF2B5EF4-FFF2-40B4-BE49-F238E27FC236}">
                    <a16:creationId xmlns:a16="http://schemas.microsoft.com/office/drawing/2014/main" id="{B2F1C4C3-674E-A894-1898-F276725F3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1" name="Freeform 232">
                <a:extLst>
                  <a:ext uri="{FF2B5EF4-FFF2-40B4-BE49-F238E27FC236}">
                    <a16:creationId xmlns:a16="http://schemas.microsoft.com/office/drawing/2014/main" id="{1B090D51-1EDE-5740-BB0B-9F01BE315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2" name="Freeform 233">
                <a:extLst>
                  <a:ext uri="{FF2B5EF4-FFF2-40B4-BE49-F238E27FC236}">
                    <a16:creationId xmlns:a16="http://schemas.microsoft.com/office/drawing/2014/main" id="{500BE2FA-DA0F-921F-7DF9-43B82FF5C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3" name="Freeform 234">
                <a:extLst>
                  <a:ext uri="{FF2B5EF4-FFF2-40B4-BE49-F238E27FC236}">
                    <a16:creationId xmlns:a16="http://schemas.microsoft.com/office/drawing/2014/main" id="{CDC7E5FE-BDAA-9021-53ED-03F0BA8AF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4" name="Freeform 235">
                <a:extLst>
                  <a:ext uri="{FF2B5EF4-FFF2-40B4-BE49-F238E27FC236}">
                    <a16:creationId xmlns:a16="http://schemas.microsoft.com/office/drawing/2014/main" id="{56828E15-CDF0-EDEF-1882-FF6C11E7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grpSp>
        <p:nvGrpSpPr>
          <p:cNvPr id="1162" name="Google Shape;1162;p39"/>
          <p:cNvGrpSpPr/>
          <p:nvPr/>
        </p:nvGrpSpPr>
        <p:grpSpPr>
          <a:xfrm>
            <a:off x="3983185" y="3301035"/>
            <a:ext cx="1510878" cy="1889017"/>
            <a:chOff x="3137025" y="2324025"/>
            <a:chExt cx="180300" cy="225425"/>
          </a:xfrm>
        </p:grpSpPr>
        <p:sp>
          <p:nvSpPr>
            <p:cNvPr id="1163" name="Google Shape;1163;p39"/>
            <p:cNvSpPr/>
            <p:nvPr/>
          </p:nvSpPr>
          <p:spPr>
            <a:xfrm>
              <a:off x="3156025" y="2332175"/>
              <a:ext cx="70650" cy="202300"/>
            </a:xfrm>
            <a:custGeom>
              <a:avLst/>
              <a:gdLst/>
              <a:ahLst/>
              <a:cxnLst/>
              <a:rect l="l" t="t" r="r" b="b"/>
              <a:pathLst>
                <a:path w="2826" h="8092" extrusionOk="0">
                  <a:moveTo>
                    <a:pt x="784" y="0"/>
                  </a:moveTo>
                  <a:cubicBezTo>
                    <a:pt x="733" y="0"/>
                    <a:pt x="681" y="7"/>
                    <a:pt x="628" y="23"/>
                  </a:cubicBezTo>
                  <a:cubicBezTo>
                    <a:pt x="1" y="204"/>
                    <a:pt x="173" y="1274"/>
                    <a:pt x="270" y="1725"/>
                  </a:cubicBezTo>
                  <a:cubicBezTo>
                    <a:pt x="509" y="2879"/>
                    <a:pt x="1044" y="3940"/>
                    <a:pt x="1380" y="5063"/>
                  </a:cubicBezTo>
                  <a:cubicBezTo>
                    <a:pt x="1610" y="5828"/>
                    <a:pt x="1654" y="6517"/>
                    <a:pt x="1676" y="7304"/>
                  </a:cubicBezTo>
                  <a:cubicBezTo>
                    <a:pt x="1681" y="7490"/>
                    <a:pt x="1566" y="7822"/>
                    <a:pt x="1703" y="7976"/>
                  </a:cubicBezTo>
                  <a:cubicBezTo>
                    <a:pt x="1777" y="8058"/>
                    <a:pt x="1857" y="8092"/>
                    <a:pt x="1931" y="8092"/>
                  </a:cubicBezTo>
                  <a:cubicBezTo>
                    <a:pt x="2051" y="8092"/>
                    <a:pt x="2156" y="8004"/>
                    <a:pt x="2202" y="7884"/>
                  </a:cubicBezTo>
                  <a:cubicBezTo>
                    <a:pt x="2278" y="7689"/>
                    <a:pt x="2295" y="7433"/>
                    <a:pt x="2326" y="7220"/>
                  </a:cubicBezTo>
                  <a:cubicBezTo>
                    <a:pt x="2587" y="5262"/>
                    <a:pt x="2826" y="3038"/>
                    <a:pt x="1959" y="1190"/>
                  </a:cubicBezTo>
                  <a:cubicBezTo>
                    <a:pt x="1773" y="798"/>
                    <a:pt x="1326" y="0"/>
                    <a:pt x="7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9"/>
            <p:cNvSpPr/>
            <p:nvPr/>
          </p:nvSpPr>
          <p:spPr>
            <a:xfrm>
              <a:off x="3137025" y="2383925"/>
              <a:ext cx="76725" cy="64800"/>
            </a:xfrm>
            <a:custGeom>
              <a:avLst/>
              <a:gdLst/>
              <a:ahLst/>
              <a:cxnLst/>
              <a:rect l="l" t="t" r="r" b="b"/>
              <a:pathLst>
                <a:path w="3069" h="2592" extrusionOk="0">
                  <a:moveTo>
                    <a:pt x="2194" y="0"/>
                  </a:moveTo>
                  <a:cubicBezTo>
                    <a:pt x="2173" y="0"/>
                    <a:pt x="2153" y="3"/>
                    <a:pt x="2136" y="9"/>
                  </a:cubicBezTo>
                  <a:cubicBezTo>
                    <a:pt x="1808" y="106"/>
                    <a:pt x="1897" y="513"/>
                    <a:pt x="1954" y="765"/>
                  </a:cubicBezTo>
                  <a:cubicBezTo>
                    <a:pt x="1842" y="499"/>
                    <a:pt x="1577" y="70"/>
                    <a:pt x="1251" y="70"/>
                  </a:cubicBezTo>
                  <a:cubicBezTo>
                    <a:pt x="1180" y="70"/>
                    <a:pt x="1106" y="90"/>
                    <a:pt x="1030" y="137"/>
                  </a:cubicBezTo>
                  <a:cubicBezTo>
                    <a:pt x="650" y="371"/>
                    <a:pt x="858" y="946"/>
                    <a:pt x="1017" y="1242"/>
                  </a:cubicBezTo>
                  <a:cubicBezTo>
                    <a:pt x="896" y="1130"/>
                    <a:pt x="577" y="853"/>
                    <a:pt x="361" y="853"/>
                  </a:cubicBezTo>
                  <a:cubicBezTo>
                    <a:pt x="277" y="853"/>
                    <a:pt x="208" y="895"/>
                    <a:pt x="173" y="1003"/>
                  </a:cubicBezTo>
                  <a:cubicBezTo>
                    <a:pt x="0" y="1538"/>
                    <a:pt x="849" y="2210"/>
                    <a:pt x="1238" y="2400"/>
                  </a:cubicBezTo>
                  <a:cubicBezTo>
                    <a:pt x="1464" y="2513"/>
                    <a:pt x="1730" y="2591"/>
                    <a:pt x="1987" y="2591"/>
                  </a:cubicBezTo>
                  <a:cubicBezTo>
                    <a:pt x="2254" y="2591"/>
                    <a:pt x="2513" y="2508"/>
                    <a:pt x="2710" y="2294"/>
                  </a:cubicBezTo>
                  <a:cubicBezTo>
                    <a:pt x="3024" y="1954"/>
                    <a:pt x="3069" y="1423"/>
                    <a:pt x="3007" y="990"/>
                  </a:cubicBezTo>
                  <a:cubicBezTo>
                    <a:pt x="2971" y="769"/>
                    <a:pt x="2927" y="513"/>
                    <a:pt x="2786" y="331"/>
                  </a:cubicBezTo>
                  <a:cubicBezTo>
                    <a:pt x="2690" y="216"/>
                    <a:pt x="2383" y="0"/>
                    <a:pt x="2194" y="0"/>
                  </a:cubicBez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9"/>
            <p:cNvSpPr/>
            <p:nvPr/>
          </p:nvSpPr>
          <p:spPr>
            <a:xfrm>
              <a:off x="3196150" y="2324025"/>
              <a:ext cx="60700" cy="69925"/>
            </a:xfrm>
            <a:custGeom>
              <a:avLst/>
              <a:gdLst/>
              <a:ahLst/>
              <a:cxnLst/>
              <a:rect l="l" t="t" r="r" b="b"/>
              <a:pathLst>
                <a:path w="2428" h="2797" extrusionOk="0">
                  <a:moveTo>
                    <a:pt x="1205" y="0"/>
                  </a:moveTo>
                  <a:cubicBezTo>
                    <a:pt x="1185" y="0"/>
                    <a:pt x="1164" y="3"/>
                    <a:pt x="1141" y="8"/>
                  </a:cubicBezTo>
                  <a:cubicBezTo>
                    <a:pt x="885" y="68"/>
                    <a:pt x="885" y="572"/>
                    <a:pt x="865" y="794"/>
                  </a:cubicBezTo>
                  <a:lnTo>
                    <a:pt x="865" y="794"/>
                  </a:lnTo>
                  <a:cubicBezTo>
                    <a:pt x="888" y="497"/>
                    <a:pt x="713" y="69"/>
                    <a:pt x="501" y="69"/>
                  </a:cubicBezTo>
                  <a:cubicBezTo>
                    <a:pt x="412" y="69"/>
                    <a:pt x="316" y="145"/>
                    <a:pt x="226" y="340"/>
                  </a:cubicBezTo>
                  <a:cubicBezTo>
                    <a:pt x="1" y="826"/>
                    <a:pt x="49" y="1432"/>
                    <a:pt x="257" y="1918"/>
                  </a:cubicBezTo>
                  <a:cubicBezTo>
                    <a:pt x="310" y="2047"/>
                    <a:pt x="746" y="2796"/>
                    <a:pt x="1023" y="2796"/>
                  </a:cubicBezTo>
                  <a:cubicBezTo>
                    <a:pt x="1069" y="2796"/>
                    <a:pt x="1111" y="2775"/>
                    <a:pt x="1146" y="2727"/>
                  </a:cubicBezTo>
                  <a:lnTo>
                    <a:pt x="1146" y="2723"/>
                  </a:lnTo>
                  <a:cubicBezTo>
                    <a:pt x="1221" y="2754"/>
                    <a:pt x="1291" y="2769"/>
                    <a:pt x="1356" y="2769"/>
                  </a:cubicBezTo>
                  <a:cubicBezTo>
                    <a:pt x="1548" y="2769"/>
                    <a:pt x="1701" y="2646"/>
                    <a:pt x="1840" y="2471"/>
                  </a:cubicBezTo>
                  <a:cubicBezTo>
                    <a:pt x="2180" y="2033"/>
                    <a:pt x="2428" y="1091"/>
                    <a:pt x="2291" y="548"/>
                  </a:cubicBezTo>
                  <a:cubicBezTo>
                    <a:pt x="2241" y="361"/>
                    <a:pt x="2104" y="190"/>
                    <a:pt x="1920" y="190"/>
                  </a:cubicBezTo>
                  <a:cubicBezTo>
                    <a:pt x="1876" y="190"/>
                    <a:pt x="1830" y="199"/>
                    <a:pt x="1782" y="220"/>
                  </a:cubicBezTo>
                  <a:cubicBezTo>
                    <a:pt x="1570" y="313"/>
                    <a:pt x="1492" y="590"/>
                    <a:pt x="1459" y="813"/>
                  </a:cubicBezTo>
                  <a:lnTo>
                    <a:pt x="1459" y="813"/>
                  </a:lnTo>
                  <a:cubicBezTo>
                    <a:pt x="1487" y="566"/>
                    <a:pt x="1501" y="0"/>
                    <a:pt x="1205" y="0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9"/>
            <p:cNvSpPr/>
            <p:nvPr/>
          </p:nvSpPr>
          <p:spPr>
            <a:xfrm>
              <a:off x="3251975" y="2345000"/>
              <a:ext cx="27425" cy="57450"/>
            </a:xfrm>
            <a:custGeom>
              <a:avLst/>
              <a:gdLst/>
              <a:ahLst/>
              <a:cxnLst/>
              <a:rect l="l" t="t" r="r" b="b"/>
              <a:pathLst>
                <a:path w="1097" h="2298" extrusionOk="0">
                  <a:moveTo>
                    <a:pt x="980" y="1"/>
                  </a:moveTo>
                  <a:cubicBezTo>
                    <a:pt x="958" y="1"/>
                    <a:pt x="936" y="11"/>
                    <a:pt x="920" y="36"/>
                  </a:cubicBezTo>
                  <a:cubicBezTo>
                    <a:pt x="699" y="341"/>
                    <a:pt x="557" y="699"/>
                    <a:pt x="416" y="1048"/>
                  </a:cubicBezTo>
                  <a:cubicBezTo>
                    <a:pt x="266" y="1424"/>
                    <a:pt x="137" y="1813"/>
                    <a:pt x="18" y="2202"/>
                  </a:cubicBezTo>
                  <a:cubicBezTo>
                    <a:pt x="0" y="2262"/>
                    <a:pt x="47" y="2297"/>
                    <a:pt x="95" y="2297"/>
                  </a:cubicBezTo>
                  <a:cubicBezTo>
                    <a:pt x="132" y="2297"/>
                    <a:pt x="170" y="2277"/>
                    <a:pt x="182" y="2233"/>
                  </a:cubicBezTo>
                  <a:cubicBezTo>
                    <a:pt x="292" y="1875"/>
                    <a:pt x="411" y="1526"/>
                    <a:pt x="544" y="1181"/>
                  </a:cubicBezTo>
                  <a:cubicBezTo>
                    <a:pt x="681" y="836"/>
                    <a:pt x="827" y="451"/>
                    <a:pt x="1048" y="146"/>
                  </a:cubicBezTo>
                  <a:cubicBezTo>
                    <a:pt x="1097" y="78"/>
                    <a:pt x="1038" y="1"/>
                    <a:pt x="9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9"/>
            <p:cNvSpPr/>
            <p:nvPr/>
          </p:nvSpPr>
          <p:spPr>
            <a:xfrm>
              <a:off x="3215500" y="2354525"/>
              <a:ext cx="101825" cy="191675"/>
            </a:xfrm>
            <a:custGeom>
              <a:avLst/>
              <a:gdLst/>
              <a:ahLst/>
              <a:cxnLst/>
              <a:rect l="l" t="t" r="r" b="b"/>
              <a:pathLst>
                <a:path w="4073" h="7667" extrusionOk="0">
                  <a:moveTo>
                    <a:pt x="3060" y="1"/>
                  </a:moveTo>
                  <a:cubicBezTo>
                    <a:pt x="2134" y="1"/>
                    <a:pt x="214" y="3351"/>
                    <a:pt x="0" y="7662"/>
                  </a:cubicBezTo>
                  <a:lnTo>
                    <a:pt x="327" y="7666"/>
                  </a:lnTo>
                  <a:cubicBezTo>
                    <a:pt x="327" y="7666"/>
                    <a:pt x="274" y="4974"/>
                    <a:pt x="2463" y="2462"/>
                  </a:cubicBezTo>
                  <a:cubicBezTo>
                    <a:pt x="2463" y="2462"/>
                    <a:pt x="4072" y="804"/>
                    <a:pt x="3294" y="92"/>
                  </a:cubicBezTo>
                  <a:cubicBezTo>
                    <a:pt x="3227" y="31"/>
                    <a:pt x="3148" y="1"/>
                    <a:pt x="3060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9"/>
            <p:cNvSpPr/>
            <p:nvPr/>
          </p:nvSpPr>
          <p:spPr>
            <a:xfrm>
              <a:off x="3206325" y="2348450"/>
              <a:ext cx="63750" cy="197750"/>
            </a:xfrm>
            <a:custGeom>
              <a:avLst/>
              <a:gdLst/>
              <a:ahLst/>
              <a:cxnLst/>
              <a:rect l="l" t="t" r="r" b="b"/>
              <a:pathLst>
                <a:path w="2550" h="7910" extrusionOk="0">
                  <a:moveTo>
                    <a:pt x="1767" y="1"/>
                  </a:moveTo>
                  <a:cubicBezTo>
                    <a:pt x="1497" y="1"/>
                    <a:pt x="1178" y="166"/>
                    <a:pt x="938" y="477"/>
                  </a:cubicBezTo>
                  <a:cubicBezTo>
                    <a:pt x="292" y="1321"/>
                    <a:pt x="111" y="5800"/>
                    <a:pt x="0" y="7909"/>
                  </a:cubicBezTo>
                  <a:lnTo>
                    <a:pt x="367" y="7909"/>
                  </a:lnTo>
                  <a:cubicBezTo>
                    <a:pt x="367" y="7909"/>
                    <a:pt x="1389" y="3231"/>
                    <a:pt x="2100" y="1547"/>
                  </a:cubicBezTo>
                  <a:cubicBezTo>
                    <a:pt x="2549" y="482"/>
                    <a:pt x="2228" y="1"/>
                    <a:pt x="1767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9"/>
            <p:cNvSpPr/>
            <p:nvPr/>
          </p:nvSpPr>
          <p:spPr>
            <a:xfrm>
              <a:off x="3169675" y="2357800"/>
              <a:ext cx="45075" cy="191650"/>
            </a:xfrm>
            <a:custGeom>
              <a:avLst/>
              <a:gdLst/>
              <a:ahLst/>
              <a:cxnLst/>
              <a:rect l="l" t="t" r="r" b="b"/>
              <a:pathLst>
                <a:path w="1803" h="7666" extrusionOk="0">
                  <a:moveTo>
                    <a:pt x="234" y="0"/>
                  </a:moveTo>
                  <a:cubicBezTo>
                    <a:pt x="191" y="0"/>
                    <a:pt x="148" y="37"/>
                    <a:pt x="171" y="85"/>
                  </a:cubicBezTo>
                  <a:cubicBezTo>
                    <a:pt x="392" y="523"/>
                    <a:pt x="675" y="916"/>
                    <a:pt x="896" y="1350"/>
                  </a:cubicBezTo>
                  <a:cubicBezTo>
                    <a:pt x="843" y="1328"/>
                    <a:pt x="785" y="1306"/>
                    <a:pt x="728" y="1292"/>
                  </a:cubicBezTo>
                  <a:cubicBezTo>
                    <a:pt x="525" y="1226"/>
                    <a:pt x="326" y="1146"/>
                    <a:pt x="131" y="1054"/>
                  </a:cubicBezTo>
                  <a:cubicBezTo>
                    <a:pt x="120" y="1048"/>
                    <a:pt x="109" y="1046"/>
                    <a:pt x="99" y="1046"/>
                  </a:cubicBezTo>
                  <a:cubicBezTo>
                    <a:pt x="34" y="1046"/>
                    <a:pt x="0" y="1143"/>
                    <a:pt x="69" y="1177"/>
                  </a:cubicBezTo>
                  <a:cubicBezTo>
                    <a:pt x="224" y="1248"/>
                    <a:pt x="401" y="1345"/>
                    <a:pt x="564" y="1385"/>
                  </a:cubicBezTo>
                  <a:cubicBezTo>
                    <a:pt x="701" y="1420"/>
                    <a:pt x="892" y="1456"/>
                    <a:pt x="984" y="1580"/>
                  </a:cubicBezTo>
                  <a:lnTo>
                    <a:pt x="984" y="1597"/>
                  </a:lnTo>
                  <a:cubicBezTo>
                    <a:pt x="980" y="1628"/>
                    <a:pt x="1007" y="1655"/>
                    <a:pt x="1037" y="1655"/>
                  </a:cubicBezTo>
                  <a:lnTo>
                    <a:pt x="1042" y="1668"/>
                  </a:lnTo>
                  <a:cubicBezTo>
                    <a:pt x="1157" y="1947"/>
                    <a:pt x="1245" y="2230"/>
                    <a:pt x="1316" y="2521"/>
                  </a:cubicBezTo>
                  <a:cubicBezTo>
                    <a:pt x="1312" y="2548"/>
                    <a:pt x="1307" y="2574"/>
                    <a:pt x="1307" y="2597"/>
                  </a:cubicBezTo>
                  <a:cubicBezTo>
                    <a:pt x="1179" y="2517"/>
                    <a:pt x="1046" y="2451"/>
                    <a:pt x="905" y="2402"/>
                  </a:cubicBezTo>
                  <a:cubicBezTo>
                    <a:pt x="790" y="2353"/>
                    <a:pt x="640" y="2305"/>
                    <a:pt x="551" y="2221"/>
                  </a:cubicBezTo>
                  <a:cubicBezTo>
                    <a:pt x="488" y="2161"/>
                    <a:pt x="409" y="2130"/>
                    <a:pt x="329" y="2130"/>
                  </a:cubicBezTo>
                  <a:cubicBezTo>
                    <a:pt x="307" y="2130"/>
                    <a:pt x="285" y="2132"/>
                    <a:pt x="264" y="2137"/>
                  </a:cubicBezTo>
                  <a:cubicBezTo>
                    <a:pt x="185" y="2149"/>
                    <a:pt x="188" y="2271"/>
                    <a:pt x="262" y="2271"/>
                  </a:cubicBezTo>
                  <a:cubicBezTo>
                    <a:pt x="267" y="2271"/>
                    <a:pt x="272" y="2270"/>
                    <a:pt x="277" y="2269"/>
                  </a:cubicBezTo>
                  <a:cubicBezTo>
                    <a:pt x="290" y="2267"/>
                    <a:pt x="303" y="2266"/>
                    <a:pt x="315" y="2266"/>
                  </a:cubicBezTo>
                  <a:cubicBezTo>
                    <a:pt x="417" y="2266"/>
                    <a:pt x="469" y="2345"/>
                    <a:pt x="560" y="2389"/>
                  </a:cubicBezTo>
                  <a:cubicBezTo>
                    <a:pt x="657" y="2437"/>
                    <a:pt x="750" y="2482"/>
                    <a:pt x="847" y="2526"/>
                  </a:cubicBezTo>
                  <a:cubicBezTo>
                    <a:pt x="1007" y="2597"/>
                    <a:pt x="1170" y="2645"/>
                    <a:pt x="1294" y="2760"/>
                  </a:cubicBezTo>
                  <a:cubicBezTo>
                    <a:pt x="1294" y="2782"/>
                    <a:pt x="1294" y="2800"/>
                    <a:pt x="1289" y="2822"/>
                  </a:cubicBezTo>
                  <a:cubicBezTo>
                    <a:pt x="1289" y="2860"/>
                    <a:pt x="1317" y="2880"/>
                    <a:pt x="1349" y="2880"/>
                  </a:cubicBezTo>
                  <a:cubicBezTo>
                    <a:pt x="1361" y="2880"/>
                    <a:pt x="1374" y="2877"/>
                    <a:pt x="1387" y="2871"/>
                  </a:cubicBezTo>
                  <a:lnTo>
                    <a:pt x="1391" y="2875"/>
                  </a:lnTo>
                  <a:cubicBezTo>
                    <a:pt x="1431" y="3087"/>
                    <a:pt x="1466" y="3308"/>
                    <a:pt x="1493" y="3525"/>
                  </a:cubicBezTo>
                  <a:cubicBezTo>
                    <a:pt x="1533" y="3817"/>
                    <a:pt x="1559" y="4109"/>
                    <a:pt x="1577" y="4400"/>
                  </a:cubicBezTo>
                  <a:cubicBezTo>
                    <a:pt x="1409" y="4263"/>
                    <a:pt x="1272" y="4109"/>
                    <a:pt x="1082" y="3998"/>
                  </a:cubicBezTo>
                  <a:cubicBezTo>
                    <a:pt x="900" y="3892"/>
                    <a:pt x="693" y="3777"/>
                    <a:pt x="485" y="3764"/>
                  </a:cubicBezTo>
                  <a:cubicBezTo>
                    <a:pt x="483" y="3764"/>
                    <a:pt x="482" y="3764"/>
                    <a:pt x="481" y="3764"/>
                  </a:cubicBezTo>
                  <a:cubicBezTo>
                    <a:pt x="400" y="3764"/>
                    <a:pt x="376" y="3896"/>
                    <a:pt x="463" y="3901"/>
                  </a:cubicBezTo>
                  <a:cubicBezTo>
                    <a:pt x="648" y="3910"/>
                    <a:pt x="825" y="4011"/>
                    <a:pt x="984" y="4095"/>
                  </a:cubicBezTo>
                  <a:cubicBezTo>
                    <a:pt x="1192" y="4210"/>
                    <a:pt x="1334" y="4383"/>
                    <a:pt x="1515" y="4529"/>
                  </a:cubicBezTo>
                  <a:cubicBezTo>
                    <a:pt x="1528" y="4539"/>
                    <a:pt x="1546" y="4544"/>
                    <a:pt x="1564" y="4544"/>
                  </a:cubicBezTo>
                  <a:cubicBezTo>
                    <a:pt x="1570" y="4544"/>
                    <a:pt x="1576" y="4543"/>
                    <a:pt x="1581" y="4542"/>
                  </a:cubicBezTo>
                  <a:lnTo>
                    <a:pt x="1581" y="4542"/>
                  </a:lnTo>
                  <a:cubicBezTo>
                    <a:pt x="1617" y="5563"/>
                    <a:pt x="1528" y="6584"/>
                    <a:pt x="1325" y="7588"/>
                  </a:cubicBezTo>
                  <a:cubicBezTo>
                    <a:pt x="1320" y="7638"/>
                    <a:pt x="1357" y="7665"/>
                    <a:pt x="1394" y="7665"/>
                  </a:cubicBezTo>
                  <a:cubicBezTo>
                    <a:pt x="1422" y="7665"/>
                    <a:pt x="1450" y="7649"/>
                    <a:pt x="1457" y="7615"/>
                  </a:cubicBezTo>
                  <a:cubicBezTo>
                    <a:pt x="1718" y="6288"/>
                    <a:pt x="1802" y="4922"/>
                    <a:pt x="1639" y="3578"/>
                  </a:cubicBezTo>
                  <a:cubicBezTo>
                    <a:pt x="1595" y="3220"/>
                    <a:pt x="1533" y="2866"/>
                    <a:pt x="1453" y="2513"/>
                  </a:cubicBezTo>
                  <a:cubicBezTo>
                    <a:pt x="1515" y="2106"/>
                    <a:pt x="1670" y="1712"/>
                    <a:pt x="1727" y="1297"/>
                  </a:cubicBezTo>
                  <a:cubicBezTo>
                    <a:pt x="1735" y="1249"/>
                    <a:pt x="1695" y="1220"/>
                    <a:pt x="1657" y="1220"/>
                  </a:cubicBezTo>
                  <a:cubicBezTo>
                    <a:pt x="1628" y="1220"/>
                    <a:pt x="1600" y="1236"/>
                    <a:pt x="1595" y="1275"/>
                  </a:cubicBezTo>
                  <a:cubicBezTo>
                    <a:pt x="1546" y="1593"/>
                    <a:pt x="1449" y="1902"/>
                    <a:pt x="1373" y="2221"/>
                  </a:cubicBezTo>
                  <a:cubicBezTo>
                    <a:pt x="1325" y="2053"/>
                    <a:pt x="1272" y="1889"/>
                    <a:pt x="1214" y="1730"/>
                  </a:cubicBezTo>
                  <a:cubicBezTo>
                    <a:pt x="1183" y="1655"/>
                    <a:pt x="1152" y="1580"/>
                    <a:pt x="1121" y="1504"/>
                  </a:cubicBezTo>
                  <a:cubicBezTo>
                    <a:pt x="1121" y="1314"/>
                    <a:pt x="1144" y="1120"/>
                    <a:pt x="1188" y="934"/>
                  </a:cubicBezTo>
                  <a:cubicBezTo>
                    <a:pt x="1228" y="771"/>
                    <a:pt x="1272" y="603"/>
                    <a:pt x="1254" y="430"/>
                  </a:cubicBezTo>
                  <a:cubicBezTo>
                    <a:pt x="1248" y="393"/>
                    <a:pt x="1218" y="375"/>
                    <a:pt x="1187" y="375"/>
                  </a:cubicBezTo>
                  <a:cubicBezTo>
                    <a:pt x="1152" y="375"/>
                    <a:pt x="1117" y="399"/>
                    <a:pt x="1117" y="443"/>
                  </a:cubicBezTo>
                  <a:cubicBezTo>
                    <a:pt x="1139" y="642"/>
                    <a:pt x="1068" y="828"/>
                    <a:pt x="1029" y="1018"/>
                  </a:cubicBezTo>
                  <a:cubicBezTo>
                    <a:pt x="1011" y="1093"/>
                    <a:pt x="998" y="1173"/>
                    <a:pt x="993" y="1248"/>
                  </a:cubicBezTo>
                  <a:cubicBezTo>
                    <a:pt x="777" y="837"/>
                    <a:pt x="511" y="457"/>
                    <a:pt x="299" y="41"/>
                  </a:cubicBezTo>
                  <a:cubicBezTo>
                    <a:pt x="285" y="12"/>
                    <a:pt x="259" y="0"/>
                    <a:pt x="2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9"/>
            <p:cNvSpPr/>
            <p:nvPr/>
          </p:nvSpPr>
          <p:spPr>
            <a:xfrm>
              <a:off x="3160550" y="2343050"/>
              <a:ext cx="23800" cy="23025"/>
            </a:xfrm>
            <a:custGeom>
              <a:avLst/>
              <a:gdLst/>
              <a:ahLst/>
              <a:cxnLst/>
              <a:rect l="l" t="t" r="r" b="b"/>
              <a:pathLst>
                <a:path w="952" h="921" extrusionOk="0">
                  <a:moveTo>
                    <a:pt x="464" y="1"/>
                  </a:moveTo>
                  <a:cubicBezTo>
                    <a:pt x="448" y="1"/>
                    <a:pt x="432" y="1"/>
                    <a:pt x="417" y="3"/>
                  </a:cubicBezTo>
                  <a:cubicBezTo>
                    <a:pt x="178" y="25"/>
                    <a:pt x="1" y="238"/>
                    <a:pt x="23" y="476"/>
                  </a:cubicBezTo>
                  <a:lnTo>
                    <a:pt x="50" y="587"/>
                  </a:lnTo>
                  <a:cubicBezTo>
                    <a:pt x="76" y="658"/>
                    <a:pt x="120" y="719"/>
                    <a:pt x="178" y="768"/>
                  </a:cubicBezTo>
                  <a:lnTo>
                    <a:pt x="222" y="817"/>
                  </a:lnTo>
                  <a:lnTo>
                    <a:pt x="319" y="879"/>
                  </a:lnTo>
                  <a:cubicBezTo>
                    <a:pt x="379" y="907"/>
                    <a:pt x="443" y="921"/>
                    <a:pt x="506" y="921"/>
                  </a:cubicBezTo>
                  <a:cubicBezTo>
                    <a:pt x="630" y="921"/>
                    <a:pt x="752" y="868"/>
                    <a:pt x="837" y="768"/>
                  </a:cubicBezTo>
                  <a:cubicBezTo>
                    <a:pt x="912" y="675"/>
                    <a:pt x="952" y="560"/>
                    <a:pt x="938" y="441"/>
                  </a:cubicBezTo>
                  <a:cubicBezTo>
                    <a:pt x="929" y="406"/>
                    <a:pt x="921" y="370"/>
                    <a:pt x="912" y="330"/>
                  </a:cubicBezTo>
                  <a:cubicBezTo>
                    <a:pt x="885" y="260"/>
                    <a:pt x="845" y="198"/>
                    <a:pt x="788" y="149"/>
                  </a:cubicBezTo>
                  <a:cubicBezTo>
                    <a:pt x="770" y="136"/>
                    <a:pt x="757" y="118"/>
                    <a:pt x="739" y="105"/>
                  </a:cubicBezTo>
                  <a:lnTo>
                    <a:pt x="646" y="43"/>
                  </a:lnTo>
                  <a:cubicBezTo>
                    <a:pt x="590" y="15"/>
                    <a:pt x="528" y="1"/>
                    <a:pt x="464" y="1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9"/>
            <p:cNvSpPr/>
            <p:nvPr/>
          </p:nvSpPr>
          <p:spPr>
            <a:xfrm>
              <a:off x="3155700" y="2372025"/>
              <a:ext cx="23675" cy="22925"/>
            </a:xfrm>
            <a:custGeom>
              <a:avLst/>
              <a:gdLst/>
              <a:ahLst/>
              <a:cxnLst/>
              <a:rect l="l" t="t" r="r" b="b"/>
              <a:pathLst>
                <a:path w="947" h="917" extrusionOk="0">
                  <a:moveTo>
                    <a:pt x="443" y="0"/>
                  </a:moveTo>
                  <a:cubicBezTo>
                    <a:pt x="318" y="0"/>
                    <a:pt x="196" y="53"/>
                    <a:pt x="111" y="153"/>
                  </a:cubicBezTo>
                  <a:cubicBezTo>
                    <a:pt x="36" y="241"/>
                    <a:pt x="0" y="361"/>
                    <a:pt x="9" y="476"/>
                  </a:cubicBezTo>
                  <a:lnTo>
                    <a:pt x="36" y="586"/>
                  </a:lnTo>
                  <a:cubicBezTo>
                    <a:pt x="62" y="657"/>
                    <a:pt x="107" y="719"/>
                    <a:pt x="164" y="767"/>
                  </a:cubicBezTo>
                  <a:lnTo>
                    <a:pt x="208" y="816"/>
                  </a:lnTo>
                  <a:lnTo>
                    <a:pt x="301" y="874"/>
                  </a:lnTo>
                  <a:cubicBezTo>
                    <a:pt x="358" y="902"/>
                    <a:pt x="420" y="916"/>
                    <a:pt x="483" y="916"/>
                  </a:cubicBezTo>
                  <a:cubicBezTo>
                    <a:pt x="499" y="916"/>
                    <a:pt x="515" y="915"/>
                    <a:pt x="531" y="913"/>
                  </a:cubicBezTo>
                  <a:cubicBezTo>
                    <a:pt x="770" y="891"/>
                    <a:pt x="947" y="679"/>
                    <a:pt x="924" y="440"/>
                  </a:cubicBezTo>
                  <a:lnTo>
                    <a:pt x="898" y="330"/>
                  </a:lnTo>
                  <a:cubicBezTo>
                    <a:pt x="871" y="259"/>
                    <a:pt x="827" y="197"/>
                    <a:pt x="770" y="148"/>
                  </a:cubicBezTo>
                  <a:lnTo>
                    <a:pt x="725" y="104"/>
                  </a:lnTo>
                  <a:lnTo>
                    <a:pt x="633" y="42"/>
                  </a:lnTo>
                  <a:cubicBezTo>
                    <a:pt x="571" y="14"/>
                    <a:pt x="507" y="0"/>
                    <a:pt x="443" y="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9"/>
            <p:cNvSpPr/>
            <p:nvPr/>
          </p:nvSpPr>
          <p:spPr>
            <a:xfrm>
              <a:off x="3189750" y="2354550"/>
              <a:ext cx="23675" cy="23025"/>
            </a:xfrm>
            <a:custGeom>
              <a:avLst/>
              <a:gdLst/>
              <a:ahLst/>
              <a:cxnLst/>
              <a:rect l="l" t="t" r="r" b="b"/>
              <a:pathLst>
                <a:path w="947" h="921" extrusionOk="0">
                  <a:moveTo>
                    <a:pt x="461" y="0"/>
                  </a:moveTo>
                  <a:cubicBezTo>
                    <a:pt x="446" y="0"/>
                    <a:pt x="431" y="1"/>
                    <a:pt x="416" y="3"/>
                  </a:cubicBezTo>
                  <a:cubicBezTo>
                    <a:pt x="177" y="25"/>
                    <a:pt x="0" y="237"/>
                    <a:pt x="22" y="476"/>
                  </a:cubicBezTo>
                  <a:cubicBezTo>
                    <a:pt x="31" y="511"/>
                    <a:pt x="40" y="551"/>
                    <a:pt x="49" y="587"/>
                  </a:cubicBezTo>
                  <a:cubicBezTo>
                    <a:pt x="75" y="657"/>
                    <a:pt x="115" y="719"/>
                    <a:pt x="173" y="768"/>
                  </a:cubicBezTo>
                  <a:lnTo>
                    <a:pt x="221" y="817"/>
                  </a:lnTo>
                  <a:lnTo>
                    <a:pt x="314" y="878"/>
                  </a:lnTo>
                  <a:cubicBezTo>
                    <a:pt x="374" y="907"/>
                    <a:pt x="438" y="921"/>
                    <a:pt x="502" y="921"/>
                  </a:cubicBezTo>
                  <a:cubicBezTo>
                    <a:pt x="627" y="921"/>
                    <a:pt x="751" y="868"/>
                    <a:pt x="836" y="768"/>
                  </a:cubicBezTo>
                  <a:cubicBezTo>
                    <a:pt x="911" y="675"/>
                    <a:pt x="946" y="560"/>
                    <a:pt x="937" y="441"/>
                  </a:cubicBezTo>
                  <a:lnTo>
                    <a:pt x="911" y="330"/>
                  </a:lnTo>
                  <a:cubicBezTo>
                    <a:pt x="884" y="259"/>
                    <a:pt x="840" y="198"/>
                    <a:pt x="783" y="149"/>
                  </a:cubicBezTo>
                  <a:lnTo>
                    <a:pt x="738" y="105"/>
                  </a:lnTo>
                  <a:lnTo>
                    <a:pt x="641" y="43"/>
                  </a:lnTo>
                  <a:cubicBezTo>
                    <a:pt x="585" y="15"/>
                    <a:pt x="522" y="0"/>
                    <a:pt x="461" y="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9"/>
            <p:cNvSpPr/>
            <p:nvPr/>
          </p:nvSpPr>
          <p:spPr>
            <a:xfrm>
              <a:off x="3164650" y="2402675"/>
              <a:ext cx="18375" cy="17525"/>
            </a:xfrm>
            <a:custGeom>
              <a:avLst/>
              <a:gdLst/>
              <a:ahLst/>
              <a:cxnLst/>
              <a:rect l="l" t="t" r="r" b="b"/>
              <a:pathLst>
                <a:path w="735" h="701" extrusionOk="0">
                  <a:moveTo>
                    <a:pt x="353" y="0"/>
                  </a:moveTo>
                  <a:cubicBezTo>
                    <a:pt x="343" y="0"/>
                    <a:pt x="333" y="1"/>
                    <a:pt x="323" y="1"/>
                  </a:cubicBezTo>
                  <a:cubicBezTo>
                    <a:pt x="138" y="19"/>
                    <a:pt x="1" y="183"/>
                    <a:pt x="18" y="373"/>
                  </a:cubicBezTo>
                  <a:cubicBezTo>
                    <a:pt x="27" y="399"/>
                    <a:pt x="31" y="426"/>
                    <a:pt x="40" y="457"/>
                  </a:cubicBezTo>
                  <a:cubicBezTo>
                    <a:pt x="58" y="510"/>
                    <a:pt x="93" y="558"/>
                    <a:pt x="138" y="598"/>
                  </a:cubicBezTo>
                  <a:lnTo>
                    <a:pt x="160" y="620"/>
                  </a:lnTo>
                  <a:lnTo>
                    <a:pt x="235" y="669"/>
                  </a:lnTo>
                  <a:cubicBezTo>
                    <a:pt x="279" y="691"/>
                    <a:pt x="330" y="701"/>
                    <a:pt x="382" y="701"/>
                  </a:cubicBezTo>
                  <a:cubicBezTo>
                    <a:pt x="392" y="701"/>
                    <a:pt x="402" y="701"/>
                    <a:pt x="412" y="700"/>
                  </a:cubicBezTo>
                  <a:cubicBezTo>
                    <a:pt x="597" y="682"/>
                    <a:pt x="734" y="519"/>
                    <a:pt x="717" y="328"/>
                  </a:cubicBezTo>
                  <a:cubicBezTo>
                    <a:pt x="712" y="302"/>
                    <a:pt x="703" y="275"/>
                    <a:pt x="699" y="244"/>
                  </a:cubicBezTo>
                  <a:cubicBezTo>
                    <a:pt x="677" y="191"/>
                    <a:pt x="646" y="143"/>
                    <a:pt x="602" y="103"/>
                  </a:cubicBezTo>
                  <a:lnTo>
                    <a:pt x="575" y="81"/>
                  </a:lnTo>
                  <a:lnTo>
                    <a:pt x="505" y="32"/>
                  </a:lnTo>
                  <a:cubicBezTo>
                    <a:pt x="456" y="10"/>
                    <a:pt x="405" y="0"/>
                    <a:pt x="353" y="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74" name="Google Shape;1174;p39"/>
            <p:cNvSpPr/>
            <p:nvPr/>
          </p:nvSpPr>
          <p:spPr>
            <a:xfrm>
              <a:off x="3167625" y="2439025"/>
              <a:ext cx="21150" cy="18775"/>
            </a:xfrm>
            <a:custGeom>
              <a:avLst/>
              <a:gdLst/>
              <a:ahLst/>
              <a:cxnLst/>
              <a:rect l="l" t="t" r="r" b="b"/>
              <a:pathLst>
                <a:path w="846" h="751" extrusionOk="0">
                  <a:moveTo>
                    <a:pt x="461" y="1"/>
                  </a:moveTo>
                  <a:cubicBezTo>
                    <a:pt x="451" y="1"/>
                    <a:pt x="440" y="1"/>
                    <a:pt x="430" y="2"/>
                  </a:cubicBezTo>
                  <a:lnTo>
                    <a:pt x="386" y="2"/>
                  </a:lnTo>
                  <a:lnTo>
                    <a:pt x="288" y="24"/>
                  </a:lnTo>
                  <a:cubicBezTo>
                    <a:pt x="231" y="46"/>
                    <a:pt x="178" y="86"/>
                    <a:pt x="134" y="135"/>
                  </a:cubicBezTo>
                  <a:cubicBezTo>
                    <a:pt x="1" y="294"/>
                    <a:pt x="19" y="528"/>
                    <a:pt x="178" y="661"/>
                  </a:cubicBezTo>
                  <a:lnTo>
                    <a:pt x="257" y="714"/>
                  </a:lnTo>
                  <a:cubicBezTo>
                    <a:pt x="309" y="740"/>
                    <a:pt x="365" y="750"/>
                    <a:pt x="423" y="750"/>
                  </a:cubicBezTo>
                  <a:cubicBezTo>
                    <a:pt x="434" y="750"/>
                    <a:pt x="445" y="750"/>
                    <a:pt x="456" y="749"/>
                  </a:cubicBezTo>
                  <a:lnTo>
                    <a:pt x="500" y="749"/>
                  </a:lnTo>
                  <a:lnTo>
                    <a:pt x="593" y="727"/>
                  </a:lnTo>
                  <a:cubicBezTo>
                    <a:pt x="655" y="705"/>
                    <a:pt x="708" y="665"/>
                    <a:pt x="748" y="616"/>
                  </a:cubicBezTo>
                  <a:cubicBezTo>
                    <a:pt x="814" y="541"/>
                    <a:pt x="845" y="444"/>
                    <a:pt x="837" y="342"/>
                  </a:cubicBezTo>
                  <a:cubicBezTo>
                    <a:pt x="828" y="245"/>
                    <a:pt x="779" y="157"/>
                    <a:pt x="708" y="95"/>
                  </a:cubicBezTo>
                  <a:lnTo>
                    <a:pt x="624" y="37"/>
                  </a:lnTo>
                  <a:cubicBezTo>
                    <a:pt x="572" y="11"/>
                    <a:pt x="517" y="1"/>
                    <a:pt x="461" y="1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9"/>
            <p:cNvSpPr/>
            <p:nvPr/>
          </p:nvSpPr>
          <p:spPr>
            <a:xfrm>
              <a:off x="3203825" y="2380775"/>
              <a:ext cx="20400" cy="19325"/>
            </a:xfrm>
            <a:custGeom>
              <a:avLst/>
              <a:gdLst/>
              <a:ahLst/>
              <a:cxnLst/>
              <a:rect l="l" t="t" r="r" b="b"/>
              <a:pathLst>
                <a:path w="816" h="773" extrusionOk="0">
                  <a:moveTo>
                    <a:pt x="396" y="1"/>
                  </a:moveTo>
                  <a:cubicBezTo>
                    <a:pt x="187" y="1"/>
                    <a:pt x="0" y="179"/>
                    <a:pt x="25" y="409"/>
                  </a:cubicBezTo>
                  <a:lnTo>
                    <a:pt x="47" y="506"/>
                  </a:lnTo>
                  <a:cubicBezTo>
                    <a:pt x="69" y="563"/>
                    <a:pt x="105" y="616"/>
                    <a:pt x="158" y="661"/>
                  </a:cubicBezTo>
                  <a:lnTo>
                    <a:pt x="180" y="683"/>
                  </a:lnTo>
                  <a:lnTo>
                    <a:pt x="259" y="736"/>
                  </a:lnTo>
                  <a:cubicBezTo>
                    <a:pt x="312" y="761"/>
                    <a:pt x="367" y="772"/>
                    <a:pt x="420" y="772"/>
                  </a:cubicBezTo>
                  <a:cubicBezTo>
                    <a:pt x="629" y="772"/>
                    <a:pt x="816" y="594"/>
                    <a:pt x="794" y="364"/>
                  </a:cubicBezTo>
                  <a:lnTo>
                    <a:pt x="772" y="272"/>
                  </a:lnTo>
                  <a:cubicBezTo>
                    <a:pt x="746" y="210"/>
                    <a:pt x="710" y="157"/>
                    <a:pt x="662" y="117"/>
                  </a:cubicBezTo>
                  <a:cubicBezTo>
                    <a:pt x="653" y="108"/>
                    <a:pt x="644" y="99"/>
                    <a:pt x="635" y="95"/>
                  </a:cubicBezTo>
                  <a:lnTo>
                    <a:pt x="556" y="37"/>
                  </a:lnTo>
                  <a:cubicBezTo>
                    <a:pt x="503" y="12"/>
                    <a:pt x="449" y="1"/>
                    <a:pt x="396" y="1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9"/>
            <p:cNvSpPr/>
            <p:nvPr/>
          </p:nvSpPr>
          <p:spPr>
            <a:xfrm>
              <a:off x="3265350" y="2331625"/>
              <a:ext cx="21125" cy="19850"/>
            </a:xfrm>
            <a:custGeom>
              <a:avLst/>
              <a:gdLst/>
              <a:ahLst/>
              <a:cxnLst/>
              <a:rect l="l" t="t" r="r" b="b"/>
              <a:pathLst>
                <a:path w="845" h="794" extrusionOk="0">
                  <a:moveTo>
                    <a:pt x="411" y="0"/>
                  </a:moveTo>
                  <a:cubicBezTo>
                    <a:pt x="345" y="5"/>
                    <a:pt x="283" y="31"/>
                    <a:pt x="230" y="67"/>
                  </a:cubicBezTo>
                  <a:cubicBezTo>
                    <a:pt x="36" y="199"/>
                    <a:pt x="0" y="478"/>
                    <a:pt x="159" y="659"/>
                  </a:cubicBezTo>
                  <a:cubicBezTo>
                    <a:pt x="237" y="748"/>
                    <a:pt x="346" y="793"/>
                    <a:pt x="456" y="793"/>
                  </a:cubicBezTo>
                  <a:cubicBezTo>
                    <a:pt x="564" y="793"/>
                    <a:pt x="673" y="749"/>
                    <a:pt x="752" y="659"/>
                  </a:cubicBezTo>
                  <a:lnTo>
                    <a:pt x="805" y="580"/>
                  </a:lnTo>
                  <a:cubicBezTo>
                    <a:pt x="836" y="518"/>
                    <a:pt x="845" y="451"/>
                    <a:pt x="840" y="385"/>
                  </a:cubicBezTo>
                  <a:cubicBezTo>
                    <a:pt x="840" y="336"/>
                    <a:pt x="831" y="292"/>
                    <a:pt x="814" y="252"/>
                  </a:cubicBezTo>
                  <a:cubicBezTo>
                    <a:pt x="765" y="120"/>
                    <a:pt x="650" y="27"/>
                    <a:pt x="509" y="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9"/>
            <p:cNvSpPr/>
            <p:nvPr/>
          </p:nvSpPr>
          <p:spPr>
            <a:xfrm>
              <a:off x="3152725" y="2467675"/>
              <a:ext cx="84250" cy="79725"/>
            </a:xfrm>
            <a:custGeom>
              <a:avLst/>
              <a:gdLst/>
              <a:ahLst/>
              <a:cxnLst/>
              <a:rect l="l" t="t" r="r" b="b"/>
              <a:pathLst>
                <a:path w="3370" h="3189" extrusionOk="0">
                  <a:moveTo>
                    <a:pt x="1345" y="173"/>
                  </a:moveTo>
                  <a:cubicBezTo>
                    <a:pt x="1402" y="173"/>
                    <a:pt x="1460" y="192"/>
                    <a:pt x="1512" y="235"/>
                  </a:cubicBezTo>
                  <a:cubicBezTo>
                    <a:pt x="1645" y="346"/>
                    <a:pt x="1636" y="593"/>
                    <a:pt x="1627" y="748"/>
                  </a:cubicBezTo>
                  <a:cubicBezTo>
                    <a:pt x="1623" y="828"/>
                    <a:pt x="1614" y="912"/>
                    <a:pt x="1601" y="991"/>
                  </a:cubicBezTo>
                  <a:cubicBezTo>
                    <a:pt x="1543" y="1009"/>
                    <a:pt x="1521" y="1075"/>
                    <a:pt x="1561" y="1120"/>
                  </a:cubicBezTo>
                  <a:lnTo>
                    <a:pt x="1547" y="1146"/>
                  </a:lnTo>
                  <a:cubicBezTo>
                    <a:pt x="1340" y="996"/>
                    <a:pt x="1092" y="766"/>
                    <a:pt x="1061" y="501"/>
                  </a:cubicBezTo>
                  <a:cubicBezTo>
                    <a:pt x="1038" y="321"/>
                    <a:pt x="1186" y="173"/>
                    <a:pt x="1345" y="173"/>
                  </a:cubicBezTo>
                  <a:close/>
                  <a:moveTo>
                    <a:pt x="676" y="1141"/>
                  </a:moveTo>
                  <a:cubicBezTo>
                    <a:pt x="938" y="1141"/>
                    <a:pt x="1193" y="1246"/>
                    <a:pt x="1437" y="1341"/>
                  </a:cubicBezTo>
                  <a:cubicBezTo>
                    <a:pt x="1326" y="1526"/>
                    <a:pt x="1194" y="1703"/>
                    <a:pt x="999" y="1796"/>
                  </a:cubicBezTo>
                  <a:cubicBezTo>
                    <a:pt x="933" y="1829"/>
                    <a:pt x="862" y="1844"/>
                    <a:pt x="792" y="1844"/>
                  </a:cubicBezTo>
                  <a:cubicBezTo>
                    <a:pt x="600" y="1844"/>
                    <a:pt x="409" y="1732"/>
                    <a:pt x="305" y="1571"/>
                  </a:cubicBezTo>
                  <a:cubicBezTo>
                    <a:pt x="142" y="1305"/>
                    <a:pt x="327" y="1168"/>
                    <a:pt x="579" y="1146"/>
                  </a:cubicBezTo>
                  <a:cubicBezTo>
                    <a:pt x="612" y="1143"/>
                    <a:pt x="644" y="1141"/>
                    <a:pt x="676" y="1141"/>
                  </a:cubicBezTo>
                  <a:close/>
                  <a:moveTo>
                    <a:pt x="1338" y="0"/>
                  </a:moveTo>
                  <a:cubicBezTo>
                    <a:pt x="1111" y="0"/>
                    <a:pt x="928" y="188"/>
                    <a:pt x="898" y="421"/>
                  </a:cubicBezTo>
                  <a:cubicBezTo>
                    <a:pt x="867" y="660"/>
                    <a:pt x="1017" y="890"/>
                    <a:pt x="1198" y="1071"/>
                  </a:cubicBezTo>
                  <a:cubicBezTo>
                    <a:pt x="1020" y="1015"/>
                    <a:pt x="839" y="972"/>
                    <a:pt x="655" y="972"/>
                  </a:cubicBezTo>
                  <a:cubicBezTo>
                    <a:pt x="579" y="972"/>
                    <a:pt x="502" y="979"/>
                    <a:pt x="424" y="996"/>
                  </a:cubicBezTo>
                  <a:cubicBezTo>
                    <a:pt x="133" y="1062"/>
                    <a:pt x="0" y="1292"/>
                    <a:pt x="119" y="1571"/>
                  </a:cubicBezTo>
                  <a:cubicBezTo>
                    <a:pt x="239" y="1841"/>
                    <a:pt x="504" y="2010"/>
                    <a:pt x="793" y="2010"/>
                  </a:cubicBezTo>
                  <a:cubicBezTo>
                    <a:pt x="835" y="2010"/>
                    <a:pt x="877" y="2007"/>
                    <a:pt x="920" y="1999"/>
                  </a:cubicBezTo>
                  <a:cubicBezTo>
                    <a:pt x="1211" y="1951"/>
                    <a:pt x="1415" y="1703"/>
                    <a:pt x="1570" y="1447"/>
                  </a:cubicBezTo>
                  <a:cubicBezTo>
                    <a:pt x="1592" y="1460"/>
                    <a:pt x="1618" y="1473"/>
                    <a:pt x="1640" y="1482"/>
                  </a:cubicBezTo>
                  <a:cubicBezTo>
                    <a:pt x="1636" y="1672"/>
                    <a:pt x="1547" y="1884"/>
                    <a:pt x="1494" y="2039"/>
                  </a:cubicBezTo>
                  <a:cubicBezTo>
                    <a:pt x="1388" y="2340"/>
                    <a:pt x="1265" y="2627"/>
                    <a:pt x="1119" y="2910"/>
                  </a:cubicBezTo>
                  <a:cubicBezTo>
                    <a:pt x="1086" y="2975"/>
                    <a:pt x="1143" y="3029"/>
                    <a:pt x="1200" y="3029"/>
                  </a:cubicBezTo>
                  <a:cubicBezTo>
                    <a:pt x="1228" y="3029"/>
                    <a:pt x="1257" y="3015"/>
                    <a:pt x="1273" y="2981"/>
                  </a:cubicBezTo>
                  <a:cubicBezTo>
                    <a:pt x="1437" y="2658"/>
                    <a:pt x="1578" y="2318"/>
                    <a:pt x="1693" y="1973"/>
                  </a:cubicBezTo>
                  <a:cubicBezTo>
                    <a:pt x="1720" y="1898"/>
                    <a:pt x="1746" y="1818"/>
                    <a:pt x="1769" y="1739"/>
                  </a:cubicBezTo>
                  <a:cubicBezTo>
                    <a:pt x="1777" y="1831"/>
                    <a:pt x="1782" y="1924"/>
                    <a:pt x="1791" y="1986"/>
                  </a:cubicBezTo>
                  <a:cubicBezTo>
                    <a:pt x="1822" y="2353"/>
                    <a:pt x="1760" y="2729"/>
                    <a:pt x="1702" y="3091"/>
                  </a:cubicBezTo>
                  <a:cubicBezTo>
                    <a:pt x="1692" y="3153"/>
                    <a:pt x="1740" y="3189"/>
                    <a:pt x="1787" y="3189"/>
                  </a:cubicBezTo>
                  <a:cubicBezTo>
                    <a:pt x="1824" y="3189"/>
                    <a:pt x="1860" y="3167"/>
                    <a:pt x="1866" y="3118"/>
                  </a:cubicBezTo>
                  <a:cubicBezTo>
                    <a:pt x="1932" y="2698"/>
                    <a:pt x="1994" y="2273"/>
                    <a:pt x="1945" y="1845"/>
                  </a:cubicBezTo>
                  <a:cubicBezTo>
                    <a:pt x="1932" y="1739"/>
                    <a:pt x="1914" y="1628"/>
                    <a:pt x="1888" y="1522"/>
                  </a:cubicBezTo>
                  <a:lnTo>
                    <a:pt x="1888" y="1522"/>
                  </a:lnTo>
                  <a:cubicBezTo>
                    <a:pt x="1939" y="1524"/>
                    <a:pt x="1990" y="1524"/>
                    <a:pt x="2038" y="1524"/>
                  </a:cubicBezTo>
                  <a:cubicBezTo>
                    <a:pt x="2087" y="1524"/>
                    <a:pt x="2133" y="1524"/>
                    <a:pt x="2175" y="1526"/>
                  </a:cubicBezTo>
                  <a:cubicBezTo>
                    <a:pt x="2334" y="1540"/>
                    <a:pt x="2493" y="1547"/>
                    <a:pt x="2651" y="1547"/>
                  </a:cubicBezTo>
                  <a:cubicBezTo>
                    <a:pt x="2854" y="1547"/>
                    <a:pt x="3057" y="1535"/>
                    <a:pt x="3258" y="1513"/>
                  </a:cubicBezTo>
                  <a:cubicBezTo>
                    <a:pt x="3369" y="1500"/>
                    <a:pt x="3357" y="1344"/>
                    <a:pt x="3261" y="1344"/>
                  </a:cubicBezTo>
                  <a:cubicBezTo>
                    <a:pt x="3258" y="1344"/>
                    <a:pt x="3254" y="1345"/>
                    <a:pt x="3250" y="1345"/>
                  </a:cubicBezTo>
                  <a:cubicBezTo>
                    <a:pt x="3058" y="1362"/>
                    <a:pt x="2867" y="1372"/>
                    <a:pt x="2677" y="1372"/>
                  </a:cubicBezTo>
                  <a:cubicBezTo>
                    <a:pt x="2573" y="1372"/>
                    <a:pt x="2469" y="1369"/>
                    <a:pt x="2365" y="1363"/>
                  </a:cubicBezTo>
                  <a:cubicBezTo>
                    <a:pt x="2224" y="1363"/>
                    <a:pt x="2087" y="1345"/>
                    <a:pt x="1950" y="1345"/>
                  </a:cubicBezTo>
                  <a:lnTo>
                    <a:pt x="1826" y="1345"/>
                  </a:lnTo>
                  <a:cubicBezTo>
                    <a:pt x="1817" y="1323"/>
                    <a:pt x="1804" y="1305"/>
                    <a:pt x="1791" y="1283"/>
                  </a:cubicBezTo>
                  <a:cubicBezTo>
                    <a:pt x="1786" y="1270"/>
                    <a:pt x="1782" y="1257"/>
                    <a:pt x="1777" y="1239"/>
                  </a:cubicBezTo>
                  <a:cubicBezTo>
                    <a:pt x="1777" y="1239"/>
                    <a:pt x="1773" y="1234"/>
                    <a:pt x="1773" y="1230"/>
                  </a:cubicBezTo>
                  <a:lnTo>
                    <a:pt x="1773" y="1230"/>
                  </a:lnTo>
                  <a:cubicBezTo>
                    <a:pt x="1919" y="1270"/>
                    <a:pt x="2074" y="1292"/>
                    <a:pt x="2224" y="1292"/>
                  </a:cubicBezTo>
                  <a:cubicBezTo>
                    <a:pt x="2343" y="1304"/>
                    <a:pt x="2461" y="1310"/>
                    <a:pt x="2578" y="1310"/>
                  </a:cubicBezTo>
                  <a:cubicBezTo>
                    <a:pt x="2763" y="1310"/>
                    <a:pt x="2947" y="1295"/>
                    <a:pt x="3130" y="1265"/>
                  </a:cubicBezTo>
                  <a:cubicBezTo>
                    <a:pt x="3231" y="1244"/>
                    <a:pt x="3224" y="1092"/>
                    <a:pt x="3128" y="1092"/>
                  </a:cubicBezTo>
                  <a:cubicBezTo>
                    <a:pt x="3123" y="1092"/>
                    <a:pt x="3118" y="1092"/>
                    <a:pt x="3113" y="1093"/>
                  </a:cubicBezTo>
                  <a:cubicBezTo>
                    <a:pt x="2939" y="1125"/>
                    <a:pt x="2761" y="1140"/>
                    <a:pt x="2583" y="1140"/>
                  </a:cubicBezTo>
                  <a:cubicBezTo>
                    <a:pt x="2512" y="1140"/>
                    <a:pt x="2441" y="1138"/>
                    <a:pt x="2370" y="1133"/>
                  </a:cubicBezTo>
                  <a:cubicBezTo>
                    <a:pt x="2175" y="1124"/>
                    <a:pt x="1945" y="1137"/>
                    <a:pt x="1764" y="1049"/>
                  </a:cubicBezTo>
                  <a:cubicBezTo>
                    <a:pt x="1839" y="669"/>
                    <a:pt x="1866" y="147"/>
                    <a:pt x="1463" y="19"/>
                  </a:cubicBezTo>
                  <a:cubicBezTo>
                    <a:pt x="1421" y="6"/>
                    <a:pt x="1379" y="0"/>
                    <a:pt x="1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40"/>
          <p:cNvSpPr txBox="1">
            <a:spLocks noGrp="1"/>
          </p:cNvSpPr>
          <p:nvPr>
            <p:ph type="ctrTitle"/>
          </p:nvPr>
        </p:nvSpPr>
        <p:spPr>
          <a:xfrm>
            <a:off x="5618325" y="2401425"/>
            <a:ext cx="2362200" cy="876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tx2">
                    <a:lumMod val="50000"/>
                  </a:schemeClr>
                </a:solidFill>
              </a:rPr>
              <a:t>FIRST SECTION</a:t>
            </a:r>
            <a:endParaRPr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1203" name="Google Shape;1203;p40"/>
          <p:cNvSpPr txBox="1">
            <a:spLocks noGrp="1"/>
          </p:cNvSpPr>
          <p:nvPr>
            <p:ph type="subTitle" idx="1"/>
          </p:nvPr>
        </p:nvSpPr>
        <p:spPr>
          <a:xfrm>
            <a:off x="5492325" y="3125025"/>
            <a:ext cx="26142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You could enter a subtitle here if you need it</a:t>
            </a:r>
            <a:endParaRPr dirty="0"/>
          </a:p>
        </p:txBody>
      </p:sp>
      <p:sp>
        <p:nvSpPr>
          <p:cNvPr id="1204" name="Google Shape;1204;p40"/>
          <p:cNvSpPr txBox="1">
            <a:spLocks noGrp="1"/>
          </p:cNvSpPr>
          <p:nvPr>
            <p:ph type="title" idx="2"/>
          </p:nvPr>
        </p:nvSpPr>
        <p:spPr>
          <a:xfrm>
            <a:off x="703103" y="2401425"/>
            <a:ext cx="4341600" cy="92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tx2">
                    <a:lumMod val="50000"/>
                  </a:schemeClr>
                </a:solidFill>
              </a:rPr>
              <a:t>01</a:t>
            </a:r>
            <a:endParaRPr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17" name="Freeform 5">
            <a:extLst>
              <a:ext uri="{FF2B5EF4-FFF2-40B4-BE49-F238E27FC236}">
                <a16:creationId xmlns:a16="http://schemas.microsoft.com/office/drawing/2014/main" id="{FE48A8ED-5E2A-467C-9629-CC491E14B164}"/>
              </a:ext>
            </a:extLst>
          </p:cNvPr>
          <p:cNvSpPr>
            <a:spLocks/>
          </p:cNvSpPr>
          <p:nvPr/>
        </p:nvSpPr>
        <p:spPr bwMode="auto">
          <a:xfrm rot="10800000">
            <a:off x="0" y="-1803"/>
            <a:ext cx="9144000" cy="1094825"/>
          </a:xfrm>
          <a:custGeom>
            <a:avLst/>
            <a:gdLst>
              <a:gd name="T0" fmla="*/ 816 w 822"/>
              <a:gd name="T1" fmla="*/ 0 h 190"/>
              <a:gd name="T2" fmla="*/ 797 w 822"/>
              <a:gd name="T3" fmla="*/ 0 h 190"/>
              <a:gd name="T4" fmla="*/ 792 w 822"/>
              <a:gd name="T5" fmla="*/ 9 h 190"/>
              <a:gd name="T6" fmla="*/ 795 w 822"/>
              <a:gd name="T7" fmla="*/ 15 h 190"/>
              <a:gd name="T8" fmla="*/ 757 w 822"/>
              <a:gd name="T9" fmla="*/ 166 h 190"/>
              <a:gd name="T10" fmla="*/ 65 w 822"/>
              <a:gd name="T11" fmla="*/ 166 h 190"/>
              <a:gd name="T12" fmla="*/ 27 w 822"/>
              <a:gd name="T13" fmla="*/ 15 h 190"/>
              <a:gd name="T14" fmla="*/ 30 w 822"/>
              <a:gd name="T15" fmla="*/ 9 h 190"/>
              <a:gd name="T16" fmla="*/ 25 w 822"/>
              <a:gd name="T17" fmla="*/ 0 h 190"/>
              <a:gd name="T18" fmla="*/ 6 w 822"/>
              <a:gd name="T19" fmla="*/ 0 h 190"/>
              <a:gd name="T20" fmla="*/ 0 w 822"/>
              <a:gd name="T21" fmla="*/ 13 h 190"/>
              <a:gd name="T22" fmla="*/ 6 w 822"/>
              <a:gd name="T23" fmla="*/ 29 h 190"/>
              <a:gd name="T24" fmla="*/ 19 w 822"/>
              <a:gd name="T25" fmla="*/ 18 h 190"/>
              <a:gd name="T26" fmla="*/ 57 w 822"/>
              <a:gd name="T27" fmla="*/ 166 h 190"/>
              <a:gd name="T28" fmla="*/ 57 w 822"/>
              <a:gd name="T29" fmla="*/ 166 h 190"/>
              <a:gd name="T30" fmla="*/ 57 w 822"/>
              <a:gd name="T31" fmla="*/ 172 h 190"/>
              <a:gd name="T32" fmla="*/ 57 w 822"/>
              <a:gd name="T33" fmla="*/ 174 h 190"/>
              <a:gd name="T34" fmla="*/ 57 w 822"/>
              <a:gd name="T35" fmla="*/ 190 h 190"/>
              <a:gd name="T36" fmla="*/ 57 w 822"/>
              <a:gd name="T37" fmla="*/ 190 h 190"/>
              <a:gd name="T38" fmla="*/ 765 w 822"/>
              <a:gd name="T39" fmla="*/ 190 h 190"/>
              <a:gd name="T40" fmla="*/ 765 w 822"/>
              <a:gd name="T41" fmla="*/ 190 h 190"/>
              <a:gd name="T42" fmla="*/ 765 w 822"/>
              <a:gd name="T43" fmla="*/ 174 h 190"/>
              <a:gd name="T44" fmla="*/ 765 w 822"/>
              <a:gd name="T45" fmla="*/ 172 h 190"/>
              <a:gd name="T46" fmla="*/ 765 w 822"/>
              <a:gd name="T47" fmla="*/ 166 h 190"/>
              <a:gd name="T48" fmla="*/ 765 w 822"/>
              <a:gd name="T49" fmla="*/ 166 h 190"/>
              <a:gd name="T50" fmla="*/ 803 w 822"/>
              <a:gd name="T51" fmla="*/ 18 h 190"/>
              <a:gd name="T52" fmla="*/ 816 w 822"/>
              <a:gd name="T53" fmla="*/ 29 h 190"/>
              <a:gd name="T54" fmla="*/ 822 w 822"/>
              <a:gd name="T55" fmla="*/ 13 h 190"/>
              <a:gd name="T56" fmla="*/ 816 w 822"/>
              <a:gd name="T57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22" h="190">
                <a:moveTo>
                  <a:pt x="816" y="0"/>
                </a:moveTo>
                <a:cubicBezTo>
                  <a:pt x="797" y="0"/>
                  <a:pt x="797" y="0"/>
                  <a:pt x="797" y="0"/>
                </a:cubicBezTo>
                <a:cubicBezTo>
                  <a:pt x="792" y="9"/>
                  <a:pt x="792" y="9"/>
                  <a:pt x="792" y="9"/>
                </a:cubicBezTo>
                <a:cubicBezTo>
                  <a:pt x="795" y="15"/>
                  <a:pt x="795" y="15"/>
                  <a:pt x="795" y="15"/>
                </a:cubicBezTo>
                <a:cubicBezTo>
                  <a:pt x="795" y="15"/>
                  <a:pt x="750" y="43"/>
                  <a:pt x="757" y="166"/>
                </a:cubicBezTo>
                <a:cubicBezTo>
                  <a:pt x="65" y="166"/>
                  <a:pt x="65" y="166"/>
                  <a:pt x="65" y="166"/>
                </a:cubicBezTo>
                <a:cubicBezTo>
                  <a:pt x="72" y="43"/>
                  <a:pt x="27" y="15"/>
                  <a:pt x="27" y="15"/>
                </a:cubicBezTo>
                <a:cubicBezTo>
                  <a:pt x="30" y="9"/>
                  <a:pt x="30" y="9"/>
                  <a:pt x="3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6" y="0"/>
                  <a:pt x="6" y="0"/>
                  <a:pt x="6" y="0"/>
                </a:cubicBezTo>
                <a:cubicBezTo>
                  <a:pt x="0" y="13"/>
                  <a:pt x="0" y="13"/>
                  <a:pt x="0" y="13"/>
                </a:cubicBezTo>
                <a:cubicBezTo>
                  <a:pt x="6" y="29"/>
                  <a:pt x="6" y="29"/>
                  <a:pt x="6" y="29"/>
                </a:cubicBezTo>
                <a:cubicBezTo>
                  <a:pt x="19" y="18"/>
                  <a:pt x="19" y="18"/>
                  <a:pt x="19" y="18"/>
                </a:cubicBezTo>
                <a:cubicBezTo>
                  <a:pt x="65" y="36"/>
                  <a:pt x="60" y="137"/>
                  <a:pt x="57" y="166"/>
                </a:cubicBezTo>
                <a:cubicBezTo>
                  <a:pt x="57" y="166"/>
                  <a:pt x="57" y="166"/>
                  <a:pt x="57" y="166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173"/>
                  <a:pt x="57" y="174"/>
                  <a:pt x="57" y="174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57" y="190"/>
                  <a:pt x="57" y="190"/>
                  <a:pt x="57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90"/>
                  <a:pt x="765" y="190"/>
                  <a:pt x="765" y="190"/>
                </a:cubicBezTo>
                <a:cubicBezTo>
                  <a:pt x="765" y="174"/>
                  <a:pt x="765" y="174"/>
                  <a:pt x="765" y="174"/>
                </a:cubicBezTo>
                <a:cubicBezTo>
                  <a:pt x="765" y="174"/>
                  <a:pt x="765" y="173"/>
                  <a:pt x="765" y="172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5" y="166"/>
                  <a:pt x="765" y="166"/>
                  <a:pt x="765" y="166"/>
                </a:cubicBezTo>
                <a:cubicBezTo>
                  <a:pt x="762" y="137"/>
                  <a:pt x="757" y="36"/>
                  <a:pt x="803" y="18"/>
                </a:cubicBezTo>
                <a:cubicBezTo>
                  <a:pt x="816" y="29"/>
                  <a:pt x="816" y="29"/>
                  <a:pt x="816" y="29"/>
                </a:cubicBezTo>
                <a:cubicBezTo>
                  <a:pt x="822" y="13"/>
                  <a:pt x="822" y="13"/>
                  <a:pt x="822" y="13"/>
                </a:cubicBezTo>
                <a:lnTo>
                  <a:pt x="816" y="0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ES"/>
          </a:p>
        </p:txBody>
      </p:sp>
      <p:grpSp>
        <p:nvGrpSpPr>
          <p:cNvPr id="34" name="Grupo 33">
            <a:extLst>
              <a:ext uri="{FF2B5EF4-FFF2-40B4-BE49-F238E27FC236}">
                <a16:creationId xmlns:a16="http://schemas.microsoft.com/office/drawing/2014/main" id="{A49E8756-D07E-C099-34D7-E28283019C5D}"/>
              </a:ext>
            </a:extLst>
          </p:cNvPr>
          <p:cNvGrpSpPr/>
          <p:nvPr/>
        </p:nvGrpSpPr>
        <p:grpSpPr>
          <a:xfrm>
            <a:off x="25401" y="4433888"/>
            <a:ext cx="9121775" cy="731837"/>
            <a:chOff x="25401" y="4433888"/>
            <a:chExt cx="9121775" cy="731837"/>
          </a:xfrm>
        </p:grpSpPr>
        <p:grpSp>
          <p:nvGrpSpPr>
            <p:cNvPr id="35" name="Grupo 34">
              <a:extLst>
                <a:ext uri="{FF2B5EF4-FFF2-40B4-BE49-F238E27FC236}">
                  <a16:creationId xmlns:a16="http://schemas.microsoft.com/office/drawing/2014/main" id="{DFBF0500-07F9-BABE-4CBF-3C6B41716B5D}"/>
                </a:ext>
              </a:extLst>
            </p:cNvPr>
            <p:cNvGrpSpPr/>
            <p:nvPr/>
          </p:nvGrpSpPr>
          <p:grpSpPr>
            <a:xfrm>
              <a:off x="25401" y="4446588"/>
              <a:ext cx="4549774" cy="719137"/>
              <a:chOff x="25401" y="4446588"/>
              <a:chExt cx="4549774" cy="719137"/>
            </a:xfrm>
          </p:grpSpPr>
          <p:sp>
            <p:nvSpPr>
              <p:cNvPr id="151" name="Freeform 5">
                <a:extLst>
                  <a:ext uri="{FF2B5EF4-FFF2-40B4-BE49-F238E27FC236}">
                    <a16:creationId xmlns:a16="http://schemas.microsoft.com/office/drawing/2014/main" id="{23791673-F8ED-A8F5-E1EA-9F42B50C57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579688" y="4603750"/>
                <a:ext cx="958850" cy="561975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6">
                <a:extLst>
                  <a:ext uri="{FF2B5EF4-FFF2-40B4-BE49-F238E27FC236}">
                    <a16:creationId xmlns:a16="http://schemas.microsoft.com/office/drawing/2014/main" id="{A79C2E14-D172-5B38-94CE-63F0313CE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78363"/>
                <a:ext cx="728662" cy="487362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7">
                <a:extLst>
                  <a:ext uri="{FF2B5EF4-FFF2-40B4-BE49-F238E27FC236}">
                    <a16:creationId xmlns:a16="http://schemas.microsoft.com/office/drawing/2014/main" id="{D269F089-A466-320A-0198-EFE9D2E5D2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065588" y="4557713"/>
                <a:ext cx="438150" cy="608012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8">
                <a:extLst>
                  <a:ext uri="{FF2B5EF4-FFF2-40B4-BE49-F238E27FC236}">
                    <a16:creationId xmlns:a16="http://schemas.microsoft.com/office/drawing/2014/main" id="{22D6B776-050A-A774-5399-E5B164998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2575" y="4981575"/>
                <a:ext cx="279400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9">
                <a:extLst>
                  <a:ext uri="{FF2B5EF4-FFF2-40B4-BE49-F238E27FC236}">
                    <a16:creationId xmlns:a16="http://schemas.microsoft.com/office/drawing/2014/main" id="{42A73D55-DDD1-FFE9-B04E-E6F5B691F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4948238"/>
                <a:ext cx="244475" cy="217487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10">
                <a:extLst>
                  <a:ext uri="{FF2B5EF4-FFF2-40B4-BE49-F238E27FC236}">
                    <a16:creationId xmlns:a16="http://schemas.microsoft.com/office/drawing/2014/main" id="{25874E12-7E3D-D99E-78C8-5FB3CC2794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3850" y="4902200"/>
                <a:ext cx="236537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11">
                <a:extLst>
                  <a:ext uri="{FF2B5EF4-FFF2-40B4-BE49-F238E27FC236}">
                    <a16:creationId xmlns:a16="http://schemas.microsoft.com/office/drawing/2014/main" id="{A5BF531E-49C3-F213-9BA7-49A309B0A4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93825" y="4752975"/>
                <a:ext cx="330200" cy="412750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12">
                <a:extLst>
                  <a:ext uri="{FF2B5EF4-FFF2-40B4-BE49-F238E27FC236}">
                    <a16:creationId xmlns:a16="http://schemas.microsoft.com/office/drawing/2014/main" id="{31E00DC3-E844-82D5-8ED9-C4B98D639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446588"/>
                <a:ext cx="160337" cy="157162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13">
                <a:extLst>
                  <a:ext uri="{FF2B5EF4-FFF2-40B4-BE49-F238E27FC236}">
                    <a16:creationId xmlns:a16="http://schemas.microsoft.com/office/drawing/2014/main" id="{B31119CC-695F-6A88-0E6F-F4C4BEE0F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6113" y="4498975"/>
                <a:ext cx="119062" cy="160337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14">
                <a:extLst>
                  <a:ext uri="{FF2B5EF4-FFF2-40B4-BE49-F238E27FC236}">
                    <a16:creationId xmlns:a16="http://schemas.microsoft.com/office/drawing/2014/main" id="{2AF5E46E-2A3F-9CE7-8E39-B3EF9813B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5063" y="5021263"/>
                <a:ext cx="165100" cy="144462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15">
                <a:extLst>
                  <a:ext uri="{FF2B5EF4-FFF2-40B4-BE49-F238E27FC236}">
                    <a16:creationId xmlns:a16="http://schemas.microsoft.com/office/drawing/2014/main" id="{E444D9CA-BFDA-C510-D84B-473D5965C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624388"/>
                <a:ext cx="149225" cy="541337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16">
                <a:extLst>
                  <a:ext uri="{FF2B5EF4-FFF2-40B4-BE49-F238E27FC236}">
                    <a16:creationId xmlns:a16="http://schemas.microsoft.com/office/drawing/2014/main" id="{8D27220F-DBF7-9741-A2C5-CB9E334F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400" y="4767263"/>
                <a:ext cx="180975" cy="398462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17">
                <a:extLst>
                  <a:ext uri="{FF2B5EF4-FFF2-40B4-BE49-F238E27FC236}">
                    <a16:creationId xmlns:a16="http://schemas.microsoft.com/office/drawing/2014/main" id="{B7C454F8-BF17-646C-89BC-0158F1FFC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050" y="4579938"/>
                <a:ext cx="41275" cy="585787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18">
                <a:extLst>
                  <a:ext uri="{FF2B5EF4-FFF2-40B4-BE49-F238E27FC236}">
                    <a16:creationId xmlns:a16="http://schemas.microsoft.com/office/drawing/2014/main" id="{D3E81015-F3C4-EEE6-2667-614CF3AB3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0875" y="5010150"/>
                <a:ext cx="114300" cy="87312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19">
                <a:extLst>
                  <a:ext uri="{FF2B5EF4-FFF2-40B4-BE49-F238E27FC236}">
                    <a16:creationId xmlns:a16="http://schemas.microsoft.com/office/drawing/2014/main" id="{75CD5301-D49D-0F56-33E3-4F7E41830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559300"/>
                <a:ext cx="158750" cy="112712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20">
                <a:extLst>
                  <a:ext uri="{FF2B5EF4-FFF2-40B4-BE49-F238E27FC236}">
                    <a16:creationId xmlns:a16="http://schemas.microsoft.com/office/drawing/2014/main" id="{796116CC-8118-B604-E1C4-C8C79A5D1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638" y="4814888"/>
                <a:ext cx="109537" cy="92075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21">
                <a:extLst>
                  <a:ext uri="{FF2B5EF4-FFF2-40B4-BE49-F238E27FC236}">
                    <a16:creationId xmlns:a16="http://schemas.microsoft.com/office/drawing/2014/main" id="{80310DE5-D4DB-49F3-A7B0-AB731FBEC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95875"/>
                <a:ext cx="123825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22">
                <a:extLst>
                  <a:ext uri="{FF2B5EF4-FFF2-40B4-BE49-F238E27FC236}">
                    <a16:creationId xmlns:a16="http://schemas.microsoft.com/office/drawing/2014/main" id="{275F45DB-D2E2-42D0-562D-AE044E63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879975"/>
                <a:ext cx="103187" cy="285750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23">
                <a:extLst>
                  <a:ext uri="{FF2B5EF4-FFF2-40B4-BE49-F238E27FC236}">
                    <a16:creationId xmlns:a16="http://schemas.microsoft.com/office/drawing/2014/main" id="{A0598E1D-36E3-0CC4-7BA9-08D1C7E8B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863" y="5029200"/>
                <a:ext cx="92075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24">
                <a:extLst>
                  <a:ext uri="{FF2B5EF4-FFF2-40B4-BE49-F238E27FC236}">
                    <a16:creationId xmlns:a16="http://schemas.microsoft.com/office/drawing/2014/main" id="{4E91CBBF-4640-502A-79A6-BF3BDC965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4694238"/>
                <a:ext cx="88900" cy="50800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25">
                <a:extLst>
                  <a:ext uri="{FF2B5EF4-FFF2-40B4-BE49-F238E27FC236}">
                    <a16:creationId xmlns:a16="http://schemas.microsoft.com/office/drawing/2014/main" id="{24B34532-ED40-F076-BBEA-652A9E8B7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8313" y="5140325"/>
                <a:ext cx="106362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26">
                <a:extLst>
                  <a:ext uri="{FF2B5EF4-FFF2-40B4-BE49-F238E27FC236}">
                    <a16:creationId xmlns:a16="http://schemas.microsoft.com/office/drawing/2014/main" id="{7A4D06C1-A643-B7C9-821C-B00FE8E50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7450" y="5075238"/>
                <a:ext cx="11112" cy="90487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27">
                <a:extLst>
                  <a:ext uri="{FF2B5EF4-FFF2-40B4-BE49-F238E27FC236}">
                    <a16:creationId xmlns:a16="http://schemas.microsoft.com/office/drawing/2014/main" id="{91357680-2D40-AFA1-64A1-873D24386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01" y="4694238"/>
                <a:ext cx="71437" cy="55562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28">
                <a:extLst>
                  <a:ext uri="{FF2B5EF4-FFF2-40B4-BE49-F238E27FC236}">
                    <a16:creationId xmlns:a16="http://schemas.microsoft.com/office/drawing/2014/main" id="{9B255FED-20E1-D22C-F62B-64B605DFB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825" y="5122863"/>
                <a:ext cx="30162" cy="42862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29">
                <a:extLst>
                  <a:ext uri="{FF2B5EF4-FFF2-40B4-BE49-F238E27FC236}">
                    <a16:creationId xmlns:a16="http://schemas.microsoft.com/office/drawing/2014/main" id="{9716E53E-2EC7-D9D3-1461-F8A532C6E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4075" y="4683125"/>
                <a:ext cx="361950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30">
                <a:extLst>
                  <a:ext uri="{FF2B5EF4-FFF2-40B4-BE49-F238E27FC236}">
                    <a16:creationId xmlns:a16="http://schemas.microsoft.com/office/drawing/2014/main" id="{37640BDF-6E7E-1063-C52F-96D569362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438" y="4449763"/>
                <a:ext cx="434975" cy="266700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31">
                <a:extLst>
                  <a:ext uri="{FF2B5EF4-FFF2-40B4-BE49-F238E27FC236}">
                    <a16:creationId xmlns:a16="http://schemas.microsoft.com/office/drawing/2014/main" id="{1384E83F-7391-080C-3A7F-BCDD64645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813" y="4491038"/>
                <a:ext cx="352425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32">
                <a:extLst>
                  <a:ext uri="{FF2B5EF4-FFF2-40B4-BE49-F238E27FC236}">
                    <a16:creationId xmlns:a16="http://schemas.microsoft.com/office/drawing/2014/main" id="{EE9334A3-0664-C6BA-91BE-8DE5C5D13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500563"/>
                <a:ext cx="295275" cy="417512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33">
                <a:extLst>
                  <a:ext uri="{FF2B5EF4-FFF2-40B4-BE49-F238E27FC236}">
                    <a16:creationId xmlns:a16="http://schemas.microsoft.com/office/drawing/2014/main" id="{B199CC93-5767-B601-CD5A-01EDF06CA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38" y="4468813"/>
                <a:ext cx="271462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34">
                <a:extLst>
                  <a:ext uri="{FF2B5EF4-FFF2-40B4-BE49-F238E27FC236}">
                    <a16:creationId xmlns:a16="http://schemas.microsoft.com/office/drawing/2014/main" id="{7BCE5755-58A8-4785-0444-9B663F0BA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063" y="4554538"/>
                <a:ext cx="349250" cy="231775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35">
                <a:extLst>
                  <a:ext uri="{FF2B5EF4-FFF2-40B4-BE49-F238E27FC236}">
                    <a16:creationId xmlns:a16="http://schemas.microsoft.com/office/drawing/2014/main" id="{028798C8-58B0-C3DB-FCE0-5910138C9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025" y="4789488"/>
                <a:ext cx="290512" cy="258762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36">
                <a:extLst>
                  <a:ext uri="{FF2B5EF4-FFF2-40B4-BE49-F238E27FC236}">
                    <a16:creationId xmlns:a16="http://schemas.microsoft.com/office/drawing/2014/main" id="{656F26D9-60AA-CFD5-32AB-E5CFABD89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900" y="4584700"/>
                <a:ext cx="222250" cy="169862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37">
                <a:extLst>
                  <a:ext uri="{FF2B5EF4-FFF2-40B4-BE49-F238E27FC236}">
                    <a16:creationId xmlns:a16="http://schemas.microsoft.com/office/drawing/2014/main" id="{CBE53FAD-EC89-6095-85C7-AC8D4D6FA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925" y="4538663"/>
                <a:ext cx="484187" cy="374650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38">
                <a:extLst>
                  <a:ext uri="{FF2B5EF4-FFF2-40B4-BE49-F238E27FC236}">
                    <a16:creationId xmlns:a16="http://schemas.microsoft.com/office/drawing/2014/main" id="{653E3613-1F69-EE01-B135-85E7714F9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38" y="4651375"/>
                <a:ext cx="200025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39">
                <a:extLst>
                  <a:ext uri="{FF2B5EF4-FFF2-40B4-BE49-F238E27FC236}">
                    <a16:creationId xmlns:a16="http://schemas.microsoft.com/office/drawing/2014/main" id="{A5C9DE43-C896-9462-826D-F2E9A3B0E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8275" y="4676775"/>
                <a:ext cx="163512" cy="128587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40">
                <a:extLst>
                  <a:ext uri="{FF2B5EF4-FFF2-40B4-BE49-F238E27FC236}">
                    <a16:creationId xmlns:a16="http://schemas.microsoft.com/office/drawing/2014/main" id="{4A9A3563-D4DC-86F3-D8CB-46FBED638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163" y="4537075"/>
                <a:ext cx="173037" cy="122237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41">
                <a:extLst>
                  <a:ext uri="{FF2B5EF4-FFF2-40B4-BE49-F238E27FC236}">
                    <a16:creationId xmlns:a16="http://schemas.microsoft.com/office/drawing/2014/main" id="{68366591-7F1E-80F6-9CF1-0446D4BA1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88" y="4633913"/>
                <a:ext cx="225425" cy="214312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42">
                <a:extLst>
                  <a:ext uri="{FF2B5EF4-FFF2-40B4-BE49-F238E27FC236}">
                    <a16:creationId xmlns:a16="http://schemas.microsoft.com/office/drawing/2014/main" id="{CE6F1EF6-E20D-4836-AE02-61312EE6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4894263"/>
                <a:ext cx="112712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43">
                <a:extLst>
                  <a:ext uri="{FF2B5EF4-FFF2-40B4-BE49-F238E27FC236}">
                    <a16:creationId xmlns:a16="http://schemas.microsoft.com/office/drawing/2014/main" id="{6158A385-ECBF-6861-52CE-638AFF6B2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6213" y="4845050"/>
                <a:ext cx="133350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44">
                <a:extLst>
                  <a:ext uri="{FF2B5EF4-FFF2-40B4-BE49-F238E27FC236}">
                    <a16:creationId xmlns:a16="http://schemas.microsoft.com/office/drawing/2014/main" id="{C3B690E4-6D7A-14E9-16B2-D528033E0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38" y="4930775"/>
                <a:ext cx="106362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45">
                <a:extLst>
                  <a:ext uri="{FF2B5EF4-FFF2-40B4-BE49-F238E27FC236}">
                    <a16:creationId xmlns:a16="http://schemas.microsoft.com/office/drawing/2014/main" id="{C6509C43-DA43-F170-7339-57FFCC97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4843463"/>
                <a:ext cx="161925" cy="100012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46">
                <a:extLst>
                  <a:ext uri="{FF2B5EF4-FFF2-40B4-BE49-F238E27FC236}">
                    <a16:creationId xmlns:a16="http://schemas.microsoft.com/office/drawing/2014/main" id="{1091100C-1E1A-ADEA-4354-C8AFF8B7D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38" y="4629150"/>
                <a:ext cx="127000" cy="92075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47">
                <a:extLst>
                  <a:ext uri="{FF2B5EF4-FFF2-40B4-BE49-F238E27FC236}">
                    <a16:creationId xmlns:a16="http://schemas.microsoft.com/office/drawing/2014/main" id="{3D7A7D70-A7E2-D1F9-0A25-22F4DE6F6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4840288"/>
                <a:ext cx="106362" cy="90487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48">
                <a:extLst>
                  <a:ext uri="{FF2B5EF4-FFF2-40B4-BE49-F238E27FC236}">
                    <a16:creationId xmlns:a16="http://schemas.microsoft.com/office/drawing/2014/main" id="{2871FDD6-5844-FAF8-531B-9F8406774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662488"/>
                <a:ext cx="115887" cy="82550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49">
                <a:extLst>
                  <a:ext uri="{FF2B5EF4-FFF2-40B4-BE49-F238E27FC236}">
                    <a16:creationId xmlns:a16="http://schemas.microsoft.com/office/drawing/2014/main" id="{FEB455C2-2CD9-1442-DB66-C7D0D4835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4618038"/>
                <a:ext cx="88900" cy="69850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50">
                <a:extLst>
                  <a:ext uri="{FF2B5EF4-FFF2-40B4-BE49-F238E27FC236}">
                    <a16:creationId xmlns:a16="http://schemas.microsoft.com/office/drawing/2014/main" id="{3D963F74-37CE-9E08-4088-1B75800D7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888" y="4705350"/>
                <a:ext cx="74612" cy="88900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51">
                <a:extLst>
                  <a:ext uri="{FF2B5EF4-FFF2-40B4-BE49-F238E27FC236}">
                    <a16:creationId xmlns:a16="http://schemas.microsoft.com/office/drawing/2014/main" id="{8CFE3FDB-69C7-2478-FE2B-FE2F0CBC7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388" y="4805363"/>
                <a:ext cx="134937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52">
                <a:extLst>
                  <a:ext uri="{FF2B5EF4-FFF2-40B4-BE49-F238E27FC236}">
                    <a16:creationId xmlns:a16="http://schemas.microsoft.com/office/drawing/2014/main" id="{E51DFB91-93DA-D156-C2E8-36B12A862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488" y="4772025"/>
                <a:ext cx="76200" cy="68262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53">
                <a:extLst>
                  <a:ext uri="{FF2B5EF4-FFF2-40B4-BE49-F238E27FC236}">
                    <a16:creationId xmlns:a16="http://schemas.microsoft.com/office/drawing/2014/main" id="{BA951C1C-64B7-F598-4BAB-AC2CBA824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038" y="4481513"/>
                <a:ext cx="74612" cy="61912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54">
                <a:extLst>
                  <a:ext uri="{FF2B5EF4-FFF2-40B4-BE49-F238E27FC236}">
                    <a16:creationId xmlns:a16="http://schemas.microsoft.com/office/drawing/2014/main" id="{4F37A589-D3FA-F1E0-DFC1-D796AF021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100" y="4703763"/>
                <a:ext cx="111125" cy="79375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55">
                <a:extLst>
                  <a:ext uri="{FF2B5EF4-FFF2-40B4-BE49-F238E27FC236}">
                    <a16:creationId xmlns:a16="http://schemas.microsoft.com/office/drawing/2014/main" id="{1D192679-C185-1BFC-5161-4AC0BE2B5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725" y="4514850"/>
                <a:ext cx="71437" cy="119062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56">
                <a:extLst>
                  <a:ext uri="{FF2B5EF4-FFF2-40B4-BE49-F238E27FC236}">
                    <a16:creationId xmlns:a16="http://schemas.microsoft.com/office/drawing/2014/main" id="{DA021D20-7B3A-8005-8930-56B408114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125" y="4835525"/>
                <a:ext cx="111125" cy="55562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57">
                <a:extLst>
                  <a:ext uri="{FF2B5EF4-FFF2-40B4-BE49-F238E27FC236}">
                    <a16:creationId xmlns:a16="http://schemas.microsoft.com/office/drawing/2014/main" id="{12DC63B1-5558-B361-958A-7F830A21C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450" y="4622800"/>
                <a:ext cx="106362" cy="84137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58">
                <a:extLst>
                  <a:ext uri="{FF2B5EF4-FFF2-40B4-BE49-F238E27FC236}">
                    <a16:creationId xmlns:a16="http://schemas.microsoft.com/office/drawing/2014/main" id="{D19E7832-B8AD-C7A3-99E8-10D9C370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471988"/>
                <a:ext cx="71437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59">
                <a:extLst>
                  <a:ext uri="{FF2B5EF4-FFF2-40B4-BE49-F238E27FC236}">
                    <a16:creationId xmlns:a16="http://schemas.microsoft.com/office/drawing/2014/main" id="{9437E235-3188-5211-F7FA-DED85BFF7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050" y="4691063"/>
                <a:ext cx="93662" cy="68262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60">
                <a:extLst>
                  <a:ext uri="{FF2B5EF4-FFF2-40B4-BE49-F238E27FC236}">
                    <a16:creationId xmlns:a16="http://schemas.microsoft.com/office/drawing/2014/main" id="{AEEBEA91-9273-7265-C464-7ABECFFDF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038" y="4818063"/>
                <a:ext cx="60325" cy="100012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61">
                <a:extLst>
                  <a:ext uri="{FF2B5EF4-FFF2-40B4-BE49-F238E27FC236}">
                    <a16:creationId xmlns:a16="http://schemas.microsoft.com/office/drawing/2014/main" id="{23E21707-885A-4691-DE7B-972A67CDD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4694238"/>
                <a:ext cx="104775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62">
                <a:extLst>
                  <a:ext uri="{FF2B5EF4-FFF2-40B4-BE49-F238E27FC236}">
                    <a16:creationId xmlns:a16="http://schemas.microsoft.com/office/drawing/2014/main" id="{C905F63A-51DF-2B92-EC60-0CA713C6F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53000"/>
                <a:ext cx="122237" cy="42862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63">
                <a:extLst>
                  <a:ext uri="{FF2B5EF4-FFF2-40B4-BE49-F238E27FC236}">
                    <a16:creationId xmlns:a16="http://schemas.microsoft.com/office/drawing/2014/main" id="{4D9EB271-24F1-A1B3-5FDB-6C9BA5378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338" y="4584700"/>
                <a:ext cx="98425" cy="77787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64">
                <a:extLst>
                  <a:ext uri="{FF2B5EF4-FFF2-40B4-BE49-F238E27FC236}">
                    <a16:creationId xmlns:a16="http://schemas.microsoft.com/office/drawing/2014/main" id="{B4FBFAAC-79A3-22B1-8315-200925682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4575" y="4751388"/>
                <a:ext cx="98425" cy="68262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65">
                <a:extLst>
                  <a:ext uri="{FF2B5EF4-FFF2-40B4-BE49-F238E27FC236}">
                    <a16:creationId xmlns:a16="http://schemas.microsoft.com/office/drawing/2014/main" id="{CEB3F991-12E8-D6AD-D908-1C5098D2B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450" y="507682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66">
                <a:extLst>
                  <a:ext uri="{FF2B5EF4-FFF2-40B4-BE49-F238E27FC236}">
                    <a16:creationId xmlns:a16="http://schemas.microsoft.com/office/drawing/2014/main" id="{9E3DEA47-08FE-7961-C766-9A40D772D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63" y="4703763"/>
                <a:ext cx="87312" cy="92075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67">
                <a:extLst>
                  <a:ext uri="{FF2B5EF4-FFF2-40B4-BE49-F238E27FC236}">
                    <a16:creationId xmlns:a16="http://schemas.microsoft.com/office/drawing/2014/main" id="{7BF9181D-5B87-F1D0-B908-B968B09A0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502150"/>
                <a:ext cx="66675" cy="53975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68">
                <a:extLst>
                  <a:ext uri="{FF2B5EF4-FFF2-40B4-BE49-F238E27FC236}">
                    <a16:creationId xmlns:a16="http://schemas.microsoft.com/office/drawing/2014/main" id="{76530D24-2F6F-37F7-6474-D62555B45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4619625"/>
                <a:ext cx="85725" cy="58737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69">
                <a:extLst>
                  <a:ext uri="{FF2B5EF4-FFF2-40B4-BE49-F238E27FC236}">
                    <a16:creationId xmlns:a16="http://schemas.microsoft.com/office/drawing/2014/main" id="{A9435E3C-2C3A-16D3-E3E6-18C09B074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4968875"/>
                <a:ext cx="98425" cy="68262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70">
                <a:extLst>
                  <a:ext uri="{FF2B5EF4-FFF2-40B4-BE49-F238E27FC236}">
                    <a16:creationId xmlns:a16="http://schemas.microsoft.com/office/drawing/2014/main" id="{F386CC50-A13D-C592-626B-DDD6DE97E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025" y="4554538"/>
                <a:ext cx="60325" cy="52387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71">
                <a:extLst>
                  <a:ext uri="{FF2B5EF4-FFF2-40B4-BE49-F238E27FC236}">
                    <a16:creationId xmlns:a16="http://schemas.microsoft.com/office/drawing/2014/main" id="{DC2E08BA-0BB7-36C8-066D-56E304B5A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63" y="4826000"/>
                <a:ext cx="55562" cy="80962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72">
                <a:extLst>
                  <a:ext uri="{FF2B5EF4-FFF2-40B4-BE49-F238E27FC236}">
                    <a16:creationId xmlns:a16="http://schemas.microsoft.com/office/drawing/2014/main" id="{416185FA-6CAA-8E29-62BE-EA4B7C380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150" y="4799013"/>
                <a:ext cx="88900" cy="42862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73">
                <a:extLst>
                  <a:ext uri="{FF2B5EF4-FFF2-40B4-BE49-F238E27FC236}">
                    <a16:creationId xmlns:a16="http://schemas.microsoft.com/office/drawing/2014/main" id="{D61D4F62-7EDA-025C-2314-A04D18005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650" y="4765675"/>
                <a:ext cx="34925" cy="93662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74">
                <a:extLst>
                  <a:ext uri="{FF2B5EF4-FFF2-40B4-BE49-F238E27FC236}">
                    <a16:creationId xmlns:a16="http://schemas.microsoft.com/office/drawing/2014/main" id="{9D130CED-DE55-2EAC-75C2-1F5D87E17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400" y="4557713"/>
                <a:ext cx="36512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75">
                <a:extLst>
                  <a:ext uri="{FF2B5EF4-FFF2-40B4-BE49-F238E27FC236}">
                    <a16:creationId xmlns:a16="http://schemas.microsoft.com/office/drawing/2014/main" id="{DB0B2762-5737-68A1-FA70-DC23DA472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975" y="4802188"/>
                <a:ext cx="96837" cy="33337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76">
                <a:extLst>
                  <a:ext uri="{FF2B5EF4-FFF2-40B4-BE49-F238E27FC236}">
                    <a16:creationId xmlns:a16="http://schemas.microsoft.com/office/drawing/2014/main" id="{DE5B4698-233B-2A5D-754B-21E2FB021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300" y="4711700"/>
                <a:ext cx="46037" cy="63500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77">
                <a:extLst>
                  <a:ext uri="{FF2B5EF4-FFF2-40B4-BE49-F238E27FC236}">
                    <a16:creationId xmlns:a16="http://schemas.microsoft.com/office/drawing/2014/main" id="{72DDBBB1-D9BA-100C-18D7-243B5B017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88" y="4714875"/>
                <a:ext cx="60325" cy="31750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78">
                <a:extLst>
                  <a:ext uri="{FF2B5EF4-FFF2-40B4-BE49-F238E27FC236}">
                    <a16:creationId xmlns:a16="http://schemas.microsoft.com/office/drawing/2014/main" id="{0A068204-BB9B-5A3F-FCEC-E8707B4D5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263" y="5046663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79">
                <a:extLst>
                  <a:ext uri="{FF2B5EF4-FFF2-40B4-BE49-F238E27FC236}">
                    <a16:creationId xmlns:a16="http://schemas.microsoft.com/office/drawing/2014/main" id="{FE0EE66B-97BE-4659-987B-E8FA53AA5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9800" y="4684713"/>
                <a:ext cx="12700" cy="68262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80">
                <a:extLst>
                  <a:ext uri="{FF2B5EF4-FFF2-40B4-BE49-F238E27FC236}">
                    <a16:creationId xmlns:a16="http://schemas.microsoft.com/office/drawing/2014/main" id="{77E6947B-4A6F-75AC-9B51-803A18F36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6313" y="4643438"/>
                <a:ext cx="30162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7" name="Freeform 81">
                <a:extLst>
                  <a:ext uri="{FF2B5EF4-FFF2-40B4-BE49-F238E27FC236}">
                    <a16:creationId xmlns:a16="http://schemas.microsoft.com/office/drawing/2014/main" id="{66D0B4CD-D110-5CF3-35D8-1AAB21F5C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238" y="4643438"/>
                <a:ext cx="26987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8" name="Freeform 82">
                <a:extLst>
                  <a:ext uri="{FF2B5EF4-FFF2-40B4-BE49-F238E27FC236}">
                    <a16:creationId xmlns:a16="http://schemas.microsoft.com/office/drawing/2014/main" id="{CC53E972-7A66-5548-1F8D-2D511F88E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600" y="4665663"/>
                <a:ext cx="17462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9" name="Freeform 83">
                <a:extLst>
                  <a:ext uri="{FF2B5EF4-FFF2-40B4-BE49-F238E27FC236}">
                    <a16:creationId xmlns:a16="http://schemas.microsoft.com/office/drawing/2014/main" id="{E76EE4C8-E00D-67B1-504B-F4D55EEDA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000" y="4664075"/>
                <a:ext cx="11112" cy="31750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0" name="Freeform 84">
                <a:extLst>
                  <a:ext uri="{FF2B5EF4-FFF2-40B4-BE49-F238E27FC236}">
                    <a16:creationId xmlns:a16="http://schemas.microsoft.com/office/drawing/2014/main" id="{F4EB9BB2-2680-29C7-424F-932D6C372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7363" y="4664075"/>
                <a:ext cx="14287" cy="22225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85">
                <a:extLst>
                  <a:ext uri="{FF2B5EF4-FFF2-40B4-BE49-F238E27FC236}">
                    <a16:creationId xmlns:a16="http://schemas.microsoft.com/office/drawing/2014/main" id="{27490556-F0FB-141C-FE79-6DFABAAB5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1650" y="4930775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86">
                <a:extLst>
                  <a:ext uri="{FF2B5EF4-FFF2-40B4-BE49-F238E27FC236}">
                    <a16:creationId xmlns:a16="http://schemas.microsoft.com/office/drawing/2014/main" id="{20D6013A-D2A6-4E8F-21B2-F94E30628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97450"/>
                <a:ext cx="107950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87">
                <a:extLst>
                  <a:ext uri="{FF2B5EF4-FFF2-40B4-BE49-F238E27FC236}">
                    <a16:creationId xmlns:a16="http://schemas.microsoft.com/office/drawing/2014/main" id="{A2725962-D55D-5944-C2E0-CF1EA8C75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575" y="4794250"/>
                <a:ext cx="0" cy="1587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88">
                <a:extLst>
                  <a:ext uri="{FF2B5EF4-FFF2-40B4-BE49-F238E27FC236}">
                    <a16:creationId xmlns:a16="http://schemas.microsoft.com/office/drawing/2014/main" id="{82BCA8D4-B198-A8C9-092E-B54174577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825" y="4795838"/>
                <a:ext cx="111125" cy="101600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89">
                <a:extLst>
                  <a:ext uri="{FF2B5EF4-FFF2-40B4-BE49-F238E27FC236}">
                    <a16:creationId xmlns:a16="http://schemas.microsoft.com/office/drawing/2014/main" id="{8127F93F-21AF-0262-4C3E-3E26FC3F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25" y="4970463"/>
                <a:ext cx="112712" cy="77787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90">
                <a:extLst>
                  <a:ext uri="{FF2B5EF4-FFF2-40B4-BE49-F238E27FC236}">
                    <a16:creationId xmlns:a16="http://schemas.microsoft.com/office/drawing/2014/main" id="{53BD54C0-4D5C-1856-1CA1-C62351A90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5075238"/>
                <a:ext cx="28575" cy="33337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91">
                <a:extLst>
                  <a:ext uri="{FF2B5EF4-FFF2-40B4-BE49-F238E27FC236}">
                    <a16:creationId xmlns:a16="http://schemas.microsoft.com/office/drawing/2014/main" id="{D37FA8AB-252C-E3AD-AF64-1AC0455FC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3" y="49323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92">
                <a:extLst>
                  <a:ext uri="{FF2B5EF4-FFF2-40B4-BE49-F238E27FC236}">
                    <a16:creationId xmlns:a16="http://schemas.microsoft.com/office/drawing/2014/main" id="{AD0EAD2D-DF3F-8973-5B4F-5D46B2EC4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75" y="507365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93">
                <a:extLst>
                  <a:ext uri="{FF2B5EF4-FFF2-40B4-BE49-F238E27FC236}">
                    <a16:creationId xmlns:a16="http://schemas.microsoft.com/office/drawing/2014/main" id="{A3A6BC25-EBAE-4909-0C4E-C14B460F0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538" y="4997450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94">
                <a:extLst>
                  <a:ext uri="{FF2B5EF4-FFF2-40B4-BE49-F238E27FC236}">
                    <a16:creationId xmlns:a16="http://schemas.microsoft.com/office/drawing/2014/main" id="{2ACC718B-A269-0344-9B84-4D11D2666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175" y="5056188"/>
                <a:ext cx="157162" cy="96837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95">
                <a:extLst>
                  <a:ext uri="{FF2B5EF4-FFF2-40B4-BE49-F238E27FC236}">
                    <a16:creationId xmlns:a16="http://schemas.microsoft.com/office/drawing/2014/main" id="{23795895-1F62-C896-59E0-BAFF403A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250" y="4887913"/>
                <a:ext cx="100012" cy="77787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96">
                <a:extLst>
                  <a:ext uri="{FF2B5EF4-FFF2-40B4-BE49-F238E27FC236}">
                    <a16:creationId xmlns:a16="http://schemas.microsoft.com/office/drawing/2014/main" id="{CF6BB35C-C93A-63C0-896B-87BD481F5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1213" y="4960938"/>
                <a:ext cx="131762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97">
                <a:extLst>
                  <a:ext uri="{FF2B5EF4-FFF2-40B4-BE49-F238E27FC236}">
                    <a16:creationId xmlns:a16="http://schemas.microsoft.com/office/drawing/2014/main" id="{1FF383C8-D202-1D48-921E-A4E5F9C0D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600" y="4960938"/>
                <a:ext cx="85725" cy="63500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98">
                <a:extLst>
                  <a:ext uri="{FF2B5EF4-FFF2-40B4-BE49-F238E27FC236}">
                    <a16:creationId xmlns:a16="http://schemas.microsoft.com/office/drawing/2014/main" id="{BCFFF268-444F-325D-00E8-7F874B44C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263" y="4941888"/>
                <a:ext cx="58737" cy="36512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99">
                <a:extLst>
                  <a:ext uri="{FF2B5EF4-FFF2-40B4-BE49-F238E27FC236}">
                    <a16:creationId xmlns:a16="http://schemas.microsoft.com/office/drawing/2014/main" id="{72A33C9E-10EB-398C-B607-BCE08803F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4940300"/>
                <a:ext cx="60325" cy="25400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100">
                <a:extLst>
                  <a:ext uri="{FF2B5EF4-FFF2-40B4-BE49-F238E27FC236}">
                    <a16:creationId xmlns:a16="http://schemas.microsoft.com/office/drawing/2014/main" id="{CD76349F-2FB1-D250-C0DA-5B14F9ECA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800" y="4851400"/>
                <a:ext cx="327025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101">
                <a:extLst>
                  <a:ext uri="{FF2B5EF4-FFF2-40B4-BE49-F238E27FC236}">
                    <a16:creationId xmlns:a16="http://schemas.microsoft.com/office/drawing/2014/main" id="{B6989D35-A744-24D5-14D8-FD51391C8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8850" y="4879975"/>
                <a:ext cx="122237" cy="111125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102">
                <a:extLst>
                  <a:ext uri="{FF2B5EF4-FFF2-40B4-BE49-F238E27FC236}">
                    <a16:creationId xmlns:a16="http://schemas.microsoft.com/office/drawing/2014/main" id="{9AE3BB58-C371-2C83-9CAB-EE30EDD2B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4900613"/>
                <a:ext cx="201612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103">
                <a:extLst>
                  <a:ext uri="{FF2B5EF4-FFF2-40B4-BE49-F238E27FC236}">
                    <a16:creationId xmlns:a16="http://schemas.microsoft.com/office/drawing/2014/main" id="{40DB6BA9-7745-8281-1E00-4B5035BE1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" y="50784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104">
                <a:extLst>
                  <a:ext uri="{FF2B5EF4-FFF2-40B4-BE49-F238E27FC236}">
                    <a16:creationId xmlns:a16="http://schemas.microsoft.com/office/drawing/2014/main" id="{B2F35E7C-3D17-8269-556E-1A91DC40D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713" y="4987925"/>
                <a:ext cx="322262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105">
                <a:extLst>
                  <a:ext uri="{FF2B5EF4-FFF2-40B4-BE49-F238E27FC236}">
                    <a16:creationId xmlns:a16="http://schemas.microsoft.com/office/drawing/2014/main" id="{B6C2B3AD-31FB-D1B6-AACB-D290A8E3C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113" y="4868863"/>
                <a:ext cx="158750" cy="119062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106">
                <a:extLst>
                  <a:ext uri="{FF2B5EF4-FFF2-40B4-BE49-F238E27FC236}">
                    <a16:creationId xmlns:a16="http://schemas.microsoft.com/office/drawing/2014/main" id="{7A29F281-7D70-BCFB-E76B-DB15B7E2D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992688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107">
                <a:extLst>
                  <a:ext uri="{FF2B5EF4-FFF2-40B4-BE49-F238E27FC236}">
                    <a16:creationId xmlns:a16="http://schemas.microsoft.com/office/drawing/2014/main" id="{96CE742A-AFC5-3CC0-5B35-2DBA6DE4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100" y="5118100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108">
                <a:extLst>
                  <a:ext uri="{FF2B5EF4-FFF2-40B4-BE49-F238E27FC236}">
                    <a16:creationId xmlns:a16="http://schemas.microsoft.com/office/drawing/2014/main" id="{A9973A6B-A1D6-BBE2-862D-6CB6DB981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938" y="5126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109">
                <a:extLst>
                  <a:ext uri="{FF2B5EF4-FFF2-40B4-BE49-F238E27FC236}">
                    <a16:creationId xmlns:a16="http://schemas.microsoft.com/office/drawing/2014/main" id="{C0E5810F-95F8-8B8B-E602-F57D78275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450" y="4875213"/>
                <a:ext cx="31750" cy="23812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110">
                <a:extLst>
                  <a:ext uri="{FF2B5EF4-FFF2-40B4-BE49-F238E27FC236}">
                    <a16:creationId xmlns:a16="http://schemas.microsoft.com/office/drawing/2014/main" id="{EAE66D3A-9D06-6CDA-3C2A-E77E1FA89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465772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111">
                <a:extLst>
                  <a:ext uri="{FF2B5EF4-FFF2-40B4-BE49-F238E27FC236}">
                    <a16:creationId xmlns:a16="http://schemas.microsoft.com/office/drawing/2014/main" id="{D87D44A8-73E4-A31B-43BE-7FE81E80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725" y="4740275"/>
                <a:ext cx="4762" cy="1587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112">
                <a:extLst>
                  <a:ext uri="{FF2B5EF4-FFF2-40B4-BE49-F238E27FC236}">
                    <a16:creationId xmlns:a16="http://schemas.microsoft.com/office/drawing/2014/main" id="{CB900DA2-1179-0B7A-3FA8-7B0BF3104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075" y="4692650"/>
                <a:ext cx="7937" cy="3175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113">
                <a:extLst>
                  <a:ext uri="{FF2B5EF4-FFF2-40B4-BE49-F238E27FC236}">
                    <a16:creationId xmlns:a16="http://schemas.microsoft.com/office/drawing/2014/main" id="{107B32E6-6804-7645-EB05-BEC09265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275" y="4922838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" name="Freeform 114">
                <a:extLst>
                  <a:ext uri="{FF2B5EF4-FFF2-40B4-BE49-F238E27FC236}">
                    <a16:creationId xmlns:a16="http://schemas.microsoft.com/office/drawing/2014/main" id="{C801B365-F3FF-4D83-2BCE-F38314DF7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5000625"/>
                <a:ext cx="19050" cy="23812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" name="Freeform 115">
                <a:extLst>
                  <a:ext uri="{FF2B5EF4-FFF2-40B4-BE49-F238E27FC236}">
                    <a16:creationId xmlns:a16="http://schemas.microsoft.com/office/drawing/2014/main" id="{B8D33111-77BE-5BC6-0316-393CA9EEA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8725" y="4583113"/>
                <a:ext cx="3175" cy="1587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" name="Freeform 116">
                <a:extLst>
                  <a:ext uri="{FF2B5EF4-FFF2-40B4-BE49-F238E27FC236}">
                    <a16:creationId xmlns:a16="http://schemas.microsoft.com/office/drawing/2014/main" id="{67972DF8-0F72-B790-0849-BB03F4B6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848225"/>
                <a:ext cx="96837" cy="49212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" name="Freeform 117">
                <a:extLst>
                  <a:ext uri="{FF2B5EF4-FFF2-40B4-BE49-F238E27FC236}">
                    <a16:creationId xmlns:a16="http://schemas.microsoft.com/office/drawing/2014/main" id="{07BCEED3-C02B-0C8F-443C-47A221B68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550" y="4924425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" name="Freeform 118">
                <a:extLst>
                  <a:ext uri="{FF2B5EF4-FFF2-40B4-BE49-F238E27FC236}">
                    <a16:creationId xmlns:a16="http://schemas.microsoft.com/office/drawing/2014/main" id="{B9E9659E-5E03-A20B-AFF0-DF6979CD7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063" y="4838700"/>
                <a:ext cx="49212" cy="58737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36" name="Grupo 35">
              <a:extLst>
                <a:ext uri="{FF2B5EF4-FFF2-40B4-BE49-F238E27FC236}">
                  <a16:creationId xmlns:a16="http://schemas.microsoft.com/office/drawing/2014/main" id="{28330C0B-EB42-9D24-4A14-B44F7B84C5D1}"/>
                </a:ext>
              </a:extLst>
            </p:cNvPr>
            <p:cNvGrpSpPr/>
            <p:nvPr/>
          </p:nvGrpSpPr>
          <p:grpSpPr>
            <a:xfrm>
              <a:off x="4570413" y="4433888"/>
              <a:ext cx="4576763" cy="720726"/>
              <a:chOff x="4570413" y="4433888"/>
              <a:chExt cx="4576763" cy="720726"/>
            </a:xfrm>
          </p:grpSpPr>
          <p:sp>
            <p:nvSpPr>
              <p:cNvPr id="37" name="Freeform 122">
                <a:extLst>
                  <a:ext uri="{FF2B5EF4-FFF2-40B4-BE49-F238E27FC236}">
                    <a16:creationId xmlns:a16="http://schemas.microsoft.com/office/drawing/2014/main" id="{8195D735-24B8-03AF-BA24-EB3685AA6D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0575" y="4591051"/>
                <a:ext cx="963613" cy="563563"/>
              </a:xfrm>
              <a:custGeom>
                <a:avLst/>
                <a:gdLst>
                  <a:gd name="T0" fmla="*/ 274 w 416"/>
                  <a:gd name="T1" fmla="*/ 245 h 297"/>
                  <a:gd name="T2" fmla="*/ 220 w 416"/>
                  <a:gd name="T3" fmla="*/ 262 h 297"/>
                  <a:gd name="T4" fmla="*/ 208 w 416"/>
                  <a:gd name="T5" fmla="*/ 244 h 297"/>
                  <a:gd name="T6" fmla="*/ 211 w 416"/>
                  <a:gd name="T7" fmla="*/ 230 h 297"/>
                  <a:gd name="T8" fmla="*/ 231 w 416"/>
                  <a:gd name="T9" fmla="*/ 235 h 297"/>
                  <a:gd name="T10" fmla="*/ 287 w 416"/>
                  <a:gd name="T11" fmla="*/ 236 h 297"/>
                  <a:gd name="T12" fmla="*/ 316 w 416"/>
                  <a:gd name="T13" fmla="*/ 154 h 297"/>
                  <a:gd name="T14" fmla="*/ 238 w 416"/>
                  <a:gd name="T15" fmla="*/ 110 h 297"/>
                  <a:gd name="T16" fmla="*/ 203 w 416"/>
                  <a:gd name="T17" fmla="*/ 101 h 297"/>
                  <a:gd name="T18" fmla="*/ 139 w 416"/>
                  <a:gd name="T19" fmla="*/ 297 h 297"/>
                  <a:gd name="T20" fmla="*/ 154 w 416"/>
                  <a:gd name="T21" fmla="*/ 165 h 297"/>
                  <a:gd name="T22" fmla="*/ 50 w 416"/>
                  <a:gd name="T23" fmla="*/ 185 h 297"/>
                  <a:gd name="T24" fmla="*/ 50 w 416"/>
                  <a:gd name="T25" fmla="*/ 259 h 297"/>
                  <a:gd name="T26" fmla="*/ 49 w 416"/>
                  <a:gd name="T27" fmla="*/ 287 h 297"/>
                  <a:gd name="T28" fmla="*/ 115 w 416"/>
                  <a:gd name="T29" fmla="*/ 297 h 297"/>
                  <a:gd name="T30" fmla="*/ 45 w 416"/>
                  <a:gd name="T31" fmla="*/ 229 h 297"/>
                  <a:gd name="T32" fmla="*/ 44 w 416"/>
                  <a:gd name="T33" fmla="*/ 212 h 297"/>
                  <a:gd name="T34" fmla="*/ 23 w 416"/>
                  <a:gd name="T35" fmla="*/ 142 h 297"/>
                  <a:gd name="T36" fmla="*/ 2 w 416"/>
                  <a:gd name="T37" fmla="*/ 61 h 297"/>
                  <a:gd name="T38" fmla="*/ 3 w 416"/>
                  <a:gd name="T39" fmla="*/ 26 h 297"/>
                  <a:gd name="T40" fmla="*/ 23 w 416"/>
                  <a:gd name="T41" fmla="*/ 49 h 297"/>
                  <a:gd name="T42" fmla="*/ 46 w 416"/>
                  <a:gd name="T43" fmla="*/ 81 h 297"/>
                  <a:gd name="T44" fmla="*/ 45 w 416"/>
                  <a:gd name="T45" fmla="*/ 179 h 297"/>
                  <a:gd name="T46" fmla="*/ 76 w 416"/>
                  <a:gd name="T47" fmla="*/ 149 h 297"/>
                  <a:gd name="T48" fmla="*/ 150 w 416"/>
                  <a:gd name="T49" fmla="*/ 156 h 297"/>
                  <a:gd name="T50" fmla="*/ 55 w 416"/>
                  <a:gd name="T51" fmla="*/ 97 h 297"/>
                  <a:gd name="T52" fmla="*/ 132 w 416"/>
                  <a:gd name="T53" fmla="*/ 122 h 297"/>
                  <a:gd name="T54" fmla="*/ 137 w 416"/>
                  <a:gd name="T55" fmla="*/ 93 h 297"/>
                  <a:gd name="T56" fmla="*/ 148 w 416"/>
                  <a:gd name="T57" fmla="*/ 99 h 297"/>
                  <a:gd name="T58" fmla="*/ 170 w 416"/>
                  <a:gd name="T59" fmla="*/ 191 h 297"/>
                  <a:gd name="T60" fmla="*/ 181 w 416"/>
                  <a:gd name="T61" fmla="*/ 56 h 297"/>
                  <a:gd name="T62" fmla="*/ 226 w 416"/>
                  <a:gd name="T63" fmla="*/ 77 h 297"/>
                  <a:gd name="T64" fmla="*/ 243 w 416"/>
                  <a:gd name="T65" fmla="*/ 69 h 297"/>
                  <a:gd name="T66" fmla="*/ 253 w 416"/>
                  <a:gd name="T67" fmla="*/ 58 h 297"/>
                  <a:gd name="T68" fmla="*/ 305 w 416"/>
                  <a:gd name="T69" fmla="*/ 116 h 297"/>
                  <a:gd name="T70" fmla="*/ 326 w 416"/>
                  <a:gd name="T71" fmla="*/ 52 h 297"/>
                  <a:gd name="T72" fmla="*/ 333 w 416"/>
                  <a:gd name="T73" fmla="*/ 8 h 297"/>
                  <a:gd name="T74" fmla="*/ 357 w 416"/>
                  <a:gd name="T75" fmla="*/ 14 h 297"/>
                  <a:gd name="T76" fmla="*/ 376 w 416"/>
                  <a:gd name="T77" fmla="*/ 22 h 297"/>
                  <a:gd name="T78" fmla="*/ 321 w 416"/>
                  <a:gd name="T79" fmla="*/ 181 h 297"/>
                  <a:gd name="T80" fmla="*/ 407 w 416"/>
                  <a:gd name="T81" fmla="*/ 158 h 297"/>
                  <a:gd name="T82" fmla="*/ 359 w 416"/>
                  <a:gd name="T83" fmla="*/ 155 h 297"/>
                  <a:gd name="T84" fmla="*/ 339 w 416"/>
                  <a:gd name="T85" fmla="*/ 297 h 297"/>
                  <a:gd name="T86" fmla="*/ 69 w 416"/>
                  <a:gd name="T87" fmla="*/ 170 h 297"/>
                  <a:gd name="T88" fmla="*/ 115 w 416"/>
                  <a:gd name="T89" fmla="*/ 151 h 297"/>
                  <a:gd name="T90" fmla="*/ 105 w 416"/>
                  <a:gd name="T91" fmla="*/ 102 h 297"/>
                  <a:gd name="T92" fmla="*/ 98 w 416"/>
                  <a:gd name="T93" fmla="*/ 100 h 297"/>
                  <a:gd name="T94" fmla="*/ 257 w 416"/>
                  <a:gd name="T95" fmla="*/ 87 h 297"/>
                  <a:gd name="T96" fmla="*/ 210 w 416"/>
                  <a:gd name="T97" fmla="*/ 96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6" h="297">
                    <a:moveTo>
                      <a:pt x="339" y="297"/>
                    </a:moveTo>
                    <a:cubicBezTo>
                      <a:pt x="336" y="287"/>
                      <a:pt x="335" y="277"/>
                      <a:pt x="330" y="268"/>
                    </a:cubicBezTo>
                    <a:cubicBezTo>
                      <a:pt x="321" y="248"/>
                      <a:pt x="301" y="238"/>
                      <a:pt x="280" y="241"/>
                    </a:cubicBezTo>
                    <a:cubicBezTo>
                      <a:pt x="277" y="241"/>
                      <a:pt x="276" y="243"/>
                      <a:pt x="274" y="245"/>
                    </a:cubicBezTo>
                    <a:cubicBezTo>
                      <a:pt x="263" y="259"/>
                      <a:pt x="248" y="268"/>
                      <a:pt x="230" y="273"/>
                    </a:cubicBezTo>
                    <a:cubicBezTo>
                      <a:pt x="227" y="274"/>
                      <a:pt x="224" y="275"/>
                      <a:pt x="221" y="275"/>
                    </a:cubicBezTo>
                    <a:cubicBezTo>
                      <a:pt x="215" y="275"/>
                      <a:pt x="213" y="271"/>
                      <a:pt x="216" y="267"/>
                    </a:cubicBezTo>
                    <a:cubicBezTo>
                      <a:pt x="217" y="265"/>
                      <a:pt x="219" y="264"/>
                      <a:pt x="220" y="262"/>
                    </a:cubicBezTo>
                    <a:cubicBezTo>
                      <a:pt x="217" y="261"/>
                      <a:pt x="214" y="261"/>
                      <a:pt x="212" y="260"/>
                    </a:cubicBezTo>
                    <a:cubicBezTo>
                      <a:pt x="207" y="259"/>
                      <a:pt x="206" y="256"/>
                      <a:pt x="210" y="252"/>
                    </a:cubicBezTo>
                    <a:cubicBezTo>
                      <a:pt x="211" y="250"/>
                      <a:pt x="213" y="249"/>
                      <a:pt x="215" y="247"/>
                    </a:cubicBezTo>
                    <a:cubicBezTo>
                      <a:pt x="212" y="246"/>
                      <a:pt x="210" y="246"/>
                      <a:pt x="208" y="244"/>
                    </a:cubicBezTo>
                    <a:cubicBezTo>
                      <a:pt x="204" y="242"/>
                      <a:pt x="203" y="239"/>
                      <a:pt x="207" y="236"/>
                    </a:cubicBezTo>
                    <a:cubicBezTo>
                      <a:pt x="209" y="235"/>
                      <a:pt x="210" y="235"/>
                      <a:pt x="211" y="234"/>
                    </a:cubicBezTo>
                    <a:cubicBezTo>
                      <a:pt x="212" y="234"/>
                      <a:pt x="213" y="233"/>
                      <a:pt x="214" y="233"/>
                    </a:cubicBezTo>
                    <a:cubicBezTo>
                      <a:pt x="214" y="231"/>
                      <a:pt x="212" y="231"/>
                      <a:pt x="211" y="230"/>
                    </a:cubicBezTo>
                    <a:cubicBezTo>
                      <a:pt x="209" y="228"/>
                      <a:pt x="207" y="227"/>
                      <a:pt x="208" y="224"/>
                    </a:cubicBezTo>
                    <a:cubicBezTo>
                      <a:pt x="209" y="221"/>
                      <a:pt x="211" y="219"/>
                      <a:pt x="214" y="219"/>
                    </a:cubicBezTo>
                    <a:cubicBezTo>
                      <a:pt x="217" y="219"/>
                      <a:pt x="217" y="221"/>
                      <a:pt x="218" y="222"/>
                    </a:cubicBezTo>
                    <a:cubicBezTo>
                      <a:pt x="221" y="228"/>
                      <a:pt x="225" y="232"/>
                      <a:pt x="231" y="235"/>
                    </a:cubicBezTo>
                    <a:cubicBezTo>
                      <a:pt x="240" y="240"/>
                      <a:pt x="247" y="235"/>
                      <a:pt x="247" y="225"/>
                    </a:cubicBezTo>
                    <a:cubicBezTo>
                      <a:pt x="248" y="221"/>
                      <a:pt x="247" y="217"/>
                      <a:pt x="246" y="212"/>
                    </a:cubicBezTo>
                    <a:cubicBezTo>
                      <a:pt x="256" y="216"/>
                      <a:pt x="264" y="222"/>
                      <a:pt x="271" y="230"/>
                    </a:cubicBezTo>
                    <a:cubicBezTo>
                      <a:pt x="276" y="234"/>
                      <a:pt x="280" y="236"/>
                      <a:pt x="287" y="236"/>
                    </a:cubicBezTo>
                    <a:cubicBezTo>
                      <a:pt x="301" y="236"/>
                      <a:pt x="313" y="241"/>
                      <a:pt x="323" y="251"/>
                    </a:cubicBezTo>
                    <a:cubicBezTo>
                      <a:pt x="324" y="252"/>
                      <a:pt x="325" y="253"/>
                      <a:pt x="327" y="254"/>
                    </a:cubicBezTo>
                    <a:cubicBezTo>
                      <a:pt x="324" y="242"/>
                      <a:pt x="322" y="231"/>
                      <a:pt x="320" y="219"/>
                    </a:cubicBezTo>
                    <a:cubicBezTo>
                      <a:pt x="317" y="198"/>
                      <a:pt x="316" y="176"/>
                      <a:pt x="316" y="154"/>
                    </a:cubicBezTo>
                    <a:cubicBezTo>
                      <a:pt x="316" y="151"/>
                      <a:pt x="316" y="148"/>
                      <a:pt x="314" y="145"/>
                    </a:cubicBezTo>
                    <a:cubicBezTo>
                      <a:pt x="309" y="131"/>
                      <a:pt x="303" y="119"/>
                      <a:pt x="293" y="109"/>
                    </a:cubicBezTo>
                    <a:cubicBezTo>
                      <a:pt x="291" y="106"/>
                      <a:pt x="288" y="106"/>
                      <a:pt x="285" y="107"/>
                    </a:cubicBezTo>
                    <a:cubicBezTo>
                      <a:pt x="270" y="113"/>
                      <a:pt x="254" y="114"/>
                      <a:pt x="238" y="110"/>
                    </a:cubicBezTo>
                    <a:cubicBezTo>
                      <a:pt x="234" y="109"/>
                      <a:pt x="229" y="108"/>
                      <a:pt x="226" y="103"/>
                    </a:cubicBezTo>
                    <a:cubicBezTo>
                      <a:pt x="226" y="102"/>
                      <a:pt x="224" y="102"/>
                      <a:pt x="223" y="102"/>
                    </a:cubicBezTo>
                    <a:cubicBezTo>
                      <a:pt x="218" y="102"/>
                      <a:pt x="213" y="101"/>
                      <a:pt x="209" y="100"/>
                    </a:cubicBezTo>
                    <a:cubicBezTo>
                      <a:pt x="206" y="99"/>
                      <a:pt x="205" y="100"/>
                      <a:pt x="203" y="101"/>
                    </a:cubicBezTo>
                    <a:cubicBezTo>
                      <a:pt x="190" y="110"/>
                      <a:pt x="183" y="122"/>
                      <a:pt x="182" y="139"/>
                    </a:cubicBezTo>
                    <a:cubicBezTo>
                      <a:pt x="180" y="169"/>
                      <a:pt x="174" y="198"/>
                      <a:pt x="165" y="227"/>
                    </a:cubicBezTo>
                    <a:cubicBezTo>
                      <a:pt x="158" y="250"/>
                      <a:pt x="150" y="272"/>
                      <a:pt x="140" y="294"/>
                    </a:cubicBezTo>
                    <a:cubicBezTo>
                      <a:pt x="139" y="295"/>
                      <a:pt x="139" y="296"/>
                      <a:pt x="139" y="297"/>
                    </a:cubicBezTo>
                    <a:cubicBezTo>
                      <a:pt x="137" y="297"/>
                      <a:pt x="135" y="297"/>
                      <a:pt x="134" y="297"/>
                    </a:cubicBezTo>
                    <a:cubicBezTo>
                      <a:pt x="148" y="268"/>
                      <a:pt x="160" y="238"/>
                      <a:pt x="166" y="206"/>
                    </a:cubicBezTo>
                    <a:cubicBezTo>
                      <a:pt x="169" y="193"/>
                      <a:pt x="162" y="179"/>
                      <a:pt x="155" y="166"/>
                    </a:cubicBezTo>
                    <a:cubicBezTo>
                      <a:pt x="154" y="166"/>
                      <a:pt x="154" y="165"/>
                      <a:pt x="154" y="165"/>
                    </a:cubicBezTo>
                    <a:cubicBezTo>
                      <a:pt x="144" y="157"/>
                      <a:pt x="134" y="153"/>
                      <a:pt x="122" y="153"/>
                    </a:cubicBezTo>
                    <a:cubicBezTo>
                      <a:pt x="120" y="153"/>
                      <a:pt x="119" y="153"/>
                      <a:pt x="117" y="155"/>
                    </a:cubicBezTo>
                    <a:cubicBezTo>
                      <a:pt x="100" y="172"/>
                      <a:pt x="79" y="180"/>
                      <a:pt x="56" y="185"/>
                    </a:cubicBezTo>
                    <a:cubicBezTo>
                      <a:pt x="54" y="186"/>
                      <a:pt x="51" y="187"/>
                      <a:pt x="50" y="185"/>
                    </a:cubicBezTo>
                    <a:cubicBezTo>
                      <a:pt x="48" y="183"/>
                      <a:pt x="47" y="185"/>
                      <a:pt x="47" y="186"/>
                    </a:cubicBezTo>
                    <a:cubicBezTo>
                      <a:pt x="46" y="188"/>
                      <a:pt x="46" y="190"/>
                      <a:pt x="46" y="191"/>
                    </a:cubicBezTo>
                    <a:cubicBezTo>
                      <a:pt x="48" y="213"/>
                      <a:pt x="49" y="234"/>
                      <a:pt x="49" y="255"/>
                    </a:cubicBezTo>
                    <a:cubicBezTo>
                      <a:pt x="49" y="256"/>
                      <a:pt x="48" y="258"/>
                      <a:pt x="50" y="259"/>
                    </a:cubicBezTo>
                    <a:cubicBezTo>
                      <a:pt x="54" y="254"/>
                      <a:pt x="57" y="248"/>
                      <a:pt x="62" y="244"/>
                    </a:cubicBezTo>
                    <a:cubicBezTo>
                      <a:pt x="63" y="245"/>
                      <a:pt x="63" y="246"/>
                      <a:pt x="64" y="247"/>
                    </a:cubicBezTo>
                    <a:cubicBezTo>
                      <a:pt x="62" y="248"/>
                      <a:pt x="61" y="250"/>
                      <a:pt x="59" y="252"/>
                    </a:cubicBezTo>
                    <a:cubicBezTo>
                      <a:pt x="50" y="261"/>
                      <a:pt x="46" y="273"/>
                      <a:pt x="49" y="287"/>
                    </a:cubicBezTo>
                    <a:cubicBezTo>
                      <a:pt x="76" y="266"/>
                      <a:pt x="107" y="257"/>
                      <a:pt x="139" y="247"/>
                    </a:cubicBezTo>
                    <a:cubicBezTo>
                      <a:pt x="136" y="250"/>
                      <a:pt x="134" y="253"/>
                      <a:pt x="133" y="257"/>
                    </a:cubicBezTo>
                    <a:cubicBezTo>
                      <a:pt x="128" y="265"/>
                      <a:pt x="124" y="274"/>
                      <a:pt x="121" y="283"/>
                    </a:cubicBezTo>
                    <a:cubicBezTo>
                      <a:pt x="119" y="287"/>
                      <a:pt x="117" y="292"/>
                      <a:pt x="115" y="297"/>
                    </a:cubicBezTo>
                    <a:cubicBezTo>
                      <a:pt x="89" y="297"/>
                      <a:pt x="64" y="297"/>
                      <a:pt x="38" y="297"/>
                    </a:cubicBezTo>
                    <a:cubicBezTo>
                      <a:pt x="38" y="296"/>
                      <a:pt x="39" y="294"/>
                      <a:pt x="39" y="294"/>
                    </a:cubicBezTo>
                    <a:cubicBezTo>
                      <a:pt x="45" y="292"/>
                      <a:pt x="45" y="288"/>
                      <a:pt x="45" y="283"/>
                    </a:cubicBezTo>
                    <a:cubicBezTo>
                      <a:pt x="45" y="265"/>
                      <a:pt x="45" y="247"/>
                      <a:pt x="45" y="229"/>
                    </a:cubicBezTo>
                    <a:cubicBezTo>
                      <a:pt x="45" y="220"/>
                      <a:pt x="42" y="213"/>
                      <a:pt x="35" y="207"/>
                    </a:cubicBezTo>
                    <a:cubicBezTo>
                      <a:pt x="33" y="204"/>
                      <a:pt x="30" y="202"/>
                      <a:pt x="27" y="200"/>
                    </a:cubicBezTo>
                    <a:cubicBezTo>
                      <a:pt x="27" y="199"/>
                      <a:pt x="28" y="199"/>
                      <a:pt x="28" y="198"/>
                    </a:cubicBezTo>
                    <a:cubicBezTo>
                      <a:pt x="34" y="201"/>
                      <a:pt x="39" y="206"/>
                      <a:pt x="44" y="212"/>
                    </a:cubicBezTo>
                    <a:cubicBezTo>
                      <a:pt x="44" y="210"/>
                      <a:pt x="44" y="208"/>
                      <a:pt x="44" y="207"/>
                    </a:cubicBezTo>
                    <a:cubicBezTo>
                      <a:pt x="43" y="189"/>
                      <a:pt x="41" y="172"/>
                      <a:pt x="40" y="154"/>
                    </a:cubicBezTo>
                    <a:cubicBezTo>
                      <a:pt x="40" y="151"/>
                      <a:pt x="39" y="150"/>
                      <a:pt x="37" y="149"/>
                    </a:cubicBezTo>
                    <a:cubicBezTo>
                      <a:pt x="32" y="146"/>
                      <a:pt x="28" y="144"/>
                      <a:pt x="23" y="142"/>
                    </a:cubicBezTo>
                    <a:cubicBezTo>
                      <a:pt x="23" y="141"/>
                      <a:pt x="24" y="140"/>
                      <a:pt x="24" y="139"/>
                    </a:cubicBezTo>
                    <a:cubicBezTo>
                      <a:pt x="29" y="141"/>
                      <a:pt x="34" y="143"/>
                      <a:pt x="39" y="146"/>
                    </a:cubicBezTo>
                    <a:cubicBezTo>
                      <a:pt x="37" y="126"/>
                      <a:pt x="33" y="106"/>
                      <a:pt x="28" y="87"/>
                    </a:cubicBezTo>
                    <a:cubicBezTo>
                      <a:pt x="24" y="73"/>
                      <a:pt x="15" y="65"/>
                      <a:pt x="2" y="61"/>
                    </a:cubicBezTo>
                    <a:cubicBezTo>
                      <a:pt x="3" y="60"/>
                      <a:pt x="3" y="59"/>
                      <a:pt x="3" y="58"/>
                    </a:cubicBezTo>
                    <a:cubicBezTo>
                      <a:pt x="9" y="59"/>
                      <a:pt x="14" y="63"/>
                      <a:pt x="19" y="66"/>
                    </a:cubicBezTo>
                    <a:cubicBezTo>
                      <a:pt x="20" y="61"/>
                      <a:pt x="11" y="43"/>
                      <a:pt x="0" y="28"/>
                    </a:cubicBezTo>
                    <a:cubicBezTo>
                      <a:pt x="1" y="27"/>
                      <a:pt x="2" y="27"/>
                      <a:pt x="3" y="26"/>
                    </a:cubicBezTo>
                    <a:cubicBezTo>
                      <a:pt x="9" y="34"/>
                      <a:pt x="13" y="43"/>
                      <a:pt x="19" y="53"/>
                    </a:cubicBezTo>
                    <a:cubicBezTo>
                      <a:pt x="21" y="47"/>
                      <a:pt x="21" y="42"/>
                      <a:pt x="24" y="38"/>
                    </a:cubicBezTo>
                    <a:cubicBezTo>
                      <a:pt x="24" y="39"/>
                      <a:pt x="25" y="40"/>
                      <a:pt x="26" y="40"/>
                    </a:cubicBezTo>
                    <a:cubicBezTo>
                      <a:pt x="25" y="43"/>
                      <a:pt x="24" y="46"/>
                      <a:pt x="23" y="49"/>
                    </a:cubicBezTo>
                    <a:cubicBezTo>
                      <a:pt x="22" y="55"/>
                      <a:pt x="21" y="61"/>
                      <a:pt x="24" y="67"/>
                    </a:cubicBezTo>
                    <a:cubicBezTo>
                      <a:pt x="28" y="76"/>
                      <a:pt x="31" y="86"/>
                      <a:pt x="33" y="95"/>
                    </a:cubicBezTo>
                    <a:cubicBezTo>
                      <a:pt x="34" y="97"/>
                      <a:pt x="34" y="99"/>
                      <a:pt x="36" y="101"/>
                    </a:cubicBezTo>
                    <a:cubicBezTo>
                      <a:pt x="38" y="94"/>
                      <a:pt x="42" y="88"/>
                      <a:pt x="46" y="81"/>
                    </a:cubicBezTo>
                    <a:cubicBezTo>
                      <a:pt x="47" y="81"/>
                      <a:pt x="48" y="82"/>
                      <a:pt x="49" y="82"/>
                    </a:cubicBezTo>
                    <a:cubicBezTo>
                      <a:pt x="45" y="90"/>
                      <a:pt x="39" y="98"/>
                      <a:pt x="38" y="106"/>
                    </a:cubicBezTo>
                    <a:cubicBezTo>
                      <a:pt x="37" y="109"/>
                      <a:pt x="37" y="111"/>
                      <a:pt x="37" y="114"/>
                    </a:cubicBezTo>
                    <a:cubicBezTo>
                      <a:pt x="42" y="135"/>
                      <a:pt x="44" y="157"/>
                      <a:pt x="45" y="179"/>
                    </a:cubicBezTo>
                    <a:cubicBezTo>
                      <a:pt x="45" y="179"/>
                      <a:pt x="46" y="180"/>
                      <a:pt x="46" y="181"/>
                    </a:cubicBezTo>
                    <a:cubicBezTo>
                      <a:pt x="53" y="176"/>
                      <a:pt x="53" y="167"/>
                      <a:pt x="59" y="162"/>
                    </a:cubicBezTo>
                    <a:cubicBezTo>
                      <a:pt x="60" y="166"/>
                      <a:pt x="62" y="165"/>
                      <a:pt x="64" y="163"/>
                    </a:cubicBezTo>
                    <a:cubicBezTo>
                      <a:pt x="68" y="158"/>
                      <a:pt x="71" y="152"/>
                      <a:pt x="76" y="149"/>
                    </a:cubicBezTo>
                    <a:cubicBezTo>
                      <a:pt x="89" y="143"/>
                      <a:pt x="102" y="143"/>
                      <a:pt x="115" y="148"/>
                    </a:cubicBezTo>
                    <a:cubicBezTo>
                      <a:pt x="116" y="148"/>
                      <a:pt x="117" y="149"/>
                      <a:pt x="118" y="149"/>
                    </a:cubicBezTo>
                    <a:cubicBezTo>
                      <a:pt x="129" y="148"/>
                      <a:pt x="139" y="151"/>
                      <a:pt x="148" y="156"/>
                    </a:cubicBezTo>
                    <a:cubicBezTo>
                      <a:pt x="149" y="156"/>
                      <a:pt x="149" y="156"/>
                      <a:pt x="150" y="156"/>
                    </a:cubicBezTo>
                    <a:cubicBezTo>
                      <a:pt x="148" y="149"/>
                      <a:pt x="144" y="144"/>
                      <a:pt x="140" y="139"/>
                    </a:cubicBezTo>
                    <a:cubicBezTo>
                      <a:pt x="131" y="127"/>
                      <a:pt x="121" y="117"/>
                      <a:pt x="110" y="108"/>
                    </a:cubicBezTo>
                    <a:cubicBezTo>
                      <a:pt x="107" y="106"/>
                      <a:pt x="105" y="105"/>
                      <a:pt x="101" y="106"/>
                    </a:cubicBezTo>
                    <a:cubicBezTo>
                      <a:pt x="85" y="107"/>
                      <a:pt x="70" y="104"/>
                      <a:pt x="55" y="97"/>
                    </a:cubicBezTo>
                    <a:cubicBezTo>
                      <a:pt x="51" y="96"/>
                      <a:pt x="51" y="94"/>
                      <a:pt x="54" y="92"/>
                    </a:cubicBezTo>
                    <a:cubicBezTo>
                      <a:pt x="68" y="79"/>
                      <a:pt x="93" y="81"/>
                      <a:pt x="105" y="98"/>
                    </a:cubicBezTo>
                    <a:cubicBezTo>
                      <a:pt x="107" y="101"/>
                      <a:pt x="110" y="104"/>
                      <a:pt x="113" y="106"/>
                    </a:cubicBezTo>
                    <a:cubicBezTo>
                      <a:pt x="120" y="111"/>
                      <a:pt x="126" y="116"/>
                      <a:pt x="132" y="122"/>
                    </a:cubicBezTo>
                    <a:cubicBezTo>
                      <a:pt x="133" y="123"/>
                      <a:pt x="133" y="125"/>
                      <a:pt x="135" y="125"/>
                    </a:cubicBezTo>
                    <a:cubicBezTo>
                      <a:pt x="137" y="124"/>
                      <a:pt x="136" y="123"/>
                      <a:pt x="136" y="122"/>
                    </a:cubicBezTo>
                    <a:cubicBezTo>
                      <a:pt x="135" y="115"/>
                      <a:pt x="136" y="108"/>
                      <a:pt x="138" y="102"/>
                    </a:cubicBezTo>
                    <a:cubicBezTo>
                      <a:pt x="139" y="99"/>
                      <a:pt x="139" y="96"/>
                      <a:pt x="137" y="93"/>
                    </a:cubicBezTo>
                    <a:cubicBezTo>
                      <a:pt x="133" y="88"/>
                      <a:pt x="134" y="81"/>
                      <a:pt x="138" y="77"/>
                    </a:cubicBezTo>
                    <a:cubicBezTo>
                      <a:pt x="143" y="72"/>
                      <a:pt x="149" y="71"/>
                      <a:pt x="155" y="75"/>
                    </a:cubicBezTo>
                    <a:cubicBezTo>
                      <a:pt x="160" y="77"/>
                      <a:pt x="162" y="83"/>
                      <a:pt x="161" y="89"/>
                    </a:cubicBezTo>
                    <a:cubicBezTo>
                      <a:pt x="160" y="95"/>
                      <a:pt x="154" y="100"/>
                      <a:pt x="148" y="99"/>
                    </a:cubicBezTo>
                    <a:cubicBezTo>
                      <a:pt x="143" y="99"/>
                      <a:pt x="142" y="101"/>
                      <a:pt x="141" y="105"/>
                    </a:cubicBezTo>
                    <a:cubicBezTo>
                      <a:pt x="138" y="118"/>
                      <a:pt x="140" y="131"/>
                      <a:pt x="147" y="142"/>
                    </a:cubicBezTo>
                    <a:cubicBezTo>
                      <a:pt x="152" y="150"/>
                      <a:pt x="157" y="158"/>
                      <a:pt x="160" y="166"/>
                    </a:cubicBezTo>
                    <a:cubicBezTo>
                      <a:pt x="164" y="174"/>
                      <a:pt x="167" y="183"/>
                      <a:pt x="170" y="191"/>
                    </a:cubicBezTo>
                    <a:cubicBezTo>
                      <a:pt x="171" y="182"/>
                      <a:pt x="173" y="173"/>
                      <a:pt x="175" y="164"/>
                    </a:cubicBezTo>
                    <a:cubicBezTo>
                      <a:pt x="180" y="130"/>
                      <a:pt x="181" y="95"/>
                      <a:pt x="178" y="60"/>
                    </a:cubicBezTo>
                    <a:cubicBezTo>
                      <a:pt x="178" y="59"/>
                      <a:pt x="178" y="57"/>
                      <a:pt x="178" y="56"/>
                    </a:cubicBezTo>
                    <a:cubicBezTo>
                      <a:pt x="179" y="56"/>
                      <a:pt x="180" y="56"/>
                      <a:pt x="181" y="56"/>
                    </a:cubicBezTo>
                    <a:cubicBezTo>
                      <a:pt x="184" y="75"/>
                      <a:pt x="184" y="95"/>
                      <a:pt x="183" y="116"/>
                    </a:cubicBezTo>
                    <a:cubicBezTo>
                      <a:pt x="188" y="110"/>
                      <a:pt x="191" y="105"/>
                      <a:pt x="196" y="102"/>
                    </a:cubicBezTo>
                    <a:cubicBezTo>
                      <a:pt x="202" y="97"/>
                      <a:pt x="208" y="92"/>
                      <a:pt x="213" y="86"/>
                    </a:cubicBezTo>
                    <a:cubicBezTo>
                      <a:pt x="217" y="82"/>
                      <a:pt x="221" y="79"/>
                      <a:pt x="226" y="77"/>
                    </a:cubicBezTo>
                    <a:cubicBezTo>
                      <a:pt x="229" y="76"/>
                      <a:pt x="231" y="75"/>
                      <a:pt x="233" y="72"/>
                    </a:cubicBezTo>
                    <a:cubicBezTo>
                      <a:pt x="235" y="69"/>
                      <a:pt x="239" y="71"/>
                      <a:pt x="242" y="71"/>
                    </a:cubicBezTo>
                    <a:cubicBezTo>
                      <a:pt x="243" y="71"/>
                      <a:pt x="243" y="71"/>
                      <a:pt x="243" y="71"/>
                    </a:cubicBezTo>
                    <a:cubicBezTo>
                      <a:pt x="243" y="70"/>
                      <a:pt x="243" y="70"/>
                      <a:pt x="243" y="69"/>
                    </a:cubicBezTo>
                    <a:cubicBezTo>
                      <a:pt x="242" y="66"/>
                      <a:pt x="239" y="63"/>
                      <a:pt x="242" y="60"/>
                    </a:cubicBezTo>
                    <a:cubicBezTo>
                      <a:pt x="245" y="57"/>
                      <a:pt x="248" y="60"/>
                      <a:pt x="251" y="61"/>
                    </a:cubicBezTo>
                    <a:cubicBezTo>
                      <a:pt x="252" y="61"/>
                      <a:pt x="252" y="61"/>
                      <a:pt x="253" y="61"/>
                    </a:cubicBezTo>
                    <a:cubicBezTo>
                      <a:pt x="254" y="60"/>
                      <a:pt x="253" y="59"/>
                      <a:pt x="253" y="58"/>
                    </a:cubicBezTo>
                    <a:cubicBezTo>
                      <a:pt x="253" y="55"/>
                      <a:pt x="252" y="52"/>
                      <a:pt x="254" y="51"/>
                    </a:cubicBezTo>
                    <a:cubicBezTo>
                      <a:pt x="257" y="49"/>
                      <a:pt x="260" y="51"/>
                      <a:pt x="262" y="52"/>
                    </a:cubicBezTo>
                    <a:cubicBezTo>
                      <a:pt x="272" y="60"/>
                      <a:pt x="280" y="69"/>
                      <a:pt x="284" y="81"/>
                    </a:cubicBezTo>
                    <a:cubicBezTo>
                      <a:pt x="289" y="94"/>
                      <a:pt x="295" y="106"/>
                      <a:pt x="305" y="116"/>
                    </a:cubicBezTo>
                    <a:cubicBezTo>
                      <a:pt x="309" y="122"/>
                      <a:pt x="312" y="129"/>
                      <a:pt x="316" y="136"/>
                    </a:cubicBezTo>
                    <a:cubicBezTo>
                      <a:pt x="317" y="126"/>
                      <a:pt x="318" y="117"/>
                      <a:pt x="319" y="108"/>
                    </a:cubicBezTo>
                    <a:cubicBezTo>
                      <a:pt x="321" y="93"/>
                      <a:pt x="324" y="79"/>
                      <a:pt x="327" y="66"/>
                    </a:cubicBezTo>
                    <a:cubicBezTo>
                      <a:pt x="328" y="61"/>
                      <a:pt x="328" y="56"/>
                      <a:pt x="326" y="52"/>
                    </a:cubicBezTo>
                    <a:cubicBezTo>
                      <a:pt x="321" y="39"/>
                      <a:pt x="319" y="26"/>
                      <a:pt x="321" y="13"/>
                    </a:cubicBezTo>
                    <a:cubicBezTo>
                      <a:pt x="321" y="12"/>
                      <a:pt x="321" y="11"/>
                      <a:pt x="321" y="11"/>
                    </a:cubicBezTo>
                    <a:cubicBezTo>
                      <a:pt x="322" y="7"/>
                      <a:pt x="322" y="2"/>
                      <a:pt x="326" y="1"/>
                    </a:cubicBezTo>
                    <a:cubicBezTo>
                      <a:pt x="330" y="1"/>
                      <a:pt x="331" y="5"/>
                      <a:pt x="333" y="8"/>
                    </a:cubicBezTo>
                    <a:cubicBezTo>
                      <a:pt x="336" y="6"/>
                      <a:pt x="336" y="0"/>
                      <a:pt x="341" y="1"/>
                    </a:cubicBezTo>
                    <a:cubicBezTo>
                      <a:pt x="345" y="1"/>
                      <a:pt x="344" y="6"/>
                      <a:pt x="346" y="9"/>
                    </a:cubicBezTo>
                    <a:cubicBezTo>
                      <a:pt x="349" y="8"/>
                      <a:pt x="350" y="2"/>
                      <a:pt x="354" y="4"/>
                    </a:cubicBezTo>
                    <a:cubicBezTo>
                      <a:pt x="358" y="6"/>
                      <a:pt x="356" y="11"/>
                      <a:pt x="357" y="14"/>
                    </a:cubicBezTo>
                    <a:cubicBezTo>
                      <a:pt x="360" y="13"/>
                      <a:pt x="363" y="9"/>
                      <a:pt x="367" y="12"/>
                    </a:cubicBezTo>
                    <a:cubicBezTo>
                      <a:pt x="370" y="15"/>
                      <a:pt x="367" y="18"/>
                      <a:pt x="366" y="22"/>
                    </a:cubicBezTo>
                    <a:cubicBezTo>
                      <a:pt x="367" y="22"/>
                      <a:pt x="367" y="22"/>
                      <a:pt x="367" y="22"/>
                    </a:cubicBezTo>
                    <a:cubicBezTo>
                      <a:pt x="370" y="21"/>
                      <a:pt x="374" y="19"/>
                      <a:pt x="376" y="22"/>
                    </a:cubicBezTo>
                    <a:cubicBezTo>
                      <a:pt x="378" y="26"/>
                      <a:pt x="376" y="29"/>
                      <a:pt x="374" y="32"/>
                    </a:cubicBezTo>
                    <a:cubicBezTo>
                      <a:pt x="365" y="44"/>
                      <a:pt x="353" y="53"/>
                      <a:pt x="338" y="58"/>
                    </a:cubicBezTo>
                    <a:cubicBezTo>
                      <a:pt x="335" y="60"/>
                      <a:pt x="332" y="62"/>
                      <a:pt x="331" y="66"/>
                    </a:cubicBezTo>
                    <a:cubicBezTo>
                      <a:pt x="322" y="104"/>
                      <a:pt x="319" y="142"/>
                      <a:pt x="321" y="181"/>
                    </a:cubicBezTo>
                    <a:cubicBezTo>
                      <a:pt x="321" y="182"/>
                      <a:pt x="321" y="183"/>
                      <a:pt x="322" y="185"/>
                    </a:cubicBezTo>
                    <a:cubicBezTo>
                      <a:pt x="330" y="169"/>
                      <a:pt x="343" y="157"/>
                      <a:pt x="359" y="150"/>
                    </a:cubicBezTo>
                    <a:cubicBezTo>
                      <a:pt x="360" y="150"/>
                      <a:pt x="360" y="150"/>
                      <a:pt x="361" y="150"/>
                    </a:cubicBezTo>
                    <a:cubicBezTo>
                      <a:pt x="375" y="159"/>
                      <a:pt x="391" y="161"/>
                      <a:pt x="407" y="158"/>
                    </a:cubicBezTo>
                    <a:cubicBezTo>
                      <a:pt x="416" y="157"/>
                      <a:pt x="416" y="157"/>
                      <a:pt x="413" y="166"/>
                    </a:cubicBezTo>
                    <a:cubicBezTo>
                      <a:pt x="413" y="166"/>
                      <a:pt x="413" y="167"/>
                      <a:pt x="413" y="167"/>
                    </a:cubicBezTo>
                    <a:cubicBezTo>
                      <a:pt x="396" y="167"/>
                      <a:pt x="380" y="164"/>
                      <a:pt x="366" y="155"/>
                    </a:cubicBezTo>
                    <a:cubicBezTo>
                      <a:pt x="363" y="153"/>
                      <a:pt x="361" y="154"/>
                      <a:pt x="359" y="155"/>
                    </a:cubicBezTo>
                    <a:cubicBezTo>
                      <a:pt x="342" y="163"/>
                      <a:pt x="330" y="176"/>
                      <a:pt x="324" y="193"/>
                    </a:cubicBezTo>
                    <a:cubicBezTo>
                      <a:pt x="323" y="196"/>
                      <a:pt x="322" y="199"/>
                      <a:pt x="323" y="202"/>
                    </a:cubicBezTo>
                    <a:cubicBezTo>
                      <a:pt x="326" y="234"/>
                      <a:pt x="333" y="266"/>
                      <a:pt x="344" y="297"/>
                    </a:cubicBezTo>
                    <a:cubicBezTo>
                      <a:pt x="343" y="297"/>
                      <a:pt x="341" y="297"/>
                      <a:pt x="339" y="297"/>
                    </a:cubicBezTo>
                    <a:close/>
                    <a:moveTo>
                      <a:pt x="70" y="169"/>
                    </a:moveTo>
                    <a:cubicBezTo>
                      <a:pt x="70" y="170"/>
                      <a:pt x="69" y="170"/>
                      <a:pt x="69" y="170"/>
                    </a:cubicBezTo>
                    <a:cubicBezTo>
                      <a:pt x="69" y="171"/>
                      <a:pt x="69" y="171"/>
                      <a:pt x="69" y="171"/>
                    </a:cubicBezTo>
                    <a:cubicBezTo>
                      <a:pt x="69" y="170"/>
                      <a:pt x="69" y="170"/>
                      <a:pt x="69" y="170"/>
                    </a:cubicBezTo>
                    <a:cubicBezTo>
                      <a:pt x="69" y="170"/>
                      <a:pt x="69" y="170"/>
                      <a:pt x="70" y="169"/>
                    </a:cubicBezTo>
                    <a:cubicBezTo>
                      <a:pt x="70" y="169"/>
                      <a:pt x="70" y="169"/>
                      <a:pt x="71" y="168"/>
                    </a:cubicBezTo>
                    <a:cubicBezTo>
                      <a:pt x="71" y="168"/>
                      <a:pt x="72" y="168"/>
                      <a:pt x="73" y="168"/>
                    </a:cubicBezTo>
                    <a:cubicBezTo>
                      <a:pt x="86" y="160"/>
                      <a:pt x="100" y="155"/>
                      <a:pt x="115" y="151"/>
                    </a:cubicBezTo>
                    <a:cubicBezTo>
                      <a:pt x="99" y="152"/>
                      <a:pt x="84" y="158"/>
                      <a:pt x="71" y="168"/>
                    </a:cubicBezTo>
                    <a:cubicBezTo>
                      <a:pt x="71" y="169"/>
                      <a:pt x="70" y="169"/>
                      <a:pt x="70" y="169"/>
                    </a:cubicBezTo>
                    <a:close/>
                    <a:moveTo>
                      <a:pt x="105" y="101"/>
                    </a:move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105" y="102"/>
                      <a:pt x="105" y="102"/>
                      <a:pt x="105" y="102"/>
                    </a:cubicBezTo>
                    <a:cubicBezTo>
                      <a:pt x="94" y="95"/>
                      <a:pt x="83" y="92"/>
                      <a:pt x="71" y="94"/>
                    </a:cubicBezTo>
                    <a:cubicBezTo>
                      <a:pt x="80" y="95"/>
                      <a:pt x="89" y="97"/>
                      <a:pt x="98" y="100"/>
                    </a:cubicBezTo>
                    <a:cubicBezTo>
                      <a:pt x="100" y="100"/>
                      <a:pt x="102" y="102"/>
                      <a:pt x="105" y="101"/>
                    </a:cubicBezTo>
                    <a:close/>
                    <a:moveTo>
                      <a:pt x="211" y="95"/>
                    </a:moveTo>
                    <a:cubicBezTo>
                      <a:pt x="226" y="90"/>
                      <a:pt x="241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7" y="87"/>
                      <a:pt x="257" y="87"/>
                      <a:pt x="257" y="87"/>
                    </a:cubicBezTo>
                    <a:cubicBezTo>
                      <a:pt x="256" y="86"/>
                      <a:pt x="255" y="86"/>
                      <a:pt x="254" y="86"/>
                    </a:cubicBezTo>
                    <a:cubicBezTo>
                      <a:pt x="239" y="85"/>
                      <a:pt x="224" y="87"/>
                      <a:pt x="211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0" y="96"/>
                    </a:cubicBezTo>
                    <a:cubicBezTo>
                      <a:pt x="210" y="96"/>
                      <a:pt x="210" y="96"/>
                      <a:pt x="211" y="9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8" name="Freeform 123">
                <a:extLst>
                  <a:ext uri="{FF2B5EF4-FFF2-40B4-BE49-F238E27FC236}">
                    <a16:creationId xmlns:a16="http://schemas.microsoft.com/office/drawing/2014/main" id="{CBF5FF26-6C6A-DC66-3FC0-8F783EAE2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67251"/>
                <a:ext cx="731838" cy="487363"/>
              </a:xfrm>
              <a:custGeom>
                <a:avLst/>
                <a:gdLst>
                  <a:gd name="T0" fmla="*/ 240 w 316"/>
                  <a:gd name="T1" fmla="*/ 194 h 257"/>
                  <a:gd name="T2" fmla="*/ 240 w 316"/>
                  <a:gd name="T3" fmla="*/ 222 h 257"/>
                  <a:gd name="T4" fmla="*/ 239 w 316"/>
                  <a:gd name="T5" fmla="*/ 257 h 257"/>
                  <a:gd name="T6" fmla="*/ 236 w 316"/>
                  <a:gd name="T7" fmla="*/ 238 h 257"/>
                  <a:gd name="T8" fmla="*/ 230 w 316"/>
                  <a:gd name="T9" fmla="*/ 226 h 257"/>
                  <a:gd name="T10" fmla="*/ 191 w 316"/>
                  <a:gd name="T11" fmla="*/ 166 h 257"/>
                  <a:gd name="T12" fmla="*/ 176 w 316"/>
                  <a:gd name="T13" fmla="*/ 134 h 257"/>
                  <a:gd name="T14" fmla="*/ 176 w 316"/>
                  <a:gd name="T15" fmla="*/ 133 h 257"/>
                  <a:gd name="T16" fmla="*/ 137 w 316"/>
                  <a:gd name="T17" fmla="*/ 111 h 257"/>
                  <a:gd name="T18" fmla="*/ 91 w 316"/>
                  <a:gd name="T19" fmla="*/ 133 h 257"/>
                  <a:gd name="T20" fmla="*/ 85 w 316"/>
                  <a:gd name="T21" fmla="*/ 162 h 257"/>
                  <a:gd name="T22" fmla="*/ 37 w 316"/>
                  <a:gd name="T23" fmla="*/ 131 h 257"/>
                  <a:gd name="T24" fmla="*/ 10 w 316"/>
                  <a:gd name="T25" fmla="*/ 167 h 257"/>
                  <a:gd name="T26" fmla="*/ 62 w 316"/>
                  <a:gd name="T27" fmla="*/ 239 h 257"/>
                  <a:gd name="T28" fmla="*/ 76 w 316"/>
                  <a:gd name="T29" fmla="*/ 194 h 257"/>
                  <a:gd name="T30" fmla="*/ 78 w 316"/>
                  <a:gd name="T31" fmla="*/ 212 h 257"/>
                  <a:gd name="T32" fmla="*/ 111 w 316"/>
                  <a:gd name="T33" fmla="*/ 181 h 257"/>
                  <a:gd name="T34" fmla="*/ 167 w 316"/>
                  <a:gd name="T35" fmla="*/ 183 h 257"/>
                  <a:gd name="T36" fmla="*/ 138 w 316"/>
                  <a:gd name="T37" fmla="*/ 180 h 257"/>
                  <a:gd name="T38" fmla="*/ 136 w 316"/>
                  <a:gd name="T39" fmla="*/ 190 h 257"/>
                  <a:gd name="T40" fmla="*/ 171 w 316"/>
                  <a:gd name="T41" fmla="*/ 197 h 257"/>
                  <a:gd name="T42" fmla="*/ 134 w 316"/>
                  <a:gd name="T43" fmla="*/ 210 h 257"/>
                  <a:gd name="T44" fmla="*/ 136 w 316"/>
                  <a:gd name="T45" fmla="*/ 219 h 257"/>
                  <a:gd name="T46" fmla="*/ 152 w 316"/>
                  <a:gd name="T47" fmla="*/ 218 h 257"/>
                  <a:gd name="T48" fmla="*/ 68 w 316"/>
                  <a:gd name="T49" fmla="*/ 235 h 257"/>
                  <a:gd name="T50" fmla="*/ 43 w 316"/>
                  <a:gd name="T51" fmla="*/ 257 h 257"/>
                  <a:gd name="T52" fmla="*/ 5 w 316"/>
                  <a:gd name="T53" fmla="*/ 214 h 257"/>
                  <a:gd name="T54" fmla="*/ 8 w 316"/>
                  <a:gd name="T55" fmla="*/ 257 h 257"/>
                  <a:gd name="T56" fmla="*/ 0 w 316"/>
                  <a:gd name="T57" fmla="*/ 209 h 257"/>
                  <a:gd name="T58" fmla="*/ 8 w 316"/>
                  <a:gd name="T59" fmla="*/ 165 h 257"/>
                  <a:gd name="T60" fmla="*/ 27 w 316"/>
                  <a:gd name="T61" fmla="*/ 122 h 257"/>
                  <a:gd name="T62" fmla="*/ 17 w 316"/>
                  <a:gd name="T63" fmla="*/ 102 h 257"/>
                  <a:gd name="T64" fmla="*/ 50 w 316"/>
                  <a:gd name="T65" fmla="*/ 110 h 257"/>
                  <a:gd name="T66" fmla="*/ 86 w 316"/>
                  <a:gd name="T67" fmla="*/ 145 h 257"/>
                  <a:gd name="T68" fmla="*/ 91 w 316"/>
                  <a:gd name="T69" fmla="*/ 93 h 257"/>
                  <a:gd name="T70" fmla="*/ 124 w 316"/>
                  <a:gd name="T71" fmla="*/ 65 h 257"/>
                  <a:gd name="T72" fmla="*/ 149 w 316"/>
                  <a:gd name="T73" fmla="*/ 53 h 257"/>
                  <a:gd name="T74" fmla="*/ 151 w 316"/>
                  <a:gd name="T75" fmla="*/ 52 h 257"/>
                  <a:gd name="T76" fmla="*/ 162 w 316"/>
                  <a:gd name="T77" fmla="*/ 74 h 257"/>
                  <a:gd name="T78" fmla="*/ 173 w 316"/>
                  <a:gd name="T79" fmla="*/ 117 h 257"/>
                  <a:gd name="T80" fmla="*/ 181 w 316"/>
                  <a:gd name="T81" fmla="*/ 136 h 257"/>
                  <a:gd name="T82" fmla="*/ 202 w 316"/>
                  <a:gd name="T83" fmla="*/ 173 h 257"/>
                  <a:gd name="T84" fmla="*/ 219 w 316"/>
                  <a:gd name="T85" fmla="*/ 203 h 257"/>
                  <a:gd name="T86" fmla="*/ 223 w 316"/>
                  <a:gd name="T87" fmla="*/ 209 h 257"/>
                  <a:gd name="T88" fmla="*/ 236 w 316"/>
                  <a:gd name="T89" fmla="*/ 227 h 257"/>
                  <a:gd name="T90" fmla="*/ 235 w 316"/>
                  <a:gd name="T91" fmla="*/ 207 h 257"/>
                  <a:gd name="T92" fmla="*/ 236 w 316"/>
                  <a:gd name="T93" fmla="*/ 186 h 257"/>
                  <a:gd name="T94" fmla="*/ 236 w 316"/>
                  <a:gd name="T95" fmla="*/ 164 h 257"/>
                  <a:gd name="T96" fmla="*/ 237 w 316"/>
                  <a:gd name="T97" fmla="*/ 150 h 257"/>
                  <a:gd name="T98" fmla="*/ 242 w 316"/>
                  <a:gd name="T99" fmla="*/ 77 h 257"/>
                  <a:gd name="T100" fmla="*/ 244 w 316"/>
                  <a:gd name="T101" fmla="*/ 53 h 257"/>
                  <a:gd name="T102" fmla="*/ 254 w 316"/>
                  <a:gd name="T103" fmla="*/ 1 h 257"/>
                  <a:gd name="T104" fmla="*/ 249 w 316"/>
                  <a:gd name="T105" fmla="*/ 35 h 257"/>
                  <a:gd name="T106" fmla="*/ 267 w 316"/>
                  <a:gd name="T107" fmla="*/ 95 h 257"/>
                  <a:gd name="T108" fmla="*/ 314 w 316"/>
                  <a:gd name="T109" fmla="*/ 49 h 257"/>
                  <a:gd name="T110" fmla="*/ 300 w 316"/>
                  <a:gd name="T111" fmla="*/ 66 h 257"/>
                  <a:gd name="T112" fmla="*/ 288 w 316"/>
                  <a:gd name="T113" fmla="*/ 78 h 257"/>
                  <a:gd name="T114" fmla="*/ 241 w 316"/>
                  <a:gd name="T115" fmla="*/ 141 h 257"/>
                  <a:gd name="T116" fmla="*/ 240 w 316"/>
                  <a:gd name="T117" fmla="*/ 189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6" h="257">
                    <a:moveTo>
                      <a:pt x="240" y="189"/>
                    </a:moveTo>
                    <a:cubicBezTo>
                      <a:pt x="240" y="190"/>
                      <a:pt x="240" y="192"/>
                      <a:pt x="240" y="194"/>
                    </a:cubicBezTo>
                    <a:cubicBezTo>
                      <a:pt x="240" y="199"/>
                      <a:pt x="239" y="203"/>
                      <a:pt x="239" y="208"/>
                    </a:cubicBezTo>
                    <a:cubicBezTo>
                      <a:pt x="239" y="213"/>
                      <a:pt x="238" y="217"/>
                      <a:pt x="240" y="222"/>
                    </a:cubicBezTo>
                    <a:cubicBezTo>
                      <a:pt x="239" y="224"/>
                      <a:pt x="239" y="226"/>
                      <a:pt x="239" y="228"/>
                    </a:cubicBezTo>
                    <a:cubicBezTo>
                      <a:pt x="239" y="238"/>
                      <a:pt x="239" y="247"/>
                      <a:pt x="239" y="257"/>
                    </a:cubicBezTo>
                    <a:cubicBezTo>
                      <a:pt x="238" y="257"/>
                      <a:pt x="237" y="257"/>
                      <a:pt x="236" y="257"/>
                    </a:cubicBezTo>
                    <a:cubicBezTo>
                      <a:pt x="235" y="251"/>
                      <a:pt x="236" y="244"/>
                      <a:pt x="236" y="238"/>
                    </a:cubicBezTo>
                    <a:cubicBezTo>
                      <a:pt x="236" y="235"/>
                      <a:pt x="235" y="233"/>
                      <a:pt x="232" y="232"/>
                    </a:cubicBezTo>
                    <a:cubicBezTo>
                      <a:pt x="232" y="229"/>
                      <a:pt x="231" y="228"/>
                      <a:pt x="230" y="226"/>
                    </a:cubicBezTo>
                    <a:cubicBezTo>
                      <a:pt x="219" y="211"/>
                      <a:pt x="209" y="196"/>
                      <a:pt x="200" y="180"/>
                    </a:cubicBezTo>
                    <a:cubicBezTo>
                      <a:pt x="198" y="175"/>
                      <a:pt x="196" y="169"/>
                      <a:pt x="191" y="166"/>
                    </a:cubicBezTo>
                    <a:cubicBezTo>
                      <a:pt x="189" y="156"/>
                      <a:pt x="184" y="149"/>
                      <a:pt x="179" y="141"/>
                    </a:cubicBezTo>
                    <a:cubicBezTo>
                      <a:pt x="178" y="138"/>
                      <a:pt x="177" y="136"/>
                      <a:pt x="176" y="134"/>
                    </a:cubicBezTo>
                    <a:cubicBezTo>
                      <a:pt x="176" y="134"/>
                      <a:pt x="176" y="134"/>
                      <a:pt x="176" y="134"/>
                    </a:cubicBezTo>
                    <a:cubicBezTo>
                      <a:pt x="176" y="134"/>
                      <a:pt x="176" y="133"/>
                      <a:pt x="176" y="133"/>
                    </a:cubicBezTo>
                    <a:cubicBezTo>
                      <a:pt x="169" y="118"/>
                      <a:pt x="163" y="103"/>
                      <a:pt x="157" y="87"/>
                    </a:cubicBezTo>
                    <a:cubicBezTo>
                      <a:pt x="151" y="97"/>
                      <a:pt x="145" y="105"/>
                      <a:pt x="137" y="111"/>
                    </a:cubicBezTo>
                    <a:cubicBezTo>
                      <a:pt x="124" y="122"/>
                      <a:pt x="111" y="129"/>
                      <a:pt x="94" y="129"/>
                    </a:cubicBezTo>
                    <a:cubicBezTo>
                      <a:pt x="91" y="128"/>
                      <a:pt x="91" y="131"/>
                      <a:pt x="91" y="133"/>
                    </a:cubicBezTo>
                    <a:cubicBezTo>
                      <a:pt x="90" y="143"/>
                      <a:pt x="89" y="153"/>
                      <a:pt x="88" y="164"/>
                    </a:cubicBezTo>
                    <a:cubicBezTo>
                      <a:pt x="86" y="165"/>
                      <a:pt x="86" y="164"/>
                      <a:pt x="85" y="162"/>
                    </a:cubicBezTo>
                    <a:cubicBezTo>
                      <a:pt x="82" y="154"/>
                      <a:pt x="81" y="154"/>
                      <a:pt x="73" y="157"/>
                    </a:cubicBezTo>
                    <a:cubicBezTo>
                      <a:pt x="60" y="150"/>
                      <a:pt x="48" y="141"/>
                      <a:pt x="37" y="131"/>
                    </a:cubicBezTo>
                    <a:cubicBezTo>
                      <a:pt x="32" y="126"/>
                      <a:pt x="32" y="126"/>
                      <a:pt x="27" y="133"/>
                    </a:cubicBezTo>
                    <a:cubicBezTo>
                      <a:pt x="20" y="144"/>
                      <a:pt x="14" y="155"/>
                      <a:pt x="10" y="167"/>
                    </a:cubicBezTo>
                    <a:cubicBezTo>
                      <a:pt x="49" y="179"/>
                      <a:pt x="61" y="207"/>
                      <a:pt x="59" y="245"/>
                    </a:cubicBezTo>
                    <a:cubicBezTo>
                      <a:pt x="60" y="242"/>
                      <a:pt x="62" y="240"/>
                      <a:pt x="62" y="239"/>
                    </a:cubicBezTo>
                    <a:cubicBezTo>
                      <a:pt x="67" y="228"/>
                      <a:pt x="71" y="217"/>
                      <a:pt x="75" y="206"/>
                    </a:cubicBezTo>
                    <a:cubicBezTo>
                      <a:pt x="76" y="202"/>
                      <a:pt x="77" y="198"/>
                      <a:pt x="76" y="194"/>
                    </a:cubicBezTo>
                    <a:cubicBezTo>
                      <a:pt x="78" y="191"/>
                      <a:pt x="80" y="193"/>
                      <a:pt x="81" y="194"/>
                    </a:cubicBezTo>
                    <a:cubicBezTo>
                      <a:pt x="80" y="200"/>
                      <a:pt x="78" y="205"/>
                      <a:pt x="78" y="212"/>
                    </a:cubicBezTo>
                    <a:cubicBezTo>
                      <a:pt x="80" y="211"/>
                      <a:pt x="80" y="210"/>
                      <a:pt x="81" y="209"/>
                    </a:cubicBezTo>
                    <a:cubicBezTo>
                      <a:pt x="90" y="199"/>
                      <a:pt x="100" y="189"/>
                      <a:pt x="111" y="181"/>
                    </a:cubicBezTo>
                    <a:cubicBezTo>
                      <a:pt x="122" y="174"/>
                      <a:pt x="134" y="168"/>
                      <a:pt x="147" y="168"/>
                    </a:cubicBezTo>
                    <a:cubicBezTo>
                      <a:pt x="154" y="173"/>
                      <a:pt x="160" y="178"/>
                      <a:pt x="167" y="183"/>
                    </a:cubicBezTo>
                    <a:cubicBezTo>
                      <a:pt x="164" y="185"/>
                      <a:pt x="162" y="184"/>
                      <a:pt x="160" y="183"/>
                    </a:cubicBezTo>
                    <a:cubicBezTo>
                      <a:pt x="153" y="181"/>
                      <a:pt x="146" y="179"/>
                      <a:pt x="138" y="180"/>
                    </a:cubicBezTo>
                    <a:cubicBezTo>
                      <a:pt x="135" y="180"/>
                      <a:pt x="132" y="180"/>
                      <a:pt x="131" y="184"/>
                    </a:cubicBezTo>
                    <a:cubicBezTo>
                      <a:pt x="130" y="187"/>
                      <a:pt x="133" y="189"/>
                      <a:pt x="136" y="190"/>
                    </a:cubicBezTo>
                    <a:cubicBezTo>
                      <a:pt x="145" y="194"/>
                      <a:pt x="154" y="195"/>
                      <a:pt x="164" y="196"/>
                    </a:cubicBezTo>
                    <a:cubicBezTo>
                      <a:pt x="166" y="196"/>
                      <a:pt x="168" y="196"/>
                      <a:pt x="171" y="197"/>
                    </a:cubicBezTo>
                    <a:cubicBezTo>
                      <a:pt x="164" y="199"/>
                      <a:pt x="157" y="201"/>
                      <a:pt x="151" y="203"/>
                    </a:cubicBezTo>
                    <a:cubicBezTo>
                      <a:pt x="145" y="205"/>
                      <a:pt x="139" y="206"/>
                      <a:pt x="134" y="210"/>
                    </a:cubicBezTo>
                    <a:cubicBezTo>
                      <a:pt x="132" y="212"/>
                      <a:pt x="130" y="213"/>
                      <a:pt x="131" y="216"/>
                    </a:cubicBezTo>
                    <a:cubicBezTo>
                      <a:pt x="131" y="219"/>
                      <a:pt x="134" y="219"/>
                      <a:pt x="136" y="219"/>
                    </a:cubicBezTo>
                    <a:cubicBezTo>
                      <a:pt x="138" y="220"/>
                      <a:pt x="139" y="219"/>
                      <a:pt x="141" y="219"/>
                    </a:cubicBezTo>
                    <a:cubicBezTo>
                      <a:pt x="145" y="219"/>
                      <a:pt x="148" y="218"/>
                      <a:pt x="152" y="218"/>
                    </a:cubicBezTo>
                    <a:cubicBezTo>
                      <a:pt x="128" y="235"/>
                      <a:pt x="101" y="245"/>
                      <a:pt x="71" y="234"/>
                    </a:cubicBezTo>
                    <a:cubicBezTo>
                      <a:pt x="69" y="234"/>
                      <a:pt x="69" y="233"/>
                      <a:pt x="68" y="235"/>
                    </a:cubicBezTo>
                    <a:cubicBezTo>
                      <a:pt x="64" y="242"/>
                      <a:pt x="61" y="249"/>
                      <a:pt x="58" y="257"/>
                    </a:cubicBezTo>
                    <a:cubicBezTo>
                      <a:pt x="53" y="257"/>
                      <a:pt x="48" y="257"/>
                      <a:pt x="43" y="257"/>
                    </a:cubicBezTo>
                    <a:cubicBezTo>
                      <a:pt x="28" y="242"/>
                      <a:pt x="17" y="223"/>
                      <a:pt x="5" y="205"/>
                    </a:cubicBezTo>
                    <a:cubicBezTo>
                      <a:pt x="5" y="209"/>
                      <a:pt x="5" y="212"/>
                      <a:pt x="5" y="214"/>
                    </a:cubicBezTo>
                    <a:cubicBezTo>
                      <a:pt x="7" y="229"/>
                      <a:pt x="9" y="243"/>
                      <a:pt x="11" y="257"/>
                    </a:cubicBezTo>
                    <a:cubicBezTo>
                      <a:pt x="10" y="257"/>
                      <a:pt x="9" y="257"/>
                      <a:pt x="8" y="257"/>
                    </a:cubicBezTo>
                    <a:cubicBezTo>
                      <a:pt x="7" y="248"/>
                      <a:pt x="6" y="239"/>
                      <a:pt x="4" y="230"/>
                    </a:cubicBezTo>
                    <a:cubicBezTo>
                      <a:pt x="3" y="223"/>
                      <a:pt x="3" y="215"/>
                      <a:pt x="0" y="209"/>
                    </a:cubicBezTo>
                    <a:cubicBezTo>
                      <a:pt x="0" y="195"/>
                      <a:pt x="0" y="181"/>
                      <a:pt x="0" y="167"/>
                    </a:cubicBezTo>
                    <a:cubicBezTo>
                      <a:pt x="3" y="167"/>
                      <a:pt x="7" y="169"/>
                      <a:pt x="8" y="165"/>
                    </a:cubicBezTo>
                    <a:cubicBezTo>
                      <a:pt x="13" y="151"/>
                      <a:pt x="19" y="138"/>
                      <a:pt x="28" y="127"/>
                    </a:cubicBezTo>
                    <a:cubicBezTo>
                      <a:pt x="29" y="125"/>
                      <a:pt x="29" y="124"/>
                      <a:pt x="27" y="122"/>
                    </a:cubicBezTo>
                    <a:cubicBezTo>
                      <a:pt x="23" y="118"/>
                      <a:pt x="19" y="113"/>
                      <a:pt x="15" y="108"/>
                    </a:cubicBezTo>
                    <a:cubicBezTo>
                      <a:pt x="13" y="105"/>
                      <a:pt x="14" y="104"/>
                      <a:pt x="17" y="102"/>
                    </a:cubicBezTo>
                    <a:cubicBezTo>
                      <a:pt x="25" y="98"/>
                      <a:pt x="34" y="97"/>
                      <a:pt x="43" y="98"/>
                    </a:cubicBezTo>
                    <a:cubicBezTo>
                      <a:pt x="44" y="103"/>
                      <a:pt x="45" y="109"/>
                      <a:pt x="50" y="110"/>
                    </a:cubicBezTo>
                    <a:cubicBezTo>
                      <a:pt x="57" y="111"/>
                      <a:pt x="64" y="115"/>
                      <a:pt x="71" y="114"/>
                    </a:cubicBezTo>
                    <a:cubicBezTo>
                      <a:pt x="78" y="123"/>
                      <a:pt x="84" y="134"/>
                      <a:pt x="86" y="145"/>
                    </a:cubicBezTo>
                    <a:cubicBezTo>
                      <a:pt x="89" y="130"/>
                      <a:pt x="89" y="114"/>
                      <a:pt x="88" y="99"/>
                    </a:cubicBezTo>
                    <a:cubicBezTo>
                      <a:pt x="89" y="97"/>
                      <a:pt x="89" y="95"/>
                      <a:pt x="91" y="93"/>
                    </a:cubicBezTo>
                    <a:cubicBezTo>
                      <a:pt x="92" y="100"/>
                      <a:pt x="91" y="108"/>
                      <a:pt x="92" y="116"/>
                    </a:cubicBezTo>
                    <a:cubicBezTo>
                      <a:pt x="98" y="96"/>
                      <a:pt x="107" y="78"/>
                      <a:pt x="124" y="65"/>
                    </a:cubicBezTo>
                    <a:cubicBezTo>
                      <a:pt x="128" y="67"/>
                      <a:pt x="131" y="69"/>
                      <a:pt x="136" y="68"/>
                    </a:cubicBezTo>
                    <a:cubicBezTo>
                      <a:pt x="144" y="67"/>
                      <a:pt x="147" y="63"/>
                      <a:pt x="149" y="53"/>
                    </a:cubicBezTo>
                    <a:cubicBezTo>
                      <a:pt x="149" y="52"/>
                      <a:pt x="148" y="50"/>
                      <a:pt x="150" y="50"/>
                    </a:cubicBezTo>
                    <a:cubicBezTo>
                      <a:pt x="150" y="50"/>
                      <a:pt x="151" y="52"/>
                      <a:pt x="151" y="52"/>
                    </a:cubicBezTo>
                    <a:cubicBezTo>
                      <a:pt x="151" y="57"/>
                      <a:pt x="153" y="60"/>
                      <a:pt x="158" y="62"/>
                    </a:cubicBezTo>
                    <a:cubicBezTo>
                      <a:pt x="165" y="65"/>
                      <a:pt x="166" y="67"/>
                      <a:pt x="162" y="74"/>
                    </a:cubicBezTo>
                    <a:cubicBezTo>
                      <a:pt x="159" y="81"/>
                      <a:pt x="160" y="87"/>
                      <a:pt x="163" y="93"/>
                    </a:cubicBezTo>
                    <a:cubicBezTo>
                      <a:pt x="166" y="101"/>
                      <a:pt x="169" y="109"/>
                      <a:pt x="173" y="117"/>
                    </a:cubicBezTo>
                    <a:cubicBezTo>
                      <a:pt x="173" y="119"/>
                      <a:pt x="174" y="119"/>
                      <a:pt x="175" y="120"/>
                    </a:cubicBezTo>
                    <a:cubicBezTo>
                      <a:pt x="175" y="126"/>
                      <a:pt x="179" y="131"/>
                      <a:pt x="181" y="136"/>
                    </a:cubicBezTo>
                    <a:cubicBezTo>
                      <a:pt x="184" y="142"/>
                      <a:pt x="187" y="149"/>
                      <a:pt x="191" y="155"/>
                    </a:cubicBezTo>
                    <a:cubicBezTo>
                      <a:pt x="194" y="161"/>
                      <a:pt x="197" y="168"/>
                      <a:pt x="202" y="173"/>
                    </a:cubicBezTo>
                    <a:cubicBezTo>
                      <a:pt x="202" y="173"/>
                      <a:pt x="202" y="174"/>
                      <a:pt x="202" y="175"/>
                    </a:cubicBezTo>
                    <a:cubicBezTo>
                      <a:pt x="207" y="184"/>
                      <a:pt x="213" y="194"/>
                      <a:pt x="219" y="203"/>
                    </a:cubicBezTo>
                    <a:cubicBezTo>
                      <a:pt x="220" y="205"/>
                      <a:pt x="221" y="206"/>
                      <a:pt x="222" y="208"/>
                    </a:cubicBezTo>
                    <a:cubicBezTo>
                      <a:pt x="222" y="208"/>
                      <a:pt x="223" y="208"/>
                      <a:pt x="223" y="209"/>
                    </a:cubicBezTo>
                    <a:cubicBezTo>
                      <a:pt x="223" y="209"/>
                      <a:pt x="223" y="209"/>
                      <a:pt x="223" y="209"/>
                    </a:cubicBezTo>
                    <a:cubicBezTo>
                      <a:pt x="225" y="216"/>
                      <a:pt x="231" y="221"/>
                      <a:pt x="236" y="227"/>
                    </a:cubicBezTo>
                    <a:cubicBezTo>
                      <a:pt x="236" y="224"/>
                      <a:pt x="236" y="220"/>
                      <a:pt x="236" y="217"/>
                    </a:cubicBezTo>
                    <a:cubicBezTo>
                      <a:pt x="236" y="214"/>
                      <a:pt x="237" y="210"/>
                      <a:pt x="235" y="207"/>
                    </a:cubicBezTo>
                    <a:cubicBezTo>
                      <a:pt x="236" y="203"/>
                      <a:pt x="237" y="198"/>
                      <a:pt x="236" y="193"/>
                    </a:cubicBezTo>
                    <a:cubicBezTo>
                      <a:pt x="236" y="191"/>
                      <a:pt x="236" y="189"/>
                      <a:pt x="236" y="186"/>
                    </a:cubicBezTo>
                    <a:cubicBezTo>
                      <a:pt x="236" y="181"/>
                      <a:pt x="236" y="176"/>
                      <a:pt x="236" y="172"/>
                    </a:cubicBezTo>
                    <a:cubicBezTo>
                      <a:pt x="237" y="169"/>
                      <a:pt x="237" y="167"/>
                      <a:pt x="236" y="164"/>
                    </a:cubicBezTo>
                    <a:cubicBezTo>
                      <a:pt x="236" y="163"/>
                      <a:pt x="237" y="163"/>
                      <a:pt x="237" y="162"/>
                    </a:cubicBezTo>
                    <a:cubicBezTo>
                      <a:pt x="238" y="158"/>
                      <a:pt x="237" y="154"/>
                      <a:pt x="237" y="150"/>
                    </a:cubicBezTo>
                    <a:cubicBezTo>
                      <a:pt x="237" y="149"/>
                      <a:pt x="237" y="147"/>
                      <a:pt x="237" y="146"/>
                    </a:cubicBezTo>
                    <a:cubicBezTo>
                      <a:pt x="239" y="123"/>
                      <a:pt x="240" y="100"/>
                      <a:pt x="242" y="77"/>
                    </a:cubicBezTo>
                    <a:cubicBezTo>
                      <a:pt x="242" y="72"/>
                      <a:pt x="243" y="67"/>
                      <a:pt x="242" y="62"/>
                    </a:cubicBezTo>
                    <a:cubicBezTo>
                      <a:pt x="243" y="59"/>
                      <a:pt x="243" y="56"/>
                      <a:pt x="244" y="53"/>
                    </a:cubicBezTo>
                    <a:cubicBezTo>
                      <a:pt x="246" y="36"/>
                      <a:pt x="248" y="18"/>
                      <a:pt x="252" y="0"/>
                    </a:cubicBezTo>
                    <a:cubicBezTo>
                      <a:pt x="252" y="0"/>
                      <a:pt x="253" y="1"/>
                      <a:pt x="254" y="1"/>
                    </a:cubicBezTo>
                    <a:cubicBezTo>
                      <a:pt x="253" y="11"/>
                      <a:pt x="251" y="21"/>
                      <a:pt x="250" y="32"/>
                    </a:cubicBezTo>
                    <a:cubicBezTo>
                      <a:pt x="249" y="33"/>
                      <a:pt x="249" y="34"/>
                      <a:pt x="249" y="35"/>
                    </a:cubicBezTo>
                    <a:cubicBezTo>
                      <a:pt x="245" y="67"/>
                      <a:pt x="243" y="98"/>
                      <a:pt x="242" y="130"/>
                    </a:cubicBezTo>
                    <a:cubicBezTo>
                      <a:pt x="249" y="118"/>
                      <a:pt x="258" y="106"/>
                      <a:pt x="267" y="95"/>
                    </a:cubicBezTo>
                    <a:cubicBezTo>
                      <a:pt x="269" y="94"/>
                      <a:pt x="270" y="92"/>
                      <a:pt x="271" y="91"/>
                    </a:cubicBezTo>
                    <a:cubicBezTo>
                      <a:pt x="285" y="76"/>
                      <a:pt x="299" y="62"/>
                      <a:pt x="314" y="49"/>
                    </a:cubicBezTo>
                    <a:cubicBezTo>
                      <a:pt x="315" y="50"/>
                      <a:pt x="315" y="51"/>
                      <a:pt x="316" y="51"/>
                    </a:cubicBezTo>
                    <a:cubicBezTo>
                      <a:pt x="311" y="56"/>
                      <a:pt x="306" y="61"/>
                      <a:pt x="300" y="66"/>
                    </a:cubicBezTo>
                    <a:cubicBezTo>
                      <a:pt x="298" y="67"/>
                      <a:pt x="297" y="68"/>
                      <a:pt x="296" y="70"/>
                    </a:cubicBezTo>
                    <a:cubicBezTo>
                      <a:pt x="294" y="73"/>
                      <a:pt x="290" y="74"/>
                      <a:pt x="288" y="78"/>
                    </a:cubicBezTo>
                    <a:cubicBezTo>
                      <a:pt x="270" y="96"/>
                      <a:pt x="253" y="115"/>
                      <a:pt x="242" y="139"/>
                    </a:cubicBezTo>
                    <a:cubicBezTo>
                      <a:pt x="242" y="140"/>
                      <a:pt x="241" y="141"/>
                      <a:pt x="241" y="141"/>
                    </a:cubicBezTo>
                    <a:cubicBezTo>
                      <a:pt x="241" y="151"/>
                      <a:pt x="239" y="161"/>
                      <a:pt x="241" y="171"/>
                    </a:cubicBezTo>
                    <a:cubicBezTo>
                      <a:pt x="239" y="177"/>
                      <a:pt x="240" y="183"/>
                      <a:pt x="240" y="18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9" name="Freeform 124">
                <a:extLst>
                  <a:ext uri="{FF2B5EF4-FFF2-40B4-BE49-F238E27FC236}">
                    <a16:creationId xmlns:a16="http://schemas.microsoft.com/office/drawing/2014/main" id="{E702783F-9321-09EA-7A1B-72919B6A83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34413" y="4545013"/>
                <a:ext cx="439738" cy="609600"/>
              </a:xfrm>
              <a:custGeom>
                <a:avLst/>
                <a:gdLst>
                  <a:gd name="T0" fmla="*/ 165 w 190"/>
                  <a:gd name="T1" fmla="*/ 92 h 321"/>
                  <a:gd name="T2" fmla="*/ 187 w 190"/>
                  <a:gd name="T3" fmla="*/ 50 h 321"/>
                  <a:gd name="T4" fmla="*/ 171 w 190"/>
                  <a:gd name="T5" fmla="*/ 89 h 321"/>
                  <a:gd name="T6" fmla="*/ 179 w 190"/>
                  <a:gd name="T7" fmla="*/ 100 h 321"/>
                  <a:gd name="T8" fmla="*/ 185 w 190"/>
                  <a:gd name="T9" fmla="*/ 99 h 321"/>
                  <a:gd name="T10" fmla="*/ 158 w 190"/>
                  <a:gd name="T11" fmla="*/ 138 h 321"/>
                  <a:gd name="T12" fmla="*/ 162 w 190"/>
                  <a:gd name="T13" fmla="*/ 163 h 321"/>
                  <a:gd name="T14" fmla="*/ 157 w 190"/>
                  <a:gd name="T15" fmla="*/ 189 h 321"/>
                  <a:gd name="T16" fmla="*/ 155 w 190"/>
                  <a:gd name="T17" fmla="*/ 225 h 321"/>
                  <a:gd name="T18" fmla="*/ 176 w 190"/>
                  <a:gd name="T19" fmla="*/ 184 h 321"/>
                  <a:gd name="T20" fmla="*/ 155 w 190"/>
                  <a:gd name="T21" fmla="*/ 240 h 321"/>
                  <a:gd name="T22" fmla="*/ 162 w 190"/>
                  <a:gd name="T23" fmla="*/ 267 h 321"/>
                  <a:gd name="T24" fmla="*/ 157 w 190"/>
                  <a:gd name="T25" fmla="*/ 307 h 321"/>
                  <a:gd name="T26" fmla="*/ 172 w 190"/>
                  <a:gd name="T27" fmla="*/ 284 h 321"/>
                  <a:gd name="T28" fmla="*/ 167 w 190"/>
                  <a:gd name="T29" fmla="*/ 297 h 321"/>
                  <a:gd name="T30" fmla="*/ 155 w 190"/>
                  <a:gd name="T31" fmla="*/ 321 h 321"/>
                  <a:gd name="T32" fmla="*/ 145 w 190"/>
                  <a:gd name="T33" fmla="*/ 274 h 321"/>
                  <a:gd name="T34" fmla="*/ 113 w 190"/>
                  <a:gd name="T35" fmla="*/ 277 h 321"/>
                  <a:gd name="T36" fmla="*/ 134 w 190"/>
                  <a:gd name="T37" fmla="*/ 246 h 321"/>
                  <a:gd name="T38" fmla="*/ 148 w 190"/>
                  <a:gd name="T39" fmla="*/ 254 h 321"/>
                  <a:gd name="T40" fmla="*/ 151 w 190"/>
                  <a:gd name="T41" fmla="*/ 198 h 321"/>
                  <a:gd name="T42" fmla="*/ 122 w 190"/>
                  <a:gd name="T43" fmla="*/ 208 h 321"/>
                  <a:gd name="T44" fmla="*/ 99 w 190"/>
                  <a:gd name="T45" fmla="*/ 224 h 321"/>
                  <a:gd name="T46" fmla="*/ 89 w 190"/>
                  <a:gd name="T47" fmla="*/ 225 h 321"/>
                  <a:gd name="T48" fmla="*/ 110 w 190"/>
                  <a:gd name="T49" fmla="*/ 211 h 321"/>
                  <a:gd name="T50" fmla="*/ 143 w 190"/>
                  <a:gd name="T51" fmla="*/ 173 h 321"/>
                  <a:gd name="T52" fmla="*/ 133 w 190"/>
                  <a:gd name="T53" fmla="*/ 142 h 321"/>
                  <a:gd name="T54" fmla="*/ 112 w 190"/>
                  <a:gd name="T55" fmla="*/ 146 h 321"/>
                  <a:gd name="T56" fmla="*/ 92 w 190"/>
                  <a:gd name="T57" fmla="*/ 174 h 321"/>
                  <a:gd name="T58" fmla="*/ 84 w 190"/>
                  <a:gd name="T59" fmla="*/ 217 h 321"/>
                  <a:gd name="T60" fmla="*/ 79 w 190"/>
                  <a:gd name="T61" fmla="*/ 226 h 321"/>
                  <a:gd name="T62" fmla="*/ 80 w 190"/>
                  <a:gd name="T63" fmla="*/ 202 h 321"/>
                  <a:gd name="T64" fmla="*/ 61 w 190"/>
                  <a:gd name="T65" fmla="*/ 184 h 321"/>
                  <a:gd name="T66" fmla="*/ 12 w 190"/>
                  <a:gd name="T67" fmla="*/ 153 h 321"/>
                  <a:gd name="T68" fmla="*/ 22 w 190"/>
                  <a:gd name="T69" fmla="*/ 136 h 321"/>
                  <a:gd name="T70" fmla="*/ 66 w 190"/>
                  <a:gd name="T71" fmla="*/ 163 h 321"/>
                  <a:gd name="T72" fmla="*/ 83 w 190"/>
                  <a:gd name="T73" fmla="*/ 201 h 321"/>
                  <a:gd name="T74" fmla="*/ 92 w 190"/>
                  <a:gd name="T75" fmla="*/ 138 h 321"/>
                  <a:gd name="T76" fmla="*/ 68 w 190"/>
                  <a:gd name="T77" fmla="*/ 109 h 321"/>
                  <a:gd name="T78" fmla="*/ 6 w 190"/>
                  <a:gd name="T79" fmla="*/ 83 h 321"/>
                  <a:gd name="T80" fmla="*/ 54 w 190"/>
                  <a:gd name="T81" fmla="*/ 90 h 321"/>
                  <a:gd name="T82" fmla="*/ 91 w 190"/>
                  <a:gd name="T83" fmla="*/ 124 h 321"/>
                  <a:gd name="T84" fmla="*/ 84 w 190"/>
                  <a:gd name="T85" fmla="*/ 82 h 321"/>
                  <a:gd name="T86" fmla="*/ 52 w 190"/>
                  <a:gd name="T87" fmla="*/ 17 h 321"/>
                  <a:gd name="T88" fmla="*/ 71 w 190"/>
                  <a:gd name="T89" fmla="*/ 7 h 321"/>
                  <a:gd name="T90" fmla="*/ 82 w 190"/>
                  <a:gd name="T91" fmla="*/ 62 h 321"/>
                  <a:gd name="T92" fmla="*/ 91 w 190"/>
                  <a:gd name="T93" fmla="*/ 98 h 321"/>
                  <a:gd name="T94" fmla="*/ 107 w 190"/>
                  <a:gd name="T95" fmla="*/ 60 h 321"/>
                  <a:gd name="T96" fmla="*/ 144 w 190"/>
                  <a:gd name="T97" fmla="*/ 36 h 321"/>
                  <a:gd name="T98" fmla="*/ 150 w 190"/>
                  <a:gd name="T99" fmla="*/ 42 h 321"/>
                  <a:gd name="T100" fmla="*/ 105 w 190"/>
                  <a:gd name="T101" fmla="*/ 82 h 321"/>
                  <a:gd name="T102" fmla="*/ 94 w 190"/>
                  <a:gd name="T103" fmla="*/ 159 h 321"/>
                  <a:gd name="T104" fmla="*/ 108 w 190"/>
                  <a:gd name="T105" fmla="*/ 146 h 321"/>
                  <a:gd name="T106" fmla="*/ 137 w 190"/>
                  <a:gd name="T107" fmla="*/ 110 h 321"/>
                  <a:gd name="T108" fmla="*/ 137 w 190"/>
                  <a:gd name="T109" fmla="*/ 138 h 321"/>
                  <a:gd name="T110" fmla="*/ 147 w 190"/>
                  <a:gd name="T111" fmla="*/ 166 h 321"/>
                  <a:gd name="T112" fmla="*/ 153 w 190"/>
                  <a:gd name="T113" fmla="*/ 165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0" h="321">
                    <a:moveTo>
                      <a:pt x="137" y="110"/>
                    </a:moveTo>
                    <a:cubicBezTo>
                      <a:pt x="146" y="103"/>
                      <a:pt x="155" y="97"/>
                      <a:pt x="165" y="92"/>
                    </a:cubicBezTo>
                    <a:cubicBezTo>
                      <a:pt x="167" y="91"/>
                      <a:pt x="168" y="89"/>
                      <a:pt x="168" y="88"/>
                    </a:cubicBezTo>
                    <a:cubicBezTo>
                      <a:pt x="173" y="74"/>
                      <a:pt x="180" y="62"/>
                      <a:pt x="187" y="50"/>
                    </a:cubicBezTo>
                    <a:cubicBezTo>
                      <a:pt x="188" y="50"/>
                      <a:pt x="189" y="50"/>
                      <a:pt x="190" y="51"/>
                    </a:cubicBezTo>
                    <a:cubicBezTo>
                      <a:pt x="182" y="63"/>
                      <a:pt x="175" y="75"/>
                      <a:pt x="171" y="89"/>
                    </a:cubicBezTo>
                    <a:cubicBezTo>
                      <a:pt x="176" y="88"/>
                      <a:pt x="180" y="86"/>
                      <a:pt x="186" y="87"/>
                    </a:cubicBezTo>
                    <a:cubicBezTo>
                      <a:pt x="183" y="91"/>
                      <a:pt x="181" y="95"/>
                      <a:pt x="179" y="100"/>
                    </a:cubicBezTo>
                    <a:cubicBezTo>
                      <a:pt x="181" y="99"/>
                      <a:pt x="182" y="98"/>
                      <a:pt x="183" y="98"/>
                    </a:cubicBezTo>
                    <a:cubicBezTo>
                      <a:pt x="183" y="98"/>
                      <a:pt x="184" y="99"/>
                      <a:pt x="185" y="99"/>
                    </a:cubicBezTo>
                    <a:cubicBezTo>
                      <a:pt x="183" y="100"/>
                      <a:pt x="182" y="101"/>
                      <a:pt x="181" y="102"/>
                    </a:cubicBezTo>
                    <a:cubicBezTo>
                      <a:pt x="170" y="112"/>
                      <a:pt x="161" y="123"/>
                      <a:pt x="158" y="138"/>
                    </a:cubicBezTo>
                    <a:cubicBezTo>
                      <a:pt x="157" y="145"/>
                      <a:pt x="156" y="151"/>
                      <a:pt x="156" y="158"/>
                    </a:cubicBezTo>
                    <a:cubicBezTo>
                      <a:pt x="155" y="165"/>
                      <a:pt x="155" y="165"/>
                      <a:pt x="162" y="163"/>
                    </a:cubicBezTo>
                    <a:cubicBezTo>
                      <a:pt x="165" y="162"/>
                      <a:pt x="166" y="163"/>
                      <a:pt x="166" y="166"/>
                    </a:cubicBezTo>
                    <a:cubicBezTo>
                      <a:pt x="165" y="174"/>
                      <a:pt x="162" y="182"/>
                      <a:pt x="157" y="189"/>
                    </a:cubicBezTo>
                    <a:cubicBezTo>
                      <a:pt x="156" y="190"/>
                      <a:pt x="154" y="191"/>
                      <a:pt x="154" y="193"/>
                    </a:cubicBezTo>
                    <a:cubicBezTo>
                      <a:pt x="153" y="196"/>
                      <a:pt x="154" y="221"/>
                      <a:pt x="155" y="225"/>
                    </a:cubicBezTo>
                    <a:cubicBezTo>
                      <a:pt x="160" y="210"/>
                      <a:pt x="165" y="196"/>
                      <a:pt x="174" y="184"/>
                    </a:cubicBezTo>
                    <a:cubicBezTo>
                      <a:pt x="175" y="184"/>
                      <a:pt x="176" y="184"/>
                      <a:pt x="176" y="184"/>
                    </a:cubicBezTo>
                    <a:cubicBezTo>
                      <a:pt x="176" y="185"/>
                      <a:pt x="175" y="186"/>
                      <a:pt x="175" y="187"/>
                    </a:cubicBezTo>
                    <a:cubicBezTo>
                      <a:pt x="164" y="204"/>
                      <a:pt x="157" y="221"/>
                      <a:pt x="155" y="240"/>
                    </a:cubicBezTo>
                    <a:cubicBezTo>
                      <a:pt x="155" y="248"/>
                      <a:pt x="153" y="257"/>
                      <a:pt x="162" y="262"/>
                    </a:cubicBezTo>
                    <a:cubicBezTo>
                      <a:pt x="165" y="264"/>
                      <a:pt x="165" y="266"/>
                      <a:pt x="162" y="267"/>
                    </a:cubicBezTo>
                    <a:cubicBezTo>
                      <a:pt x="157" y="269"/>
                      <a:pt x="156" y="272"/>
                      <a:pt x="156" y="276"/>
                    </a:cubicBezTo>
                    <a:cubicBezTo>
                      <a:pt x="157" y="286"/>
                      <a:pt x="157" y="297"/>
                      <a:pt x="157" y="307"/>
                    </a:cubicBezTo>
                    <a:cubicBezTo>
                      <a:pt x="157" y="308"/>
                      <a:pt x="157" y="310"/>
                      <a:pt x="159" y="310"/>
                    </a:cubicBezTo>
                    <a:cubicBezTo>
                      <a:pt x="163" y="301"/>
                      <a:pt x="167" y="292"/>
                      <a:pt x="172" y="284"/>
                    </a:cubicBezTo>
                    <a:cubicBezTo>
                      <a:pt x="173" y="284"/>
                      <a:pt x="173" y="285"/>
                      <a:pt x="174" y="285"/>
                    </a:cubicBezTo>
                    <a:cubicBezTo>
                      <a:pt x="172" y="289"/>
                      <a:pt x="169" y="293"/>
                      <a:pt x="167" y="297"/>
                    </a:cubicBezTo>
                    <a:cubicBezTo>
                      <a:pt x="164" y="305"/>
                      <a:pt x="160" y="312"/>
                      <a:pt x="159" y="321"/>
                    </a:cubicBezTo>
                    <a:cubicBezTo>
                      <a:pt x="157" y="321"/>
                      <a:pt x="156" y="321"/>
                      <a:pt x="155" y="321"/>
                    </a:cubicBezTo>
                    <a:cubicBezTo>
                      <a:pt x="154" y="307"/>
                      <a:pt x="156" y="292"/>
                      <a:pt x="151" y="278"/>
                    </a:cubicBezTo>
                    <a:cubicBezTo>
                      <a:pt x="150" y="274"/>
                      <a:pt x="149" y="273"/>
                      <a:pt x="145" y="274"/>
                    </a:cubicBezTo>
                    <a:cubicBezTo>
                      <a:pt x="133" y="278"/>
                      <a:pt x="121" y="280"/>
                      <a:pt x="108" y="280"/>
                    </a:cubicBezTo>
                    <a:cubicBezTo>
                      <a:pt x="110" y="279"/>
                      <a:pt x="112" y="278"/>
                      <a:pt x="113" y="277"/>
                    </a:cubicBezTo>
                    <a:cubicBezTo>
                      <a:pt x="121" y="270"/>
                      <a:pt x="130" y="264"/>
                      <a:pt x="130" y="253"/>
                    </a:cubicBezTo>
                    <a:cubicBezTo>
                      <a:pt x="138" y="252"/>
                      <a:pt x="138" y="252"/>
                      <a:pt x="134" y="246"/>
                    </a:cubicBezTo>
                    <a:cubicBezTo>
                      <a:pt x="135" y="245"/>
                      <a:pt x="135" y="245"/>
                      <a:pt x="136" y="245"/>
                    </a:cubicBezTo>
                    <a:cubicBezTo>
                      <a:pt x="139" y="248"/>
                      <a:pt x="142" y="253"/>
                      <a:pt x="148" y="254"/>
                    </a:cubicBezTo>
                    <a:cubicBezTo>
                      <a:pt x="152" y="254"/>
                      <a:pt x="153" y="254"/>
                      <a:pt x="153" y="250"/>
                    </a:cubicBezTo>
                    <a:cubicBezTo>
                      <a:pt x="152" y="232"/>
                      <a:pt x="151" y="215"/>
                      <a:pt x="151" y="198"/>
                    </a:cubicBezTo>
                    <a:cubicBezTo>
                      <a:pt x="151" y="197"/>
                      <a:pt x="152" y="195"/>
                      <a:pt x="150" y="195"/>
                    </a:cubicBezTo>
                    <a:cubicBezTo>
                      <a:pt x="142" y="201"/>
                      <a:pt x="133" y="205"/>
                      <a:pt x="122" y="208"/>
                    </a:cubicBezTo>
                    <a:cubicBezTo>
                      <a:pt x="119" y="209"/>
                      <a:pt x="116" y="210"/>
                      <a:pt x="114" y="213"/>
                    </a:cubicBezTo>
                    <a:cubicBezTo>
                      <a:pt x="109" y="217"/>
                      <a:pt x="103" y="220"/>
                      <a:pt x="99" y="224"/>
                    </a:cubicBezTo>
                    <a:cubicBezTo>
                      <a:pt x="95" y="224"/>
                      <a:pt x="93" y="226"/>
                      <a:pt x="90" y="228"/>
                    </a:cubicBezTo>
                    <a:cubicBezTo>
                      <a:pt x="90" y="227"/>
                      <a:pt x="89" y="226"/>
                      <a:pt x="89" y="225"/>
                    </a:cubicBezTo>
                    <a:cubicBezTo>
                      <a:pt x="90" y="224"/>
                      <a:pt x="93" y="224"/>
                      <a:pt x="94" y="222"/>
                    </a:cubicBezTo>
                    <a:cubicBezTo>
                      <a:pt x="100" y="219"/>
                      <a:pt x="105" y="216"/>
                      <a:pt x="110" y="211"/>
                    </a:cubicBezTo>
                    <a:cubicBezTo>
                      <a:pt x="113" y="210"/>
                      <a:pt x="115" y="208"/>
                      <a:pt x="117" y="205"/>
                    </a:cubicBezTo>
                    <a:cubicBezTo>
                      <a:pt x="122" y="191"/>
                      <a:pt x="130" y="181"/>
                      <a:pt x="143" y="173"/>
                    </a:cubicBezTo>
                    <a:cubicBezTo>
                      <a:pt x="145" y="171"/>
                      <a:pt x="146" y="170"/>
                      <a:pt x="144" y="167"/>
                    </a:cubicBezTo>
                    <a:cubicBezTo>
                      <a:pt x="140" y="159"/>
                      <a:pt x="136" y="151"/>
                      <a:pt x="133" y="142"/>
                    </a:cubicBezTo>
                    <a:cubicBezTo>
                      <a:pt x="133" y="141"/>
                      <a:pt x="132" y="139"/>
                      <a:pt x="130" y="139"/>
                    </a:cubicBezTo>
                    <a:cubicBezTo>
                      <a:pt x="123" y="140"/>
                      <a:pt x="117" y="139"/>
                      <a:pt x="112" y="146"/>
                    </a:cubicBezTo>
                    <a:cubicBezTo>
                      <a:pt x="109" y="150"/>
                      <a:pt x="105" y="153"/>
                      <a:pt x="101" y="157"/>
                    </a:cubicBezTo>
                    <a:cubicBezTo>
                      <a:pt x="97" y="162"/>
                      <a:pt x="93" y="167"/>
                      <a:pt x="92" y="174"/>
                    </a:cubicBezTo>
                    <a:cubicBezTo>
                      <a:pt x="90" y="183"/>
                      <a:pt x="88" y="193"/>
                      <a:pt x="87" y="203"/>
                    </a:cubicBezTo>
                    <a:cubicBezTo>
                      <a:pt x="85" y="207"/>
                      <a:pt x="84" y="212"/>
                      <a:pt x="84" y="217"/>
                    </a:cubicBezTo>
                    <a:cubicBezTo>
                      <a:pt x="82" y="219"/>
                      <a:pt x="82" y="222"/>
                      <a:pt x="82" y="224"/>
                    </a:cubicBezTo>
                    <a:cubicBezTo>
                      <a:pt x="81" y="225"/>
                      <a:pt x="80" y="226"/>
                      <a:pt x="79" y="226"/>
                    </a:cubicBezTo>
                    <a:cubicBezTo>
                      <a:pt x="78" y="222"/>
                      <a:pt x="81" y="219"/>
                      <a:pt x="80" y="215"/>
                    </a:cubicBezTo>
                    <a:cubicBezTo>
                      <a:pt x="82" y="211"/>
                      <a:pt x="82" y="206"/>
                      <a:pt x="80" y="202"/>
                    </a:cubicBezTo>
                    <a:cubicBezTo>
                      <a:pt x="79" y="200"/>
                      <a:pt x="78" y="198"/>
                      <a:pt x="77" y="197"/>
                    </a:cubicBezTo>
                    <a:cubicBezTo>
                      <a:pt x="74" y="190"/>
                      <a:pt x="70" y="185"/>
                      <a:pt x="61" y="184"/>
                    </a:cubicBezTo>
                    <a:cubicBezTo>
                      <a:pt x="48" y="183"/>
                      <a:pt x="35" y="176"/>
                      <a:pt x="24" y="168"/>
                    </a:cubicBezTo>
                    <a:cubicBezTo>
                      <a:pt x="19" y="164"/>
                      <a:pt x="15" y="159"/>
                      <a:pt x="12" y="153"/>
                    </a:cubicBezTo>
                    <a:cubicBezTo>
                      <a:pt x="12" y="151"/>
                      <a:pt x="12" y="150"/>
                      <a:pt x="11" y="148"/>
                    </a:cubicBezTo>
                    <a:cubicBezTo>
                      <a:pt x="10" y="139"/>
                      <a:pt x="12" y="136"/>
                      <a:pt x="22" y="136"/>
                    </a:cubicBezTo>
                    <a:cubicBezTo>
                      <a:pt x="26" y="136"/>
                      <a:pt x="30" y="137"/>
                      <a:pt x="34" y="138"/>
                    </a:cubicBezTo>
                    <a:cubicBezTo>
                      <a:pt x="47" y="143"/>
                      <a:pt x="58" y="151"/>
                      <a:pt x="66" y="163"/>
                    </a:cubicBezTo>
                    <a:cubicBezTo>
                      <a:pt x="69" y="167"/>
                      <a:pt x="72" y="171"/>
                      <a:pt x="72" y="176"/>
                    </a:cubicBezTo>
                    <a:cubicBezTo>
                      <a:pt x="72" y="186"/>
                      <a:pt x="79" y="192"/>
                      <a:pt x="83" y="201"/>
                    </a:cubicBezTo>
                    <a:cubicBezTo>
                      <a:pt x="85" y="199"/>
                      <a:pt x="85" y="197"/>
                      <a:pt x="85" y="195"/>
                    </a:cubicBezTo>
                    <a:cubicBezTo>
                      <a:pt x="89" y="176"/>
                      <a:pt x="92" y="157"/>
                      <a:pt x="92" y="138"/>
                    </a:cubicBezTo>
                    <a:cubicBezTo>
                      <a:pt x="92" y="128"/>
                      <a:pt x="80" y="112"/>
                      <a:pt x="71" y="109"/>
                    </a:cubicBezTo>
                    <a:cubicBezTo>
                      <a:pt x="70" y="108"/>
                      <a:pt x="69" y="109"/>
                      <a:pt x="68" y="109"/>
                    </a:cubicBezTo>
                    <a:cubicBezTo>
                      <a:pt x="44" y="114"/>
                      <a:pt x="23" y="105"/>
                      <a:pt x="5" y="90"/>
                    </a:cubicBezTo>
                    <a:cubicBezTo>
                      <a:pt x="0" y="86"/>
                      <a:pt x="1" y="85"/>
                      <a:pt x="6" y="83"/>
                    </a:cubicBezTo>
                    <a:cubicBezTo>
                      <a:pt x="19" y="78"/>
                      <a:pt x="31" y="79"/>
                      <a:pt x="44" y="84"/>
                    </a:cubicBezTo>
                    <a:cubicBezTo>
                      <a:pt x="47" y="86"/>
                      <a:pt x="51" y="87"/>
                      <a:pt x="54" y="90"/>
                    </a:cubicBezTo>
                    <a:cubicBezTo>
                      <a:pt x="66" y="100"/>
                      <a:pt x="80" y="109"/>
                      <a:pt x="90" y="123"/>
                    </a:cubicBezTo>
                    <a:cubicBezTo>
                      <a:pt x="90" y="123"/>
                      <a:pt x="90" y="123"/>
                      <a:pt x="91" y="124"/>
                    </a:cubicBezTo>
                    <a:cubicBezTo>
                      <a:pt x="92" y="117"/>
                      <a:pt x="91" y="112"/>
                      <a:pt x="90" y="106"/>
                    </a:cubicBezTo>
                    <a:cubicBezTo>
                      <a:pt x="88" y="98"/>
                      <a:pt x="86" y="90"/>
                      <a:pt x="84" y="82"/>
                    </a:cubicBezTo>
                    <a:cubicBezTo>
                      <a:pt x="81" y="74"/>
                      <a:pt x="78" y="68"/>
                      <a:pt x="71" y="63"/>
                    </a:cubicBezTo>
                    <a:cubicBezTo>
                      <a:pt x="58" y="51"/>
                      <a:pt x="51" y="36"/>
                      <a:pt x="52" y="17"/>
                    </a:cubicBezTo>
                    <a:cubicBezTo>
                      <a:pt x="52" y="14"/>
                      <a:pt x="53" y="12"/>
                      <a:pt x="54" y="10"/>
                    </a:cubicBezTo>
                    <a:cubicBezTo>
                      <a:pt x="59" y="1"/>
                      <a:pt x="64" y="0"/>
                      <a:pt x="71" y="7"/>
                    </a:cubicBezTo>
                    <a:cubicBezTo>
                      <a:pt x="79" y="15"/>
                      <a:pt x="83" y="25"/>
                      <a:pt x="84" y="35"/>
                    </a:cubicBezTo>
                    <a:cubicBezTo>
                      <a:pt x="85" y="45"/>
                      <a:pt x="84" y="54"/>
                      <a:pt x="82" y="62"/>
                    </a:cubicBezTo>
                    <a:cubicBezTo>
                      <a:pt x="81" y="65"/>
                      <a:pt x="81" y="68"/>
                      <a:pt x="83" y="71"/>
                    </a:cubicBezTo>
                    <a:cubicBezTo>
                      <a:pt x="86" y="79"/>
                      <a:pt x="89" y="88"/>
                      <a:pt x="91" y="98"/>
                    </a:cubicBezTo>
                    <a:cubicBezTo>
                      <a:pt x="97" y="88"/>
                      <a:pt x="103" y="79"/>
                      <a:pt x="103" y="68"/>
                    </a:cubicBezTo>
                    <a:cubicBezTo>
                      <a:pt x="104" y="65"/>
                      <a:pt x="106" y="62"/>
                      <a:pt x="107" y="60"/>
                    </a:cubicBezTo>
                    <a:cubicBezTo>
                      <a:pt x="116" y="49"/>
                      <a:pt x="128" y="43"/>
                      <a:pt x="141" y="38"/>
                    </a:cubicBezTo>
                    <a:cubicBezTo>
                      <a:pt x="142" y="37"/>
                      <a:pt x="143" y="37"/>
                      <a:pt x="144" y="36"/>
                    </a:cubicBezTo>
                    <a:cubicBezTo>
                      <a:pt x="146" y="36"/>
                      <a:pt x="149" y="34"/>
                      <a:pt x="151" y="36"/>
                    </a:cubicBezTo>
                    <a:cubicBezTo>
                      <a:pt x="153" y="37"/>
                      <a:pt x="150" y="40"/>
                      <a:pt x="150" y="42"/>
                    </a:cubicBezTo>
                    <a:cubicBezTo>
                      <a:pt x="146" y="58"/>
                      <a:pt x="138" y="71"/>
                      <a:pt x="123" y="78"/>
                    </a:cubicBezTo>
                    <a:cubicBezTo>
                      <a:pt x="117" y="80"/>
                      <a:pt x="111" y="81"/>
                      <a:pt x="105" y="82"/>
                    </a:cubicBezTo>
                    <a:cubicBezTo>
                      <a:pt x="98" y="89"/>
                      <a:pt x="92" y="98"/>
                      <a:pt x="93" y="108"/>
                    </a:cubicBezTo>
                    <a:cubicBezTo>
                      <a:pt x="95" y="125"/>
                      <a:pt x="95" y="142"/>
                      <a:pt x="94" y="159"/>
                    </a:cubicBezTo>
                    <a:cubicBezTo>
                      <a:pt x="93" y="160"/>
                      <a:pt x="93" y="161"/>
                      <a:pt x="95" y="161"/>
                    </a:cubicBezTo>
                    <a:cubicBezTo>
                      <a:pt x="98" y="156"/>
                      <a:pt x="103" y="150"/>
                      <a:pt x="108" y="146"/>
                    </a:cubicBezTo>
                    <a:cubicBezTo>
                      <a:pt x="115" y="140"/>
                      <a:pt x="119" y="133"/>
                      <a:pt x="123" y="125"/>
                    </a:cubicBezTo>
                    <a:cubicBezTo>
                      <a:pt x="127" y="120"/>
                      <a:pt x="132" y="115"/>
                      <a:pt x="137" y="110"/>
                    </a:cubicBezTo>
                    <a:close/>
                    <a:moveTo>
                      <a:pt x="157" y="129"/>
                    </a:moveTo>
                    <a:cubicBezTo>
                      <a:pt x="150" y="133"/>
                      <a:pt x="144" y="137"/>
                      <a:pt x="137" y="138"/>
                    </a:cubicBezTo>
                    <a:cubicBezTo>
                      <a:pt x="134" y="139"/>
                      <a:pt x="135" y="140"/>
                      <a:pt x="136" y="142"/>
                    </a:cubicBezTo>
                    <a:cubicBezTo>
                      <a:pt x="139" y="150"/>
                      <a:pt x="143" y="158"/>
                      <a:pt x="147" y="166"/>
                    </a:cubicBezTo>
                    <a:cubicBezTo>
                      <a:pt x="147" y="168"/>
                      <a:pt x="148" y="169"/>
                      <a:pt x="150" y="168"/>
                    </a:cubicBezTo>
                    <a:cubicBezTo>
                      <a:pt x="151" y="168"/>
                      <a:pt x="152" y="167"/>
                      <a:pt x="153" y="165"/>
                    </a:cubicBezTo>
                    <a:cubicBezTo>
                      <a:pt x="153" y="153"/>
                      <a:pt x="155" y="141"/>
                      <a:pt x="157" y="12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0" name="Freeform 125">
                <a:extLst>
                  <a:ext uri="{FF2B5EF4-FFF2-40B4-BE49-F238E27FC236}">
                    <a16:creationId xmlns:a16="http://schemas.microsoft.com/office/drawing/2014/main" id="{892BFDA5-E435-1C4C-5316-EC0B05FB3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0" y="4970463"/>
                <a:ext cx="280988" cy="184150"/>
              </a:xfrm>
              <a:custGeom>
                <a:avLst/>
                <a:gdLst>
                  <a:gd name="T0" fmla="*/ 118 w 121"/>
                  <a:gd name="T1" fmla="*/ 29 h 97"/>
                  <a:gd name="T2" fmla="*/ 101 w 121"/>
                  <a:gd name="T3" fmla="*/ 53 h 97"/>
                  <a:gd name="T4" fmla="*/ 96 w 121"/>
                  <a:gd name="T5" fmla="*/ 56 h 97"/>
                  <a:gd name="T6" fmla="*/ 94 w 121"/>
                  <a:gd name="T7" fmla="*/ 58 h 97"/>
                  <a:gd name="T8" fmla="*/ 96 w 121"/>
                  <a:gd name="T9" fmla="*/ 60 h 97"/>
                  <a:gd name="T10" fmla="*/ 113 w 121"/>
                  <a:gd name="T11" fmla="*/ 69 h 97"/>
                  <a:gd name="T12" fmla="*/ 119 w 121"/>
                  <a:gd name="T13" fmla="*/ 82 h 97"/>
                  <a:gd name="T14" fmla="*/ 106 w 121"/>
                  <a:gd name="T15" fmla="*/ 87 h 97"/>
                  <a:gd name="T16" fmla="*/ 86 w 121"/>
                  <a:gd name="T17" fmla="*/ 84 h 97"/>
                  <a:gd name="T18" fmla="*/ 83 w 121"/>
                  <a:gd name="T19" fmla="*/ 87 h 97"/>
                  <a:gd name="T20" fmla="*/ 85 w 121"/>
                  <a:gd name="T21" fmla="*/ 97 h 97"/>
                  <a:gd name="T22" fmla="*/ 58 w 121"/>
                  <a:gd name="T23" fmla="*/ 97 h 97"/>
                  <a:gd name="T24" fmla="*/ 56 w 121"/>
                  <a:gd name="T25" fmla="*/ 92 h 97"/>
                  <a:gd name="T26" fmla="*/ 52 w 121"/>
                  <a:gd name="T27" fmla="*/ 96 h 97"/>
                  <a:gd name="T28" fmla="*/ 52 w 121"/>
                  <a:gd name="T29" fmla="*/ 97 h 97"/>
                  <a:gd name="T30" fmla="*/ 21 w 121"/>
                  <a:gd name="T31" fmla="*/ 97 h 97"/>
                  <a:gd name="T32" fmla="*/ 33 w 121"/>
                  <a:gd name="T33" fmla="*/ 79 h 97"/>
                  <a:gd name="T34" fmla="*/ 35 w 121"/>
                  <a:gd name="T35" fmla="*/ 76 h 97"/>
                  <a:gd name="T36" fmla="*/ 31 w 121"/>
                  <a:gd name="T37" fmla="*/ 75 h 97"/>
                  <a:gd name="T38" fmla="*/ 7 w 121"/>
                  <a:gd name="T39" fmla="*/ 68 h 97"/>
                  <a:gd name="T40" fmla="*/ 1 w 121"/>
                  <a:gd name="T41" fmla="*/ 60 h 97"/>
                  <a:gd name="T42" fmla="*/ 9 w 121"/>
                  <a:gd name="T43" fmla="*/ 53 h 97"/>
                  <a:gd name="T44" fmla="*/ 29 w 121"/>
                  <a:gd name="T45" fmla="*/ 49 h 97"/>
                  <a:gd name="T46" fmla="*/ 32 w 121"/>
                  <a:gd name="T47" fmla="*/ 44 h 97"/>
                  <a:gd name="T48" fmla="*/ 25 w 121"/>
                  <a:gd name="T49" fmla="*/ 23 h 97"/>
                  <a:gd name="T50" fmla="*/ 38 w 121"/>
                  <a:gd name="T51" fmla="*/ 15 h 97"/>
                  <a:gd name="T52" fmla="*/ 47 w 121"/>
                  <a:gd name="T53" fmla="*/ 22 h 97"/>
                  <a:gd name="T54" fmla="*/ 54 w 121"/>
                  <a:gd name="T55" fmla="*/ 29 h 97"/>
                  <a:gd name="T56" fmla="*/ 56 w 121"/>
                  <a:gd name="T57" fmla="*/ 25 h 97"/>
                  <a:gd name="T58" fmla="*/ 67 w 121"/>
                  <a:gd name="T59" fmla="*/ 2 h 97"/>
                  <a:gd name="T60" fmla="*/ 70 w 121"/>
                  <a:gd name="T61" fmla="*/ 0 h 97"/>
                  <a:gd name="T62" fmla="*/ 77 w 121"/>
                  <a:gd name="T63" fmla="*/ 1 h 97"/>
                  <a:gd name="T64" fmla="*/ 78 w 121"/>
                  <a:gd name="T65" fmla="*/ 4 h 97"/>
                  <a:gd name="T66" fmla="*/ 79 w 121"/>
                  <a:gd name="T67" fmla="*/ 35 h 97"/>
                  <a:gd name="T68" fmla="*/ 83 w 121"/>
                  <a:gd name="T69" fmla="*/ 34 h 97"/>
                  <a:gd name="T70" fmla="*/ 102 w 121"/>
                  <a:gd name="T71" fmla="*/ 25 h 97"/>
                  <a:gd name="T72" fmla="*/ 118 w 121"/>
                  <a:gd name="T73" fmla="*/ 2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1" h="97">
                    <a:moveTo>
                      <a:pt x="118" y="29"/>
                    </a:moveTo>
                    <a:cubicBezTo>
                      <a:pt x="118" y="40"/>
                      <a:pt x="109" y="46"/>
                      <a:pt x="101" y="53"/>
                    </a:cubicBezTo>
                    <a:cubicBezTo>
                      <a:pt x="100" y="54"/>
                      <a:pt x="98" y="55"/>
                      <a:pt x="96" y="56"/>
                    </a:cubicBezTo>
                    <a:cubicBezTo>
                      <a:pt x="95" y="57"/>
                      <a:pt x="94" y="57"/>
                      <a:pt x="94" y="58"/>
                    </a:cubicBezTo>
                    <a:cubicBezTo>
                      <a:pt x="93" y="59"/>
                      <a:pt x="95" y="59"/>
                      <a:pt x="96" y="60"/>
                    </a:cubicBezTo>
                    <a:cubicBezTo>
                      <a:pt x="101" y="62"/>
                      <a:pt x="108" y="64"/>
                      <a:pt x="113" y="69"/>
                    </a:cubicBezTo>
                    <a:cubicBezTo>
                      <a:pt x="116" y="72"/>
                      <a:pt x="121" y="76"/>
                      <a:pt x="119" y="82"/>
                    </a:cubicBezTo>
                    <a:cubicBezTo>
                      <a:pt x="117" y="87"/>
                      <a:pt x="111" y="87"/>
                      <a:pt x="106" y="87"/>
                    </a:cubicBezTo>
                    <a:cubicBezTo>
                      <a:pt x="99" y="87"/>
                      <a:pt x="93" y="86"/>
                      <a:pt x="86" y="84"/>
                    </a:cubicBezTo>
                    <a:cubicBezTo>
                      <a:pt x="83" y="83"/>
                      <a:pt x="81" y="83"/>
                      <a:pt x="83" y="87"/>
                    </a:cubicBezTo>
                    <a:cubicBezTo>
                      <a:pt x="84" y="90"/>
                      <a:pt x="84" y="94"/>
                      <a:pt x="85" y="97"/>
                    </a:cubicBezTo>
                    <a:cubicBezTo>
                      <a:pt x="76" y="97"/>
                      <a:pt x="67" y="97"/>
                      <a:pt x="58" y="97"/>
                    </a:cubicBezTo>
                    <a:cubicBezTo>
                      <a:pt x="57" y="95"/>
                      <a:pt x="58" y="92"/>
                      <a:pt x="56" y="92"/>
                    </a:cubicBezTo>
                    <a:cubicBezTo>
                      <a:pt x="54" y="92"/>
                      <a:pt x="53" y="94"/>
                      <a:pt x="52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42" y="97"/>
                      <a:pt x="32" y="97"/>
                      <a:pt x="21" y="97"/>
                    </a:cubicBezTo>
                    <a:cubicBezTo>
                      <a:pt x="24" y="90"/>
                      <a:pt x="28" y="84"/>
                      <a:pt x="33" y="79"/>
                    </a:cubicBezTo>
                    <a:cubicBezTo>
                      <a:pt x="34" y="78"/>
                      <a:pt x="35" y="78"/>
                      <a:pt x="35" y="76"/>
                    </a:cubicBezTo>
                    <a:cubicBezTo>
                      <a:pt x="34" y="74"/>
                      <a:pt x="32" y="75"/>
                      <a:pt x="31" y="75"/>
                    </a:cubicBezTo>
                    <a:cubicBezTo>
                      <a:pt x="23" y="74"/>
                      <a:pt x="14" y="72"/>
                      <a:pt x="7" y="68"/>
                    </a:cubicBezTo>
                    <a:cubicBezTo>
                      <a:pt x="4" y="66"/>
                      <a:pt x="0" y="64"/>
                      <a:pt x="1" y="60"/>
                    </a:cubicBezTo>
                    <a:cubicBezTo>
                      <a:pt x="2" y="56"/>
                      <a:pt x="5" y="54"/>
                      <a:pt x="9" y="53"/>
                    </a:cubicBezTo>
                    <a:cubicBezTo>
                      <a:pt x="15" y="50"/>
                      <a:pt x="22" y="50"/>
                      <a:pt x="29" y="49"/>
                    </a:cubicBezTo>
                    <a:cubicBezTo>
                      <a:pt x="35" y="49"/>
                      <a:pt x="35" y="49"/>
                      <a:pt x="32" y="44"/>
                    </a:cubicBezTo>
                    <a:cubicBezTo>
                      <a:pt x="28" y="37"/>
                      <a:pt x="25" y="30"/>
                      <a:pt x="25" y="23"/>
                    </a:cubicBezTo>
                    <a:cubicBezTo>
                      <a:pt x="25" y="14"/>
                      <a:pt x="30" y="11"/>
                      <a:pt x="38" y="15"/>
                    </a:cubicBezTo>
                    <a:cubicBezTo>
                      <a:pt x="41" y="17"/>
                      <a:pt x="44" y="19"/>
                      <a:pt x="47" y="22"/>
                    </a:cubicBezTo>
                    <a:cubicBezTo>
                      <a:pt x="49" y="24"/>
                      <a:pt x="51" y="28"/>
                      <a:pt x="54" y="29"/>
                    </a:cubicBezTo>
                    <a:cubicBezTo>
                      <a:pt x="57" y="28"/>
                      <a:pt x="56" y="26"/>
                      <a:pt x="56" y="25"/>
                    </a:cubicBezTo>
                    <a:cubicBezTo>
                      <a:pt x="59" y="17"/>
                      <a:pt x="61" y="9"/>
                      <a:pt x="67" y="2"/>
                    </a:cubicBezTo>
                    <a:cubicBezTo>
                      <a:pt x="68" y="2"/>
                      <a:pt x="69" y="1"/>
                      <a:pt x="70" y="0"/>
                    </a:cubicBezTo>
                    <a:cubicBezTo>
                      <a:pt x="72" y="0"/>
                      <a:pt x="74" y="1"/>
                      <a:pt x="77" y="1"/>
                    </a:cubicBezTo>
                    <a:cubicBezTo>
                      <a:pt x="77" y="2"/>
                      <a:pt x="78" y="3"/>
                      <a:pt x="78" y="4"/>
                    </a:cubicBezTo>
                    <a:cubicBezTo>
                      <a:pt x="81" y="15"/>
                      <a:pt x="81" y="25"/>
                      <a:pt x="79" y="35"/>
                    </a:cubicBezTo>
                    <a:cubicBezTo>
                      <a:pt x="81" y="36"/>
                      <a:pt x="82" y="35"/>
                      <a:pt x="83" y="34"/>
                    </a:cubicBezTo>
                    <a:cubicBezTo>
                      <a:pt x="89" y="30"/>
                      <a:pt x="96" y="27"/>
                      <a:pt x="102" y="25"/>
                    </a:cubicBezTo>
                    <a:cubicBezTo>
                      <a:pt x="108" y="23"/>
                      <a:pt x="114" y="23"/>
                      <a:pt x="11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1" name="Freeform 126">
                <a:extLst>
                  <a:ext uri="{FF2B5EF4-FFF2-40B4-BE49-F238E27FC236}">
                    <a16:creationId xmlns:a16="http://schemas.microsoft.com/office/drawing/2014/main" id="{D2D41795-CD46-FD62-D883-0FFC52305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4937126"/>
                <a:ext cx="246063" cy="217488"/>
              </a:xfrm>
              <a:custGeom>
                <a:avLst/>
                <a:gdLst>
                  <a:gd name="T0" fmla="*/ 19 w 106"/>
                  <a:gd name="T1" fmla="*/ 115 h 115"/>
                  <a:gd name="T2" fmla="*/ 7 w 106"/>
                  <a:gd name="T3" fmla="*/ 84 h 115"/>
                  <a:gd name="T4" fmla="*/ 4 w 106"/>
                  <a:gd name="T5" fmla="*/ 63 h 115"/>
                  <a:gd name="T6" fmla="*/ 1 w 106"/>
                  <a:gd name="T7" fmla="*/ 11 h 115"/>
                  <a:gd name="T8" fmla="*/ 0 w 106"/>
                  <a:gd name="T9" fmla="*/ 0 h 115"/>
                  <a:gd name="T10" fmla="*/ 6 w 106"/>
                  <a:gd name="T11" fmla="*/ 6 h 115"/>
                  <a:gd name="T12" fmla="*/ 24 w 106"/>
                  <a:gd name="T13" fmla="*/ 23 h 115"/>
                  <a:gd name="T14" fmla="*/ 57 w 106"/>
                  <a:gd name="T15" fmla="*/ 51 h 115"/>
                  <a:gd name="T16" fmla="*/ 79 w 106"/>
                  <a:gd name="T17" fmla="*/ 71 h 115"/>
                  <a:gd name="T18" fmla="*/ 105 w 106"/>
                  <a:gd name="T19" fmla="*/ 111 h 115"/>
                  <a:gd name="T20" fmla="*/ 106 w 106"/>
                  <a:gd name="T21" fmla="*/ 115 h 115"/>
                  <a:gd name="T22" fmla="*/ 19 w 106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" h="115">
                    <a:moveTo>
                      <a:pt x="19" y="115"/>
                    </a:moveTo>
                    <a:cubicBezTo>
                      <a:pt x="13" y="105"/>
                      <a:pt x="11" y="94"/>
                      <a:pt x="7" y="84"/>
                    </a:cubicBezTo>
                    <a:cubicBezTo>
                      <a:pt x="5" y="77"/>
                      <a:pt x="5" y="70"/>
                      <a:pt x="4" y="63"/>
                    </a:cubicBezTo>
                    <a:cubicBezTo>
                      <a:pt x="1" y="46"/>
                      <a:pt x="1" y="28"/>
                      <a:pt x="1" y="11"/>
                    </a:cubicBezTo>
                    <a:cubicBezTo>
                      <a:pt x="2" y="7"/>
                      <a:pt x="1" y="4"/>
                      <a:pt x="0" y="0"/>
                    </a:cubicBezTo>
                    <a:cubicBezTo>
                      <a:pt x="4" y="1"/>
                      <a:pt x="4" y="4"/>
                      <a:pt x="6" y="6"/>
                    </a:cubicBezTo>
                    <a:cubicBezTo>
                      <a:pt x="12" y="11"/>
                      <a:pt x="18" y="17"/>
                      <a:pt x="24" y="23"/>
                    </a:cubicBezTo>
                    <a:cubicBezTo>
                      <a:pt x="35" y="33"/>
                      <a:pt x="46" y="42"/>
                      <a:pt x="57" y="51"/>
                    </a:cubicBezTo>
                    <a:cubicBezTo>
                      <a:pt x="64" y="57"/>
                      <a:pt x="72" y="64"/>
                      <a:pt x="79" y="71"/>
                    </a:cubicBezTo>
                    <a:cubicBezTo>
                      <a:pt x="90" y="83"/>
                      <a:pt x="101" y="95"/>
                      <a:pt x="105" y="111"/>
                    </a:cubicBezTo>
                    <a:cubicBezTo>
                      <a:pt x="105" y="112"/>
                      <a:pt x="105" y="114"/>
                      <a:pt x="106" y="115"/>
                    </a:cubicBezTo>
                    <a:cubicBezTo>
                      <a:pt x="77" y="115"/>
                      <a:pt x="48" y="115"/>
                      <a:pt x="19" y="115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2" name="Freeform 127">
                <a:extLst>
                  <a:ext uri="{FF2B5EF4-FFF2-40B4-BE49-F238E27FC236}">
                    <a16:creationId xmlns:a16="http://schemas.microsoft.com/office/drawing/2014/main" id="{7F334C2D-0946-DC40-1F94-D3FD6AAA19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72038" y="4891088"/>
                <a:ext cx="236538" cy="263525"/>
              </a:xfrm>
              <a:custGeom>
                <a:avLst/>
                <a:gdLst>
                  <a:gd name="T0" fmla="*/ 46 w 102"/>
                  <a:gd name="T1" fmla="*/ 16 h 139"/>
                  <a:gd name="T2" fmla="*/ 49 w 102"/>
                  <a:gd name="T3" fmla="*/ 23 h 139"/>
                  <a:gd name="T4" fmla="*/ 54 w 102"/>
                  <a:gd name="T5" fmla="*/ 37 h 139"/>
                  <a:gd name="T6" fmla="*/ 61 w 102"/>
                  <a:gd name="T7" fmla="*/ 59 h 139"/>
                  <a:gd name="T8" fmla="*/ 61 w 102"/>
                  <a:gd name="T9" fmla="*/ 48 h 139"/>
                  <a:gd name="T10" fmla="*/ 70 w 102"/>
                  <a:gd name="T11" fmla="*/ 62 h 139"/>
                  <a:gd name="T12" fmla="*/ 100 w 102"/>
                  <a:gd name="T13" fmla="*/ 108 h 139"/>
                  <a:gd name="T14" fmla="*/ 102 w 102"/>
                  <a:gd name="T15" fmla="*/ 114 h 139"/>
                  <a:gd name="T16" fmla="*/ 78 w 102"/>
                  <a:gd name="T17" fmla="*/ 93 h 139"/>
                  <a:gd name="T18" fmla="*/ 78 w 102"/>
                  <a:gd name="T19" fmla="*/ 93 h 139"/>
                  <a:gd name="T20" fmla="*/ 78 w 102"/>
                  <a:gd name="T21" fmla="*/ 93 h 139"/>
                  <a:gd name="T22" fmla="*/ 83 w 102"/>
                  <a:gd name="T23" fmla="*/ 104 h 139"/>
                  <a:gd name="T24" fmla="*/ 91 w 102"/>
                  <a:gd name="T25" fmla="*/ 130 h 139"/>
                  <a:gd name="T26" fmla="*/ 88 w 102"/>
                  <a:gd name="T27" fmla="*/ 136 h 139"/>
                  <a:gd name="T28" fmla="*/ 82 w 102"/>
                  <a:gd name="T29" fmla="*/ 134 h 139"/>
                  <a:gd name="T30" fmla="*/ 77 w 102"/>
                  <a:gd name="T31" fmla="*/ 126 h 139"/>
                  <a:gd name="T32" fmla="*/ 67 w 102"/>
                  <a:gd name="T33" fmla="*/ 99 h 139"/>
                  <a:gd name="T34" fmla="*/ 66 w 102"/>
                  <a:gd name="T35" fmla="*/ 96 h 139"/>
                  <a:gd name="T36" fmla="*/ 57 w 102"/>
                  <a:gd name="T37" fmla="*/ 139 h 139"/>
                  <a:gd name="T38" fmla="*/ 51 w 102"/>
                  <a:gd name="T39" fmla="*/ 139 h 139"/>
                  <a:gd name="T40" fmla="*/ 50 w 102"/>
                  <a:gd name="T41" fmla="*/ 121 h 139"/>
                  <a:gd name="T42" fmla="*/ 54 w 102"/>
                  <a:gd name="T43" fmla="*/ 98 h 139"/>
                  <a:gd name="T44" fmla="*/ 50 w 102"/>
                  <a:gd name="T45" fmla="*/ 102 h 139"/>
                  <a:gd name="T46" fmla="*/ 41 w 102"/>
                  <a:gd name="T47" fmla="*/ 114 h 139"/>
                  <a:gd name="T48" fmla="*/ 28 w 102"/>
                  <a:gd name="T49" fmla="*/ 125 h 139"/>
                  <a:gd name="T50" fmla="*/ 21 w 102"/>
                  <a:gd name="T51" fmla="*/ 125 h 139"/>
                  <a:gd name="T52" fmla="*/ 21 w 102"/>
                  <a:gd name="T53" fmla="*/ 118 h 139"/>
                  <a:gd name="T54" fmla="*/ 25 w 102"/>
                  <a:gd name="T55" fmla="*/ 112 h 139"/>
                  <a:gd name="T56" fmla="*/ 38 w 102"/>
                  <a:gd name="T57" fmla="*/ 98 h 139"/>
                  <a:gd name="T58" fmla="*/ 41 w 102"/>
                  <a:gd name="T59" fmla="*/ 92 h 139"/>
                  <a:gd name="T60" fmla="*/ 22 w 102"/>
                  <a:gd name="T61" fmla="*/ 100 h 139"/>
                  <a:gd name="T62" fmla="*/ 11 w 102"/>
                  <a:gd name="T63" fmla="*/ 101 h 139"/>
                  <a:gd name="T64" fmla="*/ 6 w 102"/>
                  <a:gd name="T65" fmla="*/ 101 h 139"/>
                  <a:gd name="T66" fmla="*/ 1 w 102"/>
                  <a:gd name="T67" fmla="*/ 98 h 139"/>
                  <a:gd name="T68" fmla="*/ 4 w 102"/>
                  <a:gd name="T69" fmla="*/ 92 h 139"/>
                  <a:gd name="T70" fmla="*/ 21 w 102"/>
                  <a:gd name="T71" fmla="*/ 85 h 139"/>
                  <a:gd name="T72" fmla="*/ 41 w 102"/>
                  <a:gd name="T73" fmla="*/ 79 h 139"/>
                  <a:gd name="T74" fmla="*/ 34 w 102"/>
                  <a:gd name="T75" fmla="*/ 78 h 139"/>
                  <a:gd name="T76" fmla="*/ 6 w 102"/>
                  <a:gd name="T77" fmla="*/ 72 h 139"/>
                  <a:gd name="T78" fmla="*/ 1 w 102"/>
                  <a:gd name="T79" fmla="*/ 66 h 139"/>
                  <a:gd name="T80" fmla="*/ 8 w 102"/>
                  <a:gd name="T81" fmla="*/ 62 h 139"/>
                  <a:gd name="T82" fmla="*/ 30 w 102"/>
                  <a:gd name="T83" fmla="*/ 65 h 139"/>
                  <a:gd name="T84" fmla="*/ 37 w 102"/>
                  <a:gd name="T85" fmla="*/ 65 h 139"/>
                  <a:gd name="T86" fmla="*/ 17 w 102"/>
                  <a:gd name="T87" fmla="*/ 50 h 139"/>
                  <a:gd name="T88" fmla="*/ 16 w 102"/>
                  <a:gd name="T89" fmla="*/ 47 h 139"/>
                  <a:gd name="T90" fmla="*/ 15 w 102"/>
                  <a:gd name="T91" fmla="*/ 38 h 139"/>
                  <a:gd name="T92" fmla="*/ 23 w 102"/>
                  <a:gd name="T93" fmla="*/ 38 h 139"/>
                  <a:gd name="T94" fmla="*/ 39 w 102"/>
                  <a:gd name="T95" fmla="*/ 49 h 139"/>
                  <a:gd name="T96" fmla="*/ 45 w 102"/>
                  <a:gd name="T97" fmla="*/ 55 h 139"/>
                  <a:gd name="T98" fmla="*/ 46 w 102"/>
                  <a:gd name="T99" fmla="*/ 53 h 139"/>
                  <a:gd name="T100" fmla="*/ 45 w 102"/>
                  <a:gd name="T101" fmla="*/ 51 h 139"/>
                  <a:gd name="T102" fmla="*/ 36 w 102"/>
                  <a:gd name="T103" fmla="*/ 22 h 139"/>
                  <a:gd name="T104" fmla="*/ 32 w 102"/>
                  <a:gd name="T105" fmla="*/ 18 h 139"/>
                  <a:gd name="T106" fmla="*/ 17 w 102"/>
                  <a:gd name="T107" fmla="*/ 0 h 139"/>
                  <a:gd name="T108" fmla="*/ 46 w 102"/>
                  <a:gd name="T109" fmla="*/ 15 h 139"/>
                  <a:gd name="T110" fmla="*/ 46 w 102"/>
                  <a:gd name="T111" fmla="*/ 16 h 139"/>
                  <a:gd name="T112" fmla="*/ 46 w 102"/>
                  <a:gd name="T113" fmla="*/ 16 h 139"/>
                  <a:gd name="T114" fmla="*/ 63 w 102"/>
                  <a:gd name="T115" fmla="*/ 72 h 139"/>
                  <a:gd name="T116" fmla="*/ 56 w 102"/>
                  <a:gd name="T117" fmla="*/ 76 h 139"/>
                  <a:gd name="T118" fmla="*/ 64 w 102"/>
                  <a:gd name="T119" fmla="*/ 84 h 139"/>
                  <a:gd name="T120" fmla="*/ 71 w 102"/>
                  <a:gd name="T121" fmla="*/ 76 h 139"/>
                  <a:gd name="T122" fmla="*/ 63 w 102"/>
                  <a:gd name="T123" fmla="*/ 72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39">
                    <a:moveTo>
                      <a:pt x="46" y="16"/>
                    </a:moveTo>
                    <a:cubicBezTo>
                      <a:pt x="47" y="18"/>
                      <a:pt x="48" y="20"/>
                      <a:pt x="49" y="23"/>
                    </a:cubicBezTo>
                    <a:cubicBezTo>
                      <a:pt x="50" y="28"/>
                      <a:pt x="53" y="32"/>
                      <a:pt x="54" y="37"/>
                    </a:cubicBezTo>
                    <a:cubicBezTo>
                      <a:pt x="56" y="44"/>
                      <a:pt x="58" y="51"/>
                      <a:pt x="61" y="59"/>
                    </a:cubicBezTo>
                    <a:cubicBezTo>
                      <a:pt x="61" y="54"/>
                      <a:pt x="61" y="51"/>
                      <a:pt x="61" y="48"/>
                    </a:cubicBezTo>
                    <a:cubicBezTo>
                      <a:pt x="66" y="51"/>
                      <a:pt x="68" y="57"/>
                      <a:pt x="70" y="62"/>
                    </a:cubicBezTo>
                    <a:cubicBezTo>
                      <a:pt x="79" y="78"/>
                      <a:pt x="89" y="93"/>
                      <a:pt x="100" y="108"/>
                    </a:cubicBezTo>
                    <a:cubicBezTo>
                      <a:pt x="101" y="110"/>
                      <a:pt x="102" y="111"/>
                      <a:pt x="102" y="114"/>
                    </a:cubicBezTo>
                    <a:cubicBezTo>
                      <a:pt x="93" y="108"/>
                      <a:pt x="85" y="100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8" y="93"/>
                      <a:pt x="78" y="93"/>
                      <a:pt x="78" y="93"/>
                    </a:cubicBezTo>
                    <a:cubicBezTo>
                      <a:pt x="79" y="97"/>
                      <a:pt x="81" y="100"/>
                      <a:pt x="83" y="104"/>
                    </a:cubicBezTo>
                    <a:cubicBezTo>
                      <a:pt x="87" y="112"/>
                      <a:pt x="91" y="121"/>
                      <a:pt x="91" y="130"/>
                    </a:cubicBezTo>
                    <a:cubicBezTo>
                      <a:pt x="91" y="133"/>
                      <a:pt x="91" y="135"/>
                      <a:pt x="88" y="136"/>
                    </a:cubicBezTo>
                    <a:cubicBezTo>
                      <a:pt x="85" y="137"/>
                      <a:pt x="83" y="136"/>
                      <a:pt x="82" y="134"/>
                    </a:cubicBezTo>
                    <a:cubicBezTo>
                      <a:pt x="80" y="131"/>
                      <a:pt x="78" y="129"/>
                      <a:pt x="77" y="126"/>
                    </a:cubicBezTo>
                    <a:cubicBezTo>
                      <a:pt x="73" y="117"/>
                      <a:pt x="70" y="108"/>
                      <a:pt x="67" y="99"/>
                    </a:cubicBezTo>
                    <a:cubicBezTo>
                      <a:pt x="67" y="98"/>
                      <a:pt x="67" y="97"/>
                      <a:pt x="66" y="96"/>
                    </a:cubicBezTo>
                    <a:cubicBezTo>
                      <a:pt x="65" y="111"/>
                      <a:pt x="66" y="126"/>
                      <a:pt x="57" y="139"/>
                    </a:cubicBezTo>
                    <a:cubicBezTo>
                      <a:pt x="55" y="139"/>
                      <a:pt x="53" y="139"/>
                      <a:pt x="51" y="139"/>
                    </a:cubicBezTo>
                    <a:cubicBezTo>
                      <a:pt x="48" y="133"/>
                      <a:pt x="48" y="127"/>
                      <a:pt x="50" y="121"/>
                    </a:cubicBezTo>
                    <a:cubicBezTo>
                      <a:pt x="51" y="113"/>
                      <a:pt x="53" y="106"/>
                      <a:pt x="54" y="98"/>
                    </a:cubicBezTo>
                    <a:cubicBezTo>
                      <a:pt x="52" y="99"/>
                      <a:pt x="51" y="100"/>
                      <a:pt x="50" y="102"/>
                    </a:cubicBezTo>
                    <a:cubicBezTo>
                      <a:pt x="47" y="106"/>
                      <a:pt x="44" y="110"/>
                      <a:pt x="41" y="114"/>
                    </a:cubicBezTo>
                    <a:cubicBezTo>
                      <a:pt x="37" y="118"/>
                      <a:pt x="33" y="122"/>
                      <a:pt x="28" y="125"/>
                    </a:cubicBezTo>
                    <a:cubicBezTo>
                      <a:pt x="26" y="126"/>
                      <a:pt x="23" y="127"/>
                      <a:pt x="21" y="125"/>
                    </a:cubicBezTo>
                    <a:cubicBezTo>
                      <a:pt x="19" y="123"/>
                      <a:pt x="20" y="121"/>
                      <a:pt x="21" y="118"/>
                    </a:cubicBezTo>
                    <a:cubicBezTo>
                      <a:pt x="22" y="116"/>
                      <a:pt x="23" y="114"/>
                      <a:pt x="25" y="112"/>
                    </a:cubicBezTo>
                    <a:cubicBezTo>
                      <a:pt x="29" y="107"/>
                      <a:pt x="34" y="102"/>
                      <a:pt x="38" y="98"/>
                    </a:cubicBezTo>
                    <a:cubicBezTo>
                      <a:pt x="39" y="96"/>
                      <a:pt x="41" y="95"/>
                      <a:pt x="41" y="92"/>
                    </a:cubicBezTo>
                    <a:cubicBezTo>
                      <a:pt x="35" y="95"/>
                      <a:pt x="28" y="96"/>
                      <a:pt x="22" y="100"/>
                    </a:cubicBezTo>
                    <a:cubicBezTo>
                      <a:pt x="18" y="100"/>
                      <a:pt x="15" y="101"/>
                      <a:pt x="11" y="101"/>
                    </a:cubicBezTo>
                    <a:cubicBezTo>
                      <a:pt x="9" y="101"/>
                      <a:pt x="8" y="102"/>
                      <a:pt x="6" y="101"/>
                    </a:cubicBezTo>
                    <a:cubicBezTo>
                      <a:pt x="4" y="101"/>
                      <a:pt x="1" y="101"/>
                      <a:pt x="1" y="98"/>
                    </a:cubicBezTo>
                    <a:cubicBezTo>
                      <a:pt x="0" y="95"/>
                      <a:pt x="2" y="94"/>
                      <a:pt x="4" y="92"/>
                    </a:cubicBezTo>
                    <a:cubicBezTo>
                      <a:pt x="9" y="88"/>
                      <a:pt x="15" y="87"/>
                      <a:pt x="21" y="85"/>
                    </a:cubicBezTo>
                    <a:cubicBezTo>
                      <a:pt x="27" y="83"/>
                      <a:pt x="34" y="81"/>
                      <a:pt x="41" y="79"/>
                    </a:cubicBezTo>
                    <a:cubicBezTo>
                      <a:pt x="38" y="78"/>
                      <a:pt x="36" y="78"/>
                      <a:pt x="34" y="78"/>
                    </a:cubicBezTo>
                    <a:cubicBezTo>
                      <a:pt x="24" y="77"/>
                      <a:pt x="15" y="76"/>
                      <a:pt x="6" y="72"/>
                    </a:cubicBezTo>
                    <a:cubicBezTo>
                      <a:pt x="3" y="71"/>
                      <a:pt x="0" y="69"/>
                      <a:pt x="1" y="66"/>
                    </a:cubicBezTo>
                    <a:cubicBezTo>
                      <a:pt x="2" y="62"/>
                      <a:pt x="5" y="62"/>
                      <a:pt x="8" y="62"/>
                    </a:cubicBezTo>
                    <a:cubicBezTo>
                      <a:pt x="16" y="61"/>
                      <a:pt x="23" y="63"/>
                      <a:pt x="30" y="65"/>
                    </a:cubicBezTo>
                    <a:cubicBezTo>
                      <a:pt x="32" y="66"/>
                      <a:pt x="34" y="67"/>
                      <a:pt x="37" y="65"/>
                    </a:cubicBezTo>
                    <a:cubicBezTo>
                      <a:pt x="30" y="60"/>
                      <a:pt x="24" y="55"/>
                      <a:pt x="17" y="50"/>
                    </a:cubicBezTo>
                    <a:cubicBezTo>
                      <a:pt x="17" y="49"/>
                      <a:pt x="16" y="48"/>
                      <a:pt x="16" y="47"/>
                    </a:cubicBezTo>
                    <a:cubicBezTo>
                      <a:pt x="14" y="44"/>
                      <a:pt x="12" y="41"/>
                      <a:pt x="15" y="38"/>
                    </a:cubicBezTo>
                    <a:cubicBezTo>
                      <a:pt x="17" y="35"/>
                      <a:pt x="20" y="36"/>
                      <a:pt x="23" y="38"/>
                    </a:cubicBezTo>
                    <a:cubicBezTo>
                      <a:pt x="29" y="40"/>
                      <a:pt x="34" y="45"/>
                      <a:pt x="39" y="49"/>
                    </a:cubicBezTo>
                    <a:cubicBezTo>
                      <a:pt x="41" y="51"/>
                      <a:pt x="42" y="54"/>
                      <a:pt x="45" y="55"/>
                    </a:cubicBezTo>
                    <a:cubicBezTo>
                      <a:pt x="46" y="54"/>
                      <a:pt x="46" y="54"/>
                      <a:pt x="46" y="53"/>
                    </a:cubicBezTo>
                    <a:cubicBezTo>
                      <a:pt x="46" y="53"/>
                      <a:pt x="45" y="52"/>
                      <a:pt x="45" y="51"/>
                    </a:cubicBezTo>
                    <a:cubicBezTo>
                      <a:pt x="41" y="42"/>
                      <a:pt x="36" y="33"/>
                      <a:pt x="36" y="22"/>
                    </a:cubicBezTo>
                    <a:cubicBezTo>
                      <a:pt x="36" y="20"/>
                      <a:pt x="34" y="19"/>
                      <a:pt x="32" y="18"/>
                    </a:cubicBezTo>
                    <a:cubicBezTo>
                      <a:pt x="26" y="13"/>
                      <a:pt x="21" y="7"/>
                      <a:pt x="17" y="0"/>
                    </a:cubicBezTo>
                    <a:cubicBezTo>
                      <a:pt x="29" y="2"/>
                      <a:pt x="38" y="7"/>
                      <a:pt x="46" y="15"/>
                    </a:cubicBezTo>
                    <a:cubicBezTo>
                      <a:pt x="46" y="15"/>
                      <a:pt x="46" y="16"/>
                      <a:pt x="46" y="16"/>
                    </a:cubicBezTo>
                    <a:cubicBezTo>
                      <a:pt x="46" y="16"/>
                      <a:pt x="46" y="16"/>
                      <a:pt x="46" y="16"/>
                    </a:cubicBezTo>
                    <a:close/>
                    <a:moveTo>
                      <a:pt x="63" y="72"/>
                    </a:moveTo>
                    <a:cubicBezTo>
                      <a:pt x="61" y="72"/>
                      <a:pt x="56" y="70"/>
                      <a:pt x="56" y="76"/>
                    </a:cubicBezTo>
                    <a:cubicBezTo>
                      <a:pt x="55" y="80"/>
                      <a:pt x="60" y="84"/>
                      <a:pt x="64" y="84"/>
                    </a:cubicBezTo>
                    <a:cubicBezTo>
                      <a:pt x="68" y="84"/>
                      <a:pt x="71" y="80"/>
                      <a:pt x="71" y="76"/>
                    </a:cubicBezTo>
                    <a:cubicBezTo>
                      <a:pt x="71" y="70"/>
                      <a:pt x="67" y="72"/>
                      <a:pt x="63" y="7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3" name="Freeform 128">
                <a:extLst>
                  <a:ext uri="{FF2B5EF4-FFF2-40B4-BE49-F238E27FC236}">
                    <a16:creationId xmlns:a16="http://schemas.microsoft.com/office/drawing/2014/main" id="{6373D567-07D5-4C34-10A3-FDEA3B39C4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8363" y="4740276"/>
                <a:ext cx="331788" cy="414338"/>
              </a:xfrm>
              <a:custGeom>
                <a:avLst/>
                <a:gdLst>
                  <a:gd name="T0" fmla="*/ 126 w 143"/>
                  <a:gd name="T1" fmla="*/ 218 h 218"/>
                  <a:gd name="T2" fmla="*/ 115 w 143"/>
                  <a:gd name="T3" fmla="*/ 197 h 218"/>
                  <a:gd name="T4" fmla="*/ 114 w 143"/>
                  <a:gd name="T5" fmla="*/ 197 h 218"/>
                  <a:gd name="T6" fmla="*/ 104 w 143"/>
                  <a:gd name="T7" fmla="*/ 150 h 218"/>
                  <a:gd name="T8" fmla="*/ 88 w 143"/>
                  <a:gd name="T9" fmla="*/ 119 h 218"/>
                  <a:gd name="T10" fmla="*/ 77 w 143"/>
                  <a:gd name="T11" fmla="*/ 138 h 218"/>
                  <a:gd name="T12" fmla="*/ 62 w 143"/>
                  <a:gd name="T13" fmla="*/ 157 h 218"/>
                  <a:gd name="T14" fmla="*/ 84 w 143"/>
                  <a:gd name="T15" fmla="*/ 158 h 218"/>
                  <a:gd name="T16" fmla="*/ 88 w 143"/>
                  <a:gd name="T17" fmla="*/ 162 h 218"/>
                  <a:gd name="T18" fmla="*/ 75 w 143"/>
                  <a:gd name="T19" fmla="*/ 178 h 218"/>
                  <a:gd name="T20" fmla="*/ 89 w 143"/>
                  <a:gd name="T21" fmla="*/ 218 h 218"/>
                  <a:gd name="T22" fmla="*/ 77 w 143"/>
                  <a:gd name="T23" fmla="*/ 201 h 218"/>
                  <a:gd name="T24" fmla="*/ 54 w 143"/>
                  <a:gd name="T25" fmla="*/ 190 h 218"/>
                  <a:gd name="T26" fmla="*/ 73 w 143"/>
                  <a:gd name="T27" fmla="*/ 193 h 218"/>
                  <a:gd name="T28" fmla="*/ 74 w 143"/>
                  <a:gd name="T29" fmla="*/ 194 h 218"/>
                  <a:gd name="T30" fmla="*/ 63 w 143"/>
                  <a:gd name="T31" fmla="*/ 169 h 218"/>
                  <a:gd name="T32" fmla="*/ 28 w 143"/>
                  <a:gd name="T33" fmla="*/ 160 h 218"/>
                  <a:gd name="T34" fmla="*/ 52 w 143"/>
                  <a:gd name="T35" fmla="*/ 141 h 218"/>
                  <a:gd name="T36" fmla="*/ 10 w 143"/>
                  <a:gd name="T37" fmla="*/ 136 h 218"/>
                  <a:gd name="T38" fmla="*/ 0 w 143"/>
                  <a:gd name="T39" fmla="*/ 129 h 218"/>
                  <a:gd name="T40" fmla="*/ 46 w 143"/>
                  <a:gd name="T41" fmla="*/ 122 h 218"/>
                  <a:gd name="T42" fmla="*/ 71 w 143"/>
                  <a:gd name="T43" fmla="*/ 93 h 218"/>
                  <a:gd name="T44" fmla="*/ 87 w 143"/>
                  <a:gd name="T45" fmla="*/ 92 h 218"/>
                  <a:gd name="T46" fmla="*/ 79 w 143"/>
                  <a:gd name="T47" fmla="*/ 107 h 218"/>
                  <a:gd name="T48" fmla="*/ 101 w 143"/>
                  <a:gd name="T49" fmla="*/ 128 h 218"/>
                  <a:gd name="T50" fmla="*/ 101 w 143"/>
                  <a:gd name="T51" fmla="*/ 76 h 218"/>
                  <a:gd name="T52" fmla="*/ 82 w 143"/>
                  <a:gd name="T53" fmla="*/ 25 h 218"/>
                  <a:gd name="T54" fmla="*/ 99 w 143"/>
                  <a:gd name="T55" fmla="*/ 48 h 218"/>
                  <a:gd name="T56" fmla="*/ 103 w 143"/>
                  <a:gd name="T57" fmla="*/ 48 h 218"/>
                  <a:gd name="T58" fmla="*/ 115 w 143"/>
                  <a:gd name="T59" fmla="*/ 0 h 218"/>
                  <a:gd name="T60" fmla="*/ 103 w 143"/>
                  <a:gd name="T61" fmla="*/ 86 h 218"/>
                  <a:gd name="T62" fmla="*/ 143 w 143"/>
                  <a:gd name="T63" fmla="*/ 59 h 218"/>
                  <a:gd name="T64" fmla="*/ 103 w 143"/>
                  <a:gd name="T65" fmla="*/ 110 h 218"/>
                  <a:gd name="T66" fmla="*/ 106 w 143"/>
                  <a:gd name="T67" fmla="*/ 143 h 218"/>
                  <a:gd name="T68" fmla="*/ 123 w 143"/>
                  <a:gd name="T69" fmla="*/ 203 h 218"/>
                  <a:gd name="T70" fmla="*/ 80 w 143"/>
                  <a:gd name="T71" fmla="*/ 121 h 218"/>
                  <a:gd name="T72" fmla="*/ 74 w 143"/>
                  <a:gd name="T73" fmla="*/ 110 h 218"/>
                  <a:gd name="T74" fmla="*/ 50 w 143"/>
                  <a:gd name="T75" fmla="*/ 126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218">
                    <a:moveTo>
                      <a:pt x="123" y="203"/>
                    </a:moveTo>
                    <a:cubicBezTo>
                      <a:pt x="121" y="208"/>
                      <a:pt x="124" y="213"/>
                      <a:pt x="126" y="218"/>
                    </a:cubicBezTo>
                    <a:cubicBezTo>
                      <a:pt x="122" y="218"/>
                      <a:pt x="119" y="218"/>
                      <a:pt x="116" y="218"/>
                    </a:cubicBezTo>
                    <a:cubicBezTo>
                      <a:pt x="120" y="211"/>
                      <a:pt x="119" y="204"/>
                      <a:pt x="115" y="197"/>
                    </a:cubicBezTo>
                    <a:cubicBezTo>
                      <a:pt x="115" y="197"/>
                      <a:pt x="115" y="197"/>
                      <a:pt x="115" y="197"/>
                    </a:cubicBezTo>
                    <a:cubicBezTo>
                      <a:pt x="115" y="197"/>
                      <a:pt x="114" y="197"/>
                      <a:pt x="114" y="197"/>
                    </a:cubicBezTo>
                    <a:cubicBezTo>
                      <a:pt x="114" y="196"/>
                      <a:pt x="114" y="194"/>
                      <a:pt x="114" y="193"/>
                    </a:cubicBezTo>
                    <a:cubicBezTo>
                      <a:pt x="110" y="179"/>
                      <a:pt x="106" y="164"/>
                      <a:pt x="104" y="150"/>
                    </a:cubicBezTo>
                    <a:cubicBezTo>
                      <a:pt x="103" y="143"/>
                      <a:pt x="103" y="136"/>
                      <a:pt x="98" y="130"/>
                    </a:cubicBezTo>
                    <a:cubicBezTo>
                      <a:pt x="96" y="126"/>
                      <a:pt x="93" y="122"/>
                      <a:pt x="88" y="119"/>
                    </a:cubicBezTo>
                    <a:cubicBezTo>
                      <a:pt x="88" y="122"/>
                      <a:pt x="87" y="125"/>
                      <a:pt x="86" y="128"/>
                    </a:cubicBezTo>
                    <a:cubicBezTo>
                      <a:pt x="84" y="132"/>
                      <a:pt x="81" y="135"/>
                      <a:pt x="77" y="138"/>
                    </a:cubicBezTo>
                    <a:cubicBezTo>
                      <a:pt x="74" y="140"/>
                      <a:pt x="70" y="143"/>
                      <a:pt x="66" y="145"/>
                    </a:cubicBezTo>
                    <a:cubicBezTo>
                      <a:pt x="59" y="149"/>
                      <a:pt x="59" y="149"/>
                      <a:pt x="62" y="157"/>
                    </a:cubicBezTo>
                    <a:cubicBezTo>
                      <a:pt x="65" y="164"/>
                      <a:pt x="67" y="170"/>
                      <a:pt x="70" y="178"/>
                    </a:cubicBezTo>
                    <a:cubicBezTo>
                      <a:pt x="73" y="168"/>
                      <a:pt x="79" y="164"/>
                      <a:pt x="84" y="158"/>
                    </a:cubicBezTo>
                    <a:cubicBezTo>
                      <a:pt x="85" y="158"/>
                      <a:pt x="87" y="155"/>
                      <a:pt x="88" y="157"/>
                    </a:cubicBezTo>
                    <a:cubicBezTo>
                      <a:pt x="89" y="158"/>
                      <a:pt x="88" y="160"/>
                      <a:pt x="88" y="162"/>
                    </a:cubicBezTo>
                    <a:cubicBezTo>
                      <a:pt x="88" y="162"/>
                      <a:pt x="88" y="163"/>
                      <a:pt x="88" y="163"/>
                    </a:cubicBezTo>
                    <a:cubicBezTo>
                      <a:pt x="84" y="169"/>
                      <a:pt x="82" y="176"/>
                      <a:pt x="75" y="178"/>
                    </a:cubicBezTo>
                    <a:cubicBezTo>
                      <a:pt x="71" y="180"/>
                      <a:pt x="72" y="183"/>
                      <a:pt x="73" y="186"/>
                    </a:cubicBezTo>
                    <a:cubicBezTo>
                      <a:pt x="78" y="196"/>
                      <a:pt x="83" y="207"/>
                      <a:pt x="89" y="218"/>
                    </a:cubicBezTo>
                    <a:cubicBezTo>
                      <a:pt x="87" y="218"/>
                      <a:pt x="86" y="218"/>
                      <a:pt x="84" y="218"/>
                    </a:cubicBezTo>
                    <a:cubicBezTo>
                      <a:pt x="83" y="212"/>
                      <a:pt x="80" y="207"/>
                      <a:pt x="77" y="201"/>
                    </a:cubicBezTo>
                    <a:cubicBezTo>
                      <a:pt x="76" y="199"/>
                      <a:pt x="75" y="200"/>
                      <a:pt x="73" y="200"/>
                    </a:cubicBezTo>
                    <a:cubicBezTo>
                      <a:pt x="66" y="201"/>
                      <a:pt x="57" y="196"/>
                      <a:pt x="54" y="190"/>
                    </a:cubicBezTo>
                    <a:cubicBezTo>
                      <a:pt x="59" y="189"/>
                      <a:pt x="64" y="190"/>
                      <a:pt x="69" y="192"/>
                    </a:cubicBezTo>
                    <a:cubicBezTo>
                      <a:pt x="70" y="193"/>
                      <a:pt x="72" y="195"/>
                      <a:pt x="73" y="193"/>
                    </a:cubicBezTo>
                    <a:cubicBezTo>
                      <a:pt x="73" y="193"/>
                      <a:pt x="73" y="194"/>
                      <a:pt x="73" y="194"/>
                    </a:cubicBezTo>
                    <a:cubicBezTo>
                      <a:pt x="73" y="194"/>
                      <a:pt x="73" y="194"/>
                      <a:pt x="74" y="194"/>
                    </a:cubicBezTo>
                    <a:cubicBezTo>
                      <a:pt x="73" y="194"/>
                      <a:pt x="73" y="193"/>
                      <a:pt x="73" y="193"/>
                    </a:cubicBezTo>
                    <a:cubicBezTo>
                      <a:pt x="70" y="185"/>
                      <a:pt x="66" y="177"/>
                      <a:pt x="63" y="169"/>
                    </a:cubicBezTo>
                    <a:cubicBezTo>
                      <a:pt x="62" y="166"/>
                      <a:pt x="60" y="167"/>
                      <a:pt x="59" y="168"/>
                    </a:cubicBezTo>
                    <a:cubicBezTo>
                      <a:pt x="49" y="171"/>
                      <a:pt x="35" y="168"/>
                      <a:pt x="28" y="160"/>
                    </a:cubicBezTo>
                    <a:cubicBezTo>
                      <a:pt x="39" y="158"/>
                      <a:pt x="50" y="159"/>
                      <a:pt x="61" y="163"/>
                    </a:cubicBezTo>
                    <a:cubicBezTo>
                      <a:pt x="58" y="155"/>
                      <a:pt x="55" y="148"/>
                      <a:pt x="52" y="141"/>
                    </a:cubicBezTo>
                    <a:cubicBezTo>
                      <a:pt x="51" y="139"/>
                      <a:pt x="50" y="140"/>
                      <a:pt x="48" y="140"/>
                    </a:cubicBezTo>
                    <a:cubicBezTo>
                      <a:pt x="35" y="143"/>
                      <a:pt x="22" y="141"/>
                      <a:pt x="10" y="136"/>
                    </a:cubicBezTo>
                    <a:cubicBezTo>
                      <a:pt x="6" y="134"/>
                      <a:pt x="3" y="133"/>
                      <a:pt x="0" y="129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18" y="125"/>
                      <a:pt x="35" y="125"/>
                      <a:pt x="51" y="137"/>
                    </a:cubicBezTo>
                    <a:cubicBezTo>
                      <a:pt x="49" y="131"/>
                      <a:pt x="47" y="127"/>
                      <a:pt x="46" y="122"/>
                    </a:cubicBezTo>
                    <a:cubicBezTo>
                      <a:pt x="52" y="120"/>
                      <a:pt x="59" y="117"/>
                      <a:pt x="65" y="113"/>
                    </a:cubicBezTo>
                    <a:cubicBezTo>
                      <a:pt x="74" y="106"/>
                      <a:pt x="75" y="104"/>
                      <a:pt x="71" y="93"/>
                    </a:cubicBezTo>
                    <a:cubicBezTo>
                      <a:pt x="77" y="90"/>
                      <a:pt x="82" y="88"/>
                      <a:pt x="89" y="88"/>
                    </a:cubicBezTo>
                    <a:cubicBezTo>
                      <a:pt x="88" y="89"/>
                      <a:pt x="88" y="91"/>
                      <a:pt x="87" y="92"/>
                    </a:cubicBezTo>
                    <a:cubicBezTo>
                      <a:pt x="86" y="94"/>
                      <a:pt x="85" y="97"/>
                      <a:pt x="83" y="99"/>
                    </a:cubicBezTo>
                    <a:cubicBezTo>
                      <a:pt x="82" y="102"/>
                      <a:pt x="79" y="104"/>
                      <a:pt x="79" y="107"/>
                    </a:cubicBezTo>
                    <a:cubicBezTo>
                      <a:pt x="80" y="109"/>
                      <a:pt x="83" y="110"/>
                      <a:pt x="86" y="112"/>
                    </a:cubicBezTo>
                    <a:cubicBezTo>
                      <a:pt x="91" y="117"/>
                      <a:pt x="96" y="123"/>
                      <a:pt x="101" y="128"/>
                    </a:cubicBezTo>
                    <a:cubicBezTo>
                      <a:pt x="101" y="125"/>
                      <a:pt x="101" y="121"/>
                      <a:pt x="100" y="118"/>
                    </a:cubicBezTo>
                    <a:cubicBezTo>
                      <a:pt x="99" y="104"/>
                      <a:pt x="99" y="90"/>
                      <a:pt x="101" y="76"/>
                    </a:cubicBezTo>
                    <a:cubicBezTo>
                      <a:pt x="102" y="63"/>
                      <a:pt x="99" y="52"/>
                      <a:pt x="93" y="42"/>
                    </a:cubicBezTo>
                    <a:cubicBezTo>
                      <a:pt x="90" y="36"/>
                      <a:pt x="86" y="30"/>
                      <a:pt x="82" y="25"/>
                    </a:cubicBezTo>
                    <a:cubicBezTo>
                      <a:pt x="82" y="24"/>
                      <a:pt x="83" y="23"/>
                      <a:pt x="83" y="22"/>
                    </a:cubicBezTo>
                    <a:cubicBezTo>
                      <a:pt x="90" y="31"/>
                      <a:pt x="95" y="39"/>
                      <a:pt x="99" y="48"/>
                    </a:cubicBezTo>
                    <a:cubicBezTo>
                      <a:pt x="100" y="49"/>
                      <a:pt x="100" y="52"/>
                      <a:pt x="102" y="51"/>
                    </a:cubicBezTo>
                    <a:cubicBezTo>
                      <a:pt x="104" y="51"/>
                      <a:pt x="103" y="49"/>
                      <a:pt x="103" y="48"/>
                    </a:cubicBezTo>
                    <a:cubicBezTo>
                      <a:pt x="106" y="32"/>
                      <a:pt x="109" y="17"/>
                      <a:pt x="114" y="2"/>
                    </a:cubicBezTo>
                    <a:cubicBezTo>
                      <a:pt x="114" y="1"/>
                      <a:pt x="115" y="1"/>
                      <a:pt x="115" y="0"/>
                    </a:cubicBezTo>
                    <a:cubicBezTo>
                      <a:pt x="116" y="0"/>
                      <a:pt x="117" y="1"/>
                      <a:pt x="117" y="1"/>
                    </a:cubicBezTo>
                    <a:cubicBezTo>
                      <a:pt x="108" y="29"/>
                      <a:pt x="103" y="57"/>
                      <a:pt x="103" y="86"/>
                    </a:cubicBezTo>
                    <a:cubicBezTo>
                      <a:pt x="112" y="71"/>
                      <a:pt x="125" y="60"/>
                      <a:pt x="143" y="57"/>
                    </a:cubicBezTo>
                    <a:cubicBezTo>
                      <a:pt x="143" y="58"/>
                      <a:pt x="143" y="58"/>
                      <a:pt x="143" y="59"/>
                    </a:cubicBezTo>
                    <a:cubicBezTo>
                      <a:pt x="136" y="61"/>
                      <a:pt x="130" y="63"/>
                      <a:pt x="124" y="67"/>
                    </a:cubicBezTo>
                    <a:cubicBezTo>
                      <a:pt x="110" y="78"/>
                      <a:pt x="101" y="91"/>
                      <a:pt x="103" y="110"/>
                    </a:cubicBezTo>
                    <a:cubicBezTo>
                      <a:pt x="103" y="120"/>
                      <a:pt x="104" y="129"/>
                      <a:pt x="105" y="138"/>
                    </a:cubicBezTo>
                    <a:cubicBezTo>
                      <a:pt x="105" y="140"/>
                      <a:pt x="106" y="141"/>
                      <a:pt x="106" y="143"/>
                    </a:cubicBezTo>
                    <a:cubicBezTo>
                      <a:pt x="109" y="162"/>
                      <a:pt x="113" y="180"/>
                      <a:pt x="119" y="198"/>
                    </a:cubicBezTo>
                    <a:cubicBezTo>
                      <a:pt x="120" y="200"/>
                      <a:pt x="121" y="202"/>
                      <a:pt x="123" y="203"/>
                    </a:cubicBezTo>
                    <a:close/>
                    <a:moveTo>
                      <a:pt x="58" y="147"/>
                    </a:moveTo>
                    <a:cubicBezTo>
                      <a:pt x="64" y="136"/>
                      <a:pt x="70" y="127"/>
                      <a:pt x="80" y="121"/>
                    </a:cubicBezTo>
                    <a:cubicBezTo>
                      <a:pt x="87" y="116"/>
                      <a:pt x="87" y="116"/>
                      <a:pt x="80" y="111"/>
                    </a:cubicBezTo>
                    <a:cubicBezTo>
                      <a:pt x="78" y="110"/>
                      <a:pt x="77" y="108"/>
                      <a:pt x="74" y="110"/>
                    </a:cubicBezTo>
                    <a:cubicBezTo>
                      <a:pt x="68" y="116"/>
                      <a:pt x="60" y="121"/>
                      <a:pt x="52" y="123"/>
                    </a:cubicBezTo>
                    <a:cubicBezTo>
                      <a:pt x="50" y="123"/>
                      <a:pt x="49" y="124"/>
                      <a:pt x="50" y="126"/>
                    </a:cubicBezTo>
                    <a:cubicBezTo>
                      <a:pt x="53" y="132"/>
                      <a:pt x="55" y="139"/>
                      <a:pt x="58" y="14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4" name="Freeform 129">
                <a:extLst>
                  <a:ext uri="{FF2B5EF4-FFF2-40B4-BE49-F238E27FC236}">
                    <a16:creationId xmlns:a16="http://schemas.microsoft.com/office/drawing/2014/main" id="{64A74343-38A0-6941-DF8B-B482FBAD3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433888"/>
                <a:ext cx="161925" cy="157163"/>
              </a:xfrm>
              <a:custGeom>
                <a:avLst/>
                <a:gdLst>
                  <a:gd name="T0" fmla="*/ 0 w 70"/>
                  <a:gd name="T1" fmla="*/ 47 h 83"/>
                  <a:gd name="T2" fmla="*/ 13 w 70"/>
                  <a:gd name="T3" fmla="*/ 49 h 83"/>
                  <a:gd name="T4" fmla="*/ 14 w 70"/>
                  <a:gd name="T5" fmla="*/ 46 h 83"/>
                  <a:gd name="T6" fmla="*/ 9 w 70"/>
                  <a:gd name="T7" fmla="*/ 25 h 83"/>
                  <a:gd name="T8" fmla="*/ 20 w 70"/>
                  <a:gd name="T9" fmla="*/ 4 h 83"/>
                  <a:gd name="T10" fmla="*/ 37 w 70"/>
                  <a:gd name="T11" fmla="*/ 11 h 83"/>
                  <a:gd name="T12" fmla="*/ 43 w 70"/>
                  <a:gd name="T13" fmla="*/ 14 h 83"/>
                  <a:gd name="T14" fmla="*/ 58 w 70"/>
                  <a:gd name="T15" fmla="*/ 15 h 83"/>
                  <a:gd name="T16" fmla="*/ 60 w 70"/>
                  <a:gd name="T17" fmla="*/ 30 h 83"/>
                  <a:gd name="T18" fmla="*/ 60 w 70"/>
                  <a:gd name="T19" fmla="*/ 35 h 83"/>
                  <a:gd name="T20" fmla="*/ 67 w 70"/>
                  <a:gd name="T21" fmla="*/ 55 h 83"/>
                  <a:gd name="T22" fmla="*/ 46 w 70"/>
                  <a:gd name="T23" fmla="*/ 63 h 83"/>
                  <a:gd name="T24" fmla="*/ 43 w 70"/>
                  <a:gd name="T25" fmla="*/ 62 h 83"/>
                  <a:gd name="T26" fmla="*/ 39 w 70"/>
                  <a:gd name="T27" fmla="*/ 66 h 83"/>
                  <a:gd name="T28" fmla="*/ 40 w 70"/>
                  <a:gd name="T29" fmla="*/ 70 h 83"/>
                  <a:gd name="T30" fmla="*/ 40 w 70"/>
                  <a:gd name="T31" fmla="*/ 80 h 83"/>
                  <a:gd name="T32" fmla="*/ 40 w 70"/>
                  <a:gd name="T33" fmla="*/ 83 h 83"/>
                  <a:gd name="T34" fmla="*/ 36 w 70"/>
                  <a:gd name="T35" fmla="*/ 82 h 83"/>
                  <a:gd name="T36" fmla="*/ 23 w 70"/>
                  <a:gd name="T37" fmla="*/ 67 h 83"/>
                  <a:gd name="T38" fmla="*/ 12 w 70"/>
                  <a:gd name="T39" fmla="*/ 60 h 83"/>
                  <a:gd name="T40" fmla="*/ 11 w 70"/>
                  <a:gd name="T41" fmla="*/ 60 h 83"/>
                  <a:gd name="T42" fmla="*/ 0 w 70"/>
                  <a:gd name="T43" fmla="*/ 55 h 83"/>
                  <a:gd name="T44" fmla="*/ 0 w 70"/>
                  <a:gd name="T45" fmla="*/ 4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0" h="83">
                    <a:moveTo>
                      <a:pt x="0" y="47"/>
                    </a:moveTo>
                    <a:cubicBezTo>
                      <a:pt x="4" y="49"/>
                      <a:pt x="8" y="48"/>
                      <a:pt x="13" y="49"/>
                    </a:cubicBezTo>
                    <a:cubicBezTo>
                      <a:pt x="16" y="50"/>
                      <a:pt x="15" y="47"/>
                      <a:pt x="14" y="46"/>
                    </a:cubicBezTo>
                    <a:cubicBezTo>
                      <a:pt x="10" y="39"/>
                      <a:pt x="8" y="33"/>
                      <a:pt x="9" y="25"/>
                    </a:cubicBezTo>
                    <a:cubicBezTo>
                      <a:pt x="9" y="17"/>
                      <a:pt x="13" y="9"/>
                      <a:pt x="20" y="4"/>
                    </a:cubicBezTo>
                    <a:cubicBezTo>
                      <a:pt x="27" y="0"/>
                      <a:pt x="35" y="2"/>
                      <a:pt x="37" y="11"/>
                    </a:cubicBezTo>
                    <a:cubicBezTo>
                      <a:pt x="38" y="15"/>
                      <a:pt x="40" y="15"/>
                      <a:pt x="43" y="14"/>
                    </a:cubicBezTo>
                    <a:cubicBezTo>
                      <a:pt x="48" y="13"/>
                      <a:pt x="53" y="13"/>
                      <a:pt x="58" y="15"/>
                    </a:cubicBezTo>
                    <a:cubicBezTo>
                      <a:pt x="65" y="18"/>
                      <a:pt x="66" y="25"/>
                      <a:pt x="60" y="30"/>
                    </a:cubicBezTo>
                    <a:cubicBezTo>
                      <a:pt x="58" y="32"/>
                      <a:pt x="58" y="33"/>
                      <a:pt x="60" y="35"/>
                    </a:cubicBezTo>
                    <a:cubicBezTo>
                      <a:pt x="68" y="40"/>
                      <a:pt x="70" y="48"/>
                      <a:pt x="67" y="55"/>
                    </a:cubicBezTo>
                    <a:cubicBezTo>
                      <a:pt x="63" y="62"/>
                      <a:pt x="54" y="66"/>
                      <a:pt x="46" y="63"/>
                    </a:cubicBezTo>
                    <a:cubicBezTo>
                      <a:pt x="45" y="63"/>
                      <a:pt x="44" y="63"/>
                      <a:pt x="43" y="62"/>
                    </a:cubicBezTo>
                    <a:cubicBezTo>
                      <a:pt x="40" y="61"/>
                      <a:pt x="38" y="62"/>
                      <a:pt x="39" y="66"/>
                    </a:cubicBezTo>
                    <a:cubicBezTo>
                      <a:pt x="40" y="67"/>
                      <a:pt x="40" y="68"/>
                      <a:pt x="40" y="70"/>
                    </a:cubicBezTo>
                    <a:cubicBezTo>
                      <a:pt x="40" y="73"/>
                      <a:pt x="40" y="77"/>
                      <a:pt x="40" y="80"/>
                    </a:cubicBezTo>
                    <a:cubicBezTo>
                      <a:pt x="40" y="81"/>
                      <a:pt x="41" y="82"/>
                      <a:pt x="40" y="83"/>
                    </a:cubicBezTo>
                    <a:cubicBezTo>
                      <a:pt x="38" y="83"/>
                      <a:pt x="37" y="83"/>
                      <a:pt x="36" y="82"/>
                    </a:cubicBezTo>
                    <a:cubicBezTo>
                      <a:pt x="33" y="76"/>
                      <a:pt x="26" y="73"/>
                      <a:pt x="23" y="67"/>
                    </a:cubicBezTo>
                    <a:cubicBezTo>
                      <a:pt x="21" y="60"/>
                      <a:pt x="17" y="60"/>
                      <a:pt x="12" y="60"/>
                    </a:cubicBezTo>
                    <a:cubicBezTo>
                      <a:pt x="11" y="60"/>
                      <a:pt x="11" y="60"/>
                      <a:pt x="11" y="60"/>
                    </a:cubicBezTo>
                    <a:cubicBezTo>
                      <a:pt x="8" y="58"/>
                      <a:pt x="4" y="56"/>
                      <a:pt x="0" y="55"/>
                    </a:cubicBezTo>
                    <a:cubicBezTo>
                      <a:pt x="0" y="52"/>
                      <a:pt x="0" y="50"/>
                      <a:pt x="0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5" name="Freeform 130">
                <a:extLst>
                  <a:ext uri="{FF2B5EF4-FFF2-40B4-BE49-F238E27FC236}">
                    <a16:creationId xmlns:a16="http://schemas.microsoft.com/office/drawing/2014/main" id="{D65A1C93-7074-83A3-3F9B-E8C16EAED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28113" y="4486276"/>
                <a:ext cx="119063" cy="161925"/>
              </a:xfrm>
              <a:custGeom>
                <a:avLst/>
                <a:gdLst>
                  <a:gd name="T0" fmla="*/ 20 w 51"/>
                  <a:gd name="T1" fmla="*/ 82 h 85"/>
                  <a:gd name="T2" fmla="*/ 17 w 51"/>
                  <a:gd name="T3" fmla="*/ 81 h 85"/>
                  <a:gd name="T4" fmla="*/ 5 w 51"/>
                  <a:gd name="T5" fmla="*/ 34 h 85"/>
                  <a:gd name="T6" fmla="*/ 34 w 51"/>
                  <a:gd name="T7" fmla="*/ 0 h 85"/>
                  <a:gd name="T8" fmla="*/ 28 w 51"/>
                  <a:gd name="T9" fmla="*/ 22 h 85"/>
                  <a:gd name="T10" fmla="*/ 51 w 51"/>
                  <a:gd name="T11" fmla="*/ 8 h 85"/>
                  <a:gd name="T12" fmla="*/ 51 w 51"/>
                  <a:gd name="T13" fmla="*/ 17 h 85"/>
                  <a:gd name="T14" fmla="*/ 48 w 51"/>
                  <a:gd name="T15" fmla="*/ 23 h 85"/>
                  <a:gd name="T16" fmla="*/ 51 w 51"/>
                  <a:gd name="T17" fmla="*/ 23 h 85"/>
                  <a:gd name="T18" fmla="*/ 51 w 51"/>
                  <a:gd name="T19" fmla="*/ 82 h 85"/>
                  <a:gd name="T20" fmla="*/ 20 w 51"/>
                  <a:gd name="T21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85">
                    <a:moveTo>
                      <a:pt x="20" y="82"/>
                    </a:moveTo>
                    <a:cubicBezTo>
                      <a:pt x="19" y="81"/>
                      <a:pt x="18" y="81"/>
                      <a:pt x="17" y="81"/>
                    </a:cubicBezTo>
                    <a:cubicBezTo>
                      <a:pt x="3" y="68"/>
                      <a:pt x="0" y="52"/>
                      <a:pt x="5" y="34"/>
                    </a:cubicBezTo>
                    <a:cubicBezTo>
                      <a:pt x="10" y="19"/>
                      <a:pt x="18" y="6"/>
                      <a:pt x="34" y="0"/>
                    </a:cubicBezTo>
                    <a:cubicBezTo>
                      <a:pt x="33" y="8"/>
                      <a:pt x="29" y="14"/>
                      <a:pt x="28" y="22"/>
                    </a:cubicBezTo>
                    <a:cubicBezTo>
                      <a:pt x="36" y="16"/>
                      <a:pt x="42" y="9"/>
                      <a:pt x="51" y="8"/>
                    </a:cubicBezTo>
                    <a:cubicBezTo>
                      <a:pt x="51" y="11"/>
                      <a:pt x="51" y="14"/>
                      <a:pt x="51" y="17"/>
                    </a:cubicBezTo>
                    <a:cubicBezTo>
                      <a:pt x="50" y="19"/>
                      <a:pt x="48" y="21"/>
                      <a:pt x="48" y="23"/>
                    </a:cubicBezTo>
                    <a:cubicBezTo>
                      <a:pt x="49" y="24"/>
                      <a:pt x="50" y="22"/>
                      <a:pt x="51" y="23"/>
                    </a:cubicBezTo>
                    <a:cubicBezTo>
                      <a:pt x="51" y="43"/>
                      <a:pt x="51" y="62"/>
                      <a:pt x="51" y="82"/>
                    </a:cubicBezTo>
                    <a:cubicBezTo>
                      <a:pt x="41" y="85"/>
                      <a:pt x="30" y="85"/>
                      <a:pt x="20" y="8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6" name="Freeform 131">
                <a:extLst>
                  <a:ext uri="{FF2B5EF4-FFF2-40B4-BE49-F238E27FC236}">
                    <a16:creationId xmlns:a16="http://schemas.microsoft.com/office/drawing/2014/main" id="{29C9AB9B-E96D-605C-2F0C-0EFA9DEB6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5010151"/>
                <a:ext cx="166688" cy="144463"/>
              </a:xfrm>
              <a:custGeom>
                <a:avLst/>
                <a:gdLst>
                  <a:gd name="T0" fmla="*/ 34 w 72"/>
                  <a:gd name="T1" fmla="*/ 76 h 76"/>
                  <a:gd name="T2" fmla="*/ 31 w 72"/>
                  <a:gd name="T3" fmla="*/ 60 h 76"/>
                  <a:gd name="T4" fmla="*/ 28 w 72"/>
                  <a:gd name="T5" fmla="*/ 57 h 76"/>
                  <a:gd name="T6" fmla="*/ 14 w 72"/>
                  <a:gd name="T7" fmla="*/ 49 h 76"/>
                  <a:gd name="T8" fmla="*/ 14 w 72"/>
                  <a:gd name="T9" fmla="*/ 48 h 76"/>
                  <a:gd name="T10" fmla="*/ 13 w 72"/>
                  <a:gd name="T11" fmla="*/ 36 h 76"/>
                  <a:gd name="T12" fmla="*/ 9 w 72"/>
                  <a:gd name="T13" fmla="*/ 32 h 76"/>
                  <a:gd name="T14" fmla="*/ 0 w 72"/>
                  <a:gd name="T15" fmla="*/ 31 h 76"/>
                  <a:gd name="T16" fmla="*/ 11 w 72"/>
                  <a:gd name="T17" fmla="*/ 31 h 76"/>
                  <a:gd name="T18" fmla="*/ 16 w 72"/>
                  <a:gd name="T19" fmla="*/ 29 h 76"/>
                  <a:gd name="T20" fmla="*/ 14 w 72"/>
                  <a:gd name="T21" fmla="*/ 25 h 76"/>
                  <a:gd name="T22" fmla="*/ 4 w 72"/>
                  <a:gd name="T23" fmla="*/ 19 h 76"/>
                  <a:gd name="T24" fmla="*/ 15 w 72"/>
                  <a:gd name="T25" fmla="*/ 23 h 76"/>
                  <a:gd name="T26" fmla="*/ 28 w 72"/>
                  <a:gd name="T27" fmla="*/ 21 h 76"/>
                  <a:gd name="T28" fmla="*/ 27 w 72"/>
                  <a:gd name="T29" fmla="*/ 17 h 76"/>
                  <a:gd name="T30" fmla="*/ 21 w 72"/>
                  <a:gd name="T31" fmla="*/ 2 h 76"/>
                  <a:gd name="T32" fmla="*/ 29 w 72"/>
                  <a:gd name="T33" fmla="*/ 17 h 76"/>
                  <a:gd name="T34" fmla="*/ 32 w 72"/>
                  <a:gd name="T35" fmla="*/ 20 h 76"/>
                  <a:gd name="T36" fmla="*/ 35 w 72"/>
                  <a:gd name="T37" fmla="*/ 16 h 76"/>
                  <a:gd name="T38" fmla="*/ 35 w 72"/>
                  <a:gd name="T39" fmla="*/ 0 h 76"/>
                  <a:gd name="T40" fmla="*/ 37 w 72"/>
                  <a:gd name="T41" fmla="*/ 8 h 76"/>
                  <a:gd name="T42" fmla="*/ 45 w 72"/>
                  <a:gd name="T43" fmla="*/ 25 h 76"/>
                  <a:gd name="T44" fmla="*/ 53 w 72"/>
                  <a:gd name="T45" fmla="*/ 40 h 76"/>
                  <a:gd name="T46" fmla="*/ 58 w 72"/>
                  <a:gd name="T47" fmla="*/ 46 h 76"/>
                  <a:gd name="T48" fmla="*/ 72 w 72"/>
                  <a:gd name="T49" fmla="*/ 48 h 76"/>
                  <a:gd name="T50" fmla="*/ 57 w 72"/>
                  <a:gd name="T51" fmla="*/ 47 h 76"/>
                  <a:gd name="T52" fmla="*/ 51 w 72"/>
                  <a:gd name="T53" fmla="*/ 48 h 76"/>
                  <a:gd name="T54" fmla="*/ 54 w 72"/>
                  <a:gd name="T55" fmla="*/ 53 h 76"/>
                  <a:gd name="T56" fmla="*/ 65 w 72"/>
                  <a:gd name="T57" fmla="*/ 61 h 76"/>
                  <a:gd name="T58" fmla="*/ 53 w 72"/>
                  <a:gd name="T59" fmla="*/ 55 h 76"/>
                  <a:gd name="T60" fmla="*/ 46 w 72"/>
                  <a:gd name="T61" fmla="*/ 53 h 76"/>
                  <a:gd name="T62" fmla="*/ 42 w 72"/>
                  <a:gd name="T63" fmla="*/ 62 h 76"/>
                  <a:gd name="T64" fmla="*/ 46 w 72"/>
                  <a:gd name="T65" fmla="*/ 72 h 76"/>
                  <a:gd name="T66" fmla="*/ 40 w 72"/>
                  <a:gd name="T67" fmla="*/ 62 h 76"/>
                  <a:gd name="T68" fmla="*/ 36 w 72"/>
                  <a:gd name="T69" fmla="*/ 57 h 76"/>
                  <a:gd name="T70" fmla="*/ 33 w 72"/>
                  <a:gd name="T71" fmla="*/ 63 h 76"/>
                  <a:gd name="T72" fmla="*/ 36 w 72"/>
                  <a:gd name="T73" fmla="*/ 76 h 76"/>
                  <a:gd name="T74" fmla="*/ 34 w 72"/>
                  <a:gd name="T7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2" h="76">
                    <a:moveTo>
                      <a:pt x="34" y="76"/>
                    </a:moveTo>
                    <a:cubicBezTo>
                      <a:pt x="33" y="71"/>
                      <a:pt x="31" y="66"/>
                      <a:pt x="31" y="60"/>
                    </a:cubicBezTo>
                    <a:cubicBezTo>
                      <a:pt x="31" y="58"/>
                      <a:pt x="30" y="57"/>
                      <a:pt x="28" y="57"/>
                    </a:cubicBezTo>
                    <a:cubicBezTo>
                      <a:pt x="22" y="57"/>
                      <a:pt x="19" y="51"/>
                      <a:pt x="14" y="49"/>
                    </a:cubicBezTo>
                    <a:cubicBezTo>
                      <a:pt x="13" y="49"/>
                      <a:pt x="14" y="48"/>
                      <a:pt x="14" y="48"/>
                    </a:cubicBezTo>
                    <a:cubicBezTo>
                      <a:pt x="14" y="44"/>
                      <a:pt x="14" y="40"/>
                      <a:pt x="13" y="36"/>
                    </a:cubicBezTo>
                    <a:cubicBezTo>
                      <a:pt x="13" y="34"/>
                      <a:pt x="11" y="33"/>
                      <a:pt x="9" y="32"/>
                    </a:cubicBezTo>
                    <a:cubicBezTo>
                      <a:pt x="7" y="32"/>
                      <a:pt x="4" y="31"/>
                      <a:pt x="0" y="31"/>
                    </a:cubicBezTo>
                    <a:cubicBezTo>
                      <a:pt x="4" y="29"/>
                      <a:pt x="8" y="30"/>
                      <a:pt x="11" y="31"/>
                    </a:cubicBezTo>
                    <a:cubicBezTo>
                      <a:pt x="14" y="32"/>
                      <a:pt x="15" y="31"/>
                      <a:pt x="16" y="29"/>
                    </a:cubicBezTo>
                    <a:cubicBezTo>
                      <a:pt x="17" y="27"/>
                      <a:pt x="16" y="26"/>
                      <a:pt x="14" y="25"/>
                    </a:cubicBezTo>
                    <a:cubicBezTo>
                      <a:pt x="11" y="22"/>
                      <a:pt x="7" y="21"/>
                      <a:pt x="4" y="19"/>
                    </a:cubicBezTo>
                    <a:cubicBezTo>
                      <a:pt x="8" y="19"/>
                      <a:pt x="12" y="21"/>
                      <a:pt x="15" y="23"/>
                    </a:cubicBezTo>
                    <a:cubicBezTo>
                      <a:pt x="18" y="25"/>
                      <a:pt x="26" y="23"/>
                      <a:pt x="28" y="21"/>
                    </a:cubicBezTo>
                    <a:cubicBezTo>
                      <a:pt x="28" y="19"/>
                      <a:pt x="28" y="18"/>
                      <a:pt x="27" y="17"/>
                    </a:cubicBezTo>
                    <a:cubicBezTo>
                      <a:pt x="26" y="12"/>
                      <a:pt x="23" y="7"/>
                      <a:pt x="21" y="2"/>
                    </a:cubicBezTo>
                    <a:cubicBezTo>
                      <a:pt x="26" y="6"/>
                      <a:pt x="27" y="11"/>
                      <a:pt x="29" y="17"/>
                    </a:cubicBezTo>
                    <a:cubicBezTo>
                      <a:pt x="30" y="18"/>
                      <a:pt x="30" y="21"/>
                      <a:pt x="32" y="20"/>
                    </a:cubicBezTo>
                    <a:cubicBezTo>
                      <a:pt x="35" y="20"/>
                      <a:pt x="35" y="18"/>
                      <a:pt x="35" y="16"/>
                    </a:cubicBezTo>
                    <a:cubicBezTo>
                      <a:pt x="35" y="10"/>
                      <a:pt x="35" y="5"/>
                      <a:pt x="35" y="0"/>
                    </a:cubicBezTo>
                    <a:cubicBezTo>
                      <a:pt x="37" y="2"/>
                      <a:pt x="37" y="5"/>
                      <a:pt x="37" y="8"/>
                    </a:cubicBezTo>
                    <a:cubicBezTo>
                      <a:pt x="36" y="16"/>
                      <a:pt x="38" y="22"/>
                      <a:pt x="45" y="25"/>
                    </a:cubicBezTo>
                    <a:cubicBezTo>
                      <a:pt x="52" y="28"/>
                      <a:pt x="53" y="33"/>
                      <a:pt x="53" y="40"/>
                    </a:cubicBezTo>
                    <a:cubicBezTo>
                      <a:pt x="53" y="43"/>
                      <a:pt x="55" y="45"/>
                      <a:pt x="58" y="46"/>
                    </a:cubicBezTo>
                    <a:cubicBezTo>
                      <a:pt x="62" y="46"/>
                      <a:pt x="66" y="47"/>
                      <a:pt x="72" y="48"/>
                    </a:cubicBezTo>
                    <a:cubicBezTo>
                      <a:pt x="66" y="50"/>
                      <a:pt x="61" y="48"/>
                      <a:pt x="57" y="47"/>
                    </a:cubicBezTo>
                    <a:cubicBezTo>
                      <a:pt x="55" y="47"/>
                      <a:pt x="52" y="46"/>
                      <a:pt x="51" y="48"/>
                    </a:cubicBezTo>
                    <a:cubicBezTo>
                      <a:pt x="50" y="51"/>
                      <a:pt x="52" y="52"/>
                      <a:pt x="54" y="53"/>
                    </a:cubicBezTo>
                    <a:cubicBezTo>
                      <a:pt x="57" y="56"/>
                      <a:pt x="61" y="58"/>
                      <a:pt x="65" y="61"/>
                    </a:cubicBezTo>
                    <a:cubicBezTo>
                      <a:pt x="60" y="61"/>
                      <a:pt x="57" y="57"/>
                      <a:pt x="53" y="55"/>
                    </a:cubicBezTo>
                    <a:cubicBezTo>
                      <a:pt x="51" y="53"/>
                      <a:pt x="49" y="50"/>
                      <a:pt x="46" y="53"/>
                    </a:cubicBezTo>
                    <a:cubicBezTo>
                      <a:pt x="43" y="56"/>
                      <a:pt x="39" y="57"/>
                      <a:pt x="42" y="62"/>
                    </a:cubicBezTo>
                    <a:cubicBezTo>
                      <a:pt x="44" y="65"/>
                      <a:pt x="45" y="69"/>
                      <a:pt x="46" y="72"/>
                    </a:cubicBezTo>
                    <a:cubicBezTo>
                      <a:pt x="42" y="69"/>
                      <a:pt x="41" y="65"/>
                      <a:pt x="40" y="62"/>
                    </a:cubicBezTo>
                    <a:cubicBezTo>
                      <a:pt x="39" y="60"/>
                      <a:pt x="39" y="57"/>
                      <a:pt x="36" y="57"/>
                    </a:cubicBezTo>
                    <a:cubicBezTo>
                      <a:pt x="33" y="58"/>
                      <a:pt x="33" y="61"/>
                      <a:pt x="33" y="63"/>
                    </a:cubicBezTo>
                    <a:cubicBezTo>
                      <a:pt x="33" y="67"/>
                      <a:pt x="35" y="72"/>
                      <a:pt x="36" y="76"/>
                    </a:cubicBezTo>
                    <a:cubicBezTo>
                      <a:pt x="35" y="76"/>
                      <a:pt x="35" y="76"/>
                      <a:pt x="34" y="7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7" name="Freeform 132">
                <a:extLst>
                  <a:ext uri="{FF2B5EF4-FFF2-40B4-BE49-F238E27FC236}">
                    <a16:creationId xmlns:a16="http://schemas.microsoft.com/office/drawing/2014/main" id="{C290393A-9D95-4F91-D385-BD2278A55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0263" y="4611688"/>
                <a:ext cx="150813" cy="542925"/>
              </a:xfrm>
              <a:custGeom>
                <a:avLst/>
                <a:gdLst>
                  <a:gd name="T0" fmla="*/ 50 w 65"/>
                  <a:gd name="T1" fmla="*/ 204 h 286"/>
                  <a:gd name="T2" fmla="*/ 45 w 65"/>
                  <a:gd name="T3" fmla="*/ 222 h 286"/>
                  <a:gd name="T4" fmla="*/ 45 w 65"/>
                  <a:gd name="T5" fmla="*/ 227 h 286"/>
                  <a:gd name="T6" fmla="*/ 65 w 65"/>
                  <a:gd name="T7" fmla="*/ 286 h 286"/>
                  <a:gd name="T8" fmla="*/ 60 w 65"/>
                  <a:gd name="T9" fmla="*/ 286 h 286"/>
                  <a:gd name="T10" fmla="*/ 53 w 65"/>
                  <a:gd name="T11" fmla="*/ 266 h 286"/>
                  <a:gd name="T12" fmla="*/ 31 w 65"/>
                  <a:gd name="T13" fmla="*/ 191 h 286"/>
                  <a:gd name="T14" fmla="*/ 25 w 65"/>
                  <a:gd name="T15" fmla="*/ 179 h 286"/>
                  <a:gd name="T16" fmla="*/ 16 w 65"/>
                  <a:gd name="T17" fmla="*/ 169 h 286"/>
                  <a:gd name="T18" fmla="*/ 18 w 65"/>
                  <a:gd name="T19" fmla="*/ 167 h 286"/>
                  <a:gd name="T20" fmla="*/ 26 w 65"/>
                  <a:gd name="T21" fmla="*/ 174 h 286"/>
                  <a:gd name="T22" fmla="*/ 26 w 65"/>
                  <a:gd name="T23" fmla="*/ 169 h 286"/>
                  <a:gd name="T24" fmla="*/ 7 w 65"/>
                  <a:gd name="T25" fmla="*/ 53 h 286"/>
                  <a:gd name="T26" fmla="*/ 0 w 65"/>
                  <a:gd name="T27" fmla="*/ 11 h 286"/>
                  <a:gd name="T28" fmla="*/ 1 w 65"/>
                  <a:gd name="T29" fmla="*/ 0 h 286"/>
                  <a:gd name="T30" fmla="*/ 4 w 65"/>
                  <a:gd name="T31" fmla="*/ 10 h 286"/>
                  <a:gd name="T32" fmla="*/ 21 w 65"/>
                  <a:gd name="T33" fmla="*/ 122 h 286"/>
                  <a:gd name="T34" fmla="*/ 40 w 65"/>
                  <a:gd name="T35" fmla="*/ 211 h 286"/>
                  <a:gd name="T36" fmla="*/ 42 w 65"/>
                  <a:gd name="T37" fmla="*/ 216 h 286"/>
                  <a:gd name="T38" fmla="*/ 47 w 65"/>
                  <a:gd name="T39" fmla="*/ 203 h 286"/>
                  <a:gd name="T40" fmla="*/ 50 w 65"/>
                  <a:gd name="T41" fmla="*/ 204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5" h="286">
                    <a:moveTo>
                      <a:pt x="50" y="204"/>
                    </a:moveTo>
                    <a:cubicBezTo>
                      <a:pt x="48" y="210"/>
                      <a:pt x="47" y="216"/>
                      <a:pt x="45" y="222"/>
                    </a:cubicBezTo>
                    <a:cubicBezTo>
                      <a:pt x="45" y="223"/>
                      <a:pt x="44" y="225"/>
                      <a:pt x="45" y="227"/>
                    </a:cubicBezTo>
                    <a:cubicBezTo>
                      <a:pt x="51" y="247"/>
                      <a:pt x="57" y="267"/>
                      <a:pt x="65" y="286"/>
                    </a:cubicBezTo>
                    <a:cubicBezTo>
                      <a:pt x="63" y="286"/>
                      <a:pt x="62" y="286"/>
                      <a:pt x="60" y="286"/>
                    </a:cubicBezTo>
                    <a:cubicBezTo>
                      <a:pt x="59" y="279"/>
                      <a:pt x="56" y="273"/>
                      <a:pt x="53" y="266"/>
                    </a:cubicBezTo>
                    <a:cubicBezTo>
                      <a:pt x="45" y="241"/>
                      <a:pt x="37" y="216"/>
                      <a:pt x="31" y="191"/>
                    </a:cubicBezTo>
                    <a:cubicBezTo>
                      <a:pt x="30" y="186"/>
                      <a:pt x="27" y="182"/>
                      <a:pt x="25" y="179"/>
                    </a:cubicBezTo>
                    <a:cubicBezTo>
                      <a:pt x="22" y="176"/>
                      <a:pt x="19" y="173"/>
                      <a:pt x="16" y="169"/>
                    </a:cubicBezTo>
                    <a:cubicBezTo>
                      <a:pt x="17" y="169"/>
                      <a:pt x="18" y="168"/>
                      <a:pt x="18" y="167"/>
                    </a:cubicBezTo>
                    <a:cubicBezTo>
                      <a:pt x="21" y="168"/>
                      <a:pt x="23" y="172"/>
                      <a:pt x="26" y="174"/>
                    </a:cubicBezTo>
                    <a:cubicBezTo>
                      <a:pt x="27" y="172"/>
                      <a:pt x="26" y="171"/>
                      <a:pt x="26" y="169"/>
                    </a:cubicBezTo>
                    <a:cubicBezTo>
                      <a:pt x="17" y="131"/>
                      <a:pt x="13" y="92"/>
                      <a:pt x="7" y="53"/>
                    </a:cubicBezTo>
                    <a:cubicBezTo>
                      <a:pt x="5" y="39"/>
                      <a:pt x="4" y="25"/>
                      <a:pt x="0" y="11"/>
                    </a:cubicBezTo>
                    <a:cubicBezTo>
                      <a:pt x="0" y="8"/>
                      <a:pt x="0" y="4"/>
                      <a:pt x="1" y="0"/>
                    </a:cubicBezTo>
                    <a:cubicBezTo>
                      <a:pt x="3" y="4"/>
                      <a:pt x="4" y="7"/>
                      <a:pt x="4" y="10"/>
                    </a:cubicBezTo>
                    <a:cubicBezTo>
                      <a:pt x="11" y="47"/>
                      <a:pt x="15" y="85"/>
                      <a:pt x="21" y="122"/>
                    </a:cubicBezTo>
                    <a:cubicBezTo>
                      <a:pt x="26" y="152"/>
                      <a:pt x="32" y="182"/>
                      <a:pt x="40" y="211"/>
                    </a:cubicBezTo>
                    <a:cubicBezTo>
                      <a:pt x="41" y="213"/>
                      <a:pt x="41" y="214"/>
                      <a:pt x="42" y="216"/>
                    </a:cubicBezTo>
                    <a:cubicBezTo>
                      <a:pt x="44" y="211"/>
                      <a:pt x="46" y="207"/>
                      <a:pt x="47" y="203"/>
                    </a:cubicBezTo>
                    <a:cubicBezTo>
                      <a:pt x="48" y="203"/>
                      <a:pt x="49" y="203"/>
                      <a:pt x="50" y="20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8" name="Freeform 133">
                <a:extLst>
                  <a:ext uri="{FF2B5EF4-FFF2-40B4-BE49-F238E27FC236}">
                    <a16:creationId xmlns:a16="http://schemas.microsoft.com/office/drawing/2014/main" id="{358B141F-4EB5-3BE6-9E39-CCB8DC79A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5763" y="4756151"/>
                <a:ext cx="180975" cy="398463"/>
              </a:xfrm>
              <a:custGeom>
                <a:avLst/>
                <a:gdLst>
                  <a:gd name="T0" fmla="*/ 75 w 78"/>
                  <a:gd name="T1" fmla="*/ 76 h 210"/>
                  <a:gd name="T2" fmla="*/ 72 w 78"/>
                  <a:gd name="T3" fmla="*/ 72 h 210"/>
                  <a:gd name="T4" fmla="*/ 58 w 78"/>
                  <a:gd name="T5" fmla="*/ 59 h 210"/>
                  <a:gd name="T6" fmla="*/ 16 w 78"/>
                  <a:gd name="T7" fmla="*/ 31 h 210"/>
                  <a:gd name="T8" fmla="*/ 11 w 78"/>
                  <a:gd name="T9" fmla="*/ 33 h 210"/>
                  <a:gd name="T10" fmla="*/ 10 w 78"/>
                  <a:gd name="T11" fmla="*/ 105 h 210"/>
                  <a:gd name="T12" fmla="*/ 12 w 78"/>
                  <a:gd name="T13" fmla="*/ 125 h 210"/>
                  <a:gd name="T14" fmla="*/ 19 w 78"/>
                  <a:gd name="T15" fmla="*/ 116 h 210"/>
                  <a:gd name="T16" fmla="*/ 20 w 78"/>
                  <a:gd name="T17" fmla="*/ 118 h 210"/>
                  <a:gd name="T18" fmla="*/ 14 w 78"/>
                  <a:gd name="T19" fmla="*/ 151 h 210"/>
                  <a:gd name="T20" fmla="*/ 23 w 78"/>
                  <a:gd name="T21" fmla="*/ 210 h 210"/>
                  <a:gd name="T22" fmla="*/ 19 w 78"/>
                  <a:gd name="T23" fmla="*/ 210 h 210"/>
                  <a:gd name="T24" fmla="*/ 17 w 78"/>
                  <a:gd name="T25" fmla="*/ 197 h 210"/>
                  <a:gd name="T26" fmla="*/ 8 w 78"/>
                  <a:gd name="T27" fmla="*/ 117 h 210"/>
                  <a:gd name="T28" fmla="*/ 0 w 78"/>
                  <a:gd name="T29" fmla="*/ 86 h 210"/>
                  <a:gd name="T30" fmla="*/ 1 w 78"/>
                  <a:gd name="T31" fmla="*/ 85 h 210"/>
                  <a:gd name="T32" fmla="*/ 6 w 78"/>
                  <a:gd name="T33" fmla="*/ 91 h 210"/>
                  <a:gd name="T34" fmla="*/ 7 w 78"/>
                  <a:gd name="T35" fmla="*/ 86 h 210"/>
                  <a:gd name="T36" fmla="*/ 9 w 78"/>
                  <a:gd name="T37" fmla="*/ 32 h 210"/>
                  <a:gd name="T38" fmla="*/ 5 w 78"/>
                  <a:gd name="T39" fmla="*/ 26 h 210"/>
                  <a:gd name="T40" fmla="*/ 6 w 78"/>
                  <a:gd name="T41" fmla="*/ 23 h 210"/>
                  <a:gd name="T42" fmla="*/ 9 w 78"/>
                  <a:gd name="T43" fmla="*/ 20 h 210"/>
                  <a:gd name="T44" fmla="*/ 11 w 78"/>
                  <a:gd name="T45" fmla="*/ 0 h 210"/>
                  <a:gd name="T46" fmla="*/ 13 w 78"/>
                  <a:gd name="T47" fmla="*/ 5 h 210"/>
                  <a:gd name="T48" fmla="*/ 12 w 78"/>
                  <a:gd name="T49" fmla="*/ 21 h 210"/>
                  <a:gd name="T50" fmla="*/ 16 w 78"/>
                  <a:gd name="T51" fmla="*/ 27 h 210"/>
                  <a:gd name="T52" fmla="*/ 54 w 78"/>
                  <a:gd name="T53" fmla="*/ 51 h 210"/>
                  <a:gd name="T54" fmla="*/ 57 w 78"/>
                  <a:gd name="T55" fmla="*/ 52 h 210"/>
                  <a:gd name="T56" fmla="*/ 31 w 78"/>
                  <a:gd name="T57" fmla="*/ 5 h 210"/>
                  <a:gd name="T58" fmla="*/ 33 w 78"/>
                  <a:gd name="T59" fmla="*/ 3 h 210"/>
                  <a:gd name="T60" fmla="*/ 61 w 78"/>
                  <a:gd name="T61" fmla="*/ 53 h 210"/>
                  <a:gd name="T62" fmla="*/ 63 w 78"/>
                  <a:gd name="T63" fmla="*/ 59 h 210"/>
                  <a:gd name="T64" fmla="*/ 74 w 78"/>
                  <a:gd name="T65" fmla="*/ 69 h 210"/>
                  <a:gd name="T66" fmla="*/ 78 w 78"/>
                  <a:gd name="T67" fmla="*/ 74 h 210"/>
                  <a:gd name="T68" fmla="*/ 75 w 78"/>
                  <a:gd name="T69" fmla="*/ 7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210">
                    <a:moveTo>
                      <a:pt x="75" y="76"/>
                    </a:moveTo>
                    <a:cubicBezTo>
                      <a:pt x="74" y="75"/>
                      <a:pt x="73" y="73"/>
                      <a:pt x="72" y="72"/>
                    </a:cubicBezTo>
                    <a:cubicBezTo>
                      <a:pt x="67" y="68"/>
                      <a:pt x="63" y="63"/>
                      <a:pt x="58" y="59"/>
                    </a:cubicBezTo>
                    <a:cubicBezTo>
                      <a:pt x="46" y="47"/>
                      <a:pt x="31" y="38"/>
                      <a:pt x="16" y="31"/>
                    </a:cubicBezTo>
                    <a:cubicBezTo>
                      <a:pt x="12" y="28"/>
                      <a:pt x="12" y="29"/>
                      <a:pt x="11" y="33"/>
                    </a:cubicBezTo>
                    <a:cubicBezTo>
                      <a:pt x="10" y="57"/>
                      <a:pt x="9" y="81"/>
                      <a:pt x="10" y="105"/>
                    </a:cubicBezTo>
                    <a:cubicBezTo>
                      <a:pt x="11" y="112"/>
                      <a:pt x="10" y="118"/>
                      <a:pt x="12" y="125"/>
                    </a:cubicBezTo>
                    <a:cubicBezTo>
                      <a:pt x="15" y="122"/>
                      <a:pt x="15" y="118"/>
                      <a:pt x="19" y="116"/>
                    </a:cubicBezTo>
                    <a:cubicBezTo>
                      <a:pt x="19" y="117"/>
                      <a:pt x="19" y="117"/>
                      <a:pt x="20" y="118"/>
                    </a:cubicBezTo>
                    <a:cubicBezTo>
                      <a:pt x="13" y="128"/>
                      <a:pt x="12" y="139"/>
                      <a:pt x="14" y="151"/>
                    </a:cubicBezTo>
                    <a:cubicBezTo>
                      <a:pt x="17" y="170"/>
                      <a:pt x="19" y="190"/>
                      <a:pt x="23" y="210"/>
                    </a:cubicBezTo>
                    <a:cubicBezTo>
                      <a:pt x="22" y="210"/>
                      <a:pt x="20" y="210"/>
                      <a:pt x="19" y="210"/>
                    </a:cubicBezTo>
                    <a:cubicBezTo>
                      <a:pt x="20" y="205"/>
                      <a:pt x="18" y="201"/>
                      <a:pt x="17" y="197"/>
                    </a:cubicBezTo>
                    <a:cubicBezTo>
                      <a:pt x="12" y="170"/>
                      <a:pt x="10" y="144"/>
                      <a:pt x="8" y="117"/>
                    </a:cubicBezTo>
                    <a:cubicBezTo>
                      <a:pt x="7" y="106"/>
                      <a:pt x="6" y="95"/>
                      <a:pt x="0" y="86"/>
                    </a:cubicBezTo>
                    <a:cubicBezTo>
                      <a:pt x="0" y="85"/>
                      <a:pt x="1" y="85"/>
                      <a:pt x="1" y="85"/>
                    </a:cubicBezTo>
                    <a:cubicBezTo>
                      <a:pt x="3" y="86"/>
                      <a:pt x="4" y="89"/>
                      <a:pt x="6" y="91"/>
                    </a:cubicBezTo>
                    <a:cubicBezTo>
                      <a:pt x="8" y="89"/>
                      <a:pt x="7" y="88"/>
                      <a:pt x="7" y="86"/>
                    </a:cubicBezTo>
                    <a:cubicBezTo>
                      <a:pt x="6" y="68"/>
                      <a:pt x="7" y="50"/>
                      <a:pt x="9" y="32"/>
                    </a:cubicBezTo>
                    <a:cubicBezTo>
                      <a:pt x="9" y="29"/>
                      <a:pt x="9" y="26"/>
                      <a:pt x="5" y="26"/>
                    </a:cubicBezTo>
                    <a:cubicBezTo>
                      <a:pt x="5" y="25"/>
                      <a:pt x="5" y="23"/>
                      <a:pt x="6" y="23"/>
                    </a:cubicBezTo>
                    <a:cubicBezTo>
                      <a:pt x="9" y="24"/>
                      <a:pt x="9" y="22"/>
                      <a:pt x="9" y="20"/>
                    </a:cubicBezTo>
                    <a:cubicBezTo>
                      <a:pt x="10" y="13"/>
                      <a:pt x="10" y="7"/>
                      <a:pt x="11" y="0"/>
                    </a:cubicBezTo>
                    <a:cubicBezTo>
                      <a:pt x="12" y="2"/>
                      <a:pt x="13" y="3"/>
                      <a:pt x="13" y="5"/>
                    </a:cubicBezTo>
                    <a:cubicBezTo>
                      <a:pt x="13" y="10"/>
                      <a:pt x="13" y="15"/>
                      <a:pt x="12" y="21"/>
                    </a:cubicBezTo>
                    <a:cubicBezTo>
                      <a:pt x="12" y="24"/>
                      <a:pt x="13" y="25"/>
                      <a:pt x="16" y="27"/>
                    </a:cubicBezTo>
                    <a:cubicBezTo>
                      <a:pt x="29" y="33"/>
                      <a:pt x="42" y="41"/>
                      <a:pt x="54" y="51"/>
                    </a:cubicBezTo>
                    <a:cubicBezTo>
                      <a:pt x="55" y="52"/>
                      <a:pt x="55" y="53"/>
                      <a:pt x="57" y="52"/>
                    </a:cubicBezTo>
                    <a:cubicBezTo>
                      <a:pt x="58" y="37"/>
                      <a:pt x="48" y="19"/>
                      <a:pt x="31" y="5"/>
                    </a:cubicBezTo>
                    <a:cubicBezTo>
                      <a:pt x="31" y="4"/>
                      <a:pt x="32" y="3"/>
                      <a:pt x="33" y="3"/>
                    </a:cubicBezTo>
                    <a:cubicBezTo>
                      <a:pt x="49" y="16"/>
                      <a:pt x="59" y="32"/>
                      <a:pt x="61" y="53"/>
                    </a:cubicBezTo>
                    <a:cubicBezTo>
                      <a:pt x="61" y="55"/>
                      <a:pt x="61" y="57"/>
                      <a:pt x="63" y="59"/>
                    </a:cubicBezTo>
                    <a:cubicBezTo>
                      <a:pt x="67" y="62"/>
                      <a:pt x="70" y="66"/>
                      <a:pt x="74" y="69"/>
                    </a:cubicBezTo>
                    <a:cubicBezTo>
                      <a:pt x="75" y="71"/>
                      <a:pt x="76" y="72"/>
                      <a:pt x="78" y="74"/>
                    </a:cubicBezTo>
                    <a:cubicBezTo>
                      <a:pt x="77" y="75"/>
                      <a:pt x="76" y="75"/>
                      <a:pt x="75" y="76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49" name="Freeform 134">
                <a:extLst>
                  <a:ext uri="{FF2B5EF4-FFF2-40B4-BE49-F238E27FC236}">
                    <a16:creationId xmlns:a16="http://schemas.microsoft.com/office/drawing/2014/main" id="{0CCE21A5-F537-E893-4E72-B352B9362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4568826"/>
                <a:ext cx="41275" cy="585788"/>
              </a:xfrm>
              <a:custGeom>
                <a:avLst/>
                <a:gdLst>
                  <a:gd name="T0" fmla="*/ 15 w 18"/>
                  <a:gd name="T1" fmla="*/ 309 h 309"/>
                  <a:gd name="T2" fmla="*/ 8 w 18"/>
                  <a:gd name="T3" fmla="*/ 243 h 309"/>
                  <a:gd name="T4" fmla="*/ 1 w 18"/>
                  <a:gd name="T5" fmla="*/ 138 h 309"/>
                  <a:gd name="T6" fmla="*/ 0 w 18"/>
                  <a:gd name="T7" fmla="*/ 134 h 309"/>
                  <a:gd name="T8" fmla="*/ 0 w 18"/>
                  <a:gd name="T9" fmla="*/ 132 h 309"/>
                  <a:gd name="T10" fmla="*/ 0 w 18"/>
                  <a:gd name="T11" fmla="*/ 107 h 309"/>
                  <a:gd name="T12" fmla="*/ 0 w 18"/>
                  <a:gd name="T13" fmla="*/ 104 h 309"/>
                  <a:gd name="T14" fmla="*/ 1 w 18"/>
                  <a:gd name="T15" fmla="*/ 67 h 309"/>
                  <a:gd name="T16" fmla="*/ 2 w 18"/>
                  <a:gd name="T17" fmla="*/ 64 h 309"/>
                  <a:gd name="T18" fmla="*/ 4 w 18"/>
                  <a:gd name="T19" fmla="*/ 28 h 309"/>
                  <a:gd name="T20" fmla="*/ 4 w 18"/>
                  <a:gd name="T21" fmla="*/ 20 h 309"/>
                  <a:gd name="T22" fmla="*/ 7 w 18"/>
                  <a:gd name="T23" fmla="*/ 5 h 309"/>
                  <a:gd name="T24" fmla="*/ 8 w 18"/>
                  <a:gd name="T25" fmla="*/ 0 h 309"/>
                  <a:gd name="T26" fmla="*/ 10 w 18"/>
                  <a:gd name="T27" fmla="*/ 1 h 309"/>
                  <a:gd name="T28" fmla="*/ 7 w 18"/>
                  <a:gd name="T29" fmla="*/ 32 h 309"/>
                  <a:gd name="T30" fmla="*/ 7 w 18"/>
                  <a:gd name="T31" fmla="*/ 37 h 309"/>
                  <a:gd name="T32" fmla="*/ 7 w 18"/>
                  <a:gd name="T33" fmla="*/ 43 h 309"/>
                  <a:gd name="T34" fmla="*/ 4 w 18"/>
                  <a:gd name="T35" fmla="*/ 81 h 309"/>
                  <a:gd name="T36" fmla="*/ 4 w 18"/>
                  <a:gd name="T37" fmla="*/ 86 h 309"/>
                  <a:gd name="T38" fmla="*/ 4 w 18"/>
                  <a:gd name="T39" fmla="*/ 119 h 309"/>
                  <a:gd name="T40" fmla="*/ 4 w 18"/>
                  <a:gd name="T41" fmla="*/ 123 h 309"/>
                  <a:gd name="T42" fmla="*/ 4 w 18"/>
                  <a:gd name="T43" fmla="*/ 151 h 309"/>
                  <a:gd name="T44" fmla="*/ 18 w 18"/>
                  <a:gd name="T45" fmla="*/ 305 h 309"/>
                  <a:gd name="T46" fmla="*/ 18 w 18"/>
                  <a:gd name="T47" fmla="*/ 309 h 309"/>
                  <a:gd name="T48" fmla="*/ 15 w 18"/>
                  <a:gd name="T49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" h="309">
                    <a:moveTo>
                      <a:pt x="15" y="309"/>
                    </a:moveTo>
                    <a:cubicBezTo>
                      <a:pt x="13" y="287"/>
                      <a:pt x="10" y="265"/>
                      <a:pt x="8" y="243"/>
                    </a:cubicBezTo>
                    <a:cubicBezTo>
                      <a:pt x="4" y="208"/>
                      <a:pt x="2" y="173"/>
                      <a:pt x="1" y="138"/>
                    </a:cubicBezTo>
                    <a:cubicBezTo>
                      <a:pt x="1" y="136"/>
                      <a:pt x="1" y="135"/>
                      <a:pt x="0" y="134"/>
                    </a:cubicBezTo>
                    <a:cubicBezTo>
                      <a:pt x="0" y="133"/>
                      <a:pt x="0" y="133"/>
                      <a:pt x="0" y="132"/>
                    </a:cubicBezTo>
                    <a:cubicBezTo>
                      <a:pt x="1" y="124"/>
                      <a:pt x="1" y="115"/>
                      <a:pt x="0" y="107"/>
                    </a:cubicBezTo>
                    <a:cubicBezTo>
                      <a:pt x="1" y="106"/>
                      <a:pt x="0" y="105"/>
                      <a:pt x="0" y="104"/>
                    </a:cubicBezTo>
                    <a:cubicBezTo>
                      <a:pt x="1" y="91"/>
                      <a:pt x="2" y="79"/>
                      <a:pt x="1" y="67"/>
                    </a:cubicBezTo>
                    <a:cubicBezTo>
                      <a:pt x="2" y="66"/>
                      <a:pt x="1" y="65"/>
                      <a:pt x="2" y="64"/>
                    </a:cubicBezTo>
                    <a:cubicBezTo>
                      <a:pt x="2" y="52"/>
                      <a:pt x="4" y="40"/>
                      <a:pt x="4" y="28"/>
                    </a:cubicBezTo>
                    <a:cubicBezTo>
                      <a:pt x="5" y="25"/>
                      <a:pt x="4" y="23"/>
                      <a:pt x="4" y="20"/>
                    </a:cubicBezTo>
                    <a:cubicBezTo>
                      <a:pt x="7" y="15"/>
                      <a:pt x="6" y="10"/>
                      <a:pt x="7" y="5"/>
                    </a:cubicBezTo>
                    <a:cubicBezTo>
                      <a:pt x="7" y="3"/>
                      <a:pt x="7" y="1"/>
                      <a:pt x="8" y="0"/>
                    </a:cubicBezTo>
                    <a:cubicBezTo>
                      <a:pt x="9" y="0"/>
                      <a:pt x="10" y="1"/>
                      <a:pt x="10" y="1"/>
                    </a:cubicBezTo>
                    <a:cubicBezTo>
                      <a:pt x="9" y="11"/>
                      <a:pt x="8" y="22"/>
                      <a:pt x="7" y="32"/>
                    </a:cubicBezTo>
                    <a:cubicBezTo>
                      <a:pt x="7" y="33"/>
                      <a:pt x="7" y="35"/>
                      <a:pt x="7" y="37"/>
                    </a:cubicBezTo>
                    <a:cubicBezTo>
                      <a:pt x="6" y="39"/>
                      <a:pt x="6" y="41"/>
                      <a:pt x="7" y="43"/>
                    </a:cubicBezTo>
                    <a:cubicBezTo>
                      <a:pt x="5" y="55"/>
                      <a:pt x="5" y="68"/>
                      <a:pt x="4" y="81"/>
                    </a:cubicBezTo>
                    <a:cubicBezTo>
                      <a:pt x="4" y="83"/>
                      <a:pt x="4" y="85"/>
                      <a:pt x="4" y="86"/>
                    </a:cubicBezTo>
                    <a:cubicBezTo>
                      <a:pt x="3" y="97"/>
                      <a:pt x="3" y="108"/>
                      <a:pt x="4" y="119"/>
                    </a:cubicBezTo>
                    <a:cubicBezTo>
                      <a:pt x="4" y="120"/>
                      <a:pt x="4" y="121"/>
                      <a:pt x="4" y="123"/>
                    </a:cubicBezTo>
                    <a:cubicBezTo>
                      <a:pt x="3" y="132"/>
                      <a:pt x="4" y="142"/>
                      <a:pt x="4" y="151"/>
                    </a:cubicBezTo>
                    <a:cubicBezTo>
                      <a:pt x="6" y="203"/>
                      <a:pt x="11" y="254"/>
                      <a:pt x="18" y="305"/>
                    </a:cubicBezTo>
                    <a:cubicBezTo>
                      <a:pt x="18" y="306"/>
                      <a:pt x="18" y="307"/>
                      <a:pt x="18" y="309"/>
                    </a:cubicBezTo>
                    <a:cubicBezTo>
                      <a:pt x="17" y="309"/>
                      <a:pt x="16" y="309"/>
                      <a:pt x="15" y="309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0" name="Freeform 135">
                <a:extLst>
                  <a:ext uri="{FF2B5EF4-FFF2-40B4-BE49-F238E27FC236}">
                    <a16:creationId xmlns:a16="http://schemas.microsoft.com/office/drawing/2014/main" id="{B1A74282-C17C-2DF4-78C7-9F0F2B45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2875" y="4999038"/>
                <a:ext cx="114300" cy="87313"/>
              </a:xfrm>
              <a:custGeom>
                <a:avLst/>
                <a:gdLst>
                  <a:gd name="T0" fmla="*/ 49 w 49"/>
                  <a:gd name="T1" fmla="*/ 21 h 46"/>
                  <a:gd name="T2" fmla="*/ 33 w 49"/>
                  <a:gd name="T3" fmla="*/ 28 h 46"/>
                  <a:gd name="T4" fmla="*/ 2 w 49"/>
                  <a:gd name="T5" fmla="*/ 46 h 46"/>
                  <a:gd name="T6" fmla="*/ 0 w 49"/>
                  <a:gd name="T7" fmla="*/ 45 h 46"/>
                  <a:gd name="T8" fmla="*/ 24 w 49"/>
                  <a:gd name="T9" fmla="*/ 8 h 46"/>
                  <a:gd name="T10" fmla="*/ 49 w 49"/>
                  <a:gd name="T11" fmla="*/ 0 h 46"/>
                  <a:gd name="T12" fmla="*/ 49 w 49"/>
                  <a:gd name="T1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46">
                    <a:moveTo>
                      <a:pt x="49" y="21"/>
                    </a:moveTo>
                    <a:cubicBezTo>
                      <a:pt x="43" y="22"/>
                      <a:pt x="38" y="26"/>
                      <a:pt x="33" y="28"/>
                    </a:cubicBezTo>
                    <a:cubicBezTo>
                      <a:pt x="22" y="34"/>
                      <a:pt x="12" y="40"/>
                      <a:pt x="2" y="46"/>
                    </a:cubicBezTo>
                    <a:cubicBezTo>
                      <a:pt x="1" y="46"/>
                      <a:pt x="1" y="45"/>
                      <a:pt x="0" y="45"/>
                    </a:cubicBezTo>
                    <a:cubicBezTo>
                      <a:pt x="2" y="29"/>
                      <a:pt x="10" y="16"/>
                      <a:pt x="24" y="8"/>
                    </a:cubicBezTo>
                    <a:cubicBezTo>
                      <a:pt x="32" y="3"/>
                      <a:pt x="40" y="0"/>
                      <a:pt x="49" y="0"/>
                    </a:cubicBezTo>
                    <a:cubicBezTo>
                      <a:pt x="49" y="7"/>
                      <a:pt x="49" y="14"/>
                      <a:pt x="49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1" name="Freeform 136">
                <a:extLst>
                  <a:ext uri="{FF2B5EF4-FFF2-40B4-BE49-F238E27FC236}">
                    <a16:creationId xmlns:a16="http://schemas.microsoft.com/office/drawing/2014/main" id="{14B4E479-936C-B869-56F2-6F9AE498E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546601"/>
                <a:ext cx="158750" cy="112713"/>
              </a:xfrm>
              <a:custGeom>
                <a:avLst/>
                <a:gdLst>
                  <a:gd name="T0" fmla="*/ 42 w 69"/>
                  <a:gd name="T1" fmla="*/ 37 h 59"/>
                  <a:gd name="T2" fmla="*/ 17 w 69"/>
                  <a:gd name="T3" fmla="*/ 10 h 59"/>
                  <a:gd name="T4" fmla="*/ 10 w 69"/>
                  <a:gd name="T5" fmla="*/ 26 h 59"/>
                  <a:gd name="T6" fmla="*/ 0 w 69"/>
                  <a:gd name="T7" fmla="*/ 58 h 59"/>
                  <a:gd name="T8" fmla="*/ 0 w 69"/>
                  <a:gd name="T9" fmla="*/ 44 h 59"/>
                  <a:gd name="T10" fmla="*/ 2 w 69"/>
                  <a:gd name="T11" fmla="*/ 40 h 59"/>
                  <a:gd name="T12" fmla="*/ 11 w 69"/>
                  <a:gd name="T13" fmla="*/ 16 h 59"/>
                  <a:gd name="T14" fmla="*/ 11 w 69"/>
                  <a:gd name="T15" fmla="*/ 0 h 59"/>
                  <a:gd name="T16" fmla="*/ 12 w 69"/>
                  <a:gd name="T17" fmla="*/ 0 h 59"/>
                  <a:gd name="T18" fmla="*/ 23 w 69"/>
                  <a:gd name="T19" fmla="*/ 7 h 59"/>
                  <a:gd name="T20" fmla="*/ 36 w 69"/>
                  <a:gd name="T21" fmla="*/ 22 h 59"/>
                  <a:gd name="T22" fmla="*/ 40 w 69"/>
                  <a:gd name="T23" fmla="*/ 23 h 59"/>
                  <a:gd name="T24" fmla="*/ 40 w 69"/>
                  <a:gd name="T25" fmla="*/ 20 h 59"/>
                  <a:gd name="T26" fmla="*/ 40 w 69"/>
                  <a:gd name="T27" fmla="*/ 10 h 59"/>
                  <a:gd name="T28" fmla="*/ 69 w 69"/>
                  <a:gd name="T29" fmla="*/ 58 h 59"/>
                  <a:gd name="T30" fmla="*/ 65 w 69"/>
                  <a:gd name="T31" fmla="*/ 59 h 59"/>
                  <a:gd name="T32" fmla="*/ 57 w 69"/>
                  <a:gd name="T33" fmla="*/ 52 h 59"/>
                  <a:gd name="T34" fmla="*/ 58 w 69"/>
                  <a:gd name="T35" fmla="*/ 41 h 59"/>
                  <a:gd name="T36" fmla="*/ 48 w 69"/>
                  <a:gd name="T37" fmla="*/ 37 h 59"/>
                  <a:gd name="T38" fmla="*/ 42 w 69"/>
                  <a:gd name="T39" fmla="*/ 3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9" h="59">
                    <a:moveTo>
                      <a:pt x="42" y="37"/>
                    </a:moveTo>
                    <a:cubicBezTo>
                      <a:pt x="33" y="28"/>
                      <a:pt x="25" y="19"/>
                      <a:pt x="17" y="10"/>
                    </a:cubicBezTo>
                    <a:cubicBezTo>
                      <a:pt x="14" y="15"/>
                      <a:pt x="12" y="20"/>
                      <a:pt x="10" y="26"/>
                    </a:cubicBezTo>
                    <a:cubicBezTo>
                      <a:pt x="6" y="36"/>
                      <a:pt x="4" y="47"/>
                      <a:pt x="0" y="58"/>
                    </a:cubicBezTo>
                    <a:cubicBezTo>
                      <a:pt x="0" y="53"/>
                      <a:pt x="0" y="49"/>
                      <a:pt x="0" y="44"/>
                    </a:cubicBezTo>
                    <a:cubicBezTo>
                      <a:pt x="2" y="43"/>
                      <a:pt x="2" y="42"/>
                      <a:pt x="2" y="40"/>
                    </a:cubicBezTo>
                    <a:cubicBezTo>
                      <a:pt x="5" y="32"/>
                      <a:pt x="7" y="24"/>
                      <a:pt x="11" y="16"/>
                    </a:cubicBezTo>
                    <a:cubicBezTo>
                      <a:pt x="13" y="11"/>
                      <a:pt x="15" y="6"/>
                      <a:pt x="11" y="0"/>
                    </a:cubicBezTo>
                    <a:cubicBezTo>
                      <a:pt x="11" y="0"/>
                      <a:pt x="11" y="0"/>
                      <a:pt x="12" y="0"/>
                    </a:cubicBezTo>
                    <a:cubicBezTo>
                      <a:pt x="17" y="0"/>
                      <a:pt x="21" y="0"/>
                      <a:pt x="23" y="7"/>
                    </a:cubicBezTo>
                    <a:cubicBezTo>
                      <a:pt x="26" y="13"/>
                      <a:pt x="33" y="16"/>
                      <a:pt x="36" y="22"/>
                    </a:cubicBezTo>
                    <a:cubicBezTo>
                      <a:pt x="37" y="23"/>
                      <a:pt x="38" y="23"/>
                      <a:pt x="40" y="23"/>
                    </a:cubicBezTo>
                    <a:cubicBezTo>
                      <a:pt x="41" y="22"/>
                      <a:pt x="40" y="21"/>
                      <a:pt x="40" y="20"/>
                    </a:cubicBezTo>
                    <a:cubicBezTo>
                      <a:pt x="40" y="17"/>
                      <a:pt x="40" y="13"/>
                      <a:pt x="40" y="10"/>
                    </a:cubicBezTo>
                    <a:cubicBezTo>
                      <a:pt x="56" y="22"/>
                      <a:pt x="66" y="38"/>
                      <a:pt x="69" y="58"/>
                    </a:cubicBezTo>
                    <a:cubicBezTo>
                      <a:pt x="68" y="59"/>
                      <a:pt x="67" y="59"/>
                      <a:pt x="65" y="59"/>
                    </a:cubicBezTo>
                    <a:cubicBezTo>
                      <a:pt x="62" y="56"/>
                      <a:pt x="60" y="54"/>
                      <a:pt x="57" y="52"/>
                    </a:cubicBezTo>
                    <a:cubicBezTo>
                      <a:pt x="59" y="48"/>
                      <a:pt x="60" y="45"/>
                      <a:pt x="58" y="41"/>
                    </a:cubicBezTo>
                    <a:cubicBezTo>
                      <a:pt x="55" y="38"/>
                      <a:pt x="52" y="37"/>
                      <a:pt x="48" y="37"/>
                    </a:cubicBezTo>
                    <a:cubicBezTo>
                      <a:pt x="46" y="37"/>
                      <a:pt x="44" y="37"/>
                      <a:pt x="42" y="3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2" name="Freeform 137">
                <a:extLst>
                  <a:ext uri="{FF2B5EF4-FFF2-40B4-BE49-F238E27FC236}">
                    <a16:creationId xmlns:a16="http://schemas.microsoft.com/office/drawing/2014/main" id="{B93EE266-0F3D-8CA1-06CC-296F9DB91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7638" y="4803776"/>
                <a:ext cx="109538" cy="90488"/>
              </a:xfrm>
              <a:custGeom>
                <a:avLst/>
                <a:gdLst>
                  <a:gd name="T0" fmla="*/ 0 w 47"/>
                  <a:gd name="T1" fmla="*/ 48 h 48"/>
                  <a:gd name="T2" fmla="*/ 47 w 47"/>
                  <a:gd name="T3" fmla="*/ 0 h 48"/>
                  <a:gd name="T4" fmla="*/ 47 w 47"/>
                  <a:gd name="T5" fmla="*/ 14 h 48"/>
                  <a:gd name="T6" fmla="*/ 14 w 47"/>
                  <a:gd name="T7" fmla="*/ 41 h 48"/>
                  <a:gd name="T8" fmla="*/ 2 w 47"/>
                  <a:gd name="T9" fmla="*/ 48 h 48"/>
                  <a:gd name="T10" fmla="*/ 0 w 47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48">
                    <a:moveTo>
                      <a:pt x="0" y="48"/>
                    </a:moveTo>
                    <a:cubicBezTo>
                      <a:pt x="8" y="24"/>
                      <a:pt x="22" y="7"/>
                      <a:pt x="47" y="0"/>
                    </a:cubicBezTo>
                    <a:cubicBezTo>
                      <a:pt x="47" y="5"/>
                      <a:pt x="47" y="9"/>
                      <a:pt x="47" y="14"/>
                    </a:cubicBezTo>
                    <a:cubicBezTo>
                      <a:pt x="37" y="24"/>
                      <a:pt x="26" y="33"/>
                      <a:pt x="14" y="41"/>
                    </a:cubicBezTo>
                    <a:cubicBezTo>
                      <a:pt x="10" y="43"/>
                      <a:pt x="6" y="46"/>
                      <a:pt x="2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3" name="Freeform 138">
                <a:extLst>
                  <a:ext uri="{FF2B5EF4-FFF2-40B4-BE49-F238E27FC236}">
                    <a16:creationId xmlns:a16="http://schemas.microsoft.com/office/drawing/2014/main" id="{493A3E2D-6D87-BFB9-A7A8-2EB37C536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84763"/>
                <a:ext cx="125413" cy="69850"/>
              </a:xfrm>
              <a:custGeom>
                <a:avLst/>
                <a:gdLst>
                  <a:gd name="T0" fmla="*/ 0 w 54"/>
                  <a:gd name="T1" fmla="*/ 37 h 37"/>
                  <a:gd name="T2" fmla="*/ 0 w 54"/>
                  <a:gd name="T3" fmla="*/ 8 h 37"/>
                  <a:gd name="T4" fmla="*/ 1 w 54"/>
                  <a:gd name="T5" fmla="*/ 2 h 37"/>
                  <a:gd name="T6" fmla="*/ 1 w 54"/>
                  <a:gd name="T7" fmla="*/ 14 h 37"/>
                  <a:gd name="T8" fmla="*/ 0 w 54"/>
                  <a:gd name="T9" fmla="*/ 17 h 37"/>
                  <a:gd name="T10" fmla="*/ 0 w 54"/>
                  <a:gd name="T11" fmla="*/ 33 h 37"/>
                  <a:gd name="T12" fmla="*/ 53 w 54"/>
                  <a:gd name="T13" fmla="*/ 0 h 37"/>
                  <a:gd name="T14" fmla="*/ 54 w 54"/>
                  <a:gd name="T15" fmla="*/ 1 h 37"/>
                  <a:gd name="T16" fmla="*/ 44 w 54"/>
                  <a:gd name="T17" fmla="*/ 13 h 37"/>
                  <a:gd name="T18" fmla="*/ 13 w 54"/>
                  <a:gd name="T19" fmla="*/ 37 h 37"/>
                  <a:gd name="T20" fmla="*/ 0 w 54"/>
                  <a:gd name="T2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4" h="37">
                    <a:moveTo>
                      <a:pt x="0" y="37"/>
                    </a:moveTo>
                    <a:cubicBezTo>
                      <a:pt x="0" y="27"/>
                      <a:pt x="0" y="18"/>
                      <a:pt x="0" y="8"/>
                    </a:cubicBezTo>
                    <a:cubicBezTo>
                      <a:pt x="0" y="6"/>
                      <a:pt x="0" y="4"/>
                      <a:pt x="1" y="2"/>
                    </a:cubicBezTo>
                    <a:cubicBezTo>
                      <a:pt x="6" y="7"/>
                      <a:pt x="6" y="9"/>
                      <a:pt x="1" y="14"/>
                    </a:cubicBezTo>
                    <a:cubicBezTo>
                      <a:pt x="0" y="15"/>
                      <a:pt x="0" y="16"/>
                      <a:pt x="0" y="17"/>
                    </a:cubicBezTo>
                    <a:cubicBezTo>
                      <a:pt x="0" y="22"/>
                      <a:pt x="0" y="27"/>
                      <a:pt x="0" y="33"/>
                    </a:cubicBezTo>
                    <a:cubicBezTo>
                      <a:pt x="14" y="14"/>
                      <a:pt x="33" y="7"/>
                      <a:pt x="53" y="0"/>
                    </a:cubicBezTo>
                    <a:cubicBezTo>
                      <a:pt x="53" y="0"/>
                      <a:pt x="54" y="1"/>
                      <a:pt x="54" y="1"/>
                    </a:cubicBezTo>
                    <a:cubicBezTo>
                      <a:pt x="51" y="5"/>
                      <a:pt x="47" y="9"/>
                      <a:pt x="44" y="13"/>
                    </a:cubicBezTo>
                    <a:cubicBezTo>
                      <a:pt x="35" y="23"/>
                      <a:pt x="24" y="30"/>
                      <a:pt x="13" y="37"/>
                    </a:cubicBezTo>
                    <a:cubicBezTo>
                      <a:pt x="8" y="37"/>
                      <a:pt x="4" y="37"/>
                      <a:pt x="0" y="3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4" name="Freeform 139">
                <a:extLst>
                  <a:ext uri="{FF2B5EF4-FFF2-40B4-BE49-F238E27FC236}">
                    <a16:creationId xmlns:a16="http://schemas.microsoft.com/office/drawing/2014/main" id="{7451BB33-3719-FF30-81B5-B746DCF65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867276"/>
                <a:ext cx="104775" cy="287338"/>
              </a:xfrm>
              <a:custGeom>
                <a:avLst/>
                <a:gdLst>
                  <a:gd name="T0" fmla="*/ 31 w 45"/>
                  <a:gd name="T1" fmla="*/ 151 h 151"/>
                  <a:gd name="T2" fmla="*/ 8 w 45"/>
                  <a:gd name="T3" fmla="*/ 92 h 151"/>
                  <a:gd name="T4" fmla="*/ 0 w 45"/>
                  <a:gd name="T5" fmla="*/ 88 h 151"/>
                  <a:gd name="T6" fmla="*/ 0 w 45"/>
                  <a:gd name="T7" fmla="*/ 85 h 151"/>
                  <a:gd name="T8" fmla="*/ 37 w 45"/>
                  <a:gd name="T9" fmla="*/ 123 h 151"/>
                  <a:gd name="T10" fmla="*/ 39 w 45"/>
                  <a:gd name="T11" fmla="*/ 107 h 151"/>
                  <a:gd name="T12" fmla="*/ 41 w 45"/>
                  <a:gd name="T13" fmla="*/ 90 h 151"/>
                  <a:gd name="T14" fmla="*/ 35 w 45"/>
                  <a:gd name="T15" fmla="*/ 5 h 151"/>
                  <a:gd name="T16" fmla="*/ 34 w 45"/>
                  <a:gd name="T17" fmla="*/ 2 h 151"/>
                  <a:gd name="T18" fmla="*/ 36 w 45"/>
                  <a:gd name="T19" fmla="*/ 0 h 151"/>
                  <a:gd name="T20" fmla="*/ 38 w 45"/>
                  <a:gd name="T21" fmla="*/ 3 h 151"/>
                  <a:gd name="T22" fmla="*/ 44 w 45"/>
                  <a:gd name="T23" fmla="*/ 76 h 151"/>
                  <a:gd name="T24" fmla="*/ 36 w 45"/>
                  <a:gd name="T25" fmla="*/ 146 h 151"/>
                  <a:gd name="T26" fmla="*/ 35 w 45"/>
                  <a:gd name="T27" fmla="*/ 151 h 151"/>
                  <a:gd name="T28" fmla="*/ 31 w 45"/>
                  <a:gd name="T29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5" h="151">
                    <a:moveTo>
                      <a:pt x="31" y="151"/>
                    </a:moveTo>
                    <a:cubicBezTo>
                      <a:pt x="42" y="127"/>
                      <a:pt x="26" y="101"/>
                      <a:pt x="8" y="92"/>
                    </a:cubicBezTo>
                    <a:cubicBezTo>
                      <a:pt x="6" y="91"/>
                      <a:pt x="3" y="90"/>
                      <a:pt x="0" y="88"/>
                    </a:cubicBezTo>
                    <a:cubicBezTo>
                      <a:pt x="0" y="87"/>
                      <a:pt x="0" y="86"/>
                      <a:pt x="0" y="85"/>
                    </a:cubicBezTo>
                    <a:cubicBezTo>
                      <a:pt x="19" y="91"/>
                      <a:pt x="31" y="105"/>
                      <a:pt x="37" y="123"/>
                    </a:cubicBezTo>
                    <a:cubicBezTo>
                      <a:pt x="38" y="118"/>
                      <a:pt x="38" y="113"/>
                      <a:pt x="39" y="107"/>
                    </a:cubicBezTo>
                    <a:cubicBezTo>
                      <a:pt x="40" y="102"/>
                      <a:pt x="40" y="96"/>
                      <a:pt x="41" y="90"/>
                    </a:cubicBezTo>
                    <a:cubicBezTo>
                      <a:pt x="42" y="62"/>
                      <a:pt x="41" y="33"/>
                      <a:pt x="35" y="5"/>
                    </a:cubicBezTo>
                    <a:cubicBezTo>
                      <a:pt x="35" y="4"/>
                      <a:pt x="34" y="3"/>
                      <a:pt x="34" y="2"/>
                    </a:cubicBezTo>
                    <a:cubicBezTo>
                      <a:pt x="34" y="1"/>
                      <a:pt x="34" y="0"/>
                      <a:pt x="36" y="0"/>
                    </a:cubicBezTo>
                    <a:cubicBezTo>
                      <a:pt x="38" y="0"/>
                      <a:pt x="38" y="2"/>
                      <a:pt x="38" y="3"/>
                    </a:cubicBezTo>
                    <a:cubicBezTo>
                      <a:pt x="42" y="27"/>
                      <a:pt x="45" y="51"/>
                      <a:pt x="44" y="76"/>
                    </a:cubicBezTo>
                    <a:cubicBezTo>
                      <a:pt x="44" y="99"/>
                      <a:pt x="41" y="123"/>
                      <a:pt x="36" y="146"/>
                    </a:cubicBezTo>
                    <a:cubicBezTo>
                      <a:pt x="35" y="147"/>
                      <a:pt x="35" y="149"/>
                      <a:pt x="35" y="151"/>
                    </a:cubicBezTo>
                    <a:cubicBezTo>
                      <a:pt x="34" y="151"/>
                      <a:pt x="32" y="151"/>
                      <a:pt x="31" y="15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5" name="Freeform 140">
                <a:extLst>
                  <a:ext uri="{FF2B5EF4-FFF2-40B4-BE49-F238E27FC236}">
                    <a16:creationId xmlns:a16="http://schemas.microsoft.com/office/drawing/2014/main" id="{44B22C4F-6030-F6EA-2959-F1E671FC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988" y="5018088"/>
                <a:ext cx="93663" cy="136525"/>
              </a:xfrm>
              <a:custGeom>
                <a:avLst/>
                <a:gdLst>
                  <a:gd name="T0" fmla="*/ 39 w 40"/>
                  <a:gd name="T1" fmla="*/ 57 h 72"/>
                  <a:gd name="T2" fmla="*/ 21 w 40"/>
                  <a:gd name="T3" fmla="*/ 67 h 72"/>
                  <a:gd name="T4" fmla="*/ 17 w 40"/>
                  <a:gd name="T5" fmla="*/ 72 h 72"/>
                  <a:gd name="T6" fmla="*/ 9 w 40"/>
                  <a:gd name="T7" fmla="*/ 72 h 72"/>
                  <a:gd name="T8" fmla="*/ 0 w 40"/>
                  <a:gd name="T9" fmla="*/ 59 h 72"/>
                  <a:gd name="T10" fmla="*/ 2 w 40"/>
                  <a:gd name="T11" fmla="*/ 56 h 72"/>
                  <a:gd name="T12" fmla="*/ 13 w 40"/>
                  <a:gd name="T13" fmla="*/ 68 h 72"/>
                  <a:gd name="T14" fmla="*/ 21 w 40"/>
                  <a:gd name="T15" fmla="*/ 40 h 72"/>
                  <a:gd name="T16" fmla="*/ 20 w 40"/>
                  <a:gd name="T17" fmla="*/ 9 h 72"/>
                  <a:gd name="T18" fmla="*/ 24 w 40"/>
                  <a:gd name="T19" fmla="*/ 8 h 72"/>
                  <a:gd name="T20" fmla="*/ 28 w 40"/>
                  <a:gd name="T21" fmla="*/ 17 h 72"/>
                  <a:gd name="T22" fmla="*/ 37 w 40"/>
                  <a:gd name="T23" fmla="*/ 0 h 72"/>
                  <a:gd name="T24" fmla="*/ 40 w 40"/>
                  <a:gd name="T25" fmla="*/ 2 h 72"/>
                  <a:gd name="T26" fmla="*/ 19 w 40"/>
                  <a:gd name="T27" fmla="*/ 63 h 72"/>
                  <a:gd name="T28" fmla="*/ 38 w 40"/>
                  <a:gd name="T29" fmla="*/ 53 h 72"/>
                  <a:gd name="T30" fmla="*/ 39 w 40"/>
                  <a:gd name="T31" fmla="*/ 5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72">
                    <a:moveTo>
                      <a:pt x="39" y="57"/>
                    </a:moveTo>
                    <a:cubicBezTo>
                      <a:pt x="33" y="60"/>
                      <a:pt x="26" y="62"/>
                      <a:pt x="21" y="67"/>
                    </a:cubicBezTo>
                    <a:cubicBezTo>
                      <a:pt x="20" y="69"/>
                      <a:pt x="18" y="70"/>
                      <a:pt x="17" y="72"/>
                    </a:cubicBezTo>
                    <a:cubicBezTo>
                      <a:pt x="14" y="72"/>
                      <a:pt x="12" y="72"/>
                      <a:pt x="9" y="72"/>
                    </a:cubicBezTo>
                    <a:cubicBezTo>
                      <a:pt x="7" y="67"/>
                      <a:pt x="3" y="63"/>
                      <a:pt x="0" y="59"/>
                    </a:cubicBezTo>
                    <a:cubicBezTo>
                      <a:pt x="1" y="58"/>
                      <a:pt x="2" y="57"/>
                      <a:pt x="2" y="56"/>
                    </a:cubicBezTo>
                    <a:cubicBezTo>
                      <a:pt x="7" y="59"/>
                      <a:pt x="9" y="64"/>
                      <a:pt x="13" y="68"/>
                    </a:cubicBezTo>
                    <a:cubicBezTo>
                      <a:pt x="15" y="58"/>
                      <a:pt x="17" y="49"/>
                      <a:pt x="21" y="40"/>
                    </a:cubicBezTo>
                    <a:cubicBezTo>
                      <a:pt x="25" y="29"/>
                      <a:pt x="27" y="19"/>
                      <a:pt x="20" y="9"/>
                    </a:cubicBezTo>
                    <a:cubicBezTo>
                      <a:pt x="21" y="9"/>
                      <a:pt x="23" y="8"/>
                      <a:pt x="24" y="8"/>
                    </a:cubicBezTo>
                    <a:cubicBezTo>
                      <a:pt x="25" y="11"/>
                      <a:pt x="27" y="14"/>
                      <a:pt x="28" y="17"/>
                    </a:cubicBezTo>
                    <a:cubicBezTo>
                      <a:pt x="32" y="11"/>
                      <a:pt x="34" y="5"/>
                      <a:pt x="37" y="0"/>
                    </a:cubicBezTo>
                    <a:cubicBezTo>
                      <a:pt x="38" y="0"/>
                      <a:pt x="39" y="1"/>
                      <a:pt x="40" y="2"/>
                    </a:cubicBezTo>
                    <a:cubicBezTo>
                      <a:pt x="31" y="21"/>
                      <a:pt x="23" y="41"/>
                      <a:pt x="19" y="63"/>
                    </a:cubicBezTo>
                    <a:cubicBezTo>
                      <a:pt x="25" y="59"/>
                      <a:pt x="31" y="55"/>
                      <a:pt x="38" y="53"/>
                    </a:cubicBezTo>
                    <a:cubicBezTo>
                      <a:pt x="38" y="54"/>
                      <a:pt x="39" y="55"/>
                      <a:pt x="39" y="5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6" name="Freeform 141">
                <a:extLst>
                  <a:ext uri="{FF2B5EF4-FFF2-40B4-BE49-F238E27FC236}">
                    <a16:creationId xmlns:a16="http://schemas.microsoft.com/office/drawing/2014/main" id="{8F7E5E47-3D1F-F492-09E1-2AA356048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58275" y="4681538"/>
                <a:ext cx="88900" cy="52388"/>
              </a:xfrm>
              <a:custGeom>
                <a:avLst/>
                <a:gdLst>
                  <a:gd name="T0" fmla="*/ 0 w 38"/>
                  <a:gd name="T1" fmla="*/ 26 h 27"/>
                  <a:gd name="T2" fmla="*/ 34 w 38"/>
                  <a:gd name="T3" fmla="*/ 1 h 27"/>
                  <a:gd name="T4" fmla="*/ 38 w 38"/>
                  <a:gd name="T5" fmla="*/ 0 h 27"/>
                  <a:gd name="T6" fmla="*/ 38 w 38"/>
                  <a:gd name="T7" fmla="*/ 18 h 27"/>
                  <a:gd name="T8" fmla="*/ 2 w 38"/>
                  <a:gd name="T9" fmla="*/ 27 h 27"/>
                  <a:gd name="T10" fmla="*/ 0 w 38"/>
                  <a:gd name="T11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7">
                    <a:moveTo>
                      <a:pt x="0" y="26"/>
                    </a:moveTo>
                    <a:cubicBezTo>
                      <a:pt x="9" y="15"/>
                      <a:pt x="21" y="7"/>
                      <a:pt x="34" y="1"/>
                    </a:cubicBezTo>
                    <a:cubicBezTo>
                      <a:pt x="35" y="1"/>
                      <a:pt x="37" y="0"/>
                      <a:pt x="38" y="0"/>
                    </a:cubicBezTo>
                    <a:cubicBezTo>
                      <a:pt x="38" y="6"/>
                      <a:pt x="38" y="12"/>
                      <a:pt x="38" y="18"/>
                    </a:cubicBezTo>
                    <a:cubicBezTo>
                      <a:pt x="27" y="23"/>
                      <a:pt x="14" y="26"/>
                      <a:pt x="2" y="27"/>
                    </a:cubicBezTo>
                    <a:cubicBezTo>
                      <a:pt x="1" y="27"/>
                      <a:pt x="0" y="26"/>
                      <a:pt x="0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7" name="Freeform 142">
                <a:extLst>
                  <a:ext uri="{FF2B5EF4-FFF2-40B4-BE49-F238E27FC236}">
                    <a16:creationId xmlns:a16="http://schemas.microsoft.com/office/drawing/2014/main" id="{82A0C7D8-9228-EAF0-8C15-CAB19D91F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2850" y="5129213"/>
                <a:ext cx="106363" cy="25400"/>
              </a:xfrm>
              <a:custGeom>
                <a:avLst/>
                <a:gdLst>
                  <a:gd name="T0" fmla="*/ 5 w 46"/>
                  <a:gd name="T1" fmla="*/ 13 h 13"/>
                  <a:gd name="T2" fmla="*/ 4 w 46"/>
                  <a:gd name="T3" fmla="*/ 9 h 13"/>
                  <a:gd name="T4" fmla="*/ 9 w 46"/>
                  <a:gd name="T5" fmla="*/ 1 h 13"/>
                  <a:gd name="T6" fmla="*/ 43 w 46"/>
                  <a:gd name="T7" fmla="*/ 11 h 13"/>
                  <a:gd name="T8" fmla="*/ 46 w 46"/>
                  <a:gd name="T9" fmla="*/ 13 h 13"/>
                  <a:gd name="T10" fmla="*/ 5 w 4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13">
                    <a:moveTo>
                      <a:pt x="5" y="13"/>
                    </a:moveTo>
                    <a:cubicBezTo>
                      <a:pt x="6" y="11"/>
                      <a:pt x="5" y="10"/>
                      <a:pt x="4" y="9"/>
                    </a:cubicBezTo>
                    <a:cubicBezTo>
                      <a:pt x="0" y="2"/>
                      <a:pt x="1" y="2"/>
                      <a:pt x="9" y="1"/>
                    </a:cubicBezTo>
                    <a:cubicBezTo>
                      <a:pt x="22" y="0"/>
                      <a:pt x="32" y="5"/>
                      <a:pt x="43" y="11"/>
                    </a:cubicBezTo>
                    <a:cubicBezTo>
                      <a:pt x="44" y="11"/>
                      <a:pt x="45" y="12"/>
                      <a:pt x="46" y="13"/>
                    </a:cubicBezTo>
                    <a:cubicBezTo>
                      <a:pt x="33" y="13"/>
                      <a:pt x="19" y="13"/>
                      <a:pt x="5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8" name="Freeform 143">
                <a:extLst>
                  <a:ext uri="{FF2B5EF4-FFF2-40B4-BE49-F238E27FC236}">
                    <a16:creationId xmlns:a16="http://schemas.microsoft.com/office/drawing/2014/main" id="{6F943DE7-8682-04CB-1124-BB7FCD5EF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8813" y="5064126"/>
                <a:ext cx="11113" cy="90488"/>
              </a:xfrm>
              <a:custGeom>
                <a:avLst/>
                <a:gdLst>
                  <a:gd name="T0" fmla="*/ 0 w 5"/>
                  <a:gd name="T1" fmla="*/ 48 h 48"/>
                  <a:gd name="T2" fmla="*/ 0 w 5"/>
                  <a:gd name="T3" fmla="*/ 4 h 48"/>
                  <a:gd name="T4" fmla="*/ 3 w 5"/>
                  <a:gd name="T5" fmla="*/ 0 h 48"/>
                  <a:gd name="T6" fmla="*/ 4 w 5"/>
                  <a:gd name="T7" fmla="*/ 33 h 48"/>
                  <a:gd name="T8" fmla="*/ 4 w 5"/>
                  <a:gd name="T9" fmla="*/ 48 h 48"/>
                  <a:gd name="T10" fmla="*/ 0 w 5"/>
                  <a:gd name="T1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8">
                    <a:moveTo>
                      <a:pt x="0" y="48"/>
                    </a:moveTo>
                    <a:cubicBezTo>
                      <a:pt x="2" y="33"/>
                      <a:pt x="1" y="18"/>
                      <a:pt x="0" y="4"/>
                    </a:cubicBezTo>
                    <a:cubicBezTo>
                      <a:pt x="1" y="2"/>
                      <a:pt x="1" y="1"/>
                      <a:pt x="3" y="0"/>
                    </a:cubicBezTo>
                    <a:cubicBezTo>
                      <a:pt x="5" y="11"/>
                      <a:pt x="4" y="22"/>
                      <a:pt x="4" y="33"/>
                    </a:cubicBezTo>
                    <a:cubicBezTo>
                      <a:pt x="4" y="38"/>
                      <a:pt x="4" y="43"/>
                      <a:pt x="4" y="48"/>
                    </a:cubicBezTo>
                    <a:cubicBezTo>
                      <a:pt x="2" y="48"/>
                      <a:pt x="1" y="48"/>
                      <a:pt x="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59" name="Freeform 144">
                <a:extLst>
                  <a:ext uri="{FF2B5EF4-FFF2-40B4-BE49-F238E27FC236}">
                    <a16:creationId xmlns:a16="http://schemas.microsoft.com/office/drawing/2014/main" id="{7D49889E-85B4-B37D-37A6-4D676119B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413" y="4681538"/>
                <a:ext cx="71438" cy="55563"/>
              </a:xfrm>
              <a:custGeom>
                <a:avLst/>
                <a:gdLst>
                  <a:gd name="T0" fmla="*/ 0 w 31"/>
                  <a:gd name="T1" fmla="*/ 24 h 29"/>
                  <a:gd name="T2" fmla="*/ 29 w 31"/>
                  <a:gd name="T3" fmla="*/ 0 h 29"/>
                  <a:gd name="T4" fmla="*/ 31 w 31"/>
                  <a:gd name="T5" fmla="*/ 3 h 29"/>
                  <a:gd name="T6" fmla="*/ 0 w 31"/>
                  <a:gd name="T7" fmla="*/ 29 h 29"/>
                  <a:gd name="T8" fmla="*/ 0 w 31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9">
                    <a:moveTo>
                      <a:pt x="0" y="24"/>
                    </a:moveTo>
                    <a:cubicBezTo>
                      <a:pt x="8" y="14"/>
                      <a:pt x="18" y="6"/>
                      <a:pt x="29" y="0"/>
                    </a:cubicBezTo>
                    <a:cubicBezTo>
                      <a:pt x="30" y="1"/>
                      <a:pt x="31" y="2"/>
                      <a:pt x="31" y="3"/>
                    </a:cubicBezTo>
                    <a:cubicBezTo>
                      <a:pt x="18" y="9"/>
                      <a:pt x="9" y="18"/>
                      <a:pt x="0" y="29"/>
                    </a:cubicBezTo>
                    <a:cubicBezTo>
                      <a:pt x="0" y="27"/>
                      <a:pt x="0" y="26"/>
                      <a:pt x="0" y="24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0" name="Freeform 145">
                <a:extLst>
                  <a:ext uri="{FF2B5EF4-FFF2-40B4-BE49-F238E27FC236}">
                    <a16:creationId xmlns:a16="http://schemas.microsoft.com/office/drawing/2014/main" id="{65558AD1-BCCD-BB12-6E5A-63D3D79F4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3538" y="5111751"/>
                <a:ext cx="30163" cy="42863"/>
              </a:xfrm>
              <a:custGeom>
                <a:avLst/>
                <a:gdLst>
                  <a:gd name="T0" fmla="*/ 9 w 13"/>
                  <a:gd name="T1" fmla="*/ 23 h 23"/>
                  <a:gd name="T2" fmla="*/ 0 w 13"/>
                  <a:gd name="T3" fmla="*/ 2 h 23"/>
                  <a:gd name="T4" fmla="*/ 2 w 13"/>
                  <a:gd name="T5" fmla="*/ 0 h 23"/>
                  <a:gd name="T6" fmla="*/ 13 w 13"/>
                  <a:gd name="T7" fmla="*/ 23 h 23"/>
                  <a:gd name="T8" fmla="*/ 9 w 13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3">
                    <a:moveTo>
                      <a:pt x="9" y="23"/>
                    </a:moveTo>
                    <a:cubicBezTo>
                      <a:pt x="7" y="15"/>
                      <a:pt x="3" y="9"/>
                      <a:pt x="0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6" y="8"/>
                      <a:pt x="10" y="15"/>
                      <a:pt x="13" y="23"/>
                    </a:cubicBezTo>
                    <a:cubicBezTo>
                      <a:pt x="12" y="23"/>
                      <a:pt x="11" y="23"/>
                      <a:pt x="9" y="23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1" name="Freeform 146">
                <a:extLst>
                  <a:ext uri="{FF2B5EF4-FFF2-40B4-BE49-F238E27FC236}">
                    <a16:creationId xmlns:a16="http://schemas.microsoft.com/office/drawing/2014/main" id="{26C8E4EB-FAA7-3903-0BBA-52065DF92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138" y="4670426"/>
                <a:ext cx="365125" cy="273050"/>
              </a:xfrm>
              <a:custGeom>
                <a:avLst/>
                <a:gdLst>
                  <a:gd name="T0" fmla="*/ 91 w 157"/>
                  <a:gd name="T1" fmla="*/ 107 h 144"/>
                  <a:gd name="T2" fmla="*/ 89 w 157"/>
                  <a:gd name="T3" fmla="*/ 104 h 144"/>
                  <a:gd name="T4" fmla="*/ 87 w 157"/>
                  <a:gd name="T5" fmla="*/ 106 h 144"/>
                  <a:gd name="T6" fmla="*/ 64 w 157"/>
                  <a:gd name="T7" fmla="*/ 144 h 144"/>
                  <a:gd name="T8" fmla="*/ 60 w 157"/>
                  <a:gd name="T9" fmla="*/ 125 h 144"/>
                  <a:gd name="T10" fmla="*/ 60 w 157"/>
                  <a:gd name="T11" fmla="*/ 124 h 144"/>
                  <a:gd name="T12" fmla="*/ 54 w 157"/>
                  <a:gd name="T13" fmla="*/ 116 h 144"/>
                  <a:gd name="T14" fmla="*/ 8 w 157"/>
                  <a:gd name="T15" fmla="*/ 108 h 144"/>
                  <a:gd name="T16" fmla="*/ 6 w 157"/>
                  <a:gd name="T17" fmla="*/ 108 h 144"/>
                  <a:gd name="T18" fmla="*/ 10 w 157"/>
                  <a:gd name="T19" fmla="*/ 93 h 144"/>
                  <a:gd name="T20" fmla="*/ 11 w 157"/>
                  <a:gd name="T21" fmla="*/ 87 h 144"/>
                  <a:gd name="T22" fmla="*/ 12 w 157"/>
                  <a:gd name="T23" fmla="*/ 70 h 144"/>
                  <a:gd name="T24" fmla="*/ 11 w 157"/>
                  <a:gd name="T25" fmla="*/ 58 h 144"/>
                  <a:gd name="T26" fmla="*/ 3 w 157"/>
                  <a:gd name="T27" fmla="*/ 45 h 144"/>
                  <a:gd name="T28" fmla="*/ 10 w 157"/>
                  <a:gd name="T29" fmla="*/ 35 h 144"/>
                  <a:gd name="T30" fmla="*/ 12 w 157"/>
                  <a:gd name="T31" fmla="*/ 31 h 144"/>
                  <a:gd name="T32" fmla="*/ 14 w 157"/>
                  <a:gd name="T33" fmla="*/ 21 h 144"/>
                  <a:gd name="T34" fmla="*/ 25 w 157"/>
                  <a:gd name="T35" fmla="*/ 19 h 144"/>
                  <a:gd name="T36" fmla="*/ 29 w 157"/>
                  <a:gd name="T37" fmla="*/ 16 h 144"/>
                  <a:gd name="T38" fmla="*/ 44 w 157"/>
                  <a:gd name="T39" fmla="*/ 1 h 144"/>
                  <a:gd name="T40" fmla="*/ 60 w 157"/>
                  <a:gd name="T41" fmla="*/ 10 h 144"/>
                  <a:gd name="T42" fmla="*/ 64 w 157"/>
                  <a:gd name="T43" fmla="*/ 11 h 144"/>
                  <a:gd name="T44" fmla="*/ 67 w 157"/>
                  <a:gd name="T45" fmla="*/ 9 h 144"/>
                  <a:gd name="T46" fmla="*/ 71 w 157"/>
                  <a:gd name="T47" fmla="*/ 7 h 144"/>
                  <a:gd name="T48" fmla="*/ 74 w 157"/>
                  <a:gd name="T49" fmla="*/ 7 h 144"/>
                  <a:gd name="T50" fmla="*/ 83 w 157"/>
                  <a:gd name="T51" fmla="*/ 12 h 144"/>
                  <a:gd name="T52" fmla="*/ 90 w 157"/>
                  <a:gd name="T53" fmla="*/ 6 h 144"/>
                  <a:gd name="T54" fmla="*/ 106 w 157"/>
                  <a:gd name="T55" fmla="*/ 10 h 144"/>
                  <a:gd name="T56" fmla="*/ 110 w 157"/>
                  <a:gd name="T57" fmla="*/ 12 h 144"/>
                  <a:gd name="T58" fmla="*/ 121 w 157"/>
                  <a:gd name="T59" fmla="*/ 13 h 144"/>
                  <a:gd name="T60" fmla="*/ 123 w 157"/>
                  <a:gd name="T61" fmla="*/ 26 h 144"/>
                  <a:gd name="T62" fmla="*/ 127 w 157"/>
                  <a:gd name="T63" fmla="*/ 29 h 144"/>
                  <a:gd name="T64" fmla="*/ 133 w 157"/>
                  <a:gd name="T65" fmla="*/ 36 h 144"/>
                  <a:gd name="T66" fmla="*/ 128 w 157"/>
                  <a:gd name="T67" fmla="*/ 44 h 144"/>
                  <a:gd name="T68" fmla="*/ 127 w 157"/>
                  <a:gd name="T69" fmla="*/ 48 h 144"/>
                  <a:gd name="T70" fmla="*/ 131 w 157"/>
                  <a:gd name="T71" fmla="*/ 49 h 144"/>
                  <a:gd name="T72" fmla="*/ 136 w 157"/>
                  <a:gd name="T73" fmla="*/ 55 h 144"/>
                  <a:gd name="T74" fmla="*/ 139 w 157"/>
                  <a:gd name="T75" fmla="*/ 58 h 144"/>
                  <a:gd name="T76" fmla="*/ 149 w 157"/>
                  <a:gd name="T77" fmla="*/ 61 h 144"/>
                  <a:gd name="T78" fmla="*/ 150 w 157"/>
                  <a:gd name="T79" fmla="*/ 74 h 144"/>
                  <a:gd name="T80" fmla="*/ 147 w 157"/>
                  <a:gd name="T81" fmla="*/ 77 h 144"/>
                  <a:gd name="T82" fmla="*/ 149 w 157"/>
                  <a:gd name="T83" fmla="*/ 81 h 144"/>
                  <a:gd name="T84" fmla="*/ 152 w 157"/>
                  <a:gd name="T85" fmla="*/ 94 h 144"/>
                  <a:gd name="T86" fmla="*/ 123 w 157"/>
                  <a:gd name="T87" fmla="*/ 106 h 144"/>
                  <a:gd name="T88" fmla="*/ 115 w 157"/>
                  <a:gd name="T89" fmla="*/ 106 h 144"/>
                  <a:gd name="T90" fmla="*/ 125 w 157"/>
                  <a:gd name="T91" fmla="*/ 144 h 144"/>
                  <a:gd name="T92" fmla="*/ 91 w 157"/>
                  <a:gd name="T93" fmla="*/ 10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7" h="144">
                    <a:moveTo>
                      <a:pt x="91" y="107"/>
                    </a:moveTo>
                    <a:cubicBezTo>
                      <a:pt x="91" y="106"/>
                      <a:pt x="91" y="104"/>
                      <a:pt x="89" y="104"/>
                    </a:cubicBezTo>
                    <a:cubicBezTo>
                      <a:pt x="87" y="104"/>
                      <a:pt x="87" y="105"/>
                      <a:pt x="87" y="106"/>
                    </a:cubicBezTo>
                    <a:cubicBezTo>
                      <a:pt x="77" y="117"/>
                      <a:pt x="69" y="129"/>
                      <a:pt x="64" y="144"/>
                    </a:cubicBezTo>
                    <a:cubicBezTo>
                      <a:pt x="60" y="138"/>
                      <a:pt x="59" y="131"/>
                      <a:pt x="60" y="125"/>
                    </a:cubicBezTo>
                    <a:cubicBezTo>
                      <a:pt x="60" y="125"/>
                      <a:pt x="60" y="124"/>
                      <a:pt x="60" y="124"/>
                    </a:cubicBezTo>
                    <a:cubicBezTo>
                      <a:pt x="63" y="115"/>
                      <a:pt x="63" y="115"/>
                      <a:pt x="54" y="116"/>
                    </a:cubicBezTo>
                    <a:cubicBezTo>
                      <a:pt x="38" y="119"/>
                      <a:pt x="22" y="117"/>
                      <a:pt x="8" y="108"/>
                    </a:cubicBezTo>
                    <a:cubicBezTo>
                      <a:pt x="7" y="108"/>
                      <a:pt x="7" y="108"/>
                      <a:pt x="6" y="108"/>
                    </a:cubicBezTo>
                    <a:cubicBezTo>
                      <a:pt x="0" y="100"/>
                      <a:pt x="1" y="97"/>
                      <a:pt x="10" y="93"/>
                    </a:cubicBezTo>
                    <a:cubicBezTo>
                      <a:pt x="14" y="92"/>
                      <a:pt x="16" y="91"/>
                      <a:pt x="11" y="87"/>
                    </a:cubicBezTo>
                    <a:cubicBezTo>
                      <a:pt x="7" y="83"/>
                      <a:pt x="7" y="76"/>
                      <a:pt x="12" y="70"/>
                    </a:cubicBezTo>
                    <a:cubicBezTo>
                      <a:pt x="16" y="64"/>
                      <a:pt x="16" y="64"/>
                      <a:pt x="11" y="58"/>
                    </a:cubicBezTo>
                    <a:cubicBezTo>
                      <a:pt x="8" y="54"/>
                      <a:pt x="5" y="50"/>
                      <a:pt x="3" y="45"/>
                    </a:cubicBezTo>
                    <a:cubicBezTo>
                      <a:pt x="1" y="39"/>
                      <a:pt x="4" y="36"/>
                      <a:pt x="10" y="35"/>
                    </a:cubicBezTo>
                    <a:cubicBezTo>
                      <a:pt x="12" y="35"/>
                      <a:pt x="14" y="34"/>
                      <a:pt x="12" y="31"/>
                    </a:cubicBezTo>
                    <a:cubicBezTo>
                      <a:pt x="10" y="28"/>
                      <a:pt x="11" y="24"/>
                      <a:pt x="14" y="21"/>
                    </a:cubicBezTo>
                    <a:cubicBezTo>
                      <a:pt x="17" y="18"/>
                      <a:pt x="21" y="17"/>
                      <a:pt x="25" y="19"/>
                    </a:cubicBezTo>
                    <a:cubicBezTo>
                      <a:pt x="28" y="20"/>
                      <a:pt x="29" y="19"/>
                      <a:pt x="29" y="16"/>
                    </a:cubicBezTo>
                    <a:cubicBezTo>
                      <a:pt x="30" y="8"/>
                      <a:pt x="37" y="2"/>
                      <a:pt x="44" y="1"/>
                    </a:cubicBezTo>
                    <a:cubicBezTo>
                      <a:pt x="51" y="0"/>
                      <a:pt x="56" y="3"/>
                      <a:pt x="60" y="10"/>
                    </a:cubicBezTo>
                    <a:cubicBezTo>
                      <a:pt x="61" y="12"/>
                      <a:pt x="61" y="17"/>
                      <a:pt x="64" y="11"/>
                    </a:cubicBezTo>
                    <a:cubicBezTo>
                      <a:pt x="66" y="11"/>
                      <a:pt x="66" y="10"/>
                      <a:pt x="67" y="9"/>
                    </a:cubicBezTo>
                    <a:cubicBezTo>
                      <a:pt x="68" y="8"/>
                      <a:pt x="69" y="8"/>
                      <a:pt x="71" y="7"/>
                    </a:cubicBezTo>
                    <a:cubicBezTo>
                      <a:pt x="72" y="7"/>
                      <a:pt x="73" y="7"/>
                      <a:pt x="74" y="7"/>
                    </a:cubicBezTo>
                    <a:cubicBezTo>
                      <a:pt x="77" y="8"/>
                      <a:pt x="80" y="12"/>
                      <a:pt x="83" y="12"/>
                    </a:cubicBezTo>
                    <a:cubicBezTo>
                      <a:pt x="86" y="11"/>
                      <a:pt x="88" y="7"/>
                      <a:pt x="90" y="6"/>
                    </a:cubicBezTo>
                    <a:cubicBezTo>
                      <a:pt x="98" y="1"/>
                      <a:pt x="103" y="2"/>
                      <a:pt x="106" y="10"/>
                    </a:cubicBezTo>
                    <a:cubicBezTo>
                      <a:pt x="107" y="12"/>
                      <a:pt x="107" y="13"/>
                      <a:pt x="110" y="12"/>
                    </a:cubicBezTo>
                    <a:cubicBezTo>
                      <a:pt x="114" y="10"/>
                      <a:pt x="118" y="9"/>
                      <a:pt x="121" y="13"/>
                    </a:cubicBezTo>
                    <a:cubicBezTo>
                      <a:pt x="125" y="16"/>
                      <a:pt x="125" y="21"/>
                      <a:pt x="123" y="26"/>
                    </a:cubicBezTo>
                    <a:cubicBezTo>
                      <a:pt x="122" y="30"/>
                      <a:pt x="123" y="30"/>
                      <a:pt x="127" y="29"/>
                    </a:cubicBezTo>
                    <a:cubicBezTo>
                      <a:pt x="132" y="28"/>
                      <a:pt x="134" y="30"/>
                      <a:pt x="133" y="36"/>
                    </a:cubicBezTo>
                    <a:cubicBezTo>
                      <a:pt x="132" y="39"/>
                      <a:pt x="129" y="41"/>
                      <a:pt x="128" y="44"/>
                    </a:cubicBezTo>
                    <a:cubicBezTo>
                      <a:pt x="127" y="45"/>
                      <a:pt x="126" y="46"/>
                      <a:pt x="127" y="48"/>
                    </a:cubicBezTo>
                    <a:cubicBezTo>
                      <a:pt x="128" y="49"/>
                      <a:pt x="129" y="49"/>
                      <a:pt x="131" y="49"/>
                    </a:cubicBezTo>
                    <a:cubicBezTo>
                      <a:pt x="137" y="48"/>
                      <a:pt x="137" y="48"/>
                      <a:pt x="136" y="55"/>
                    </a:cubicBezTo>
                    <a:cubicBezTo>
                      <a:pt x="136" y="57"/>
                      <a:pt x="135" y="59"/>
                      <a:pt x="139" y="58"/>
                    </a:cubicBezTo>
                    <a:cubicBezTo>
                      <a:pt x="143" y="57"/>
                      <a:pt x="147" y="57"/>
                      <a:pt x="149" y="61"/>
                    </a:cubicBezTo>
                    <a:cubicBezTo>
                      <a:pt x="152" y="65"/>
                      <a:pt x="152" y="70"/>
                      <a:pt x="150" y="74"/>
                    </a:cubicBezTo>
                    <a:cubicBezTo>
                      <a:pt x="149" y="75"/>
                      <a:pt x="148" y="76"/>
                      <a:pt x="147" y="77"/>
                    </a:cubicBezTo>
                    <a:cubicBezTo>
                      <a:pt x="146" y="79"/>
                      <a:pt x="146" y="80"/>
                      <a:pt x="149" y="81"/>
                    </a:cubicBezTo>
                    <a:cubicBezTo>
                      <a:pt x="156" y="83"/>
                      <a:pt x="157" y="88"/>
                      <a:pt x="152" y="94"/>
                    </a:cubicBezTo>
                    <a:cubicBezTo>
                      <a:pt x="145" y="103"/>
                      <a:pt x="135" y="106"/>
                      <a:pt x="123" y="106"/>
                    </a:cubicBezTo>
                    <a:cubicBezTo>
                      <a:pt x="121" y="107"/>
                      <a:pt x="119" y="106"/>
                      <a:pt x="115" y="106"/>
                    </a:cubicBezTo>
                    <a:cubicBezTo>
                      <a:pt x="125" y="118"/>
                      <a:pt x="130" y="129"/>
                      <a:pt x="125" y="144"/>
                    </a:cubicBezTo>
                    <a:cubicBezTo>
                      <a:pt x="116" y="129"/>
                      <a:pt x="105" y="117"/>
                      <a:pt x="91" y="10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2" name="Freeform 147">
                <a:extLst>
                  <a:ext uri="{FF2B5EF4-FFF2-40B4-BE49-F238E27FC236}">
                    <a16:creationId xmlns:a16="http://schemas.microsoft.com/office/drawing/2014/main" id="{EF911F55-6203-54AF-5FE4-CDBD5C43C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3088" y="4437063"/>
                <a:ext cx="438150" cy="268288"/>
              </a:xfrm>
              <a:custGeom>
                <a:avLst/>
                <a:gdLst>
                  <a:gd name="T0" fmla="*/ 112 w 189"/>
                  <a:gd name="T1" fmla="*/ 92 h 141"/>
                  <a:gd name="T2" fmla="*/ 105 w 189"/>
                  <a:gd name="T3" fmla="*/ 117 h 141"/>
                  <a:gd name="T4" fmla="*/ 80 w 189"/>
                  <a:gd name="T5" fmla="*/ 139 h 141"/>
                  <a:gd name="T6" fmla="*/ 74 w 189"/>
                  <a:gd name="T7" fmla="*/ 124 h 141"/>
                  <a:gd name="T8" fmla="*/ 62 w 189"/>
                  <a:gd name="T9" fmla="*/ 130 h 141"/>
                  <a:gd name="T10" fmla="*/ 56 w 189"/>
                  <a:gd name="T11" fmla="*/ 121 h 141"/>
                  <a:gd name="T12" fmla="*/ 24 w 189"/>
                  <a:gd name="T13" fmla="*/ 112 h 141"/>
                  <a:gd name="T14" fmla="*/ 7 w 189"/>
                  <a:gd name="T15" fmla="*/ 87 h 141"/>
                  <a:gd name="T16" fmla="*/ 47 w 189"/>
                  <a:gd name="T17" fmla="*/ 89 h 141"/>
                  <a:gd name="T18" fmla="*/ 26 w 189"/>
                  <a:gd name="T19" fmla="*/ 75 h 141"/>
                  <a:gd name="T20" fmla="*/ 29 w 189"/>
                  <a:gd name="T21" fmla="*/ 54 h 141"/>
                  <a:gd name="T22" fmla="*/ 65 w 189"/>
                  <a:gd name="T23" fmla="*/ 75 h 141"/>
                  <a:gd name="T24" fmla="*/ 67 w 189"/>
                  <a:gd name="T25" fmla="*/ 72 h 141"/>
                  <a:gd name="T26" fmla="*/ 53 w 189"/>
                  <a:gd name="T27" fmla="*/ 42 h 141"/>
                  <a:gd name="T28" fmla="*/ 72 w 189"/>
                  <a:gd name="T29" fmla="*/ 36 h 141"/>
                  <a:gd name="T30" fmla="*/ 103 w 189"/>
                  <a:gd name="T31" fmla="*/ 83 h 141"/>
                  <a:gd name="T32" fmla="*/ 102 w 189"/>
                  <a:gd name="T33" fmla="*/ 75 h 141"/>
                  <a:gd name="T34" fmla="*/ 88 w 189"/>
                  <a:gd name="T35" fmla="*/ 13 h 141"/>
                  <a:gd name="T36" fmla="*/ 97 w 189"/>
                  <a:gd name="T37" fmla="*/ 12 h 141"/>
                  <a:gd name="T38" fmla="*/ 110 w 189"/>
                  <a:gd name="T39" fmla="*/ 78 h 141"/>
                  <a:gd name="T40" fmla="*/ 114 w 189"/>
                  <a:gd name="T41" fmla="*/ 78 h 141"/>
                  <a:gd name="T42" fmla="*/ 115 w 189"/>
                  <a:gd name="T43" fmla="*/ 16 h 141"/>
                  <a:gd name="T44" fmla="*/ 118 w 189"/>
                  <a:gd name="T45" fmla="*/ 2 h 141"/>
                  <a:gd name="T46" fmla="*/ 134 w 189"/>
                  <a:gd name="T47" fmla="*/ 36 h 141"/>
                  <a:gd name="T48" fmla="*/ 136 w 189"/>
                  <a:gd name="T49" fmla="*/ 53 h 141"/>
                  <a:gd name="T50" fmla="*/ 156 w 189"/>
                  <a:gd name="T51" fmla="*/ 3 h 141"/>
                  <a:gd name="T52" fmla="*/ 160 w 189"/>
                  <a:gd name="T53" fmla="*/ 42 h 141"/>
                  <a:gd name="T54" fmla="*/ 159 w 189"/>
                  <a:gd name="T55" fmla="*/ 47 h 141"/>
                  <a:gd name="T56" fmla="*/ 173 w 189"/>
                  <a:gd name="T57" fmla="*/ 33 h 141"/>
                  <a:gd name="T58" fmla="*/ 185 w 189"/>
                  <a:gd name="T59" fmla="*/ 26 h 141"/>
                  <a:gd name="T60" fmla="*/ 179 w 189"/>
                  <a:gd name="T61" fmla="*/ 56 h 141"/>
                  <a:gd name="T62" fmla="*/ 155 w 189"/>
                  <a:gd name="T63" fmla="*/ 83 h 141"/>
                  <a:gd name="T64" fmla="*/ 161 w 189"/>
                  <a:gd name="T65" fmla="*/ 85 h 141"/>
                  <a:gd name="T66" fmla="*/ 161 w 189"/>
                  <a:gd name="T67" fmla="*/ 95 h 141"/>
                  <a:gd name="T68" fmla="*/ 135 w 189"/>
                  <a:gd name="T69" fmla="*/ 96 h 141"/>
                  <a:gd name="T70" fmla="*/ 151 w 189"/>
                  <a:gd name="T71" fmla="*/ 113 h 141"/>
                  <a:gd name="T72" fmla="*/ 140 w 189"/>
                  <a:gd name="T73" fmla="*/ 127 h 141"/>
                  <a:gd name="T74" fmla="*/ 115 w 189"/>
                  <a:gd name="T75" fmla="*/ 102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41">
                    <a:moveTo>
                      <a:pt x="115" y="102"/>
                    </a:moveTo>
                    <a:cubicBezTo>
                      <a:pt x="115" y="99"/>
                      <a:pt x="114" y="96"/>
                      <a:pt x="112" y="92"/>
                    </a:cubicBezTo>
                    <a:cubicBezTo>
                      <a:pt x="111" y="96"/>
                      <a:pt x="111" y="100"/>
                      <a:pt x="111" y="103"/>
                    </a:cubicBezTo>
                    <a:cubicBezTo>
                      <a:pt x="109" y="108"/>
                      <a:pt x="107" y="113"/>
                      <a:pt x="105" y="117"/>
                    </a:cubicBezTo>
                    <a:cubicBezTo>
                      <a:pt x="101" y="124"/>
                      <a:pt x="97" y="131"/>
                      <a:pt x="90" y="136"/>
                    </a:cubicBezTo>
                    <a:cubicBezTo>
                      <a:pt x="87" y="138"/>
                      <a:pt x="84" y="141"/>
                      <a:pt x="80" y="139"/>
                    </a:cubicBezTo>
                    <a:cubicBezTo>
                      <a:pt x="75" y="137"/>
                      <a:pt x="75" y="132"/>
                      <a:pt x="75" y="128"/>
                    </a:cubicBezTo>
                    <a:cubicBezTo>
                      <a:pt x="75" y="127"/>
                      <a:pt x="76" y="125"/>
                      <a:pt x="74" y="124"/>
                    </a:cubicBezTo>
                    <a:cubicBezTo>
                      <a:pt x="73" y="123"/>
                      <a:pt x="71" y="125"/>
                      <a:pt x="70" y="125"/>
                    </a:cubicBezTo>
                    <a:cubicBezTo>
                      <a:pt x="68" y="127"/>
                      <a:pt x="65" y="129"/>
                      <a:pt x="62" y="130"/>
                    </a:cubicBezTo>
                    <a:cubicBezTo>
                      <a:pt x="56" y="131"/>
                      <a:pt x="54" y="129"/>
                      <a:pt x="55" y="123"/>
                    </a:cubicBezTo>
                    <a:cubicBezTo>
                      <a:pt x="55" y="122"/>
                      <a:pt x="56" y="121"/>
                      <a:pt x="56" y="121"/>
                    </a:cubicBezTo>
                    <a:cubicBezTo>
                      <a:pt x="57" y="117"/>
                      <a:pt x="56" y="116"/>
                      <a:pt x="52" y="116"/>
                    </a:cubicBezTo>
                    <a:cubicBezTo>
                      <a:pt x="42" y="117"/>
                      <a:pt x="33" y="116"/>
                      <a:pt x="24" y="112"/>
                    </a:cubicBezTo>
                    <a:cubicBezTo>
                      <a:pt x="15" y="108"/>
                      <a:pt x="8" y="103"/>
                      <a:pt x="3" y="95"/>
                    </a:cubicBezTo>
                    <a:cubicBezTo>
                      <a:pt x="0" y="90"/>
                      <a:pt x="1" y="88"/>
                      <a:pt x="7" y="87"/>
                    </a:cubicBezTo>
                    <a:cubicBezTo>
                      <a:pt x="17" y="85"/>
                      <a:pt x="26" y="87"/>
                      <a:pt x="36" y="89"/>
                    </a:cubicBezTo>
                    <a:cubicBezTo>
                      <a:pt x="40" y="89"/>
                      <a:pt x="44" y="90"/>
                      <a:pt x="47" y="89"/>
                    </a:cubicBezTo>
                    <a:cubicBezTo>
                      <a:pt x="47" y="87"/>
                      <a:pt x="46" y="87"/>
                      <a:pt x="45" y="87"/>
                    </a:cubicBezTo>
                    <a:cubicBezTo>
                      <a:pt x="38" y="84"/>
                      <a:pt x="32" y="80"/>
                      <a:pt x="26" y="75"/>
                    </a:cubicBezTo>
                    <a:cubicBezTo>
                      <a:pt x="22" y="71"/>
                      <a:pt x="20" y="66"/>
                      <a:pt x="20" y="61"/>
                    </a:cubicBezTo>
                    <a:cubicBezTo>
                      <a:pt x="19" y="53"/>
                      <a:pt x="22" y="51"/>
                      <a:pt x="29" y="54"/>
                    </a:cubicBezTo>
                    <a:cubicBezTo>
                      <a:pt x="38" y="58"/>
                      <a:pt x="46" y="65"/>
                      <a:pt x="55" y="70"/>
                    </a:cubicBezTo>
                    <a:cubicBezTo>
                      <a:pt x="59" y="72"/>
                      <a:pt x="62" y="74"/>
                      <a:pt x="65" y="75"/>
                    </a:cubicBezTo>
                    <a:cubicBezTo>
                      <a:pt x="66" y="76"/>
                      <a:pt x="67" y="77"/>
                      <a:pt x="68" y="76"/>
                    </a:cubicBezTo>
                    <a:cubicBezTo>
                      <a:pt x="70" y="74"/>
                      <a:pt x="68" y="73"/>
                      <a:pt x="67" y="72"/>
                    </a:cubicBezTo>
                    <a:cubicBezTo>
                      <a:pt x="62" y="67"/>
                      <a:pt x="58" y="62"/>
                      <a:pt x="56" y="56"/>
                    </a:cubicBezTo>
                    <a:cubicBezTo>
                      <a:pt x="54" y="51"/>
                      <a:pt x="53" y="46"/>
                      <a:pt x="53" y="42"/>
                    </a:cubicBezTo>
                    <a:cubicBezTo>
                      <a:pt x="53" y="37"/>
                      <a:pt x="55" y="33"/>
                      <a:pt x="59" y="32"/>
                    </a:cubicBezTo>
                    <a:cubicBezTo>
                      <a:pt x="63" y="30"/>
                      <a:pt x="69" y="32"/>
                      <a:pt x="72" y="36"/>
                    </a:cubicBezTo>
                    <a:cubicBezTo>
                      <a:pt x="76" y="41"/>
                      <a:pt x="78" y="47"/>
                      <a:pt x="80" y="53"/>
                    </a:cubicBezTo>
                    <a:cubicBezTo>
                      <a:pt x="84" y="65"/>
                      <a:pt x="92" y="75"/>
                      <a:pt x="103" y="83"/>
                    </a:cubicBezTo>
                    <a:cubicBezTo>
                      <a:pt x="103" y="83"/>
                      <a:pt x="104" y="84"/>
                      <a:pt x="106" y="84"/>
                    </a:cubicBezTo>
                    <a:cubicBezTo>
                      <a:pt x="105" y="80"/>
                      <a:pt x="103" y="78"/>
                      <a:pt x="102" y="75"/>
                    </a:cubicBezTo>
                    <a:cubicBezTo>
                      <a:pt x="94" y="60"/>
                      <a:pt x="88" y="44"/>
                      <a:pt x="86" y="27"/>
                    </a:cubicBezTo>
                    <a:cubicBezTo>
                      <a:pt x="85" y="22"/>
                      <a:pt x="86" y="17"/>
                      <a:pt x="88" y="13"/>
                    </a:cubicBezTo>
                    <a:cubicBezTo>
                      <a:pt x="88" y="11"/>
                      <a:pt x="90" y="9"/>
                      <a:pt x="92" y="9"/>
                    </a:cubicBezTo>
                    <a:cubicBezTo>
                      <a:pt x="95" y="8"/>
                      <a:pt x="96" y="10"/>
                      <a:pt x="97" y="12"/>
                    </a:cubicBezTo>
                    <a:cubicBezTo>
                      <a:pt x="101" y="20"/>
                      <a:pt x="103" y="30"/>
                      <a:pt x="104" y="39"/>
                    </a:cubicBezTo>
                    <a:cubicBezTo>
                      <a:pt x="107" y="52"/>
                      <a:pt x="108" y="65"/>
                      <a:pt x="110" y="78"/>
                    </a:cubicBezTo>
                    <a:cubicBezTo>
                      <a:pt x="110" y="79"/>
                      <a:pt x="110" y="81"/>
                      <a:pt x="112" y="81"/>
                    </a:cubicBezTo>
                    <a:cubicBezTo>
                      <a:pt x="113" y="81"/>
                      <a:pt x="113" y="79"/>
                      <a:pt x="114" y="78"/>
                    </a:cubicBezTo>
                    <a:cubicBezTo>
                      <a:pt x="117" y="65"/>
                      <a:pt x="117" y="51"/>
                      <a:pt x="116" y="38"/>
                    </a:cubicBezTo>
                    <a:cubicBezTo>
                      <a:pt x="116" y="31"/>
                      <a:pt x="115" y="23"/>
                      <a:pt x="115" y="16"/>
                    </a:cubicBezTo>
                    <a:cubicBezTo>
                      <a:pt x="115" y="13"/>
                      <a:pt x="115" y="11"/>
                      <a:pt x="115" y="8"/>
                    </a:cubicBezTo>
                    <a:cubicBezTo>
                      <a:pt x="115" y="6"/>
                      <a:pt x="115" y="3"/>
                      <a:pt x="118" y="2"/>
                    </a:cubicBezTo>
                    <a:cubicBezTo>
                      <a:pt x="121" y="0"/>
                      <a:pt x="122" y="3"/>
                      <a:pt x="124" y="5"/>
                    </a:cubicBezTo>
                    <a:cubicBezTo>
                      <a:pt x="130" y="14"/>
                      <a:pt x="132" y="25"/>
                      <a:pt x="134" y="36"/>
                    </a:cubicBezTo>
                    <a:cubicBezTo>
                      <a:pt x="134" y="42"/>
                      <a:pt x="133" y="49"/>
                      <a:pt x="134" y="55"/>
                    </a:cubicBezTo>
                    <a:cubicBezTo>
                      <a:pt x="136" y="55"/>
                      <a:pt x="136" y="54"/>
                      <a:pt x="136" y="53"/>
                    </a:cubicBezTo>
                    <a:cubicBezTo>
                      <a:pt x="141" y="41"/>
                      <a:pt x="143" y="28"/>
                      <a:pt x="144" y="16"/>
                    </a:cubicBezTo>
                    <a:cubicBezTo>
                      <a:pt x="144" y="8"/>
                      <a:pt x="148" y="4"/>
                      <a:pt x="156" y="3"/>
                    </a:cubicBezTo>
                    <a:cubicBezTo>
                      <a:pt x="161" y="2"/>
                      <a:pt x="164" y="3"/>
                      <a:pt x="165" y="9"/>
                    </a:cubicBezTo>
                    <a:cubicBezTo>
                      <a:pt x="166" y="20"/>
                      <a:pt x="164" y="31"/>
                      <a:pt x="160" y="42"/>
                    </a:cubicBezTo>
                    <a:cubicBezTo>
                      <a:pt x="159" y="43"/>
                      <a:pt x="159" y="44"/>
                      <a:pt x="159" y="45"/>
                    </a:cubicBezTo>
                    <a:cubicBezTo>
                      <a:pt x="158" y="46"/>
                      <a:pt x="158" y="46"/>
                      <a:pt x="159" y="47"/>
                    </a:cubicBezTo>
                    <a:cubicBezTo>
                      <a:pt x="159" y="48"/>
                      <a:pt x="160" y="47"/>
                      <a:pt x="160" y="47"/>
                    </a:cubicBezTo>
                    <a:cubicBezTo>
                      <a:pt x="165" y="43"/>
                      <a:pt x="168" y="37"/>
                      <a:pt x="173" y="33"/>
                    </a:cubicBezTo>
                    <a:cubicBezTo>
                      <a:pt x="174" y="31"/>
                      <a:pt x="175" y="30"/>
                      <a:pt x="176" y="29"/>
                    </a:cubicBezTo>
                    <a:cubicBezTo>
                      <a:pt x="179" y="26"/>
                      <a:pt x="182" y="24"/>
                      <a:pt x="185" y="26"/>
                    </a:cubicBezTo>
                    <a:cubicBezTo>
                      <a:pt x="189" y="28"/>
                      <a:pt x="189" y="32"/>
                      <a:pt x="188" y="36"/>
                    </a:cubicBezTo>
                    <a:cubicBezTo>
                      <a:pt x="186" y="43"/>
                      <a:pt x="183" y="49"/>
                      <a:pt x="179" y="56"/>
                    </a:cubicBezTo>
                    <a:cubicBezTo>
                      <a:pt x="173" y="64"/>
                      <a:pt x="166" y="73"/>
                      <a:pt x="157" y="79"/>
                    </a:cubicBezTo>
                    <a:cubicBezTo>
                      <a:pt x="156" y="80"/>
                      <a:pt x="154" y="81"/>
                      <a:pt x="155" y="83"/>
                    </a:cubicBezTo>
                    <a:cubicBezTo>
                      <a:pt x="155" y="85"/>
                      <a:pt x="157" y="84"/>
                      <a:pt x="159" y="85"/>
                    </a:cubicBezTo>
                    <a:cubicBezTo>
                      <a:pt x="160" y="85"/>
                      <a:pt x="160" y="85"/>
                      <a:pt x="161" y="85"/>
                    </a:cubicBezTo>
                    <a:cubicBezTo>
                      <a:pt x="164" y="86"/>
                      <a:pt x="167" y="85"/>
                      <a:pt x="167" y="89"/>
                    </a:cubicBezTo>
                    <a:cubicBezTo>
                      <a:pt x="168" y="93"/>
                      <a:pt x="164" y="94"/>
                      <a:pt x="161" y="95"/>
                    </a:cubicBezTo>
                    <a:cubicBezTo>
                      <a:pt x="154" y="97"/>
                      <a:pt x="147" y="95"/>
                      <a:pt x="139" y="95"/>
                    </a:cubicBezTo>
                    <a:cubicBezTo>
                      <a:pt x="138" y="95"/>
                      <a:pt x="136" y="93"/>
                      <a:pt x="135" y="96"/>
                    </a:cubicBezTo>
                    <a:cubicBezTo>
                      <a:pt x="134" y="98"/>
                      <a:pt x="136" y="98"/>
                      <a:pt x="138" y="99"/>
                    </a:cubicBezTo>
                    <a:cubicBezTo>
                      <a:pt x="143" y="103"/>
                      <a:pt x="148" y="108"/>
                      <a:pt x="151" y="113"/>
                    </a:cubicBezTo>
                    <a:cubicBezTo>
                      <a:pt x="153" y="117"/>
                      <a:pt x="156" y="120"/>
                      <a:pt x="153" y="124"/>
                    </a:cubicBezTo>
                    <a:cubicBezTo>
                      <a:pt x="151" y="128"/>
                      <a:pt x="144" y="129"/>
                      <a:pt x="140" y="127"/>
                    </a:cubicBezTo>
                    <a:cubicBezTo>
                      <a:pt x="134" y="125"/>
                      <a:pt x="130" y="121"/>
                      <a:pt x="126" y="116"/>
                    </a:cubicBezTo>
                    <a:cubicBezTo>
                      <a:pt x="122" y="112"/>
                      <a:pt x="120" y="106"/>
                      <a:pt x="115" y="10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3" name="Freeform 148">
                <a:extLst>
                  <a:ext uri="{FF2B5EF4-FFF2-40B4-BE49-F238E27FC236}">
                    <a16:creationId xmlns:a16="http://schemas.microsoft.com/office/drawing/2014/main" id="{DCF7A814-71E3-BDCC-EAA5-8F788B01A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78700" y="4478338"/>
                <a:ext cx="355600" cy="219075"/>
              </a:xfrm>
              <a:custGeom>
                <a:avLst/>
                <a:gdLst>
                  <a:gd name="T0" fmla="*/ 78 w 153"/>
                  <a:gd name="T1" fmla="*/ 115 h 115"/>
                  <a:gd name="T2" fmla="*/ 75 w 153"/>
                  <a:gd name="T3" fmla="*/ 115 h 115"/>
                  <a:gd name="T4" fmla="*/ 41 w 153"/>
                  <a:gd name="T5" fmla="*/ 96 h 115"/>
                  <a:gd name="T6" fmla="*/ 3 w 153"/>
                  <a:gd name="T7" fmla="*/ 49 h 115"/>
                  <a:gd name="T8" fmla="*/ 0 w 153"/>
                  <a:gd name="T9" fmla="*/ 37 h 115"/>
                  <a:gd name="T10" fmla="*/ 12 w 153"/>
                  <a:gd name="T11" fmla="*/ 27 h 115"/>
                  <a:gd name="T12" fmla="*/ 25 w 153"/>
                  <a:gd name="T13" fmla="*/ 32 h 115"/>
                  <a:gd name="T14" fmla="*/ 30 w 153"/>
                  <a:gd name="T15" fmla="*/ 35 h 115"/>
                  <a:gd name="T16" fmla="*/ 30 w 153"/>
                  <a:gd name="T17" fmla="*/ 22 h 115"/>
                  <a:gd name="T18" fmla="*/ 37 w 153"/>
                  <a:gd name="T19" fmla="*/ 8 h 115"/>
                  <a:gd name="T20" fmla="*/ 51 w 153"/>
                  <a:gd name="T21" fmla="*/ 14 h 115"/>
                  <a:gd name="T22" fmla="*/ 60 w 153"/>
                  <a:gd name="T23" fmla="*/ 24 h 115"/>
                  <a:gd name="T24" fmla="*/ 62 w 153"/>
                  <a:gd name="T25" fmla="*/ 18 h 115"/>
                  <a:gd name="T26" fmla="*/ 68 w 153"/>
                  <a:gd name="T27" fmla="*/ 5 h 115"/>
                  <a:gd name="T28" fmla="*/ 83 w 153"/>
                  <a:gd name="T29" fmla="*/ 5 h 115"/>
                  <a:gd name="T30" fmla="*/ 91 w 153"/>
                  <a:gd name="T31" fmla="*/ 20 h 115"/>
                  <a:gd name="T32" fmla="*/ 92 w 153"/>
                  <a:gd name="T33" fmla="*/ 23 h 115"/>
                  <a:gd name="T34" fmla="*/ 95 w 153"/>
                  <a:gd name="T35" fmla="*/ 20 h 115"/>
                  <a:gd name="T36" fmla="*/ 106 w 153"/>
                  <a:gd name="T37" fmla="*/ 9 h 115"/>
                  <a:gd name="T38" fmla="*/ 121 w 153"/>
                  <a:gd name="T39" fmla="*/ 14 h 115"/>
                  <a:gd name="T40" fmla="*/ 123 w 153"/>
                  <a:gd name="T41" fmla="*/ 31 h 115"/>
                  <a:gd name="T42" fmla="*/ 123 w 153"/>
                  <a:gd name="T43" fmla="*/ 34 h 115"/>
                  <a:gd name="T44" fmla="*/ 126 w 153"/>
                  <a:gd name="T45" fmla="*/ 33 h 115"/>
                  <a:gd name="T46" fmla="*/ 141 w 153"/>
                  <a:gd name="T47" fmla="*/ 26 h 115"/>
                  <a:gd name="T48" fmla="*/ 153 w 153"/>
                  <a:gd name="T49" fmla="*/ 36 h 115"/>
                  <a:gd name="T50" fmla="*/ 148 w 153"/>
                  <a:gd name="T51" fmla="*/ 52 h 115"/>
                  <a:gd name="T52" fmla="*/ 89 w 153"/>
                  <a:gd name="T53" fmla="*/ 110 h 115"/>
                  <a:gd name="T54" fmla="*/ 78 w 153"/>
                  <a:gd name="T5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3" h="115">
                    <a:moveTo>
                      <a:pt x="78" y="115"/>
                    </a:moveTo>
                    <a:cubicBezTo>
                      <a:pt x="77" y="115"/>
                      <a:pt x="76" y="115"/>
                      <a:pt x="75" y="115"/>
                    </a:cubicBezTo>
                    <a:cubicBezTo>
                      <a:pt x="64" y="109"/>
                      <a:pt x="52" y="104"/>
                      <a:pt x="41" y="96"/>
                    </a:cubicBezTo>
                    <a:cubicBezTo>
                      <a:pt x="24" y="84"/>
                      <a:pt x="11" y="68"/>
                      <a:pt x="3" y="49"/>
                    </a:cubicBezTo>
                    <a:cubicBezTo>
                      <a:pt x="1" y="45"/>
                      <a:pt x="0" y="41"/>
                      <a:pt x="0" y="37"/>
                    </a:cubicBezTo>
                    <a:cubicBezTo>
                      <a:pt x="0" y="29"/>
                      <a:pt x="4" y="25"/>
                      <a:pt x="12" y="27"/>
                    </a:cubicBezTo>
                    <a:cubicBezTo>
                      <a:pt x="16" y="28"/>
                      <a:pt x="21" y="30"/>
                      <a:pt x="25" y="32"/>
                    </a:cubicBezTo>
                    <a:cubicBezTo>
                      <a:pt x="26" y="33"/>
                      <a:pt x="27" y="35"/>
                      <a:pt x="30" y="35"/>
                    </a:cubicBezTo>
                    <a:cubicBezTo>
                      <a:pt x="30" y="31"/>
                      <a:pt x="30" y="26"/>
                      <a:pt x="30" y="22"/>
                    </a:cubicBezTo>
                    <a:cubicBezTo>
                      <a:pt x="30" y="17"/>
                      <a:pt x="31" y="11"/>
                      <a:pt x="37" y="8"/>
                    </a:cubicBezTo>
                    <a:cubicBezTo>
                      <a:pt x="43" y="6"/>
                      <a:pt x="47" y="10"/>
                      <a:pt x="51" y="14"/>
                    </a:cubicBezTo>
                    <a:cubicBezTo>
                      <a:pt x="54" y="17"/>
                      <a:pt x="57" y="21"/>
                      <a:pt x="60" y="24"/>
                    </a:cubicBezTo>
                    <a:cubicBezTo>
                      <a:pt x="62" y="22"/>
                      <a:pt x="62" y="20"/>
                      <a:pt x="62" y="18"/>
                    </a:cubicBezTo>
                    <a:cubicBezTo>
                      <a:pt x="63" y="14"/>
                      <a:pt x="65" y="9"/>
                      <a:pt x="68" y="5"/>
                    </a:cubicBezTo>
                    <a:cubicBezTo>
                      <a:pt x="73" y="0"/>
                      <a:pt x="79" y="0"/>
                      <a:pt x="83" y="5"/>
                    </a:cubicBezTo>
                    <a:cubicBezTo>
                      <a:pt x="87" y="9"/>
                      <a:pt x="89" y="14"/>
                      <a:pt x="91" y="20"/>
                    </a:cubicBezTo>
                    <a:cubicBezTo>
                      <a:pt x="91" y="21"/>
                      <a:pt x="91" y="22"/>
                      <a:pt x="92" y="23"/>
                    </a:cubicBezTo>
                    <a:cubicBezTo>
                      <a:pt x="94" y="23"/>
                      <a:pt x="94" y="21"/>
                      <a:pt x="95" y="20"/>
                    </a:cubicBezTo>
                    <a:cubicBezTo>
                      <a:pt x="98" y="16"/>
                      <a:pt x="102" y="12"/>
                      <a:pt x="106" y="9"/>
                    </a:cubicBezTo>
                    <a:cubicBezTo>
                      <a:pt x="113" y="5"/>
                      <a:pt x="119" y="7"/>
                      <a:pt x="121" y="14"/>
                    </a:cubicBezTo>
                    <a:cubicBezTo>
                      <a:pt x="123" y="20"/>
                      <a:pt x="123" y="25"/>
                      <a:pt x="123" y="31"/>
                    </a:cubicBezTo>
                    <a:cubicBezTo>
                      <a:pt x="122" y="32"/>
                      <a:pt x="122" y="33"/>
                      <a:pt x="123" y="34"/>
                    </a:cubicBezTo>
                    <a:cubicBezTo>
                      <a:pt x="124" y="35"/>
                      <a:pt x="125" y="33"/>
                      <a:pt x="126" y="33"/>
                    </a:cubicBezTo>
                    <a:cubicBezTo>
                      <a:pt x="131" y="30"/>
                      <a:pt x="136" y="27"/>
                      <a:pt x="141" y="26"/>
                    </a:cubicBezTo>
                    <a:cubicBezTo>
                      <a:pt x="149" y="24"/>
                      <a:pt x="153" y="28"/>
                      <a:pt x="153" y="36"/>
                    </a:cubicBezTo>
                    <a:cubicBezTo>
                      <a:pt x="153" y="41"/>
                      <a:pt x="151" y="47"/>
                      <a:pt x="148" y="52"/>
                    </a:cubicBezTo>
                    <a:cubicBezTo>
                      <a:pt x="135" y="79"/>
                      <a:pt x="115" y="97"/>
                      <a:pt x="89" y="110"/>
                    </a:cubicBezTo>
                    <a:cubicBezTo>
                      <a:pt x="85" y="111"/>
                      <a:pt x="82" y="113"/>
                      <a:pt x="78" y="11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4" name="Freeform 149">
                <a:extLst>
                  <a:ext uri="{FF2B5EF4-FFF2-40B4-BE49-F238E27FC236}">
                    <a16:creationId xmlns:a16="http://schemas.microsoft.com/office/drawing/2014/main" id="{CDB846B8-8298-B7AB-074C-EE049F664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1600" y="4487863"/>
                <a:ext cx="296863" cy="417513"/>
              </a:xfrm>
              <a:custGeom>
                <a:avLst/>
                <a:gdLst>
                  <a:gd name="T0" fmla="*/ 15 w 128"/>
                  <a:gd name="T1" fmla="*/ 174 h 220"/>
                  <a:gd name="T2" fmla="*/ 66 w 128"/>
                  <a:gd name="T3" fmla="*/ 207 h 220"/>
                  <a:gd name="T4" fmla="*/ 69 w 128"/>
                  <a:gd name="T5" fmla="*/ 186 h 220"/>
                  <a:gd name="T6" fmla="*/ 15 w 128"/>
                  <a:gd name="T7" fmla="*/ 161 h 220"/>
                  <a:gd name="T8" fmla="*/ 5 w 128"/>
                  <a:gd name="T9" fmla="*/ 134 h 220"/>
                  <a:gd name="T10" fmla="*/ 25 w 128"/>
                  <a:gd name="T11" fmla="*/ 145 h 220"/>
                  <a:gd name="T12" fmla="*/ 68 w 128"/>
                  <a:gd name="T13" fmla="*/ 184 h 220"/>
                  <a:gd name="T14" fmla="*/ 61 w 128"/>
                  <a:gd name="T15" fmla="*/ 156 h 220"/>
                  <a:gd name="T16" fmla="*/ 4 w 128"/>
                  <a:gd name="T17" fmla="*/ 106 h 220"/>
                  <a:gd name="T18" fmla="*/ 22 w 128"/>
                  <a:gd name="T19" fmla="*/ 103 h 220"/>
                  <a:gd name="T20" fmla="*/ 55 w 128"/>
                  <a:gd name="T21" fmla="*/ 148 h 220"/>
                  <a:gd name="T22" fmla="*/ 63 w 128"/>
                  <a:gd name="T23" fmla="*/ 151 h 220"/>
                  <a:gd name="T24" fmla="*/ 57 w 128"/>
                  <a:gd name="T25" fmla="*/ 115 h 220"/>
                  <a:gd name="T26" fmla="*/ 22 w 128"/>
                  <a:gd name="T27" fmla="*/ 39 h 220"/>
                  <a:gd name="T28" fmla="*/ 36 w 128"/>
                  <a:gd name="T29" fmla="*/ 32 h 220"/>
                  <a:gd name="T30" fmla="*/ 44 w 128"/>
                  <a:gd name="T31" fmla="*/ 92 h 220"/>
                  <a:gd name="T32" fmla="*/ 57 w 128"/>
                  <a:gd name="T33" fmla="*/ 112 h 220"/>
                  <a:gd name="T34" fmla="*/ 56 w 128"/>
                  <a:gd name="T35" fmla="*/ 71 h 220"/>
                  <a:gd name="T36" fmla="*/ 94 w 128"/>
                  <a:gd name="T37" fmla="*/ 2 h 220"/>
                  <a:gd name="T38" fmla="*/ 95 w 128"/>
                  <a:gd name="T39" fmla="*/ 19 h 220"/>
                  <a:gd name="T40" fmla="*/ 60 w 128"/>
                  <a:gd name="T41" fmla="*/ 85 h 220"/>
                  <a:gd name="T42" fmla="*/ 67 w 128"/>
                  <a:gd name="T43" fmla="*/ 88 h 220"/>
                  <a:gd name="T44" fmla="*/ 91 w 128"/>
                  <a:gd name="T45" fmla="*/ 38 h 220"/>
                  <a:gd name="T46" fmla="*/ 115 w 128"/>
                  <a:gd name="T47" fmla="*/ 40 h 220"/>
                  <a:gd name="T48" fmla="*/ 96 w 128"/>
                  <a:gd name="T49" fmla="*/ 64 h 220"/>
                  <a:gd name="T50" fmla="*/ 63 w 128"/>
                  <a:gd name="T51" fmla="*/ 104 h 220"/>
                  <a:gd name="T52" fmla="*/ 63 w 128"/>
                  <a:gd name="T53" fmla="*/ 131 h 220"/>
                  <a:gd name="T54" fmla="*/ 101 w 128"/>
                  <a:gd name="T55" fmla="*/ 83 h 220"/>
                  <a:gd name="T56" fmla="*/ 126 w 128"/>
                  <a:gd name="T57" fmla="*/ 81 h 220"/>
                  <a:gd name="T58" fmla="*/ 111 w 128"/>
                  <a:gd name="T59" fmla="*/ 96 h 220"/>
                  <a:gd name="T60" fmla="*/ 67 w 128"/>
                  <a:gd name="T61" fmla="*/ 157 h 220"/>
                  <a:gd name="T62" fmla="*/ 92 w 128"/>
                  <a:gd name="T63" fmla="*/ 123 h 220"/>
                  <a:gd name="T64" fmla="*/ 127 w 128"/>
                  <a:gd name="T65" fmla="*/ 116 h 220"/>
                  <a:gd name="T66" fmla="*/ 109 w 128"/>
                  <a:gd name="T67" fmla="*/ 129 h 220"/>
                  <a:gd name="T68" fmla="*/ 68 w 128"/>
                  <a:gd name="T69" fmla="*/ 162 h 220"/>
                  <a:gd name="T70" fmla="*/ 119 w 128"/>
                  <a:gd name="T71" fmla="*/ 138 h 220"/>
                  <a:gd name="T72" fmla="*/ 127 w 128"/>
                  <a:gd name="T73" fmla="*/ 141 h 220"/>
                  <a:gd name="T74" fmla="*/ 107 w 128"/>
                  <a:gd name="T75" fmla="*/ 171 h 220"/>
                  <a:gd name="T76" fmla="*/ 76 w 128"/>
                  <a:gd name="T77" fmla="*/ 205 h 220"/>
                  <a:gd name="T78" fmla="*/ 76 w 128"/>
                  <a:gd name="T79" fmla="*/ 220 h 220"/>
                  <a:gd name="T80" fmla="*/ 71 w 128"/>
                  <a:gd name="T81" fmla="*/ 212 h 220"/>
                  <a:gd name="T82" fmla="*/ 7 w 128"/>
                  <a:gd name="T83" fmla="*/ 17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20">
                    <a:moveTo>
                      <a:pt x="7" y="178"/>
                    </a:moveTo>
                    <a:cubicBezTo>
                      <a:pt x="8" y="173"/>
                      <a:pt x="11" y="173"/>
                      <a:pt x="15" y="174"/>
                    </a:cubicBezTo>
                    <a:cubicBezTo>
                      <a:pt x="20" y="175"/>
                      <a:pt x="23" y="178"/>
                      <a:pt x="26" y="181"/>
                    </a:cubicBezTo>
                    <a:cubicBezTo>
                      <a:pt x="38" y="191"/>
                      <a:pt x="52" y="200"/>
                      <a:pt x="66" y="207"/>
                    </a:cubicBezTo>
                    <a:cubicBezTo>
                      <a:pt x="68" y="207"/>
                      <a:pt x="70" y="209"/>
                      <a:pt x="74" y="209"/>
                    </a:cubicBezTo>
                    <a:cubicBezTo>
                      <a:pt x="72" y="201"/>
                      <a:pt x="70" y="194"/>
                      <a:pt x="69" y="186"/>
                    </a:cubicBezTo>
                    <a:cubicBezTo>
                      <a:pt x="68" y="184"/>
                      <a:pt x="67" y="185"/>
                      <a:pt x="65" y="185"/>
                    </a:cubicBezTo>
                    <a:cubicBezTo>
                      <a:pt x="45" y="184"/>
                      <a:pt x="29" y="175"/>
                      <a:pt x="15" y="161"/>
                    </a:cubicBezTo>
                    <a:cubicBezTo>
                      <a:pt x="9" y="156"/>
                      <a:pt x="5" y="149"/>
                      <a:pt x="4" y="142"/>
                    </a:cubicBezTo>
                    <a:cubicBezTo>
                      <a:pt x="3" y="139"/>
                      <a:pt x="3" y="136"/>
                      <a:pt x="5" y="134"/>
                    </a:cubicBezTo>
                    <a:cubicBezTo>
                      <a:pt x="8" y="132"/>
                      <a:pt x="11" y="133"/>
                      <a:pt x="13" y="134"/>
                    </a:cubicBezTo>
                    <a:cubicBezTo>
                      <a:pt x="18" y="136"/>
                      <a:pt x="22" y="141"/>
                      <a:pt x="25" y="145"/>
                    </a:cubicBezTo>
                    <a:cubicBezTo>
                      <a:pt x="33" y="157"/>
                      <a:pt x="44" y="167"/>
                      <a:pt x="55" y="176"/>
                    </a:cubicBezTo>
                    <a:cubicBezTo>
                      <a:pt x="59" y="180"/>
                      <a:pt x="63" y="182"/>
                      <a:pt x="68" y="184"/>
                    </a:cubicBezTo>
                    <a:cubicBezTo>
                      <a:pt x="67" y="175"/>
                      <a:pt x="65" y="166"/>
                      <a:pt x="64" y="158"/>
                    </a:cubicBezTo>
                    <a:cubicBezTo>
                      <a:pt x="64" y="156"/>
                      <a:pt x="62" y="156"/>
                      <a:pt x="61" y="156"/>
                    </a:cubicBezTo>
                    <a:cubicBezTo>
                      <a:pt x="52" y="155"/>
                      <a:pt x="46" y="151"/>
                      <a:pt x="40" y="146"/>
                    </a:cubicBezTo>
                    <a:cubicBezTo>
                      <a:pt x="27" y="133"/>
                      <a:pt x="16" y="119"/>
                      <a:pt x="4" y="106"/>
                    </a:cubicBezTo>
                    <a:cubicBezTo>
                      <a:pt x="0" y="102"/>
                      <a:pt x="1" y="100"/>
                      <a:pt x="6" y="99"/>
                    </a:cubicBezTo>
                    <a:cubicBezTo>
                      <a:pt x="12" y="97"/>
                      <a:pt x="18" y="99"/>
                      <a:pt x="22" y="103"/>
                    </a:cubicBezTo>
                    <a:cubicBezTo>
                      <a:pt x="28" y="108"/>
                      <a:pt x="32" y="113"/>
                      <a:pt x="36" y="120"/>
                    </a:cubicBezTo>
                    <a:cubicBezTo>
                      <a:pt x="41" y="130"/>
                      <a:pt x="47" y="140"/>
                      <a:pt x="55" y="148"/>
                    </a:cubicBezTo>
                    <a:cubicBezTo>
                      <a:pt x="57" y="151"/>
                      <a:pt x="59" y="153"/>
                      <a:pt x="62" y="154"/>
                    </a:cubicBezTo>
                    <a:cubicBezTo>
                      <a:pt x="64" y="153"/>
                      <a:pt x="63" y="152"/>
                      <a:pt x="63" y="151"/>
                    </a:cubicBezTo>
                    <a:cubicBezTo>
                      <a:pt x="62" y="141"/>
                      <a:pt x="60" y="130"/>
                      <a:pt x="59" y="120"/>
                    </a:cubicBezTo>
                    <a:cubicBezTo>
                      <a:pt x="59" y="118"/>
                      <a:pt x="59" y="116"/>
                      <a:pt x="57" y="115"/>
                    </a:cubicBezTo>
                    <a:cubicBezTo>
                      <a:pt x="41" y="111"/>
                      <a:pt x="33" y="99"/>
                      <a:pt x="26" y="86"/>
                    </a:cubicBezTo>
                    <a:cubicBezTo>
                      <a:pt x="18" y="71"/>
                      <a:pt x="16" y="55"/>
                      <a:pt x="22" y="39"/>
                    </a:cubicBezTo>
                    <a:cubicBezTo>
                      <a:pt x="24" y="35"/>
                      <a:pt x="26" y="32"/>
                      <a:pt x="29" y="30"/>
                    </a:cubicBezTo>
                    <a:cubicBezTo>
                      <a:pt x="32" y="26"/>
                      <a:pt x="35" y="27"/>
                      <a:pt x="36" y="32"/>
                    </a:cubicBezTo>
                    <a:cubicBezTo>
                      <a:pt x="38" y="38"/>
                      <a:pt x="38" y="45"/>
                      <a:pt x="38" y="52"/>
                    </a:cubicBezTo>
                    <a:cubicBezTo>
                      <a:pt x="38" y="66"/>
                      <a:pt x="38" y="79"/>
                      <a:pt x="44" y="92"/>
                    </a:cubicBezTo>
                    <a:cubicBezTo>
                      <a:pt x="47" y="99"/>
                      <a:pt x="50" y="105"/>
                      <a:pt x="55" y="110"/>
                    </a:cubicBezTo>
                    <a:cubicBezTo>
                      <a:pt x="56" y="111"/>
                      <a:pt x="56" y="112"/>
                      <a:pt x="57" y="112"/>
                    </a:cubicBezTo>
                    <a:cubicBezTo>
                      <a:pt x="59" y="111"/>
                      <a:pt x="58" y="110"/>
                      <a:pt x="58" y="109"/>
                    </a:cubicBezTo>
                    <a:cubicBezTo>
                      <a:pt x="56" y="96"/>
                      <a:pt x="58" y="84"/>
                      <a:pt x="56" y="71"/>
                    </a:cubicBezTo>
                    <a:cubicBezTo>
                      <a:pt x="52" y="47"/>
                      <a:pt x="68" y="16"/>
                      <a:pt x="88" y="4"/>
                    </a:cubicBezTo>
                    <a:cubicBezTo>
                      <a:pt x="90" y="3"/>
                      <a:pt x="92" y="2"/>
                      <a:pt x="94" y="2"/>
                    </a:cubicBezTo>
                    <a:cubicBezTo>
                      <a:pt x="100" y="0"/>
                      <a:pt x="102" y="3"/>
                      <a:pt x="101" y="8"/>
                    </a:cubicBezTo>
                    <a:cubicBezTo>
                      <a:pt x="100" y="12"/>
                      <a:pt x="98" y="16"/>
                      <a:pt x="95" y="19"/>
                    </a:cubicBezTo>
                    <a:cubicBezTo>
                      <a:pt x="84" y="34"/>
                      <a:pt x="72" y="49"/>
                      <a:pt x="64" y="67"/>
                    </a:cubicBezTo>
                    <a:cubicBezTo>
                      <a:pt x="61" y="72"/>
                      <a:pt x="60" y="78"/>
                      <a:pt x="60" y="85"/>
                    </a:cubicBezTo>
                    <a:cubicBezTo>
                      <a:pt x="60" y="90"/>
                      <a:pt x="60" y="95"/>
                      <a:pt x="61" y="101"/>
                    </a:cubicBezTo>
                    <a:cubicBezTo>
                      <a:pt x="64" y="97"/>
                      <a:pt x="66" y="93"/>
                      <a:pt x="67" y="88"/>
                    </a:cubicBezTo>
                    <a:cubicBezTo>
                      <a:pt x="70" y="77"/>
                      <a:pt x="72" y="65"/>
                      <a:pt x="78" y="55"/>
                    </a:cubicBezTo>
                    <a:cubicBezTo>
                      <a:pt x="81" y="48"/>
                      <a:pt x="85" y="43"/>
                      <a:pt x="91" y="38"/>
                    </a:cubicBezTo>
                    <a:cubicBezTo>
                      <a:pt x="95" y="34"/>
                      <a:pt x="100" y="31"/>
                      <a:pt x="106" y="31"/>
                    </a:cubicBezTo>
                    <a:cubicBezTo>
                      <a:pt x="112" y="30"/>
                      <a:pt x="116" y="33"/>
                      <a:pt x="115" y="40"/>
                    </a:cubicBezTo>
                    <a:cubicBezTo>
                      <a:pt x="115" y="46"/>
                      <a:pt x="112" y="51"/>
                      <a:pt x="107" y="56"/>
                    </a:cubicBezTo>
                    <a:cubicBezTo>
                      <a:pt x="104" y="59"/>
                      <a:pt x="100" y="62"/>
                      <a:pt x="96" y="64"/>
                    </a:cubicBezTo>
                    <a:cubicBezTo>
                      <a:pt x="87" y="69"/>
                      <a:pt x="81" y="76"/>
                      <a:pt x="77" y="85"/>
                    </a:cubicBezTo>
                    <a:cubicBezTo>
                      <a:pt x="74" y="93"/>
                      <a:pt x="70" y="100"/>
                      <a:pt x="63" y="104"/>
                    </a:cubicBezTo>
                    <a:cubicBezTo>
                      <a:pt x="61" y="105"/>
                      <a:pt x="61" y="106"/>
                      <a:pt x="61" y="107"/>
                    </a:cubicBezTo>
                    <a:cubicBezTo>
                      <a:pt x="62" y="115"/>
                      <a:pt x="63" y="123"/>
                      <a:pt x="63" y="131"/>
                    </a:cubicBezTo>
                    <a:cubicBezTo>
                      <a:pt x="66" y="130"/>
                      <a:pt x="65" y="128"/>
                      <a:pt x="66" y="126"/>
                    </a:cubicBezTo>
                    <a:cubicBezTo>
                      <a:pt x="71" y="107"/>
                      <a:pt x="83" y="92"/>
                      <a:pt x="101" y="83"/>
                    </a:cubicBezTo>
                    <a:cubicBezTo>
                      <a:pt x="107" y="80"/>
                      <a:pt x="114" y="78"/>
                      <a:pt x="121" y="79"/>
                    </a:cubicBezTo>
                    <a:cubicBezTo>
                      <a:pt x="123" y="79"/>
                      <a:pt x="125" y="79"/>
                      <a:pt x="126" y="81"/>
                    </a:cubicBezTo>
                    <a:cubicBezTo>
                      <a:pt x="127" y="84"/>
                      <a:pt x="125" y="85"/>
                      <a:pt x="124" y="86"/>
                    </a:cubicBezTo>
                    <a:cubicBezTo>
                      <a:pt x="120" y="90"/>
                      <a:pt x="116" y="93"/>
                      <a:pt x="111" y="96"/>
                    </a:cubicBezTo>
                    <a:cubicBezTo>
                      <a:pt x="94" y="105"/>
                      <a:pt x="80" y="118"/>
                      <a:pt x="70" y="135"/>
                    </a:cubicBezTo>
                    <a:cubicBezTo>
                      <a:pt x="65" y="142"/>
                      <a:pt x="65" y="149"/>
                      <a:pt x="67" y="157"/>
                    </a:cubicBezTo>
                    <a:cubicBezTo>
                      <a:pt x="70" y="156"/>
                      <a:pt x="70" y="154"/>
                      <a:pt x="71" y="153"/>
                    </a:cubicBezTo>
                    <a:cubicBezTo>
                      <a:pt x="77" y="142"/>
                      <a:pt x="83" y="132"/>
                      <a:pt x="92" y="123"/>
                    </a:cubicBezTo>
                    <a:cubicBezTo>
                      <a:pt x="101" y="116"/>
                      <a:pt x="110" y="113"/>
                      <a:pt x="121" y="113"/>
                    </a:cubicBezTo>
                    <a:cubicBezTo>
                      <a:pt x="123" y="113"/>
                      <a:pt x="126" y="113"/>
                      <a:pt x="127" y="116"/>
                    </a:cubicBezTo>
                    <a:cubicBezTo>
                      <a:pt x="127" y="118"/>
                      <a:pt x="125" y="120"/>
                      <a:pt x="124" y="121"/>
                    </a:cubicBezTo>
                    <a:cubicBezTo>
                      <a:pt x="119" y="125"/>
                      <a:pt x="114" y="127"/>
                      <a:pt x="109" y="129"/>
                    </a:cubicBezTo>
                    <a:cubicBezTo>
                      <a:pt x="93" y="135"/>
                      <a:pt x="81" y="148"/>
                      <a:pt x="69" y="159"/>
                    </a:cubicBezTo>
                    <a:cubicBezTo>
                      <a:pt x="68" y="160"/>
                      <a:pt x="68" y="161"/>
                      <a:pt x="68" y="162"/>
                    </a:cubicBezTo>
                    <a:cubicBezTo>
                      <a:pt x="70" y="172"/>
                      <a:pt x="71" y="181"/>
                      <a:pt x="73" y="191"/>
                    </a:cubicBezTo>
                    <a:cubicBezTo>
                      <a:pt x="84" y="169"/>
                      <a:pt x="104" y="156"/>
                      <a:pt x="119" y="138"/>
                    </a:cubicBezTo>
                    <a:cubicBezTo>
                      <a:pt x="120" y="137"/>
                      <a:pt x="121" y="135"/>
                      <a:pt x="124" y="136"/>
                    </a:cubicBezTo>
                    <a:cubicBezTo>
                      <a:pt x="126" y="136"/>
                      <a:pt x="127" y="139"/>
                      <a:pt x="127" y="141"/>
                    </a:cubicBezTo>
                    <a:cubicBezTo>
                      <a:pt x="128" y="147"/>
                      <a:pt x="127" y="152"/>
                      <a:pt x="124" y="156"/>
                    </a:cubicBezTo>
                    <a:cubicBezTo>
                      <a:pt x="119" y="162"/>
                      <a:pt x="114" y="167"/>
                      <a:pt x="107" y="171"/>
                    </a:cubicBezTo>
                    <a:cubicBezTo>
                      <a:pt x="97" y="178"/>
                      <a:pt x="87" y="184"/>
                      <a:pt x="79" y="193"/>
                    </a:cubicBezTo>
                    <a:cubicBezTo>
                      <a:pt x="76" y="196"/>
                      <a:pt x="74" y="200"/>
                      <a:pt x="76" y="205"/>
                    </a:cubicBezTo>
                    <a:cubicBezTo>
                      <a:pt x="77" y="209"/>
                      <a:pt x="78" y="214"/>
                      <a:pt x="79" y="218"/>
                    </a:cubicBezTo>
                    <a:cubicBezTo>
                      <a:pt x="79" y="219"/>
                      <a:pt x="78" y="220"/>
                      <a:pt x="76" y="220"/>
                    </a:cubicBezTo>
                    <a:cubicBezTo>
                      <a:pt x="76" y="218"/>
                      <a:pt x="75" y="216"/>
                      <a:pt x="75" y="214"/>
                    </a:cubicBezTo>
                    <a:cubicBezTo>
                      <a:pt x="75" y="212"/>
                      <a:pt x="74" y="212"/>
                      <a:pt x="71" y="212"/>
                    </a:cubicBezTo>
                    <a:cubicBezTo>
                      <a:pt x="45" y="217"/>
                      <a:pt x="21" y="206"/>
                      <a:pt x="8" y="183"/>
                    </a:cubicBezTo>
                    <a:cubicBezTo>
                      <a:pt x="8" y="181"/>
                      <a:pt x="7" y="180"/>
                      <a:pt x="7" y="17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5" name="Freeform 150">
                <a:extLst>
                  <a:ext uri="{FF2B5EF4-FFF2-40B4-BE49-F238E27FC236}">
                    <a16:creationId xmlns:a16="http://schemas.microsoft.com/office/drawing/2014/main" id="{5AC12321-5081-172C-A045-EA6B9C88C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8725" y="4456113"/>
                <a:ext cx="273050" cy="212725"/>
              </a:xfrm>
              <a:custGeom>
                <a:avLst/>
                <a:gdLst>
                  <a:gd name="T0" fmla="*/ 52 w 118"/>
                  <a:gd name="T1" fmla="*/ 112 h 112"/>
                  <a:gd name="T2" fmla="*/ 50 w 118"/>
                  <a:gd name="T3" fmla="*/ 111 h 112"/>
                  <a:gd name="T4" fmla="*/ 37 w 118"/>
                  <a:gd name="T5" fmla="*/ 103 h 112"/>
                  <a:gd name="T6" fmla="*/ 36 w 118"/>
                  <a:gd name="T7" fmla="*/ 83 h 112"/>
                  <a:gd name="T8" fmla="*/ 36 w 118"/>
                  <a:gd name="T9" fmla="*/ 79 h 112"/>
                  <a:gd name="T10" fmla="*/ 32 w 118"/>
                  <a:gd name="T11" fmla="*/ 79 h 112"/>
                  <a:gd name="T12" fmla="*/ 14 w 118"/>
                  <a:gd name="T13" fmla="*/ 80 h 112"/>
                  <a:gd name="T14" fmla="*/ 0 w 118"/>
                  <a:gd name="T15" fmla="*/ 61 h 112"/>
                  <a:gd name="T16" fmla="*/ 10 w 118"/>
                  <a:gd name="T17" fmla="*/ 43 h 112"/>
                  <a:gd name="T18" fmla="*/ 27 w 118"/>
                  <a:gd name="T19" fmla="*/ 40 h 112"/>
                  <a:gd name="T20" fmla="*/ 31 w 118"/>
                  <a:gd name="T21" fmla="*/ 38 h 112"/>
                  <a:gd name="T22" fmla="*/ 29 w 118"/>
                  <a:gd name="T23" fmla="*/ 34 h 112"/>
                  <a:gd name="T24" fmla="*/ 42 w 118"/>
                  <a:gd name="T25" fmla="*/ 2 h 112"/>
                  <a:gd name="T26" fmla="*/ 63 w 118"/>
                  <a:gd name="T27" fmla="*/ 13 h 112"/>
                  <a:gd name="T28" fmla="*/ 71 w 118"/>
                  <a:gd name="T29" fmla="*/ 13 h 112"/>
                  <a:gd name="T30" fmla="*/ 105 w 118"/>
                  <a:gd name="T31" fmla="*/ 16 h 112"/>
                  <a:gd name="T32" fmla="*/ 104 w 118"/>
                  <a:gd name="T33" fmla="*/ 31 h 112"/>
                  <a:gd name="T34" fmla="*/ 94 w 118"/>
                  <a:gd name="T35" fmla="*/ 43 h 112"/>
                  <a:gd name="T36" fmla="*/ 91 w 118"/>
                  <a:gd name="T37" fmla="*/ 45 h 112"/>
                  <a:gd name="T38" fmla="*/ 95 w 118"/>
                  <a:gd name="T39" fmla="*/ 47 h 112"/>
                  <a:gd name="T40" fmla="*/ 113 w 118"/>
                  <a:gd name="T41" fmla="*/ 57 h 112"/>
                  <a:gd name="T42" fmla="*/ 115 w 118"/>
                  <a:gd name="T43" fmla="*/ 76 h 112"/>
                  <a:gd name="T44" fmla="*/ 99 w 118"/>
                  <a:gd name="T45" fmla="*/ 87 h 112"/>
                  <a:gd name="T46" fmla="*/ 82 w 118"/>
                  <a:gd name="T47" fmla="*/ 83 h 112"/>
                  <a:gd name="T48" fmla="*/ 78 w 118"/>
                  <a:gd name="T49" fmla="*/ 81 h 112"/>
                  <a:gd name="T50" fmla="*/ 77 w 118"/>
                  <a:gd name="T51" fmla="*/ 86 h 112"/>
                  <a:gd name="T52" fmla="*/ 78 w 118"/>
                  <a:gd name="T53" fmla="*/ 92 h 112"/>
                  <a:gd name="T54" fmla="*/ 57 w 118"/>
                  <a:gd name="T55" fmla="*/ 112 h 112"/>
                  <a:gd name="T56" fmla="*/ 52 w 118"/>
                  <a:gd name="T57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8" h="112">
                    <a:moveTo>
                      <a:pt x="52" y="112"/>
                    </a:moveTo>
                    <a:cubicBezTo>
                      <a:pt x="51" y="112"/>
                      <a:pt x="50" y="111"/>
                      <a:pt x="50" y="111"/>
                    </a:cubicBezTo>
                    <a:cubicBezTo>
                      <a:pt x="45" y="109"/>
                      <a:pt x="40" y="107"/>
                      <a:pt x="37" y="103"/>
                    </a:cubicBezTo>
                    <a:cubicBezTo>
                      <a:pt x="33" y="96"/>
                      <a:pt x="32" y="90"/>
                      <a:pt x="36" y="83"/>
                    </a:cubicBezTo>
                    <a:cubicBezTo>
                      <a:pt x="36" y="82"/>
                      <a:pt x="38" y="80"/>
                      <a:pt x="36" y="79"/>
                    </a:cubicBezTo>
                    <a:cubicBezTo>
                      <a:pt x="35" y="78"/>
                      <a:pt x="33" y="79"/>
                      <a:pt x="32" y="79"/>
                    </a:cubicBezTo>
                    <a:cubicBezTo>
                      <a:pt x="26" y="81"/>
                      <a:pt x="20" y="82"/>
                      <a:pt x="14" y="80"/>
                    </a:cubicBezTo>
                    <a:cubicBezTo>
                      <a:pt x="6" y="77"/>
                      <a:pt x="1" y="71"/>
                      <a:pt x="0" y="61"/>
                    </a:cubicBezTo>
                    <a:cubicBezTo>
                      <a:pt x="0" y="53"/>
                      <a:pt x="3" y="47"/>
                      <a:pt x="10" y="43"/>
                    </a:cubicBezTo>
                    <a:cubicBezTo>
                      <a:pt x="16" y="41"/>
                      <a:pt x="21" y="40"/>
                      <a:pt x="27" y="40"/>
                    </a:cubicBezTo>
                    <a:cubicBezTo>
                      <a:pt x="28" y="40"/>
                      <a:pt x="30" y="40"/>
                      <a:pt x="31" y="38"/>
                    </a:cubicBezTo>
                    <a:cubicBezTo>
                      <a:pt x="32" y="37"/>
                      <a:pt x="30" y="36"/>
                      <a:pt x="29" y="34"/>
                    </a:cubicBezTo>
                    <a:cubicBezTo>
                      <a:pt x="19" y="21"/>
                      <a:pt x="27" y="6"/>
                      <a:pt x="42" y="2"/>
                    </a:cubicBezTo>
                    <a:cubicBezTo>
                      <a:pt x="50" y="0"/>
                      <a:pt x="59" y="5"/>
                      <a:pt x="63" y="13"/>
                    </a:cubicBezTo>
                    <a:cubicBezTo>
                      <a:pt x="66" y="19"/>
                      <a:pt x="66" y="19"/>
                      <a:pt x="71" y="13"/>
                    </a:cubicBezTo>
                    <a:cubicBezTo>
                      <a:pt x="79" y="3"/>
                      <a:pt x="97" y="0"/>
                      <a:pt x="105" y="16"/>
                    </a:cubicBezTo>
                    <a:cubicBezTo>
                      <a:pt x="108" y="21"/>
                      <a:pt x="107" y="26"/>
                      <a:pt x="104" y="31"/>
                    </a:cubicBezTo>
                    <a:cubicBezTo>
                      <a:pt x="102" y="36"/>
                      <a:pt x="98" y="39"/>
                      <a:pt x="94" y="43"/>
                    </a:cubicBezTo>
                    <a:cubicBezTo>
                      <a:pt x="93" y="43"/>
                      <a:pt x="91" y="44"/>
                      <a:pt x="91" y="45"/>
                    </a:cubicBezTo>
                    <a:cubicBezTo>
                      <a:pt x="91" y="47"/>
                      <a:pt x="93" y="46"/>
                      <a:pt x="95" y="47"/>
                    </a:cubicBezTo>
                    <a:cubicBezTo>
                      <a:pt x="102" y="48"/>
                      <a:pt x="109" y="51"/>
                      <a:pt x="113" y="57"/>
                    </a:cubicBezTo>
                    <a:cubicBezTo>
                      <a:pt x="117" y="63"/>
                      <a:pt x="118" y="69"/>
                      <a:pt x="115" y="76"/>
                    </a:cubicBezTo>
                    <a:cubicBezTo>
                      <a:pt x="112" y="83"/>
                      <a:pt x="106" y="86"/>
                      <a:pt x="99" y="87"/>
                    </a:cubicBezTo>
                    <a:cubicBezTo>
                      <a:pt x="93" y="88"/>
                      <a:pt x="87" y="86"/>
                      <a:pt x="82" y="83"/>
                    </a:cubicBezTo>
                    <a:cubicBezTo>
                      <a:pt x="81" y="82"/>
                      <a:pt x="79" y="80"/>
                      <a:pt x="78" y="81"/>
                    </a:cubicBezTo>
                    <a:cubicBezTo>
                      <a:pt x="76" y="82"/>
                      <a:pt x="77" y="84"/>
                      <a:pt x="77" y="86"/>
                    </a:cubicBezTo>
                    <a:cubicBezTo>
                      <a:pt x="78" y="88"/>
                      <a:pt x="78" y="90"/>
                      <a:pt x="78" y="92"/>
                    </a:cubicBezTo>
                    <a:cubicBezTo>
                      <a:pt x="77" y="104"/>
                      <a:pt x="70" y="111"/>
                      <a:pt x="57" y="112"/>
                    </a:cubicBezTo>
                    <a:cubicBezTo>
                      <a:pt x="56" y="112"/>
                      <a:pt x="54" y="112"/>
                      <a:pt x="52" y="1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6" name="Freeform 151">
                <a:extLst>
                  <a:ext uri="{FF2B5EF4-FFF2-40B4-BE49-F238E27FC236}">
                    <a16:creationId xmlns:a16="http://schemas.microsoft.com/office/drawing/2014/main" id="{33F62F14-63B6-A99E-20BC-94FB00C5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250" y="4541838"/>
                <a:ext cx="352425" cy="233363"/>
              </a:xfrm>
              <a:custGeom>
                <a:avLst/>
                <a:gdLst>
                  <a:gd name="T0" fmla="*/ 101 w 152"/>
                  <a:gd name="T1" fmla="*/ 118 h 123"/>
                  <a:gd name="T2" fmla="*/ 81 w 152"/>
                  <a:gd name="T3" fmla="*/ 113 h 123"/>
                  <a:gd name="T4" fmla="*/ 85 w 152"/>
                  <a:gd name="T5" fmla="*/ 100 h 123"/>
                  <a:gd name="T6" fmla="*/ 97 w 152"/>
                  <a:gd name="T7" fmla="*/ 99 h 123"/>
                  <a:gd name="T8" fmla="*/ 96 w 152"/>
                  <a:gd name="T9" fmla="*/ 98 h 123"/>
                  <a:gd name="T10" fmla="*/ 86 w 152"/>
                  <a:gd name="T11" fmla="*/ 76 h 123"/>
                  <a:gd name="T12" fmla="*/ 82 w 152"/>
                  <a:gd name="T13" fmla="*/ 75 h 123"/>
                  <a:gd name="T14" fmla="*/ 60 w 152"/>
                  <a:gd name="T15" fmla="*/ 98 h 123"/>
                  <a:gd name="T16" fmla="*/ 44 w 152"/>
                  <a:gd name="T17" fmla="*/ 88 h 123"/>
                  <a:gd name="T18" fmla="*/ 36 w 152"/>
                  <a:gd name="T19" fmla="*/ 83 h 123"/>
                  <a:gd name="T20" fmla="*/ 2 w 152"/>
                  <a:gd name="T21" fmla="*/ 56 h 123"/>
                  <a:gd name="T22" fmla="*/ 7 w 152"/>
                  <a:gd name="T23" fmla="*/ 48 h 123"/>
                  <a:gd name="T24" fmla="*/ 41 w 152"/>
                  <a:gd name="T25" fmla="*/ 58 h 123"/>
                  <a:gd name="T26" fmla="*/ 19 w 152"/>
                  <a:gd name="T27" fmla="*/ 30 h 123"/>
                  <a:gd name="T28" fmla="*/ 48 w 152"/>
                  <a:gd name="T29" fmla="*/ 46 h 123"/>
                  <a:gd name="T30" fmla="*/ 61 w 152"/>
                  <a:gd name="T31" fmla="*/ 56 h 123"/>
                  <a:gd name="T32" fmla="*/ 60 w 152"/>
                  <a:gd name="T33" fmla="*/ 55 h 123"/>
                  <a:gd name="T34" fmla="*/ 48 w 152"/>
                  <a:gd name="T35" fmla="*/ 20 h 123"/>
                  <a:gd name="T36" fmla="*/ 62 w 152"/>
                  <a:gd name="T37" fmla="*/ 20 h 123"/>
                  <a:gd name="T38" fmla="*/ 78 w 152"/>
                  <a:gd name="T39" fmla="*/ 59 h 123"/>
                  <a:gd name="T40" fmla="*/ 80 w 152"/>
                  <a:gd name="T41" fmla="*/ 55 h 123"/>
                  <a:gd name="T42" fmla="*/ 78 w 152"/>
                  <a:gd name="T43" fmla="*/ 5 h 123"/>
                  <a:gd name="T44" fmla="*/ 85 w 152"/>
                  <a:gd name="T45" fmla="*/ 6 h 123"/>
                  <a:gd name="T46" fmla="*/ 84 w 152"/>
                  <a:gd name="T47" fmla="*/ 62 h 123"/>
                  <a:gd name="T48" fmla="*/ 98 w 152"/>
                  <a:gd name="T49" fmla="*/ 13 h 123"/>
                  <a:gd name="T50" fmla="*/ 103 w 152"/>
                  <a:gd name="T51" fmla="*/ 1 h 123"/>
                  <a:gd name="T52" fmla="*/ 109 w 152"/>
                  <a:gd name="T53" fmla="*/ 19 h 123"/>
                  <a:gd name="T54" fmla="*/ 118 w 152"/>
                  <a:gd name="T55" fmla="*/ 25 h 123"/>
                  <a:gd name="T56" fmla="*/ 125 w 152"/>
                  <a:gd name="T57" fmla="*/ 9 h 123"/>
                  <a:gd name="T58" fmla="*/ 136 w 152"/>
                  <a:gd name="T59" fmla="*/ 16 h 123"/>
                  <a:gd name="T60" fmla="*/ 134 w 152"/>
                  <a:gd name="T61" fmla="*/ 34 h 123"/>
                  <a:gd name="T62" fmla="*/ 143 w 152"/>
                  <a:gd name="T63" fmla="*/ 30 h 123"/>
                  <a:gd name="T64" fmla="*/ 151 w 152"/>
                  <a:gd name="T65" fmla="*/ 36 h 123"/>
                  <a:gd name="T66" fmla="*/ 134 w 152"/>
                  <a:gd name="T67" fmla="*/ 57 h 123"/>
                  <a:gd name="T68" fmla="*/ 131 w 152"/>
                  <a:gd name="T69" fmla="*/ 59 h 123"/>
                  <a:gd name="T70" fmla="*/ 118 w 152"/>
                  <a:gd name="T71" fmla="*/ 68 h 123"/>
                  <a:gd name="T72" fmla="*/ 123 w 152"/>
                  <a:gd name="T73" fmla="*/ 71 h 123"/>
                  <a:gd name="T74" fmla="*/ 122 w 152"/>
                  <a:gd name="T75" fmla="*/ 78 h 123"/>
                  <a:gd name="T76" fmla="*/ 102 w 152"/>
                  <a:gd name="T77" fmla="*/ 74 h 123"/>
                  <a:gd name="T78" fmla="*/ 101 w 152"/>
                  <a:gd name="T79" fmla="*/ 75 h 123"/>
                  <a:gd name="T80" fmla="*/ 102 w 152"/>
                  <a:gd name="T81" fmla="*/ 100 h 123"/>
                  <a:gd name="T82" fmla="*/ 103 w 152"/>
                  <a:gd name="T83" fmla="*/ 116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2" h="123">
                    <a:moveTo>
                      <a:pt x="103" y="116"/>
                    </a:moveTo>
                    <a:cubicBezTo>
                      <a:pt x="102" y="116"/>
                      <a:pt x="101" y="117"/>
                      <a:pt x="101" y="118"/>
                    </a:cubicBezTo>
                    <a:cubicBezTo>
                      <a:pt x="95" y="123"/>
                      <a:pt x="89" y="122"/>
                      <a:pt x="83" y="118"/>
                    </a:cubicBezTo>
                    <a:cubicBezTo>
                      <a:pt x="83" y="116"/>
                      <a:pt x="82" y="115"/>
                      <a:pt x="81" y="113"/>
                    </a:cubicBezTo>
                    <a:cubicBezTo>
                      <a:pt x="81" y="110"/>
                      <a:pt x="81" y="108"/>
                      <a:pt x="81" y="105"/>
                    </a:cubicBezTo>
                    <a:cubicBezTo>
                      <a:pt x="83" y="104"/>
                      <a:pt x="84" y="102"/>
                      <a:pt x="85" y="100"/>
                    </a:cubicBezTo>
                    <a:cubicBezTo>
                      <a:pt x="88" y="98"/>
                      <a:pt x="92" y="98"/>
                      <a:pt x="96" y="98"/>
                    </a:cubicBezTo>
                    <a:cubicBezTo>
                      <a:pt x="97" y="98"/>
                      <a:pt x="97" y="98"/>
                      <a:pt x="97" y="99"/>
                    </a:cubicBezTo>
                    <a:cubicBezTo>
                      <a:pt x="97" y="98"/>
                      <a:pt x="97" y="98"/>
                      <a:pt x="98" y="98"/>
                    </a:cubicBezTo>
                    <a:cubicBezTo>
                      <a:pt x="97" y="98"/>
                      <a:pt x="97" y="98"/>
                      <a:pt x="96" y="98"/>
                    </a:cubicBezTo>
                    <a:cubicBezTo>
                      <a:pt x="96" y="97"/>
                      <a:pt x="96" y="96"/>
                      <a:pt x="96" y="96"/>
                    </a:cubicBezTo>
                    <a:cubicBezTo>
                      <a:pt x="91" y="90"/>
                      <a:pt x="89" y="83"/>
                      <a:pt x="86" y="76"/>
                    </a:cubicBezTo>
                    <a:cubicBezTo>
                      <a:pt x="85" y="73"/>
                      <a:pt x="86" y="71"/>
                      <a:pt x="84" y="69"/>
                    </a:cubicBezTo>
                    <a:cubicBezTo>
                      <a:pt x="82" y="71"/>
                      <a:pt x="82" y="73"/>
                      <a:pt x="82" y="75"/>
                    </a:cubicBezTo>
                    <a:cubicBezTo>
                      <a:pt x="77" y="83"/>
                      <a:pt x="72" y="91"/>
                      <a:pt x="64" y="96"/>
                    </a:cubicBezTo>
                    <a:cubicBezTo>
                      <a:pt x="63" y="97"/>
                      <a:pt x="61" y="98"/>
                      <a:pt x="60" y="98"/>
                    </a:cubicBezTo>
                    <a:cubicBezTo>
                      <a:pt x="54" y="101"/>
                      <a:pt x="49" y="99"/>
                      <a:pt x="50" y="92"/>
                    </a:cubicBezTo>
                    <a:cubicBezTo>
                      <a:pt x="51" y="86"/>
                      <a:pt x="48" y="86"/>
                      <a:pt x="44" y="88"/>
                    </a:cubicBezTo>
                    <a:cubicBezTo>
                      <a:pt x="43" y="88"/>
                      <a:pt x="42" y="89"/>
                      <a:pt x="41" y="89"/>
                    </a:cubicBezTo>
                    <a:cubicBezTo>
                      <a:pt x="36" y="89"/>
                      <a:pt x="34" y="87"/>
                      <a:pt x="36" y="83"/>
                    </a:cubicBezTo>
                    <a:cubicBezTo>
                      <a:pt x="38" y="78"/>
                      <a:pt x="37" y="77"/>
                      <a:pt x="33" y="77"/>
                    </a:cubicBezTo>
                    <a:cubicBezTo>
                      <a:pt x="19" y="75"/>
                      <a:pt x="9" y="68"/>
                      <a:pt x="2" y="56"/>
                    </a:cubicBezTo>
                    <a:cubicBezTo>
                      <a:pt x="1" y="54"/>
                      <a:pt x="0" y="52"/>
                      <a:pt x="1" y="49"/>
                    </a:cubicBezTo>
                    <a:cubicBezTo>
                      <a:pt x="2" y="47"/>
                      <a:pt x="5" y="48"/>
                      <a:pt x="7" y="48"/>
                    </a:cubicBezTo>
                    <a:cubicBezTo>
                      <a:pt x="18" y="49"/>
                      <a:pt x="27" y="55"/>
                      <a:pt x="37" y="58"/>
                    </a:cubicBezTo>
                    <a:cubicBezTo>
                      <a:pt x="39" y="58"/>
                      <a:pt x="40" y="59"/>
                      <a:pt x="41" y="58"/>
                    </a:cubicBezTo>
                    <a:cubicBezTo>
                      <a:pt x="38" y="56"/>
                      <a:pt x="34" y="53"/>
                      <a:pt x="31" y="51"/>
                    </a:cubicBezTo>
                    <a:cubicBezTo>
                      <a:pt x="24" y="45"/>
                      <a:pt x="18" y="39"/>
                      <a:pt x="19" y="30"/>
                    </a:cubicBezTo>
                    <a:cubicBezTo>
                      <a:pt x="20" y="24"/>
                      <a:pt x="22" y="23"/>
                      <a:pt x="26" y="26"/>
                    </a:cubicBezTo>
                    <a:cubicBezTo>
                      <a:pt x="34" y="32"/>
                      <a:pt x="41" y="39"/>
                      <a:pt x="48" y="46"/>
                    </a:cubicBezTo>
                    <a:cubicBezTo>
                      <a:pt x="52" y="49"/>
                      <a:pt x="55" y="53"/>
                      <a:pt x="60" y="55"/>
                    </a:cubicBezTo>
                    <a:cubicBezTo>
                      <a:pt x="61" y="55"/>
                      <a:pt x="61" y="56"/>
                      <a:pt x="61" y="56"/>
                    </a:cubicBezTo>
                    <a:cubicBezTo>
                      <a:pt x="61" y="56"/>
                      <a:pt x="62" y="56"/>
                      <a:pt x="62" y="56"/>
                    </a:cubicBezTo>
                    <a:cubicBezTo>
                      <a:pt x="61" y="55"/>
                      <a:pt x="61" y="55"/>
                      <a:pt x="60" y="55"/>
                    </a:cubicBezTo>
                    <a:cubicBezTo>
                      <a:pt x="58" y="50"/>
                      <a:pt x="53" y="47"/>
                      <a:pt x="51" y="42"/>
                    </a:cubicBezTo>
                    <a:cubicBezTo>
                      <a:pt x="47" y="35"/>
                      <a:pt x="46" y="28"/>
                      <a:pt x="48" y="20"/>
                    </a:cubicBezTo>
                    <a:cubicBezTo>
                      <a:pt x="49" y="17"/>
                      <a:pt x="51" y="14"/>
                      <a:pt x="54" y="14"/>
                    </a:cubicBezTo>
                    <a:cubicBezTo>
                      <a:pt x="58" y="14"/>
                      <a:pt x="61" y="16"/>
                      <a:pt x="62" y="20"/>
                    </a:cubicBezTo>
                    <a:cubicBezTo>
                      <a:pt x="64" y="24"/>
                      <a:pt x="65" y="28"/>
                      <a:pt x="65" y="32"/>
                    </a:cubicBezTo>
                    <a:cubicBezTo>
                      <a:pt x="67" y="42"/>
                      <a:pt x="71" y="51"/>
                      <a:pt x="78" y="59"/>
                    </a:cubicBezTo>
                    <a:cubicBezTo>
                      <a:pt x="78" y="60"/>
                      <a:pt x="79" y="61"/>
                      <a:pt x="80" y="61"/>
                    </a:cubicBezTo>
                    <a:cubicBezTo>
                      <a:pt x="82" y="59"/>
                      <a:pt x="80" y="57"/>
                      <a:pt x="80" y="55"/>
                    </a:cubicBezTo>
                    <a:cubicBezTo>
                      <a:pt x="76" y="42"/>
                      <a:pt x="74" y="29"/>
                      <a:pt x="75" y="15"/>
                    </a:cubicBezTo>
                    <a:cubicBezTo>
                      <a:pt x="75" y="12"/>
                      <a:pt x="76" y="8"/>
                      <a:pt x="78" y="5"/>
                    </a:cubicBezTo>
                    <a:cubicBezTo>
                      <a:pt x="79" y="4"/>
                      <a:pt x="80" y="2"/>
                      <a:pt x="82" y="2"/>
                    </a:cubicBezTo>
                    <a:cubicBezTo>
                      <a:pt x="84" y="2"/>
                      <a:pt x="84" y="4"/>
                      <a:pt x="85" y="6"/>
                    </a:cubicBezTo>
                    <a:cubicBezTo>
                      <a:pt x="87" y="15"/>
                      <a:pt x="87" y="24"/>
                      <a:pt x="86" y="32"/>
                    </a:cubicBezTo>
                    <a:cubicBezTo>
                      <a:pt x="86" y="42"/>
                      <a:pt x="85" y="52"/>
                      <a:pt x="84" y="62"/>
                    </a:cubicBezTo>
                    <a:cubicBezTo>
                      <a:pt x="89" y="58"/>
                      <a:pt x="90" y="53"/>
                      <a:pt x="91" y="49"/>
                    </a:cubicBezTo>
                    <a:cubicBezTo>
                      <a:pt x="95" y="37"/>
                      <a:pt x="97" y="25"/>
                      <a:pt x="98" y="13"/>
                    </a:cubicBezTo>
                    <a:cubicBezTo>
                      <a:pt x="98" y="10"/>
                      <a:pt x="99" y="8"/>
                      <a:pt x="100" y="5"/>
                    </a:cubicBezTo>
                    <a:cubicBezTo>
                      <a:pt x="100" y="3"/>
                      <a:pt x="100" y="1"/>
                      <a:pt x="103" y="1"/>
                    </a:cubicBezTo>
                    <a:cubicBezTo>
                      <a:pt x="105" y="0"/>
                      <a:pt x="106" y="3"/>
                      <a:pt x="107" y="5"/>
                    </a:cubicBezTo>
                    <a:cubicBezTo>
                      <a:pt x="108" y="10"/>
                      <a:pt x="109" y="14"/>
                      <a:pt x="109" y="19"/>
                    </a:cubicBezTo>
                    <a:cubicBezTo>
                      <a:pt x="109" y="24"/>
                      <a:pt x="110" y="29"/>
                      <a:pt x="108" y="34"/>
                    </a:cubicBezTo>
                    <a:cubicBezTo>
                      <a:pt x="113" y="32"/>
                      <a:pt x="116" y="29"/>
                      <a:pt x="118" y="25"/>
                    </a:cubicBezTo>
                    <a:cubicBezTo>
                      <a:pt x="119" y="22"/>
                      <a:pt x="119" y="19"/>
                      <a:pt x="120" y="16"/>
                    </a:cubicBezTo>
                    <a:cubicBezTo>
                      <a:pt x="121" y="13"/>
                      <a:pt x="122" y="10"/>
                      <a:pt x="125" y="9"/>
                    </a:cubicBezTo>
                    <a:cubicBezTo>
                      <a:pt x="128" y="7"/>
                      <a:pt x="132" y="6"/>
                      <a:pt x="135" y="8"/>
                    </a:cubicBezTo>
                    <a:cubicBezTo>
                      <a:pt x="138" y="10"/>
                      <a:pt x="137" y="13"/>
                      <a:pt x="136" y="16"/>
                    </a:cubicBezTo>
                    <a:cubicBezTo>
                      <a:pt x="136" y="20"/>
                      <a:pt x="135" y="25"/>
                      <a:pt x="133" y="29"/>
                    </a:cubicBezTo>
                    <a:cubicBezTo>
                      <a:pt x="132" y="31"/>
                      <a:pt x="132" y="32"/>
                      <a:pt x="134" y="34"/>
                    </a:cubicBezTo>
                    <a:cubicBezTo>
                      <a:pt x="136" y="36"/>
                      <a:pt x="137" y="34"/>
                      <a:pt x="139" y="33"/>
                    </a:cubicBezTo>
                    <a:cubicBezTo>
                      <a:pt x="140" y="32"/>
                      <a:pt x="142" y="31"/>
                      <a:pt x="143" y="30"/>
                    </a:cubicBezTo>
                    <a:cubicBezTo>
                      <a:pt x="145" y="28"/>
                      <a:pt x="147" y="27"/>
                      <a:pt x="149" y="29"/>
                    </a:cubicBezTo>
                    <a:cubicBezTo>
                      <a:pt x="152" y="31"/>
                      <a:pt x="152" y="33"/>
                      <a:pt x="151" y="36"/>
                    </a:cubicBezTo>
                    <a:cubicBezTo>
                      <a:pt x="149" y="41"/>
                      <a:pt x="145" y="45"/>
                      <a:pt x="142" y="49"/>
                    </a:cubicBezTo>
                    <a:cubicBezTo>
                      <a:pt x="139" y="52"/>
                      <a:pt x="136" y="54"/>
                      <a:pt x="134" y="57"/>
                    </a:cubicBezTo>
                    <a:cubicBezTo>
                      <a:pt x="133" y="56"/>
                      <a:pt x="132" y="55"/>
                      <a:pt x="131" y="56"/>
                    </a:cubicBezTo>
                    <a:cubicBezTo>
                      <a:pt x="129" y="57"/>
                      <a:pt x="130" y="58"/>
                      <a:pt x="131" y="59"/>
                    </a:cubicBezTo>
                    <a:cubicBezTo>
                      <a:pt x="127" y="61"/>
                      <a:pt x="124" y="63"/>
                      <a:pt x="120" y="65"/>
                    </a:cubicBezTo>
                    <a:cubicBezTo>
                      <a:pt x="119" y="66"/>
                      <a:pt x="118" y="66"/>
                      <a:pt x="118" y="68"/>
                    </a:cubicBezTo>
                    <a:cubicBezTo>
                      <a:pt x="118" y="69"/>
                      <a:pt x="120" y="69"/>
                      <a:pt x="120" y="70"/>
                    </a:cubicBezTo>
                    <a:cubicBezTo>
                      <a:pt x="121" y="70"/>
                      <a:pt x="122" y="70"/>
                      <a:pt x="123" y="71"/>
                    </a:cubicBezTo>
                    <a:cubicBezTo>
                      <a:pt x="125" y="71"/>
                      <a:pt x="127" y="72"/>
                      <a:pt x="126" y="75"/>
                    </a:cubicBezTo>
                    <a:cubicBezTo>
                      <a:pt x="126" y="77"/>
                      <a:pt x="124" y="77"/>
                      <a:pt x="122" y="78"/>
                    </a:cubicBezTo>
                    <a:cubicBezTo>
                      <a:pt x="119" y="78"/>
                      <a:pt x="117" y="78"/>
                      <a:pt x="115" y="77"/>
                    </a:cubicBezTo>
                    <a:cubicBezTo>
                      <a:pt x="111" y="76"/>
                      <a:pt x="106" y="75"/>
                      <a:pt x="102" y="74"/>
                    </a:cubicBezTo>
                    <a:cubicBezTo>
                      <a:pt x="101" y="73"/>
                      <a:pt x="100" y="73"/>
                      <a:pt x="100" y="73"/>
                    </a:cubicBezTo>
                    <a:cubicBezTo>
                      <a:pt x="99" y="74"/>
                      <a:pt x="100" y="75"/>
                      <a:pt x="101" y="75"/>
                    </a:cubicBezTo>
                    <a:cubicBezTo>
                      <a:pt x="103" y="80"/>
                      <a:pt x="107" y="83"/>
                      <a:pt x="110" y="88"/>
                    </a:cubicBezTo>
                    <a:cubicBezTo>
                      <a:pt x="114" y="97"/>
                      <a:pt x="112" y="100"/>
                      <a:pt x="102" y="100"/>
                    </a:cubicBezTo>
                    <a:cubicBezTo>
                      <a:pt x="102" y="101"/>
                      <a:pt x="102" y="101"/>
                      <a:pt x="101" y="101"/>
                    </a:cubicBezTo>
                    <a:cubicBezTo>
                      <a:pt x="105" y="106"/>
                      <a:pt x="104" y="111"/>
                      <a:pt x="103" y="1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7" name="Freeform 152">
                <a:extLst>
                  <a:ext uri="{FF2B5EF4-FFF2-40B4-BE49-F238E27FC236}">
                    <a16:creationId xmlns:a16="http://schemas.microsoft.com/office/drawing/2014/main" id="{54B3BDEF-8E0C-3910-3176-63BEA9CA7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776788"/>
                <a:ext cx="292100" cy="260350"/>
              </a:xfrm>
              <a:custGeom>
                <a:avLst/>
                <a:gdLst>
                  <a:gd name="T0" fmla="*/ 81 w 126"/>
                  <a:gd name="T1" fmla="*/ 26 h 137"/>
                  <a:gd name="T2" fmla="*/ 82 w 126"/>
                  <a:gd name="T3" fmla="*/ 31 h 137"/>
                  <a:gd name="T4" fmla="*/ 75 w 126"/>
                  <a:gd name="T5" fmla="*/ 47 h 137"/>
                  <a:gd name="T6" fmla="*/ 75 w 126"/>
                  <a:gd name="T7" fmla="*/ 52 h 137"/>
                  <a:gd name="T8" fmla="*/ 71 w 126"/>
                  <a:gd name="T9" fmla="*/ 67 h 137"/>
                  <a:gd name="T10" fmla="*/ 68 w 126"/>
                  <a:gd name="T11" fmla="*/ 70 h 137"/>
                  <a:gd name="T12" fmla="*/ 72 w 126"/>
                  <a:gd name="T13" fmla="*/ 71 h 137"/>
                  <a:gd name="T14" fmla="*/ 92 w 126"/>
                  <a:gd name="T15" fmla="*/ 76 h 137"/>
                  <a:gd name="T16" fmla="*/ 96 w 126"/>
                  <a:gd name="T17" fmla="*/ 79 h 137"/>
                  <a:gd name="T18" fmla="*/ 104 w 126"/>
                  <a:gd name="T19" fmla="*/ 88 h 137"/>
                  <a:gd name="T20" fmla="*/ 109 w 126"/>
                  <a:gd name="T21" fmla="*/ 94 h 137"/>
                  <a:gd name="T22" fmla="*/ 124 w 126"/>
                  <a:gd name="T23" fmla="*/ 113 h 137"/>
                  <a:gd name="T24" fmla="*/ 126 w 126"/>
                  <a:gd name="T25" fmla="*/ 121 h 137"/>
                  <a:gd name="T26" fmla="*/ 121 w 126"/>
                  <a:gd name="T27" fmla="*/ 135 h 137"/>
                  <a:gd name="T28" fmla="*/ 117 w 126"/>
                  <a:gd name="T29" fmla="*/ 136 h 137"/>
                  <a:gd name="T30" fmla="*/ 83 w 126"/>
                  <a:gd name="T31" fmla="*/ 123 h 137"/>
                  <a:gd name="T32" fmla="*/ 63 w 126"/>
                  <a:gd name="T33" fmla="*/ 88 h 137"/>
                  <a:gd name="T34" fmla="*/ 58 w 126"/>
                  <a:gd name="T35" fmla="*/ 82 h 137"/>
                  <a:gd name="T36" fmla="*/ 0 w 126"/>
                  <a:gd name="T37" fmla="*/ 40 h 137"/>
                  <a:gd name="T38" fmla="*/ 0 w 126"/>
                  <a:gd name="T39" fmla="*/ 38 h 137"/>
                  <a:gd name="T40" fmla="*/ 18 w 126"/>
                  <a:gd name="T41" fmla="*/ 17 h 137"/>
                  <a:gd name="T42" fmla="*/ 44 w 126"/>
                  <a:gd name="T43" fmla="*/ 2 h 137"/>
                  <a:gd name="T44" fmla="*/ 58 w 126"/>
                  <a:gd name="T45" fmla="*/ 3 h 137"/>
                  <a:gd name="T46" fmla="*/ 63 w 126"/>
                  <a:gd name="T47" fmla="*/ 14 h 137"/>
                  <a:gd name="T48" fmla="*/ 66 w 126"/>
                  <a:gd name="T49" fmla="*/ 19 h 137"/>
                  <a:gd name="T50" fmla="*/ 81 w 126"/>
                  <a:gd name="T51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26" h="137">
                    <a:moveTo>
                      <a:pt x="81" y="26"/>
                    </a:moveTo>
                    <a:cubicBezTo>
                      <a:pt x="81" y="28"/>
                      <a:pt x="82" y="29"/>
                      <a:pt x="82" y="31"/>
                    </a:cubicBezTo>
                    <a:cubicBezTo>
                      <a:pt x="81" y="37"/>
                      <a:pt x="81" y="43"/>
                      <a:pt x="75" y="47"/>
                    </a:cubicBezTo>
                    <a:cubicBezTo>
                      <a:pt x="72" y="48"/>
                      <a:pt x="72" y="50"/>
                      <a:pt x="75" y="52"/>
                    </a:cubicBezTo>
                    <a:cubicBezTo>
                      <a:pt x="80" y="57"/>
                      <a:pt x="78" y="67"/>
                      <a:pt x="71" y="67"/>
                    </a:cubicBezTo>
                    <a:cubicBezTo>
                      <a:pt x="70" y="68"/>
                      <a:pt x="67" y="67"/>
                      <a:pt x="68" y="70"/>
                    </a:cubicBezTo>
                    <a:cubicBezTo>
                      <a:pt x="68" y="72"/>
                      <a:pt x="70" y="71"/>
                      <a:pt x="72" y="71"/>
                    </a:cubicBezTo>
                    <a:cubicBezTo>
                      <a:pt x="79" y="70"/>
                      <a:pt x="86" y="72"/>
                      <a:pt x="92" y="76"/>
                    </a:cubicBezTo>
                    <a:cubicBezTo>
                      <a:pt x="93" y="77"/>
                      <a:pt x="94" y="79"/>
                      <a:pt x="96" y="79"/>
                    </a:cubicBezTo>
                    <a:cubicBezTo>
                      <a:pt x="99" y="82"/>
                      <a:pt x="101" y="86"/>
                      <a:pt x="104" y="88"/>
                    </a:cubicBezTo>
                    <a:cubicBezTo>
                      <a:pt x="105" y="91"/>
                      <a:pt x="107" y="93"/>
                      <a:pt x="109" y="94"/>
                    </a:cubicBezTo>
                    <a:cubicBezTo>
                      <a:pt x="116" y="99"/>
                      <a:pt x="120" y="106"/>
                      <a:pt x="124" y="113"/>
                    </a:cubicBezTo>
                    <a:cubicBezTo>
                      <a:pt x="125" y="116"/>
                      <a:pt x="125" y="119"/>
                      <a:pt x="126" y="121"/>
                    </a:cubicBezTo>
                    <a:cubicBezTo>
                      <a:pt x="125" y="126"/>
                      <a:pt x="124" y="131"/>
                      <a:pt x="121" y="135"/>
                    </a:cubicBezTo>
                    <a:cubicBezTo>
                      <a:pt x="120" y="135"/>
                      <a:pt x="118" y="136"/>
                      <a:pt x="117" y="136"/>
                    </a:cubicBezTo>
                    <a:cubicBezTo>
                      <a:pt x="104" y="137"/>
                      <a:pt x="93" y="132"/>
                      <a:pt x="83" y="123"/>
                    </a:cubicBezTo>
                    <a:cubicBezTo>
                      <a:pt x="73" y="114"/>
                      <a:pt x="66" y="102"/>
                      <a:pt x="63" y="88"/>
                    </a:cubicBezTo>
                    <a:cubicBezTo>
                      <a:pt x="62" y="85"/>
                      <a:pt x="62" y="82"/>
                      <a:pt x="58" y="82"/>
                    </a:cubicBezTo>
                    <a:cubicBezTo>
                      <a:pt x="31" y="79"/>
                      <a:pt x="11" y="65"/>
                      <a:pt x="0" y="40"/>
                    </a:cubicBezTo>
                    <a:cubicBezTo>
                      <a:pt x="0" y="39"/>
                      <a:pt x="0" y="39"/>
                      <a:pt x="0" y="38"/>
                    </a:cubicBezTo>
                    <a:cubicBezTo>
                      <a:pt x="6" y="31"/>
                      <a:pt x="11" y="23"/>
                      <a:pt x="18" y="17"/>
                    </a:cubicBezTo>
                    <a:cubicBezTo>
                      <a:pt x="25" y="10"/>
                      <a:pt x="34" y="4"/>
                      <a:pt x="44" y="2"/>
                    </a:cubicBezTo>
                    <a:cubicBezTo>
                      <a:pt x="49" y="1"/>
                      <a:pt x="54" y="0"/>
                      <a:pt x="58" y="3"/>
                    </a:cubicBezTo>
                    <a:cubicBezTo>
                      <a:pt x="63" y="5"/>
                      <a:pt x="65" y="9"/>
                      <a:pt x="63" y="14"/>
                    </a:cubicBezTo>
                    <a:cubicBezTo>
                      <a:pt x="62" y="17"/>
                      <a:pt x="62" y="19"/>
                      <a:pt x="66" y="19"/>
                    </a:cubicBezTo>
                    <a:cubicBezTo>
                      <a:pt x="73" y="18"/>
                      <a:pt x="78" y="21"/>
                      <a:pt x="81" y="2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8" name="Freeform 153">
                <a:extLst>
                  <a:ext uri="{FF2B5EF4-FFF2-40B4-BE49-F238E27FC236}">
                    <a16:creationId xmlns:a16="http://schemas.microsoft.com/office/drawing/2014/main" id="{7EB73255-B3DF-8C73-DA95-F60ED2941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67438" y="4572001"/>
                <a:ext cx="223838" cy="171450"/>
              </a:xfrm>
              <a:custGeom>
                <a:avLst/>
                <a:gdLst>
                  <a:gd name="T0" fmla="*/ 22 w 96"/>
                  <a:gd name="T1" fmla="*/ 90 h 90"/>
                  <a:gd name="T2" fmla="*/ 20 w 96"/>
                  <a:gd name="T3" fmla="*/ 89 h 90"/>
                  <a:gd name="T4" fmla="*/ 5 w 96"/>
                  <a:gd name="T5" fmla="*/ 55 h 90"/>
                  <a:gd name="T6" fmla="*/ 7 w 96"/>
                  <a:gd name="T7" fmla="*/ 12 h 90"/>
                  <a:gd name="T8" fmla="*/ 33 w 96"/>
                  <a:gd name="T9" fmla="*/ 5 h 90"/>
                  <a:gd name="T10" fmla="*/ 36 w 96"/>
                  <a:gd name="T11" fmla="*/ 10 h 90"/>
                  <a:gd name="T12" fmla="*/ 41 w 96"/>
                  <a:gd name="T13" fmla="*/ 11 h 90"/>
                  <a:gd name="T14" fmla="*/ 72 w 96"/>
                  <a:gd name="T15" fmla="*/ 10 h 90"/>
                  <a:gd name="T16" fmla="*/ 76 w 96"/>
                  <a:gd name="T17" fmla="*/ 20 h 90"/>
                  <a:gd name="T18" fmla="*/ 81 w 96"/>
                  <a:gd name="T19" fmla="*/ 24 h 90"/>
                  <a:gd name="T20" fmla="*/ 96 w 96"/>
                  <a:gd name="T21" fmla="*/ 33 h 90"/>
                  <a:gd name="T22" fmla="*/ 93 w 96"/>
                  <a:gd name="T23" fmla="*/ 42 h 90"/>
                  <a:gd name="T24" fmla="*/ 42 w 96"/>
                  <a:gd name="T25" fmla="*/ 86 h 90"/>
                  <a:gd name="T26" fmla="*/ 22 w 96"/>
                  <a:gd name="T27" fmla="*/ 9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90">
                    <a:moveTo>
                      <a:pt x="22" y="90"/>
                    </a:moveTo>
                    <a:cubicBezTo>
                      <a:pt x="22" y="90"/>
                      <a:pt x="21" y="89"/>
                      <a:pt x="20" y="89"/>
                    </a:cubicBezTo>
                    <a:cubicBezTo>
                      <a:pt x="15" y="78"/>
                      <a:pt x="8" y="67"/>
                      <a:pt x="5" y="55"/>
                    </a:cubicBezTo>
                    <a:cubicBezTo>
                      <a:pt x="1" y="40"/>
                      <a:pt x="0" y="26"/>
                      <a:pt x="7" y="12"/>
                    </a:cubicBezTo>
                    <a:cubicBezTo>
                      <a:pt x="12" y="0"/>
                      <a:pt x="23" y="0"/>
                      <a:pt x="33" y="5"/>
                    </a:cubicBezTo>
                    <a:cubicBezTo>
                      <a:pt x="34" y="6"/>
                      <a:pt x="36" y="8"/>
                      <a:pt x="36" y="10"/>
                    </a:cubicBezTo>
                    <a:cubicBezTo>
                      <a:pt x="37" y="15"/>
                      <a:pt x="38" y="15"/>
                      <a:pt x="41" y="11"/>
                    </a:cubicBezTo>
                    <a:cubicBezTo>
                      <a:pt x="48" y="2"/>
                      <a:pt x="64" y="2"/>
                      <a:pt x="72" y="10"/>
                    </a:cubicBezTo>
                    <a:cubicBezTo>
                      <a:pt x="75" y="13"/>
                      <a:pt x="77" y="16"/>
                      <a:pt x="76" y="20"/>
                    </a:cubicBezTo>
                    <a:cubicBezTo>
                      <a:pt x="75" y="25"/>
                      <a:pt x="77" y="25"/>
                      <a:pt x="81" y="24"/>
                    </a:cubicBezTo>
                    <a:cubicBezTo>
                      <a:pt x="88" y="21"/>
                      <a:pt x="95" y="26"/>
                      <a:pt x="96" y="33"/>
                    </a:cubicBezTo>
                    <a:cubicBezTo>
                      <a:pt x="96" y="36"/>
                      <a:pt x="95" y="39"/>
                      <a:pt x="93" y="42"/>
                    </a:cubicBezTo>
                    <a:cubicBezTo>
                      <a:pt x="82" y="64"/>
                      <a:pt x="64" y="78"/>
                      <a:pt x="42" y="86"/>
                    </a:cubicBezTo>
                    <a:cubicBezTo>
                      <a:pt x="35" y="88"/>
                      <a:pt x="29" y="89"/>
                      <a:pt x="22" y="9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69" name="Freeform 154">
                <a:extLst>
                  <a:ext uri="{FF2B5EF4-FFF2-40B4-BE49-F238E27FC236}">
                    <a16:creationId xmlns:a16="http://schemas.microsoft.com/office/drawing/2014/main" id="{ADD8BB86-05D0-6ECA-75F7-9EE3651C9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288" y="4525963"/>
                <a:ext cx="487363" cy="376238"/>
              </a:xfrm>
              <a:custGeom>
                <a:avLst/>
                <a:gdLst>
                  <a:gd name="T0" fmla="*/ 2 w 210"/>
                  <a:gd name="T1" fmla="*/ 64 h 198"/>
                  <a:gd name="T2" fmla="*/ 36 w 210"/>
                  <a:gd name="T3" fmla="*/ 111 h 198"/>
                  <a:gd name="T4" fmla="*/ 38 w 210"/>
                  <a:gd name="T5" fmla="*/ 97 h 198"/>
                  <a:gd name="T6" fmla="*/ 42 w 210"/>
                  <a:gd name="T7" fmla="*/ 40 h 198"/>
                  <a:gd name="T8" fmla="*/ 28 w 210"/>
                  <a:gd name="T9" fmla="*/ 5 h 198"/>
                  <a:gd name="T10" fmla="*/ 68 w 210"/>
                  <a:gd name="T11" fmla="*/ 0 h 198"/>
                  <a:gd name="T12" fmla="*/ 41 w 210"/>
                  <a:gd name="T13" fmla="*/ 116 h 198"/>
                  <a:gd name="T14" fmla="*/ 50 w 210"/>
                  <a:gd name="T15" fmla="*/ 173 h 198"/>
                  <a:gd name="T16" fmla="*/ 89 w 210"/>
                  <a:gd name="T17" fmla="*/ 107 h 198"/>
                  <a:gd name="T18" fmla="*/ 127 w 210"/>
                  <a:gd name="T19" fmla="*/ 25 h 198"/>
                  <a:gd name="T20" fmla="*/ 92 w 210"/>
                  <a:gd name="T21" fmla="*/ 106 h 198"/>
                  <a:gd name="T22" fmla="*/ 136 w 210"/>
                  <a:gd name="T23" fmla="*/ 68 h 198"/>
                  <a:gd name="T24" fmla="*/ 136 w 210"/>
                  <a:gd name="T25" fmla="*/ 42 h 198"/>
                  <a:gd name="T26" fmla="*/ 143 w 210"/>
                  <a:gd name="T27" fmla="*/ 67 h 198"/>
                  <a:gd name="T28" fmla="*/ 168 w 210"/>
                  <a:gd name="T29" fmla="*/ 96 h 198"/>
                  <a:gd name="T30" fmla="*/ 189 w 210"/>
                  <a:gd name="T31" fmla="*/ 86 h 198"/>
                  <a:gd name="T32" fmla="*/ 188 w 210"/>
                  <a:gd name="T33" fmla="*/ 88 h 198"/>
                  <a:gd name="T34" fmla="*/ 185 w 210"/>
                  <a:gd name="T35" fmla="*/ 93 h 198"/>
                  <a:gd name="T36" fmla="*/ 170 w 210"/>
                  <a:gd name="T37" fmla="*/ 112 h 198"/>
                  <a:gd name="T38" fmla="*/ 172 w 210"/>
                  <a:gd name="T39" fmla="*/ 128 h 198"/>
                  <a:gd name="T40" fmla="*/ 173 w 210"/>
                  <a:gd name="T41" fmla="*/ 137 h 198"/>
                  <a:gd name="T42" fmla="*/ 188 w 210"/>
                  <a:gd name="T43" fmla="*/ 151 h 198"/>
                  <a:gd name="T44" fmla="*/ 210 w 210"/>
                  <a:gd name="T45" fmla="*/ 141 h 198"/>
                  <a:gd name="T46" fmla="*/ 181 w 210"/>
                  <a:gd name="T47" fmla="*/ 173 h 198"/>
                  <a:gd name="T48" fmla="*/ 179 w 210"/>
                  <a:gd name="T49" fmla="*/ 181 h 198"/>
                  <a:gd name="T50" fmla="*/ 169 w 210"/>
                  <a:gd name="T51" fmla="*/ 155 h 198"/>
                  <a:gd name="T52" fmla="*/ 129 w 210"/>
                  <a:gd name="T53" fmla="*/ 132 h 198"/>
                  <a:gd name="T54" fmla="*/ 172 w 210"/>
                  <a:gd name="T55" fmla="*/ 151 h 198"/>
                  <a:gd name="T56" fmla="*/ 165 w 210"/>
                  <a:gd name="T57" fmla="*/ 118 h 198"/>
                  <a:gd name="T58" fmla="*/ 126 w 210"/>
                  <a:gd name="T59" fmla="*/ 89 h 198"/>
                  <a:gd name="T60" fmla="*/ 166 w 210"/>
                  <a:gd name="T61" fmla="*/ 114 h 198"/>
                  <a:gd name="T62" fmla="*/ 161 w 210"/>
                  <a:gd name="T63" fmla="*/ 86 h 198"/>
                  <a:gd name="T64" fmla="*/ 138 w 210"/>
                  <a:gd name="T65" fmla="*/ 70 h 198"/>
                  <a:gd name="T66" fmla="*/ 50 w 210"/>
                  <a:gd name="T67" fmla="*/ 198 h 198"/>
                  <a:gd name="T68" fmla="*/ 46 w 210"/>
                  <a:gd name="T69" fmla="*/ 194 h 198"/>
                  <a:gd name="T70" fmla="*/ 36 w 210"/>
                  <a:gd name="T71" fmla="*/ 11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0" h="198">
                    <a:moveTo>
                      <a:pt x="2" y="67"/>
                    </a:moveTo>
                    <a:cubicBezTo>
                      <a:pt x="1" y="66"/>
                      <a:pt x="0" y="65"/>
                      <a:pt x="2" y="64"/>
                    </a:cubicBezTo>
                    <a:cubicBezTo>
                      <a:pt x="3" y="63"/>
                      <a:pt x="4" y="64"/>
                      <a:pt x="5" y="65"/>
                    </a:cubicBezTo>
                    <a:cubicBezTo>
                      <a:pt x="16" y="79"/>
                      <a:pt x="27" y="95"/>
                      <a:pt x="36" y="111"/>
                    </a:cubicBezTo>
                    <a:cubicBezTo>
                      <a:pt x="37" y="111"/>
                      <a:pt x="37" y="111"/>
                      <a:pt x="38" y="111"/>
                    </a:cubicBezTo>
                    <a:cubicBezTo>
                      <a:pt x="38" y="106"/>
                      <a:pt x="38" y="101"/>
                      <a:pt x="38" y="97"/>
                    </a:cubicBezTo>
                    <a:cubicBezTo>
                      <a:pt x="38" y="83"/>
                      <a:pt x="40" y="70"/>
                      <a:pt x="43" y="57"/>
                    </a:cubicBezTo>
                    <a:cubicBezTo>
                      <a:pt x="44" y="51"/>
                      <a:pt x="43" y="45"/>
                      <a:pt x="42" y="40"/>
                    </a:cubicBezTo>
                    <a:cubicBezTo>
                      <a:pt x="38" y="28"/>
                      <a:pt x="32" y="17"/>
                      <a:pt x="25" y="7"/>
                    </a:cubicBezTo>
                    <a:cubicBezTo>
                      <a:pt x="26" y="6"/>
                      <a:pt x="26" y="5"/>
                      <a:pt x="28" y="5"/>
                    </a:cubicBezTo>
                    <a:cubicBezTo>
                      <a:pt x="36" y="16"/>
                      <a:pt x="41" y="29"/>
                      <a:pt x="46" y="42"/>
                    </a:cubicBezTo>
                    <a:cubicBezTo>
                      <a:pt x="52" y="27"/>
                      <a:pt x="59" y="13"/>
                      <a:pt x="68" y="0"/>
                    </a:cubicBezTo>
                    <a:cubicBezTo>
                      <a:pt x="69" y="0"/>
                      <a:pt x="70" y="0"/>
                      <a:pt x="71" y="1"/>
                    </a:cubicBezTo>
                    <a:cubicBezTo>
                      <a:pt x="47" y="36"/>
                      <a:pt x="40" y="75"/>
                      <a:pt x="41" y="116"/>
                    </a:cubicBezTo>
                    <a:cubicBezTo>
                      <a:pt x="41" y="137"/>
                      <a:pt x="44" y="157"/>
                      <a:pt x="47" y="177"/>
                    </a:cubicBezTo>
                    <a:cubicBezTo>
                      <a:pt x="49" y="176"/>
                      <a:pt x="49" y="175"/>
                      <a:pt x="50" y="173"/>
                    </a:cubicBezTo>
                    <a:cubicBezTo>
                      <a:pt x="60" y="152"/>
                      <a:pt x="72" y="132"/>
                      <a:pt x="87" y="114"/>
                    </a:cubicBezTo>
                    <a:cubicBezTo>
                      <a:pt x="88" y="112"/>
                      <a:pt x="89" y="109"/>
                      <a:pt x="89" y="107"/>
                    </a:cubicBezTo>
                    <a:cubicBezTo>
                      <a:pt x="90" y="83"/>
                      <a:pt x="97" y="62"/>
                      <a:pt x="110" y="42"/>
                    </a:cubicBezTo>
                    <a:cubicBezTo>
                      <a:pt x="115" y="36"/>
                      <a:pt x="120" y="30"/>
                      <a:pt x="127" y="25"/>
                    </a:cubicBezTo>
                    <a:cubicBezTo>
                      <a:pt x="128" y="26"/>
                      <a:pt x="129" y="27"/>
                      <a:pt x="129" y="28"/>
                    </a:cubicBezTo>
                    <a:cubicBezTo>
                      <a:pt x="104" y="48"/>
                      <a:pt x="95" y="75"/>
                      <a:pt x="92" y="106"/>
                    </a:cubicBezTo>
                    <a:cubicBezTo>
                      <a:pt x="94" y="105"/>
                      <a:pt x="95" y="104"/>
                      <a:pt x="96" y="103"/>
                    </a:cubicBezTo>
                    <a:cubicBezTo>
                      <a:pt x="108" y="89"/>
                      <a:pt x="121" y="78"/>
                      <a:pt x="136" y="68"/>
                    </a:cubicBezTo>
                    <a:cubicBezTo>
                      <a:pt x="139" y="66"/>
                      <a:pt x="140" y="64"/>
                      <a:pt x="139" y="60"/>
                    </a:cubicBezTo>
                    <a:cubicBezTo>
                      <a:pt x="136" y="54"/>
                      <a:pt x="135" y="48"/>
                      <a:pt x="136" y="42"/>
                    </a:cubicBezTo>
                    <a:cubicBezTo>
                      <a:pt x="139" y="45"/>
                      <a:pt x="141" y="47"/>
                      <a:pt x="144" y="50"/>
                    </a:cubicBezTo>
                    <a:cubicBezTo>
                      <a:pt x="142" y="56"/>
                      <a:pt x="140" y="61"/>
                      <a:pt x="143" y="67"/>
                    </a:cubicBezTo>
                    <a:cubicBezTo>
                      <a:pt x="147" y="74"/>
                      <a:pt x="156" y="79"/>
                      <a:pt x="167" y="75"/>
                    </a:cubicBezTo>
                    <a:cubicBezTo>
                      <a:pt x="168" y="82"/>
                      <a:pt x="168" y="89"/>
                      <a:pt x="168" y="96"/>
                    </a:cubicBezTo>
                    <a:cubicBezTo>
                      <a:pt x="174" y="84"/>
                      <a:pt x="183" y="74"/>
                      <a:pt x="195" y="66"/>
                    </a:cubicBezTo>
                    <a:cubicBezTo>
                      <a:pt x="195" y="73"/>
                      <a:pt x="191" y="80"/>
                      <a:pt x="189" y="86"/>
                    </a:cubicBezTo>
                    <a:cubicBezTo>
                      <a:pt x="189" y="86"/>
                      <a:pt x="189" y="87"/>
                      <a:pt x="189" y="87"/>
                    </a:cubicBezTo>
                    <a:cubicBezTo>
                      <a:pt x="188" y="87"/>
                      <a:pt x="188" y="88"/>
                      <a:pt x="188" y="88"/>
                    </a:cubicBezTo>
                    <a:cubicBezTo>
                      <a:pt x="188" y="88"/>
                      <a:pt x="188" y="88"/>
                      <a:pt x="188" y="88"/>
                    </a:cubicBezTo>
                    <a:cubicBezTo>
                      <a:pt x="186" y="90"/>
                      <a:pt x="186" y="92"/>
                      <a:pt x="185" y="93"/>
                    </a:cubicBezTo>
                    <a:cubicBezTo>
                      <a:pt x="180" y="95"/>
                      <a:pt x="177" y="97"/>
                      <a:pt x="176" y="102"/>
                    </a:cubicBezTo>
                    <a:cubicBezTo>
                      <a:pt x="170" y="103"/>
                      <a:pt x="168" y="107"/>
                      <a:pt x="170" y="112"/>
                    </a:cubicBezTo>
                    <a:cubicBezTo>
                      <a:pt x="170" y="113"/>
                      <a:pt x="170" y="114"/>
                      <a:pt x="170" y="115"/>
                    </a:cubicBezTo>
                    <a:cubicBezTo>
                      <a:pt x="168" y="119"/>
                      <a:pt x="169" y="124"/>
                      <a:pt x="172" y="128"/>
                    </a:cubicBezTo>
                    <a:cubicBezTo>
                      <a:pt x="173" y="131"/>
                      <a:pt x="177" y="131"/>
                      <a:pt x="178" y="133"/>
                    </a:cubicBezTo>
                    <a:cubicBezTo>
                      <a:pt x="177" y="135"/>
                      <a:pt x="172" y="133"/>
                      <a:pt x="173" y="137"/>
                    </a:cubicBezTo>
                    <a:cubicBezTo>
                      <a:pt x="175" y="147"/>
                      <a:pt x="176" y="156"/>
                      <a:pt x="179" y="167"/>
                    </a:cubicBezTo>
                    <a:cubicBezTo>
                      <a:pt x="181" y="161"/>
                      <a:pt x="184" y="156"/>
                      <a:pt x="188" y="151"/>
                    </a:cubicBezTo>
                    <a:cubicBezTo>
                      <a:pt x="191" y="146"/>
                      <a:pt x="196" y="143"/>
                      <a:pt x="200" y="139"/>
                    </a:cubicBezTo>
                    <a:cubicBezTo>
                      <a:pt x="203" y="139"/>
                      <a:pt x="207" y="139"/>
                      <a:pt x="210" y="141"/>
                    </a:cubicBezTo>
                    <a:cubicBezTo>
                      <a:pt x="206" y="152"/>
                      <a:pt x="200" y="163"/>
                      <a:pt x="189" y="169"/>
                    </a:cubicBezTo>
                    <a:cubicBezTo>
                      <a:pt x="186" y="171"/>
                      <a:pt x="182" y="171"/>
                      <a:pt x="181" y="173"/>
                    </a:cubicBezTo>
                    <a:cubicBezTo>
                      <a:pt x="180" y="175"/>
                      <a:pt x="181" y="179"/>
                      <a:pt x="182" y="182"/>
                    </a:cubicBezTo>
                    <a:cubicBezTo>
                      <a:pt x="181" y="182"/>
                      <a:pt x="180" y="182"/>
                      <a:pt x="179" y="181"/>
                    </a:cubicBezTo>
                    <a:cubicBezTo>
                      <a:pt x="177" y="174"/>
                      <a:pt x="175" y="166"/>
                      <a:pt x="174" y="158"/>
                    </a:cubicBezTo>
                    <a:cubicBezTo>
                      <a:pt x="173" y="155"/>
                      <a:pt x="172" y="155"/>
                      <a:pt x="169" y="155"/>
                    </a:cubicBezTo>
                    <a:cubicBezTo>
                      <a:pt x="165" y="155"/>
                      <a:pt x="161" y="155"/>
                      <a:pt x="157" y="154"/>
                    </a:cubicBezTo>
                    <a:cubicBezTo>
                      <a:pt x="145" y="149"/>
                      <a:pt x="136" y="142"/>
                      <a:pt x="129" y="132"/>
                    </a:cubicBezTo>
                    <a:cubicBezTo>
                      <a:pt x="128" y="130"/>
                      <a:pt x="126" y="129"/>
                      <a:pt x="127" y="126"/>
                    </a:cubicBezTo>
                    <a:cubicBezTo>
                      <a:pt x="144" y="130"/>
                      <a:pt x="159" y="137"/>
                      <a:pt x="172" y="151"/>
                    </a:cubicBezTo>
                    <a:cubicBezTo>
                      <a:pt x="170" y="140"/>
                      <a:pt x="169" y="130"/>
                      <a:pt x="168" y="120"/>
                    </a:cubicBezTo>
                    <a:cubicBezTo>
                      <a:pt x="167" y="119"/>
                      <a:pt x="166" y="118"/>
                      <a:pt x="165" y="118"/>
                    </a:cubicBezTo>
                    <a:cubicBezTo>
                      <a:pt x="150" y="116"/>
                      <a:pt x="139" y="108"/>
                      <a:pt x="130" y="96"/>
                    </a:cubicBezTo>
                    <a:cubicBezTo>
                      <a:pt x="128" y="94"/>
                      <a:pt x="126" y="92"/>
                      <a:pt x="126" y="89"/>
                    </a:cubicBezTo>
                    <a:cubicBezTo>
                      <a:pt x="134" y="90"/>
                      <a:pt x="142" y="92"/>
                      <a:pt x="149" y="97"/>
                    </a:cubicBezTo>
                    <a:cubicBezTo>
                      <a:pt x="155" y="102"/>
                      <a:pt x="161" y="108"/>
                      <a:pt x="166" y="114"/>
                    </a:cubicBezTo>
                    <a:cubicBezTo>
                      <a:pt x="166" y="106"/>
                      <a:pt x="165" y="99"/>
                      <a:pt x="165" y="92"/>
                    </a:cubicBezTo>
                    <a:cubicBezTo>
                      <a:pt x="165" y="89"/>
                      <a:pt x="164" y="87"/>
                      <a:pt x="161" y="86"/>
                    </a:cubicBezTo>
                    <a:cubicBezTo>
                      <a:pt x="154" y="83"/>
                      <a:pt x="148" y="78"/>
                      <a:pt x="144" y="71"/>
                    </a:cubicBezTo>
                    <a:cubicBezTo>
                      <a:pt x="142" y="67"/>
                      <a:pt x="140" y="68"/>
                      <a:pt x="138" y="70"/>
                    </a:cubicBezTo>
                    <a:cubicBezTo>
                      <a:pt x="101" y="96"/>
                      <a:pt x="75" y="130"/>
                      <a:pt x="56" y="169"/>
                    </a:cubicBezTo>
                    <a:cubicBezTo>
                      <a:pt x="51" y="178"/>
                      <a:pt x="46" y="188"/>
                      <a:pt x="50" y="198"/>
                    </a:cubicBezTo>
                    <a:cubicBezTo>
                      <a:pt x="49" y="198"/>
                      <a:pt x="48" y="197"/>
                      <a:pt x="46" y="196"/>
                    </a:cubicBezTo>
                    <a:cubicBezTo>
                      <a:pt x="46" y="195"/>
                      <a:pt x="46" y="194"/>
                      <a:pt x="46" y="194"/>
                    </a:cubicBezTo>
                    <a:cubicBezTo>
                      <a:pt x="42" y="170"/>
                      <a:pt x="39" y="146"/>
                      <a:pt x="38" y="122"/>
                    </a:cubicBezTo>
                    <a:cubicBezTo>
                      <a:pt x="38" y="121"/>
                      <a:pt x="37" y="119"/>
                      <a:pt x="36" y="118"/>
                    </a:cubicBezTo>
                    <a:cubicBezTo>
                      <a:pt x="27" y="100"/>
                      <a:pt x="15" y="83"/>
                      <a:pt x="2" y="6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0" name="Freeform 155">
                <a:extLst>
                  <a:ext uri="{FF2B5EF4-FFF2-40B4-BE49-F238E27FC236}">
                    <a16:creationId xmlns:a16="http://schemas.microsoft.com/office/drawing/2014/main" id="{00C04AED-DC8A-2A06-CEF8-4DD212474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4250" y="4638676"/>
                <a:ext cx="201613" cy="158750"/>
              </a:xfrm>
              <a:custGeom>
                <a:avLst/>
                <a:gdLst>
                  <a:gd name="T0" fmla="*/ 54 w 87"/>
                  <a:gd name="T1" fmla="*/ 67 h 84"/>
                  <a:gd name="T2" fmla="*/ 53 w 87"/>
                  <a:gd name="T3" fmla="*/ 65 h 84"/>
                  <a:gd name="T4" fmla="*/ 52 w 87"/>
                  <a:gd name="T5" fmla="*/ 68 h 84"/>
                  <a:gd name="T6" fmla="*/ 39 w 87"/>
                  <a:gd name="T7" fmla="*/ 83 h 84"/>
                  <a:gd name="T8" fmla="*/ 27 w 87"/>
                  <a:gd name="T9" fmla="*/ 80 h 84"/>
                  <a:gd name="T10" fmla="*/ 22 w 87"/>
                  <a:gd name="T11" fmla="*/ 64 h 84"/>
                  <a:gd name="T12" fmla="*/ 18 w 87"/>
                  <a:gd name="T13" fmla="*/ 59 h 84"/>
                  <a:gd name="T14" fmla="*/ 0 w 87"/>
                  <a:gd name="T15" fmla="*/ 45 h 84"/>
                  <a:gd name="T16" fmla="*/ 13 w 87"/>
                  <a:gd name="T17" fmla="*/ 31 h 84"/>
                  <a:gd name="T18" fmla="*/ 25 w 87"/>
                  <a:gd name="T19" fmla="*/ 32 h 84"/>
                  <a:gd name="T20" fmla="*/ 18 w 87"/>
                  <a:gd name="T21" fmla="*/ 22 h 84"/>
                  <a:gd name="T22" fmla="*/ 24 w 87"/>
                  <a:gd name="T23" fmla="*/ 2 h 84"/>
                  <a:gd name="T24" fmla="*/ 41 w 87"/>
                  <a:gd name="T25" fmla="*/ 5 h 84"/>
                  <a:gd name="T26" fmla="*/ 49 w 87"/>
                  <a:gd name="T27" fmla="*/ 21 h 84"/>
                  <a:gd name="T28" fmla="*/ 70 w 87"/>
                  <a:gd name="T29" fmla="*/ 8 h 84"/>
                  <a:gd name="T30" fmla="*/ 83 w 87"/>
                  <a:gd name="T31" fmla="*/ 23 h 84"/>
                  <a:gd name="T32" fmla="*/ 69 w 87"/>
                  <a:gd name="T33" fmla="*/ 41 h 84"/>
                  <a:gd name="T34" fmla="*/ 82 w 87"/>
                  <a:gd name="T35" fmla="*/ 50 h 84"/>
                  <a:gd name="T36" fmla="*/ 83 w 87"/>
                  <a:gd name="T37" fmla="*/ 68 h 84"/>
                  <a:gd name="T38" fmla="*/ 64 w 87"/>
                  <a:gd name="T39" fmla="*/ 73 h 84"/>
                  <a:gd name="T40" fmla="*/ 54 w 87"/>
                  <a:gd name="T41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7" h="84">
                    <a:moveTo>
                      <a:pt x="54" y="67"/>
                    </a:moveTo>
                    <a:cubicBezTo>
                      <a:pt x="54" y="67"/>
                      <a:pt x="53" y="65"/>
                      <a:pt x="53" y="65"/>
                    </a:cubicBezTo>
                    <a:cubicBezTo>
                      <a:pt x="51" y="65"/>
                      <a:pt x="52" y="67"/>
                      <a:pt x="52" y="68"/>
                    </a:cubicBezTo>
                    <a:cubicBezTo>
                      <a:pt x="50" y="78"/>
                      <a:pt x="47" y="82"/>
                      <a:pt x="39" y="83"/>
                    </a:cubicBezTo>
                    <a:cubicBezTo>
                      <a:pt x="34" y="84"/>
                      <a:pt x="31" y="82"/>
                      <a:pt x="27" y="80"/>
                    </a:cubicBezTo>
                    <a:cubicBezTo>
                      <a:pt x="23" y="76"/>
                      <a:pt x="20" y="70"/>
                      <a:pt x="22" y="64"/>
                    </a:cubicBezTo>
                    <a:cubicBezTo>
                      <a:pt x="24" y="60"/>
                      <a:pt x="23" y="59"/>
                      <a:pt x="18" y="59"/>
                    </a:cubicBezTo>
                    <a:cubicBezTo>
                      <a:pt x="7" y="60"/>
                      <a:pt x="1" y="56"/>
                      <a:pt x="0" y="45"/>
                    </a:cubicBezTo>
                    <a:cubicBezTo>
                      <a:pt x="1" y="36"/>
                      <a:pt x="3" y="33"/>
                      <a:pt x="13" y="31"/>
                    </a:cubicBezTo>
                    <a:cubicBezTo>
                      <a:pt x="17" y="31"/>
                      <a:pt x="20" y="32"/>
                      <a:pt x="25" y="32"/>
                    </a:cubicBezTo>
                    <a:cubicBezTo>
                      <a:pt x="22" y="28"/>
                      <a:pt x="20" y="25"/>
                      <a:pt x="18" y="22"/>
                    </a:cubicBezTo>
                    <a:cubicBezTo>
                      <a:pt x="17" y="14"/>
                      <a:pt x="17" y="7"/>
                      <a:pt x="24" y="2"/>
                    </a:cubicBezTo>
                    <a:cubicBezTo>
                      <a:pt x="30" y="0"/>
                      <a:pt x="36" y="1"/>
                      <a:pt x="41" y="5"/>
                    </a:cubicBezTo>
                    <a:cubicBezTo>
                      <a:pt x="46" y="8"/>
                      <a:pt x="47" y="14"/>
                      <a:pt x="49" y="21"/>
                    </a:cubicBezTo>
                    <a:cubicBezTo>
                      <a:pt x="54" y="13"/>
                      <a:pt x="59" y="5"/>
                      <a:pt x="70" y="8"/>
                    </a:cubicBezTo>
                    <a:cubicBezTo>
                      <a:pt x="77" y="11"/>
                      <a:pt x="82" y="16"/>
                      <a:pt x="83" y="23"/>
                    </a:cubicBezTo>
                    <a:cubicBezTo>
                      <a:pt x="84" y="33"/>
                      <a:pt x="78" y="38"/>
                      <a:pt x="69" y="41"/>
                    </a:cubicBezTo>
                    <a:cubicBezTo>
                      <a:pt x="74" y="44"/>
                      <a:pt x="79" y="46"/>
                      <a:pt x="82" y="50"/>
                    </a:cubicBezTo>
                    <a:cubicBezTo>
                      <a:pt x="87" y="56"/>
                      <a:pt x="87" y="62"/>
                      <a:pt x="83" y="68"/>
                    </a:cubicBezTo>
                    <a:cubicBezTo>
                      <a:pt x="77" y="75"/>
                      <a:pt x="72" y="77"/>
                      <a:pt x="64" y="73"/>
                    </a:cubicBezTo>
                    <a:cubicBezTo>
                      <a:pt x="61" y="72"/>
                      <a:pt x="58" y="69"/>
                      <a:pt x="54" y="6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1" name="Freeform 156">
                <a:extLst>
                  <a:ext uri="{FF2B5EF4-FFF2-40B4-BE49-F238E27FC236}">
                    <a16:creationId xmlns:a16="http://schemas.microsoft.com/office/drawing/2014/main" id="{04376F16-CAA8-C010-C723-D02546C64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4665663"/>
                <a:ext cx="165100" cy="128588"/>
              </a:xfrm>
              <a:custGeom>
                <a:avLst/>
                <a:gdLst>
                  <a:gd name="T0" fmla="*/ 8 w 71"/>
                  <a:gd name="T1" fmla="*/ 29 h 68"/>
                  <a:gd name="T2" fmla="*/ 17 w 71"/>
                  <a:gd name="T3" fmla="*/ 20 h 68"/>
                  <a:gd name="T4" fmla="*/ 20 w 71"/>
                  <a:gd name="T5" fmla="*/ 15 h 68"/>
                  <a:gd name="T6" fmla="*/ 20 w 71"/>
                  <a:gd name="T7" fmla="*/ 15 h 68"/>
                  <a:gd name="T8" fmla="*/ 21 w 71"/>
                  <a:gd name="T9" fmla="*/ 14 h 68"/>
                  <a:gd name="T10" fmla="*/ 21 w 71"/>
                  <a:gd name="T11" fmla="*/ 13 h 68"/>
                  <a:gd name="T12" fmla="*/ 36 w 71"/>
                  <a:gd name="T13" fmla="*/ 10 h 68"/>
                  <a:gd name="T14" fmla="*/ 38 w 71"/>
                  <a:gd name="T15" fmla="*/ 7 h 68"/>
                  <a:gd name="T16" fmla="*/ 43 w 71"/>
                  <a:gd name="T17" fmla="*/ 0 h 68"/>
                  <a:gd name="T18" fmla="*/ 52 w 71"/>
                  <a:gd name="T19" fmla="*/ 3 h 68"/>
                  <a:gd name="T20" fmla="*/ 69 w 71"/>
                  <a:gd name="T21" fmla="*/ 51 h 68"/>
                  <a:gd name="T22" fmla="*/ 64 w 71"/>
                  <a:gd name="T23" fmla="*/ 62 h 68"/>
                  <a:gd name="T24" fmla="*/ 63 w 71"/>
                  <a:gd name="T25" fmla="*/ 65 h 68"/>
                  <a:gd name="T26" fmla="*/ 42 w 71"/>
                  <a:gd name="T27" fmla="*/ 68 h 68"/>
                  <a:gd name="T28" fmla="*/ 32 w 71"/>
                  <a:gd name="T29" fmla="*/ 66 h 68"/>
                  <a:gd name="T30" fmla="*/ 10 w 71"/>
                  <a:gd name="T31" fmla="*/ 60 h 68"/>
                  <a:gd name="T32" fmla="*/ 4 w 71"/>
                  <a:gd name="T33" fmla="*/ 55 h 68"/>
                  <a:gd name="T34" fmla="*/ 2 w 71"/>
                  <a:gd name="T35" fmla="*/ 42 h 68"/>
                  <a:gd name="T36" fmla="*/ 8 w 71"/>
                  <a:gd name="T37" fmla="*/ 30 h 68"/>
                  <a:gd name="T38" fmla="*/ 8 w 71"/>
                  <a:gd name="T39" fmla="*/ 29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1" h="68">
                    <a:moveTo>
                      <a:pt x="8" y="29"/>
                    </a:moveTo>
                    <a:cubicBezTo>
                      <a:pt x="9" y="24"/>
                      <a:pt x="12" y="22"/>
                      <a:pt x="17" y="20"/>
                    </a:cubicBezTo>
                    <a:cubicBezTo>
                      <a:pt x="22" y="21"/>
                      <a:pt x="22" y="19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2" y="16"/>
                      <a:pt x="22" y="15"/>
                      <a:pt x="21" y="14"/>
                    </a:cubicBezTo>
                    <a:cubicBezTo>
                      <a:pt x="21" y="14"/>
                      <a:pt x="21" y="13"/>
                      <a:pt x="21" y="13"/>
                    </a:cubicBezTo>
                    <a:cubicBezTo>
                      <a:pt x="26" y="11"/>
                      <a:pt x="30" y="7"/>
                      <a:pt x="36" y="10"/>
                    </a:cubicBezTo>
                    <a:cubicBezTo>
                      <a:pt x="38" y="10"/>
                      <a:pt x="38" y="8"/>
                      <a:pt x="38" y="7"/>
                    </a:cubicBezTo>
                    <a:cubicBezTo>
                      <a:pt x="39" y="4"/>
                      <a:pt x="40" y="1"/>
                      <a:pt x="43" y="0"/>
                    </a:cubicBezTo>
                    <a:cubicBezTo>
                      <a:pt x="47" y="0"/>
                      <a:pt x="50" y="0"/>
                      <a:pt x="52" y="3"/>
                    </a:cubicBezTo>
                    <a:cubicBezTo>
                      <a:pt x="64" y="17"/>
                      <a:pt x="71" y="33"/>
                      <a:pt x="69" y="51"/>
                    </a:cubicBezTo>
                    <a:cubicBezTo>
                      <a:pt x="69" y="56"/>
                      <a:pt x="67" y="59"/>
                      <a:pt x="64" y="62"/>
                    </a:cubicBezTo>
                    <a:cubicBezTo>
                      <a:pt x="64" y="63"/>
                      <a:pt x="63" y="64"/>
                      <a:pt x="63" y="65"/>
                    </a:cubicBezTo>
                    <a:cubicBezTo>
                      <a:pt x="56" y="67"/>
                      <a:pt x="49" y="67"/>
                      <a:pt x="42" y="68"/>
                    </a:cubicBezTo>
                    <a:cubicBezTo>
                      <a:pt x="39" y="66"/>
                      <a:pt x="35" y="66"/>
                      <a:pt x="32" y="66"/>
                    </a:cubicBezTo>
                    <a:cubicBezTo>
                      <a:pt x="25" y="65"/>
                      <a:pt x="17" y="63"/>
                      <a:pt x="10" y="60"/>
                    </a:cubicBezTo>
                    <a:cubicBezTo>
                      <a:pt x="9" y="58"/>
                      <a:pt x="5" y="58"/>
                      <a:pt x="4" y="55"/>
                    </a:cubicBezTo>
                    <a:cubicBezTo>
                      <a:pt x="1" y="51"/>
                      <a:pt x="0" y="46"/>
                      <a:pt x="2" y="42"/>
                    </a:cubicBezTo>
                    <a:cubicBezTo>
                      <a:pt x="9" y="37"/>
                      <a:pt x="9" y="37"/>
                      <a:pt x="8" y="30"/>
                    </a:cubicBezTo>
                    <a:cubicBezTo>
                      <a:pt x="8" y="30"/>
                      <a:pt x="8" y="29"/>
                      <a:pt x="8" y="2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2" name="Freeform 157">
                <a:extLst>
                  <a:ext uri="{FF2B5EF4-FFF2-40B4-BE49-F238E27FC236}">
                    <a16:creationId xmlns:a16="http://schemas.microsoft.com/office/drawing/2014/main" id="{3484C3F4-56C9-66BE-85CE-1940F37BF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524376"/>
                <a:ext cx="174625" cy="123825"/>
              </a:xfrm>
              <a:custGeom>
                <a:avLst/>
                <a:gdLst>
                  <a:gd name="T0" fmla="*/ 62 w 75"/>
                  <a:gd name="T1" fmla="*/ 61 h 65"/>
                  <a:gd name="T2" fmla="*/ 59 w 75"/>
                  <a:gd name="T3" fmla="*/ 63 h 65"/>
                  <a:gd name="T4" fmla="*/ 13 w 75"/>
                  <a:gd name="T5" fmla="*/ 58 h 65"/>
                  <a:gd name="T6" fmla="*/ 4 w 75"/>
                  <a:gd name="T7" fmla="*/ 52 h 65"/>
                  <a:gd name="T8" fmla="*/ 1 w 75"/>
                  <a:gd name="T9" fmla="*/ 45 h 65"/>
                  <a:gd name="T10" fmla="*/ 8 w 75"/>
                  <a:gd name="T11" fmla="*/ 41 h 65"/>
                  <a:gd name="T12" fmla="*/ 15 w 75"/>
                  <a:gd name="T13" fmla="*/ 40 h 65"/>
                  <a:gd name="T14" fmla="*/ 11 w 75"/>
                  <a:gd name="T15" fmla="*/ 33 h 65"/>
                  <a:gd name="T16" fmla="*/ 17 w 75"/>
                  <a:gd name="T17" fmla="*/ 24 h 65"/>
                  <a:gd name="T18" fmla="*/ 24 w 75"/>
                  <a:gd name="T19" fmla="*/ 25 h 65"/>
                  <a:gd name="T20" fmla="*/ 25 w 75"/>
                  <a:gd name="T21" fmla="*/ 25 h 65"/>
                  <a:gd name="T22" fmla="*/ 24 w 75"/>
                  <a:gd name="T23" fmla="*/ 24 h 65"/>
                  <a:gd name="T24" fmla="*/ 24 w 75"/>
                  <a:gd name="T25" fmla="*/ 17 h 65"/>
                  <a:gd name="T26" fmla="*/ 32 w 75"/>
                  <a:gd name="T27" fmla="*/ 11 h 65"/>
                  <a:gd name="T28" fmla="*/ 39 w 75"/>
                  <a:gd name="T29" fmla="*/ 15 h 65"/>
                  <a:gd name="T30" fmla="*/ 41 w 75"/>
                  <a:gd name="T31" fmla="*/ 8 h 65"/>
                  <a:gd name="T32" fmla="*/ 51 w 75"/>
                  <a:gd name="T33" fmla="*/ 5 h 65"/>
                  <a:gd name="T34" fmla="*/ 56 w 75"/>
                  <a:gd name="T35" fmla="*/ 11 h 65"/>
                  <a:gd name="T36" fmla="*/ 60 w 75"/>
                  <a:gd name="T37" fmla="*/ 5 h 65"/>
                  <a:gd name="T38" fmla="*/ 67 w 75"/>
                  <a:gd name="T39" fmla="*/ 1 h 65"/>
                  <a:gd name="T40" fmla="*/ 72 w 75"/>
                  <a:gd name="T41" fmla="*/ 6 h 65"/>
                  <a:gd name="T42" fmla="*/ 72 w 75"/>
                  <a:gd name="T43" fmla="*/ 36 h 65"/>
                  <a:gd name="T44" fmla="*/ 62 w 75"/>
                  <a:gd name="T45" fmla="*/ 6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5" h="65">
                    <a:moveTo>
                      <a:pt x="62" y="61"/>
                    </a:moveTo>
                    <a:cubicBezTo>
                      <a:pt x="61" y="62"/>
                      <a:pt x="60" y="62"/>
                      <a:pt x="59" y="63"/>
                    </a:cubicBezTo>
                    <a:cubicBezTo>
                      <a:pt x="43" y="65"/>
                      <a:pt x="27" y="65"/>
                      <a:pt x="13" y="58"/>
                    </a:cubicBezTo>
                    <a:cubicBezTo>
                      <a:pt x="10" y="56"/>
                      <a:pt x="7" y="55"/>
                      <a:pt x="4" y="52"/>
                    </a:cubicBezTo>
                    <a:cubicBezTo>
                      <a:pt x="2" y="51"/>
                      <a:pt x="0" y="49"/>
                      <a:pt x="1" y="45"/>
                    </a:cubicBezTo>
                    <a:cubicBezTo>
                      <a:pt x="2" y="42"/>
                      <a:pt x="5" y="41"/>
                      <a:pt x="8" y="41"/>
                    </a:cubicBezTo>
                    <a:cubicBezTo>
                      <a:pt x="10" y="41"/>
                      <a:pt x="12" y="40"/>
                      <a:pt x="15" y="40"/>
                    </a:cubicBezTo>
                    <a:cubicBezTo>
                      <a:pt x="13" y="38"/>
                      <a:pt x="12" y="36"/>
                      <a:pt x="11" y="33"/>
                    </a:cubicBezTo>
                    <a:cubicBezTo>
                      <a:pt x="8" y="27"/>
                      <a:pt x="10" y="24"/>
                      <a:pt x="17" y="24"/>
                    </a:cubicBezTo>
                    <a:cubicBezTo>
                      <a:pt x="19" y="24"/>
                      <a:pt x="21" y="25"/>
                      <a:pt x="24" y="25"/>
                    </a:cubicBezTo>
                    <a:cubicBezTo>
                      <a:pt x="24" y="25"/>
                      <a:pt x="24" y="25"/>
                      <a:pt x="25" y="25"/>
                    </a:cubicBezTo>
                    <a:cubicBezTo>
                      <a:pt x="25" y="25"/>
                      <a:pt x="25" y="25"/>
                      <a:pt x="24" y="24"/>
                    </a:cubicBezTo>
                    <a:cubicBezTo>
                      <a:pt x="24" y="22"/>
                      <a:pt x="24" y="19"/>
                      <a:pt x="24" y="17"/>
                    </a:cubicBezTo>
                    <a:cubicBezTo>
                      <a:pt x="23" y="11"/>
                      <a:pt x="27" y="9"/>
                      <a:pt x="32" y="11"/>
                    </a:cubicBezTo>
                    <a:cubicBezTo>
                      <a:pt x="35" y="12"/>
                      <a:pt x="37" y="16"/>
                      <a:pt x="39" y="15"/>
                    </a:cubicBezTo>
                    <a:cubicBezTo>
                      <a:pt x="41" y="14"/>
                      <a:pt x="40" y="10"/>
                      <a:pt x="41" y="8"/>
                    </a:cubicBezTo>
                    <a:cubicBezTo>
                      <a:pt x="43" y="2"/>
                      <a:pt x="47" y="1"/>
                      <a:pt x="51" y="5"/>
                    </a:cubicBezTo>
                    <a:cubicBezTo>
                      <a:pt x="53" y="7"/>
                      <a:pt x="55" y="9"/>
                      <a:pt x="56" y="11"/>
                    </a:cubicBezTo>
                    <a:cubicBezTo>
                      <a:pt x="59" y="10"/>
                      <a:pt x="59" y="7"/>
                      <a:pt x="60" y="5"/>
                    </a:cubicBezTo>
                    <a:cubicBezTo>
                      <a:pt x="62" y="3"/>
                      <a:pt x="63" y="0"/>
                      <a:pt x="67" y="1"/>
                    </a:cubicBezTo>
                    <a:cubicBezTo>
                      <a:pt x="70" y="1"/>
                      <a:pt x="71" y="4"/>
                      <a:pt x="72" y="6"/>
                    </a:cubicBezTo>
                    <a:cubicBezTo>
                      <a:pt x="75" y="16"/>
                      <a:pt x="75" y="26"/>
                      <a:pt x="72" y="36"/>
                    </a:cubicBezTo>
                    <a:cubicBezTo>
                      <a:pt x="70" y="45"/>
                      <a:pt x="66" y="53"/>
                      <a:pt x="62" y="6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3" name="Freeform 158">
                <a:extLst>
                  <a:ext uri="{FF2B5EF4-FFF2-40B4-BE49-F238E27FC236}">
                    <a16:creationId xmlns:a16="http://schemas.microsoft.com/office/drawing/2014/main" id="{749C20DE-29ED-87F5-2EDB-47CA43373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2800" y="4621213"/>
                <a:ext cx="227013" cy="214313"/>
              </a:xfrm>
              <a:custGeom>
                <a:avLst/>
                <a:gdLst>
                  <a:gd name="T0" fmla="*/ 98 w 98"/>
                  <a:gd name="T1" fmla="*/ 11 h 113"/>
                  <a:gd name="T2" fmla="*/ 92 w 98"/>
                  <a:gd name="T3" fmla="*/ 31 h 113"/>
                  <a:gd name="T4" fmla="*/ 87 w 98"/>
                  <a:gd name="T5" fmla="*/ 40 h 113"/>
                  <a:gd name="T6" fmla="*/ 74 w 98"/>
                  <a:gd name="T7" fmla="*/ 54 h 113"/>
                  <a:gd name="T8" fmla="*/ 64 w 98"/>
                  <a:gd name="T9" fmla="*/ 59 h 113"/>
                  <a:gd name="T10" fmla="*/ 60 w 98"/>
                  <a:gd name="T11" fmla="*/ 66 h 113"/>
                  <a:gd name="T12" fmla="*/ 67 w 98"/>
                  <a:gd name="T13" fmla="*/ 113 h 113"/>
                  <a:gd name="T14" fmla="*/ 64 w 98"/>
                  <a:gd name="T15" fmla="*/ 108 h 113"/>
                  <a:gd name="T16" fmla="*/ 62 w 98"/>
                  <a:gd name="T17" fmla="*/ 95 h 113"/>
                  <a:gd name="T18" fmla="*/ 51 w 98"/>
                  <a:gd name="T19" fmla="*/ 87 h 113"/>
                  <a:gd name="T20" fmla="*/ 37 w 98"/>
                  <a:gd name="T21" fmla="*/ 89 h 113"/>
                  <a:gd name="T22" fmla="*/ 5 w 98"/>
                  <a:gd name="T23" fmla="*/ 70 h 113"/>
                  <a:gd name="T24" fmla="*/ 5 w 98"/>
                  <a:gd name="T25" fmla="*/ 61 h 113"/>
                  <a:gd name="T26" fmla="*/ 32 w 98"/>
                  <a:gd name="T27" fmla="*/ 57 h 113"/>
                  <a:gd name="T28" fmla="*/ 55 w 98"/>
                  <a:gd name="T29" fmla="*/ 74 h 113"/>
                  <a:gd name="T30" fmla="*/ 60 w 98"/>
                  <a:gd name="T31" fmla="*/ 82 h 113"/>
                  <a:gd name="T32" fmla="*/ 50 w 98"/>
                  <a:gd name="T33" fmla="*/ 39 h 113"/>
                  <a:gd name="T34" fmla="*/ 52 w 98"/>
                  <a:gd name="T35" fmla="*/ 37 h 113"/>
                  <a:gd name="T36" fmla="*/ 56 w 98"/>
                  <a:gd name="T37" fmla="*/ 46 h 113"/>
                  <a:gd name="T38" fmla="*/ 59 w 98"/>
                  <a:gd name="T39" fmla="*/ 30 h 113"/>
                  <a:gd name="T40" fmla="*/ 69 w 98"/>
                  <a:gd name="T41" fmla="*/ 10 h 113"/>
                  <a:gd name="T42" fmla="*/ 87 w 98"/>
                  <a:gd name="T43" fmla="*/ 0 h 113"/>
                  <a:gd name="T44" fmla="*/ 98 w 98"/>
                  <a:gd name="T45" fmla="*/ 1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113">
                    <a:moveTo>
                      <a:pt x="98" y="11"/>
                    </a:moveTo>
                    <a:cubicBezTo>
                      <a:pt x="91" y="16"/>
                      <a:pt x="91" y="23"/>
                      <a:pt x="92" y="31"/>
                    </a:cubicBezTo>
                    <a:cubicBezTo>
                      <a:pt x="90" y="34"/>
                      <a:pt x="89" y="37"/>
                      <a:pt x="87" y="40"/>
                    </a:cubicBezTo>
                    <a:cubicBezTo>
                      <a:pt x="77" y="42"/>
                      <a:pt x="75" y="45"/>
                      <a:pt x="74" y="54"/>
                    </a:cubicBezTo>
                    <a:cubicBezTo>
                      <a:pt x="70" y="56"/>
                      <a:pt x="67" y="58"/>
                      <a:pt x="64" y="59"/>
                    </a:cubicBezTo>
                    <a:cubicBezTo>
                      <a:pt x="60" y="60"/>
                      <a:pt x="60" y="62"/>
                      <a:pt x="60" y="66"/>
                    </a:cubicBezTo>
                    <a:cubicBezTo>
                      <a:pt x="64" y="81"/>
                      <a:pt x="67" y="97"/>
                      <a:pt x="67" y="113"/>
                    </a:cubicBezTo>
                    <a:cubicBezTo>
                      <a:pt x="66" y="111"/>
                      <a:pt x="65" y="110"/>
                      <a:pt x="64" y="108"/>
                    </a:cubicBezTo>
                    <a:cubicBezTo>
                      <a:pt x="64" y="103"/>
                      <a:pt x="64" y="99"/>
                      <a:pt x="62" y="95"/>
                    </a:cubicBezTo>
                    <a:cubicBezTo>
                      <a:pt x="60" y="90"/>
                      <a:pt x="56" y="88"/>
                      <a:pt x="51" y="87"/>
                    </a:cubicBezTo>
                    <a:cubicBezTo>
                      <a:pt x="46" y="86"/>
                      <a:pt x="41" y="87"/>
                      <a:pt x="37" y="89"/>
                    </a:cubicBezTo>
                    <a:cubicBezTo>
                      <a:pt x="26" y="83"/>
                      <a:pt x="14" y="78"/>
                      <a:pt x="5" y="70"/>
                    </a:cubicBezTo>
                    <a:cubicBezTo>
                      <a:pt x="0" y="66"/>
                      <a:pt x="0" y="65"/>
                      <a:pt x="5" y="61"/>
                    </a:cubicBezTo>
                    <a:cubicBezTo>
                      <a:pt x="13" y="55"/>
                      <a:pt x="22" y="55"/>
                      <a:pt x="32" y="57"/>
                    </a:cubicBezTo>
                    <a:cubicBezTo>
                      <a:pt x="41" y="60"/>
                      <a:pt x="49" y="66"/>
                      <a:pt x="55" y="74"/>
                    </a:cubicBezTo>
                    <a:cubicBezTo>
                      <a:pt x="57" y="76"/>
                      <a:pt x="58" y="78"/>
                      <a:pt x="60" y="82"/>
                    </a:cubicBezTo>
                    <a:cubicBezTo>
                      <a:pt x="58" y="66"/>
                      <a:pt x="54" y="53"/>
                      <a:pt x="50" y="39"/>
                    </a:cubicBezTo>
                    <a:cubicBezTo>
                      <a:pt x="50" y="38"/>
                      <a:pt x="51" y="37"/>
                      <a:pt x="52" y="37"/>
                    </a:cubicBezTo>
                    <a:cubicBezTo>
                      <a:pt x="53" y="40"/>
                      <a:pt x="55" y="43"/>
                      <a:pt x="56" y="46"/>
                    </a:cubicBezTo>
                    <a:cubicBezTo>
                      <a:pt x="57" y="41"/>
                      <a:pt x="58" y="35"/>
                      <a:pt x="59" y="30"/>
                    </a:cubicBezTo>
                    <a:cubicBezTo>
                      <a:pt x="61" y="23"/>
                      <a:pt x="64" y="16"/>
                      <a:pt x="69" y="10"/>
                    </a:cubicBezTo>
                    <a:cubicBezTo>
                      <a:pt x="74" y="4"/>
                      <a:pt x="79" y="0"/>
                      <a:pt x="87" y="0"/>
                    </a:cubicBezTo>
                    <a:cubicBezTo>
                      <a:pt x="96" y="0"/>
                      <a:pt x="98" y="2"/>
                      <a:pt x="98" y="1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4" name="Freeform 159">
                <a:extLst>
                  <a:ext uri="{FF2B5EF4-FFF2-40B4-BE49-F238E27FC236}">
                    <a16:creationId xmlns:a16="http://schemas.microsoft.com/office/drawing/2014/main" id="{FB43D760-290D-B631-D046-6A5603AD3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3838" y="4883151"/>
                <a:ext cx="114300" cy="142875"/>
              </a:xfrm>
              <a:custGeom>
                <a:avLst/>
                <a:gdLst>
                  <a:gd name="T0" fmla="*/ 23 w 49"/>
                  <a:gd name="T1" fmla="*/ 12 h 75"/>
                  <a:gd name="T2" fmla="*/ 26 w 49"/>
                  <a:gd name="T3" fmla="*/ 10 h 75"/>
                  <a:gd name="T4" fmla="*/ 29 w 49"/>
                  <a:gd name="T5" fmla="*/ 8 h 75"/>
                  <a:gd name="T6" fmla="*/ 33 w 49"/>
                  <a:gd name="T7" fmla="*/ 4 h 75"/>
                  <a:gd name="T8" fmla="*/ 39 w 49"/>
                  <a:gd name="T9" fmla="*/ 1 h 75"/>
                  <a:gd name="T10" fmla="*/ 48 w 49"/>
                  <a:gd name="T11" fmla="*/ 20 h 75"/>
                  <a:gd name="T12" fmla="*/ 48 w 49"/>
                  <a:gd name="T13" fmla="*/ 37 h 75"/>
                  <a:gd name="T14" fmla="*/ 39 w 49"/>
                  <a:gd name="T15" fmla="*/ 59 h 75"/>
                  <a:gd name="T16" fmla="*/ 37 w 49"/>
                  <a:gd name="T17" fmla="*/ 62 h 75"/>
                  <a:gd name="T18" fmla="*/ 34 w 49"/>
                  <a:gd name="T19" fmla="*/ 65 h 75"/>
                  <a:gd name="T20" fmla="*/ 28 w 49"/>
                  <a:gd name="T21" fmla="*/ 72 h 75"/>
                  <a:gd name="T22" fmla="*/ 10 w 49"/>
                  <a:gd name="T23" fmla="*/ 73 h 75"/>
                  <a:gd name="T24" fmla="*/ 7 w 49"/>
                  <a:gd name="T25" fmla="*/ 71 h 75"/>
                  <a:gd name="T26" fmla="*/ 5 w 49"/>
                  <a:gd name="T27" fmla="*/ 67 h 75"/>
                  <a:gd name="T28" fmla="*/ 1 w 49"/>
                  <a:gd name="T29" fmla="*/ 57 h 75"/>
                  <a:gd name="T30" fmla="*/ 5 w 49"/>
                  <a:gd name="T31" fmla="*/ 35 h 75"/>
                  <a:gd name="T32" fmla="*/ 13 w 49"/>
                  <a:gd name="T33" fmla="*/ 24 h 75"/>
                  <a:gd name="T34" fmla="*/ 23 w 49"/>
                  <a:gd name="T35" fmla="*/ 12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" h="75">
                    <a:moveTo>
                      <a:pt x="23" y="12"/>
                    </a:moveTo>
                    <a:cubicBezTo>
                      <a:pt x="25" y="12"/>
                      <a:pt x="26" y="11"/>
                      <a:pt x="26" y="10"/>
                    </a:cubicBezTo>
                    <a:cubicBezTo>
                      <a:pt x="27" y="10"/>
                      <a:pt x="28" y="9"/>
                      <a:pt x="29" y="8"/>
                    </a:cubicBezTo>
                    <a:cubicBezTo>
                      <a:pt x="30" y="6"/>
                      <a:pt x="32" y="5"/>
                      <a:pt x="33" y="4"/>
                    </a:cubicBezTo>
                    <a:cubicBezTo>
                      <a:pt x="35" y="2"/>
                      <a:pt x="36" y="0"/>
                      <a:pt x="39" y="1"/>
                    </a:cubicBezTo>
                    <a:cubicBezTo>
                      <a:pt x="43" y="7"/>
                      <a:pt x="46" y="13"/>
                      <a:pt x="48" y="20"/>
                    </a:cubicBezTo>
                    <a:cubicBezTo>
                      <a:pt x="49" y="26"/>
                      <a:pt x="48" y="31"/>
                      <a:pt x="48" y="37"/>
                    </a:cubicBezTo>
                    <a:cubicBezTo>
                      <a:pt x="46" y="44"/>
                      <a:pt x="42" y="52"/>
                      <a:pt x="39" y="59"/>
                    </a:cubicBezTo>
                    <a:cubicBezTo>
                      <a:pt x="38" y="60"/>
                      <a:pt x="37" y="61"/>
                      <a:pt x="37" y="62"/>
                    </a:cubicBezTo>
                    <a:cubicBezTo>
                      <a:pt x="35" y="62"/>
                      <a:pt x="34" y="64"/>
                      <a:pt x="34" y="65"/>
                    </a:cubicBezTo>
                    <a:cubicBezTo>
                      <a:pt x="32" y="67"/>
                      <a:pt x="29" y="69"/>
                      <a:pt x="28" y="72"/>
                    </a:cubicBezTo>
                    <a:cubicBezTo>
                      <a:pt x="22" y="73"/>
                      <a:pt x="16" y="75"/>
                      <a:pt x="10" y="73"/>
                    </a:cubicBezTo>
                    <a:cubicBezTo>
                      <a:pt x="9" y="72"/>
                      <a:pt x="8" y="71"/>
                      <a:pt x="7" y="71"/>
                    </a:cubicBezTo>
                    <a:cubicBezTo>
                      <a:pt x="7" y="69"/>
                      <a:pt x="6" y="68"/>
                      <a:pt x="5" y="67"/>
                    </a:cubicBezTo>
                    <a:cubicBezTo>
                      <a:pt x="3" y="64"/>
                      <a:pt x="2" y="60"/>
                      <a:pt x="1" y="57"/>
                    </a:cubicBezTo>
                    <a:cubicBezTo>
                      <a:pt x="0" y="49"/>
                      <a:pt x="3" y="42"/>
                      <a:pt x="5" y="35"/>
                    </a:cubicBezTo>
                    <a:cubicBezTo>
                      <a:pt x="8" y="31"/>
                      <a:pt x="10" y="28"/>
                      <a:pt x="13" y="24"/>
                    </a:cubicBezTo>
                    <a:cubicBezTo>
                      <a:pt x="17" y="20"/>
                      <a:pt x="21" y="17"/>
                      <a:pt x="23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5" name="Freeform 160">
                <a:extLst>
                  <a:ext uri="{FF2B5EF4-FFF2-40B4-BE49-F238E27FC236}">
                    <a16:creationId xmlns:a16="http://schemas.microsoft.com/office/drawing/2014/main" id="{A4D9A321-0479-B128-A70B-911F26BDC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5038" y="4833938"/>
                <a:ext cx="134938" cy="165100"/>
              </a:xfrm>
              <a:custGeom>
                <a:avLst/>
                <a:gdLst>
                  <a:gd name="T0" fmla="*/ 5 w 58"/>
                  <a:gd name="T1" fmla="*/ 87 h 87"/>
                  <a:gd name="T2" fmla="*/ 2 w 58"/>
                  <a:gd name="T3" fmla="*/ 86 h 87"/>
                  <a:gd name="T4" fmla="*/ 15 w 58"/>
                  <a:gd name="T5" fmla="*/ 27 h 87"/>
                  <a:gd name="T6" fmla="*/ 40 w 58"/>
                  <a:gd name="T7" fmla="*/ 2 h 87"/>
                  <a:gd name="T8" fmla="*/ 46 w 58"/>
                  <a:gd name="T9" fmla="*/ 1 h 87"/>
                  <a:gd name="T10" fmla="*/ 58 w 58"/>
                  <a:gd name="T11" fmla="*/ 16 h 87"/>
                  <a:gd name="T12" fmla="*/ 51 w 58"/>
                  <a:gd name="T13" fmla="*/ 36 h 87"/>
                  <a:gd name="T14" fmla="*/ 21 w 58"/>
                  <a:gd name="T15" fmla="*/ 31 h 87"/>
                  <a:gd name="T16" fmla="*/ 19 w 58"/>
                  <a:gd name="T17" fmla="*/ 37 h 87"/>
                  <a:gd name="T18" fmla="*/ 37 w 58"/>
                  <a:gd name="T19" fmla="*/ 58 h 87"/>
                  <a:gd name="T20" fmla="*/ 13 w 58"/>
                  <a:gd name="T21" fmla="*/ 83 h 87"/>
                  <a:gd name="T22" fmla="*/ 5 w 58"/>
                  <a:gd name="T2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" h="87">
                    <a:moveTo>
                      <a:pt x="5" y="87"/>
                    </a:moveTo>
                    <a:cubicBezTo>
                      <a:pt x="4" y="86"/>
                      <a:pt x="3" y="86"/>
                      <a:pt x="2" y="86"/>
                    </a:cubicBezTo>
                    <a:cubicBezTo>
                      <a:pt x="0" y="65"/>
                      <a:pt x="6" y="46"/>
                      <a:pt x="15" y="27"/>
                    </a:cubicBezTo>
                    <a:cubicBezTo>
                      <a:pt x="21" y="17"/>
                      <a:pt x="29" y="8"/>
                      <a:pt x="40" y="2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9" y="7"/>
                      <a:pt x="53" y="12"/>
                      <a:pt x="58" y="16"/>
                    </a:cubicBezTo>
                    <a:cubicBezTo>
                      <a:pt x="57" y="23"/>
                      <a:pt x="54" y="30"/>
                      <a:pt x="51" y="36"/>
                    </a:cubicBezTo>
                    <a:cubicBezTo>
                      <a:pt x="41" y="32"/>
                      <a:pt x="32" y="29"/>
                      <a:pt x="21" y="31"/>
                    </a:cubicBezTo>
                    <a:cubicBezTo>
                      <a:pt x="16" y="32"/>
                      <a:pt x="16" y="33"/>
                      <a:pt x="19" y="37"/>
                    </a:cubicBezTo>
                    <a:cubicBezTo>
                      <a:pt x="24" y="45"/>
                      <a:pt x="30" y="52"/>
                      <a:pt x="37" y="58"/>
                    </a:cubicBezTo>
                    <a:cubicBezTo>
                      <a:pt x="30" y="67"/>
                      <a:pt x="23" y="76"/>
                      <a:pt x="13" y="83"/>
                    </a:cubicBezTo>
                    <a:cubicBezTo>
                      <a:pt x="10" y="85"/>
                      <a:pt x="8" y="86"/>
                      <a:pt x="5" y="8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6" name="Freeform 161">
                <a:extLst>
                  <a:ext uri="{FF2B5EF4-FFF2-40B4-BE49-F238E27FC236}">
                    <a16:creationId xmlns:a16="http://schemas.microsoft.com/office/drawing/2014/main" id="{954B9596-1940-DC5C-92A7-0A7CA6035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3325" y="4919663"/>
                <a:ext cx="106363" cy="139700"/>
              </a:xfrm>
              <a:custGeom>
                <a:avLst/>
                <a:gdLst>
                  <a:gd name="T0" fmla="*/ 11 w 46"/>
                  <a:gd name="T1" fmla="*/ 40 h 74"/>
                  <a:gd name="T2" fmla="*/ 0 w 46"/>
                  <a:gd name="T3" fmla="*/ 22 h 74"/>
                  <a:gd name="T4" fmla="*/ 5 w 46"/>
                  <a:gd name="T5" fmla="*/ 5 h 74"/>
                  <a:gd name="T6" fmla="*/ 12 w 46"/>
                  <a:gd name="T7" fmla="*/ 0 h 74"/>
                  <a:gd name="T8" fmla="*/ 17 w 46"/>
                  <a:gd name="T9" fmla="*/ 6 h 74"/>
                  <a:gd name="T10" fmla="*/ 21 w 46"/>
                  <a:gd name="T11" fmla="*/ 10 h 74"/>
                  <a:gd name="T12" fmla="*/ 29 w 46"/>
                  <a:gd name="T13" fmla="*/ 13 h 74"/>
                  <a:gd name="T14" fmla="*/ 36 w 46"/>
                  <a:gd name="T15" fmla="*/ 13 h 74"/>
                  <a:gd name="T16" fmla="*/ 46 w 46"/>
                  <a:gd name="T17" fmla="*/ 13 h 74"/>
                  <a:gd name="T18" fmla="*/ 46 w 46"/>
                  <a:gd name="T19" fmla="*/ 17 h 74"/>
                  <a:gd name="T20" fmla="*/ 46 w 46"/>
                  <a:gd name="T21" fmla="*/ 29 h 74"/>
                  <a:gd name="T22" fmla="*/ 45 w 46"/>
                  <a:gd name="T23" fmla="*/ 31 h 74"/>
                  <a:gd name="T24" fmla="*/ 38 w 46"/>
                  <a:gd name="T25" fmla="*/ 31 h 74"/>
                  <a:gd name="T26" fmla="*/ 23 w 46"/>
                  <a:gd name="T27" fmla="*/ 46 h 74"/>
                  <a:gd name="T28" fmla="*/ 45 w 46"/>
                  <a:gd name="T29" fmla="*/ 39 h 74"/>
                  <a:gd name="T30" fmla="*/ 45 w 46"/>
                  <a:gd name="T31" fmla="*/ 53 h 74"/>
                  <a:gd name="T32" fmla="*/ 29 w 46"/>
                  <a:gd name="T33" fmla="*/ 58 h 74"/>
                  <a:gd name="T34" fmla="*/ 29 w 46"/>
                  <a:gd name="T35" fmla="*/ 59 h 74"/>
                  <a:gd name="T36" fmla="*/ 45 w 46"/>
                  <a:gd name="T37" fmla="*/ 60 h 74"/>
                  <a:gd name="T38" fmla="*/ 44 w 46"/>
                  <a:gd name="T39" fmla="*/ 74 h 74"/>
                  <a:gd name="T40" fmla="*/ 28 w 46"/>
                  <a:gd name="T41" fmla="*/ 70 h 74"/>
                  <a:gd name="T42" fmla="*/ 11 w 46"/>
                  <a:gd name="T43" fmla="*/ 42 h 74"/>
                  <a:gd name="T44" fmla="*/ 25 w 46"/>
                  <a:gd name="T45" fmla="*/ 23 h 74"/>
                  <a:gd name="T46" fmla="*/ 25 w 46"/>
                  <a:gd name="T47" fmla="*/ 20 h 74"/>
                  <a:gd name="T48" fmla="*/ 17 w 46"/>
                  <a:gd name="T49" fmla="*/ 11 h 74"/>
                  <a:gd name="T50" fmla="*/ 11 w 46"/>
                  <a:gd name="T51" fmla="*/ 4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74">
                    <a:moveTo>
                      <a:pt x="11" y="40"/>
                    </a:moveTo>
                    <a:cubicBezTo>
                      <a:pt x="6" y="35"/>
                      <a:pt x="3" y="28"/>
                      <a:pt x="0" y="22"/>
                    </a:cubicBezTo>
                    <a:cubicBezTo>
                      <a:pt x="1" y="16"/>
                      <a:pt x="2" y="11"/>
                      <a:pt x="5" y="5"/>
                    </a:cubicBezTo>
                    <a:cubicBezTo>
                      <a:pt x="6" y="3"/>
                      <a:pt x="8" y="0"/>
                      <a:pt x="12" y="0"/>
                    </a:cubicBezTo>
                    <a:cubicBezTo>
                      <a:pt x="15" y="0"/>
                      <a:pt x="16" y="3"/>
                      <a:pt x="17" y="6"/>
                    </a:cubicBezTo>
                    <a:cubicBezTo>
                      <a:pt x="17" y="9"/>
                      <a:pt x="19" y="9"/>
                      <a:pt x="21" y="10"/>
                    </a:cubicBezTo>
                    <a:cubicBezTo>
                      <a:pt x="23" y="10"/>
                      <a:pt x="26" y="11"/>
                      <a:pt x="29" y="13"/>
                    </a:cubicBezTo>
                    <a:cubicBezTo>
                      <a:pt x="31" y="15"/>
                      <a:pt x="33" y="15"/>
                      <a:pt x="36" y="13"/>
                    </a:cubicBezTo>
                    <a:cubicBezTo>
                      <a:pt x="39" y="10"/>
                      <a:pt x="43" y="9"/>
                      <a:pt x="46" y="13"/>
                    </a:cubicBezTo>
                    <a:cubicBezTo>
                      <a:pt x="46" y="14"/>
                      <a:pt x="46" y="16"/>
                      <a:pt x="46" y="17"/>
                    </a:cubicBezTo>
                    <a:cubicBezTo>
                      <a:pt x="45" y="21"/>
                      <a:pt x="40" y="25"/>
                      <a:pt x="46" y="29"/>
                    </a:cubicBezTo>
                    <a:cubicBezTo>
                      <a:pt x="46" y="30"/>
                      <a:pt x="45" y="30"/>
                      <a:pt x="45" y="31"/>
                    </a:cubicBezTo>
                    <a:cubicBezTo>
                      <a:pt x="43" y="32"/>
                      <a:pt x="40" y="28"/>
                      <a:pt x="38" y="31"/>
                    </a:cubicBezTo>
                    <a:cubicBezTo>
                      <a:pt x="33" y="36"/>
                      <a:pt x="28" y="40"/>
                      <a:pt x="23" y="46"/>
                    </a:cubicBezTo>
                    <a:cubicBezTo>
                      <a:pt x="31" y="44"/>
                      <a:pt x="38" y="40"/>
                      <a:pt x="45" y="39"/>
                    </a:cubicBezTo>
                    <a:cubicBezTo>
                      <a:pt x="45" y="43"/>
                      <a:pt x="45" y="48"/>
                      <a:pt x="45" y="53"/>
                    </a:cubicBezTo>
                    <a:cubicBezTo>
                      <a:pt x="40" y="55"/>
                      <a:pt x="34" y="56"/>
                      <a:pt x="29" y="58"/>
                    </a:cubicBezTo>
                    <a:cubicBezTo>
                      <a:pt x="29" y="58"/>
                      <a:pt x="29" y="59"/>
                      <a:pt x="29" y="59"/>
                    </a:cubicBezTo>
                    <a:cubicBezTo>
                      <a:pt x="34" y="59"/>
                      <a:pt x="40" y="60"/>
                      <a:pt x="45" y="60"/>
                    </a:cubicBezTo>
                    <a:cubicBezTo>
                      <a:pt x="46" y="65"/>
                      <a:pt x="45" y="70"/>
                      <a:pt x="44" y="74"/>
                    </a:cubicBezTo>
                    <a:cubicBezTo>
                      <a:pt x="39" y="73"/>
                      <a:pt x="33" y="72"/>
                      <a:pt x="28" y="70"/>
                    </a:cubicBezTo>
                    <a:cubicBezTo>
                      <a:pt x="22" y="61"/>
                      <a:pt x="16" y="51"/>
                      <a:pt x="11" y="42"/>
                    </a:cubicBezTo>
                    <a:cubicBezTo>
                      <a:pt x="15" y="35"/>
                      <a:pt x="20" y="29"/>
                      <a:pt x="25" y="23"/>
                    </a:cubicBezTo>
                    <a:cubicBezTo>
                      <a:pt x="25" y="22"/>
                      <a:pt x="26" y="21"/>
                      <a:pt x="25" y="20"/>
                    </a:cubicBezTo>
                    <a:cubicBezTo>
                      <a:pt x="23" y="17"/>
                      <a:pt x="20" y="14"/>
                      <a:pt x="17" y="11"/>
                    </a:cubicBezTo>
                    <a:cubicBezTo>
                      <a:pt x="16" y="21"/>
                      <a:pt x="14" y="31"/>
                      <a:pt x="11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7" name="Freeform 162">
                <a:extLst>
                  <a:ext uri="{FF2B5EF4-FFF2-40B4-BE49-F238E27FC236}">
                    <a16:creationId xmlns:a16="http://schemas.microsoft.com/office/drawing/2014/main" id="{A76BF4B5-06DE-D4AE-751B-32C64CFB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9613" y="4832351"/>
                <a:ext cx="161925" cy="100013"/>
              </a:xfrm>
              <a:custGeom>
                <a:avLst/>
                <a:gdLst>
                  <a:gd name="T0" fmla="*/ 70 w 70"/>
                  <a:gd name="T1" fmla="*/ 51 h 53"/>
                  <a:gd name="T2" fmla="*/ 68 w 70"/>
                  <a:gd name="T3" fmla="*/ 53 h 53"/>
                  <a:gd name="T4" fmla="*/ 3 w 70"/>
                  <a:gd name="T5" fmla="*/ 10 h 53"/>
                  <a:gd name="T6" fmla="*/ 5 w 70"/>
                  <a:gd name="T7" fmla="*/ 5 h 53"/>
                  <a:gd name="T8" fmla="*/ 44 w 70"/>
                  <a:gd name="T9" fmla="*/ 14 h 53"/>
                  <a:gd name="T10" fmla="*/ 70 w 70"/>
                  <a:gd name="T11" fmla="*/ 5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3">
                    <a:moveTo>
                      <a:pt x="70" y="51"/>
                    </a:moveTo>
                    <a:cubicBezTo>
                      <a:pt x="70" y="52"/>
                      <a:pt x="69" y="53"/>
                      <a:pt x="68" y="53"/>
                    </a:cubicBezTo>
                    <a:cubicBezTo>
                      <a:pt x="40" y="49"/>
                      <a:pt x="19" y="33"/>
                      <a:pt x="3" y="10"/>
                    </a:cubicBezTo>
                    <a:cubicBezTo>
                      <a:pt x="0" y="7"/>
                      <a:pt x="2" y="6"/>
                      <a:pt x="5" y="5"/>
                    </a:cubicBezTo>
                    <a:cubicBezTo>
                      <a:pt x="20" y="0"/>
                      <a:pt x="33" y="5"/>
                      <a:pt x="44" y="14"/>
                    </a:cubicBezTo>
                    <a:cubicBezTo>
                      <a:pt x="56" y="24"/>
                      <a:pt x="65" y="36"/>
                      <a:pt x="70" y="5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8" name="Freeform 163">
                <a:extLst>
                  <a:ext uri="{FF2B5EF4-FFF2-40B4-BE49-F238E27FC236}">
                    <a16:creationId xmlns:a16="http://schemas.microsoft.com/office/drawing/2014/main" id="{52B7C70B-6274-6B33-EE33-E8884ED82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0738" y="4618038"/>
                <a:ext cx="127000" cy="90488"/>
              </a:xfrm>
              <a:custGeom>
                <a:avLst/>
                <a:gdLst>
                  <a:gd name="T0" fmla="*/ 49 w 55"/>
                  <a:gd name="T1" fmla="*/ 39 h 48"/>
                  <a:gd name="T2" fmla="*/ 47 w 55"/>
                  <a:gd name="T3" fmla="*/ 41 h 48"/>
                  <a:gd name="T4" fmla="*/ 32 w 55"/>
                  <a:gd name="T5" fmla="*/ 43 h 48"/>
                  <a:gd name="T6" fmla="*/ 29 w 55"/>
                  <a:gd name="T7" fmla="*/ 48 h 48"/>
                  <a:gd name="T8" fmla="*/ 5 w 55"/>
                  <a:gd name="T9" fmla="*/ 37 h 48"/>
                  <a:gd name="T10" fmla="*/ 3 w 55"/>
                  <a:gd name="T11" fmla="*/ 34 h 48"/>
                  <a:gd name="T12" fmla="*/ 2 w 55"/>
                  <a:gd name="T13" fmla="*/ 11 h 48"/>
                  <a:gd name="T14" fmla="*/ 3 w 55"/>
                  <a:gd name="T15" fmla="*/ 10 h 48"/>
                  <a:gd name="T16" fmla="*/ 16 w 55"/>
                  <a:gd name="T17" fmla="*/ 0 h 48"/>
                  <a:gd name="T18" fmla="*/ 22 w 55"/>
                  <a:gd name="T19" fmla="*/ 0 h 48"/>
                  <a:gd name="T20" fmla="*/ 32 w 55"/>
                  <a:gd name="T21" fmla="*/ 4 h 48"/>
                  <a:gd name="T22" fmla="*/ 31 w 55"/>
                  <a:gd name="T23" fmla="*/ 15 h 48"/>
                  <a:gd name="T24" fmla="*/ 23 w 55"/>
                  <a:gd name="T25" fmla="*/ 17 h 48"/>
                  <a:gd name="T26" fmla="*/ 34 w 55"/>
                  <a:gd name="T27" fmla="*/ 28 h 48"/>
                  <a:gd name="T28" fmla="*/ 39 w 55"/>
                  <a:gd name="T29" fmla="*/ 22 h 48"/>
                  <a:gd name="T30" fmla="*/ 43 w 55"/>
                  <a:gd name="T31" fmla="*/ 21 h 48"/>
                  <a:gd name="T32" fmla="*/ 53 w 55"/>
                  <a:gd name="T33" fmla="*/ 23 h 48"/>
                  <a:gd name="T34" fmla="*/ 52 w 55"/>
                  <a:gd name="T35" fmla="*/ 35 h 48"/>
                  <a:gd name="T36" fmla="*/ 49 w 55"/>
                  <a:gd name="T37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5" h="48">
                    <a:moveTo>
                      <a:pt x="49" y="39"/>
                    </a:moveTo>
                    <a:cubicBezTo>
                      <a:pt x="48" y="39"/>
                      <a:pt x="47" y="40"/>
                      <a:pt x="47" y="41"/>
                    </a:cubicBezTo>
                    <a:cubicBezTo>
                      <a:pt x="42" y="42"/>
                      <a:pt x="37" y="44"/>
                      <a:pt x="32" y="43"/>
                    </a:cubicBezTo>
                    <a:cubicBezTo>
                      <a:pt x="28" y="43"/>
                      <a:pt x="30" y="46"/>
                      <a:pt x="29" y="48"/>
                    </a:cubicBezTo>
                    <a:cubicBezTo>
                      <a:pt x="22" y="42"/>
                      <a:pt x="11" y="44"/>
                      <a:pt x="5" y="37"/>
                    </a:cubicBezTo>
                    <a:cubicBezTo>
                      <a:pt x="5" y="36"/>
                      <a:pt x="4" y="35"/>
                      <a:pt x="3" y="34"/>
                    </a:cubicBezTo>
                    <a:cubicBezTo>
                      <a:pt x="0" y="27"/>
                      <a:pt x="1" y="19"/>
                      <a:pt x="2" y="11"/>
                    </a:cubicBezTo>
                    <a:cubicBezTo>
                      <a:pt x="2" y="11"/>
                      <a:pt x="3" y="10"/>
                      <a:pt x="3" y="10"/>
                    </a:cubicBezTo>
                    <a:cubicBezTo>
                      <a:pt x="9" y="9"/>
                      <a:pt x="10" y="2"/>
                      <a:pt x="16" y="0"/>
                    </a:cubicBezTo>
                    <a:cubicBezTo>
                      <a:pt x="18" y="0"/>
                      <a:pt x="20" y="0"/>
                      <a:pt x="22" y="0"/>
                    </a:cubicBezTo>
                    <a:cubicBezTo>
                      <a:pt x="26" y="0"/>
                      <a:pt x="29" y="1"/>
                      <a:pt x="32" y="4"/>
                    </a:cubicBezTo>
                    <a:cubicBezTo>
                      <a:pt x="34" y="8"/>
                      <a:pt x="33" y="11"/>
                      <a:pt x="31" y="15"/>
                    </a:cubicBezTo>
                    <a:cubicBezTo>
                      <a:pt x="28" y="15"/>
                      <a:pt x="26" y="16"/>
                      <a:pt x="23" y="17"/>
                    </a:cubicBezTo>
                    <a:cubicBezTo>
                      <a:pt x="30" y="18"/>
                      <a:pt x="33" y="21"/>
                      <a:pt x="34" y="28"/>
                    </a:cubicBezTo>
                    <a:cubicBezTo>
                      <a:pt x="36" y="26"/>
                      <a:pt x="38" y="24"/>
                      <a:pt x="39" y="22"/>
                    </a:cubicBezTo>
                    <a:cubicBezTo>
                      <a:pt x="41" y="22"/>
                      <a:pt x="42" y="22"/>
                      <a:pt x="43" y="21"/>
                    </a:cubicBezTo>
                    <a:cubicBezTo>
                      <a:pt x="46" y="20"/>
                      <a:pt x="50" y="19"/>
                      <a:pt x="53" y="23"/>
                    </a:cubicBezTo>
                    <a:cubicBezTo>
                      <a:pt x="55" y="28"/>
                      <a:pt x="54" y="32"/>
                      <a:pt x="52" y="35"/>
                    </a:cubicBezTo>
                    <a:cubicBezTo>
                      <a:pt x="51" y="37"/>
                      <a:pt x="50" y="38"/>
                      <a:pt x="49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79" name="Freeform 164">
                <a:extLst>
                  <a:ext uri="{FF2B5EF4-FFF2-40B4-BE49-F238E27FC236}">
                    <a16:creationId xmlns:a16="http://schemas.microsoft.com/office/drawing/2014/main" id="{636ED243-5C00-943E-6266-E08E345AC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0988" y="4827588"/>
                <a:ext cx="106363" cy="92075"/>
              </a:xfrm>
              <a:custGeom>
                <a:avLst/>
                <a:gdLst>
                  <a:gd name="T0" fmla="*/ 46 w 46"/>
                  <a:gd name="T1" fmla="*/ 47 h 48"/>
                  <a:gd name="T2" fmla="*/ 45 w 46"/>
                  <a:gd name="T3" fmla="*/ 48 h 48"/>
                  <a:gd name="T4" fmla="*/ 17 w 46"/>
                  <a:gd name="T5" fmla="*/ 29 h 48"/>
                  <a:gd name="T6" fmla="*/ 2 w 46"/>
                  <a:gd name="T7" fmla="*/ 6 h 48"/>
                  <a:gd name="T8" fmla="*/ 4 w 46"/>
                  <a:gd name="T9" fmla="*/ 1 h 48"/>
                  <a:gd name="T10" fmla="*/ 30 w 46"/>
                  <a:gd name="T11" fmla="*/ 13 h 48"/>
                  <a:gd name="T12" fmla="*/ 46 w 46"/>
                  <a:gd name="T13" fmla="*/ 4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48">
                    <a:moveTo>
                      <a:pt x="46" y="47"/>
                    </a:moveTo>
                    <a:cubicBezTo>
                      <a:pt x="46" y="47"/>
                      <a:pt x="45" y="47"/>
                      <a:pt x="45" y="48"/>
                    </a:cubicBezTo>
                    <a:cubicBezTo>
                      <a:pt x="33" y="45"/>
                      <a:pt x="25" y="37"/>
                      <a:pt x="17" y="29"/>
                    </a:cubicBezTo>
                    <a:cubicBezTo>
                      <a:pt x="10" y="23"/>
                      <a:pt x="5" y="15"/>
                      <a:pt x="2" y="6"/>
                    </a:cubicBezTo>
                    <a:cubicBezTo>
                      <a:pt x="0" y="3"/>
                      <a:pt x="1" y="2"/>
                      <a:pt x="4" y="1"/>
                    </a:cubicBezTo>
                    <a:cubicBezTo>
                      <a:pt x="15" y="0"/>
                      <a:pt x="24" y="5"/>
                      <a:pt x="30" y="13"/>
                    </a:cubicBezTo>
                    <a:cubicBezTo>
                      <a:pt x="39" y="22"/>
                      <a:pt x="45" y="33"/>
                      <a:pt x="46" y="4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0" name="Freeform 165">
                <a:extLst>
                  <a:ext uri="{FF2B5EF4-FFF2-40B4-BE49-F238E27FC236}">
                    <a16:creationId xmlns:a16="http://schemas.microsoft.com/office/drawing/2014/main" id="{89BA128F-F607-EA9A-A7DF-E9A3C705D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649788"/>
                <a:ext cx="115888" cy="84138"/>
              </a:xfrm>
              <a:custGeom>
                <a:avLst/>
                <a:gdLst>
                  <a:gd name="T0" fmla="*/ 0 w 50"/>
                  <a:gd name="T1" fmla="*/ 43 h 44"/>
                  <a:gd name="T2" fmla="*/ 0 w 50"/>
                  <a:gd name="T3" fmla="*/ 38 h 44"/>
                  <a:gd name="T4" fmla="*/ 49 w 50"/>
                  <a:gd name="T5" fmla="*/ 0 h 44"/>
                  <a:gd name="T6" fmla="*/ 48 w 50"/>
                  <a:gd name="T7" fmla="*/ 4 h 44"/>
                  <a:gd name="T8" fmla="*/ 21 w 50"/>
                  <a:gd name="T9" fmla="*/ 38 h 44"/>
                  <a:gd name="T10" fmla="*/ 0 w 50"/>
                  <a:gd name="T11" fmla="*/ 4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44">
                    <a:moveTo>
                      <a:pt x="0" y="43"/>
                    </a:moveTo>
                    <a:cubicBezTo>
                      <a:pt x="0" y="42"/>
                      <a:pt x="0" y="40"/>
                      <a:pt x="0" y="38"/>
                    </a:cubicBezTo>
                    <a:cubicBezTo>
                      <a:pt x="11" y="18"/>
                      <a:pt x="29" y="8"/>
                      <a:pt x="49" y="0"/>
                    </a:cubicBezTo>
                    <a:cubicBezTo>
                      <a:pt x="50" y="2"/>
                      <a:pt x="49" y="3"/>
                      <a:pt x="48" y="4"/>
                    </a:cubicBezTo>
                    <a:cubicBezTo>
                      <a:pt x="42" y="17"/>
                      <a:pt x="34" y="30"/>
                      <a:pt x="21" y="38"/>
                    </a:cubicBezTo>
                    <a:cubicBezTo>
                      <a:pt x="15" y="42"/>
                      <a:pt x="8" y="44"/>
                      <a:pt x="0" y="4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1" name="Freeform 166">
                <a:extLst>
                  <a:ext uri="{FF2B5EF4-FFF2-40B4-BE49-F238E27FC236}">
                    <a16:creationId xmlns:a16="http://schemas.microsoft.com/office/drawing/2014/main" id="{4F16FDAB-AFC6-859E-EE44-D9265C985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4605338"/>
                <a:ext cx="88900" cy="71438"/>
              </a:xfrm>
              <a:custGeom>
                <a:avLst/>
                <a:gdLst>
                  <a:gd name="T0" fmla="*/ 27 w 38"/>
                  <a:gd name="T1" fmla="*/ 33 h 37"/>
                  <a:gd name="T2" fmla="*/ 3 w 38"/>
                  <a:gd name="T3" fmla="*/ 25 h 37"/>
                  <a:gd name="T4" fmla="*/ 4 w 38"/>
                  <a:gd name="T5" fmla="*/ 8 h 37"/>
                  <a:gd name="T6" fmla="*/ 21 w 38"/>
                  <a:gd name="T7" fmla="*/ 0 h 37"/>
                  <a:gd name="T8" fmla="*/ 33 w 38"/>
                  <a:gd name="T9" fmla="*/ 8 h 37"/>
                  <a:gd name="T10" fmla="*/ 27 w 38"/>
                  <a:gd name="T11" fmla="*/ 3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7">
                    <a:moveTo>
                      <a:pt x="27" y="33"/>
                    </a:moveTo>
                    <a:cubicBezTo>
                      <a:pt x="16" y="37"/>
                      <a:pt x="7" y="32"/>
                      <a:pt x="3" y="25"/>
                    </a:cubicBezTo>
                    <a:cubicBezTo>
                      <a:pt x="0" y="19"/>
                      <a:pt x="2" y="14"/>
                      <a:pt x="4" y="8"/>
                    </a:cubicBezTo>
                    <a:cubicBezTo>
                      <a:pt x="8" y="3"/>
                      <a:pt x="14" y="0"/>
                      <a:pt x="21" y="0"/>
                    </a:cubicBezTo>
                    <a:cubicBezTo>
                      <a:pt x="25" y="2"/>
                      <a:pt x="30" y="4"/>
                      <a:pt x="33" y="8"/>
                    </a:cubicBezTo>
                    <a:cubicBezTo>
                      <a:pt x="38" y="19"/>
                      <a:pt x="37" y="24"/>
                      <a:pt x="27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2" name="Freeform 167">
                <a:extLst>
                  <a:ext uri="{FF2B5EF4-FFF2-40B4-BE49-F238E27FC236}">
                    <a16:creationId xmlns:a16="http://schemas.microsoft.com/office/drawing/2014/main" id="{89DA5F34-C8BF-4FA1-2C70-243C65E3B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300" y="4692651"/>
                <a:ext cx="74613" cy="90488"/>
              </a:xfrm>
              <a:custGeom>
                <a:avLst/>
                <a:gdLst>
                  <a:gd name="T0" fmla="*/ 0 w 32"/>
                  <a:gd name="T1" fmla="*/ 4 h 47"/>
                  <a:gd name="T2" fmla="*/ 18 w 32"/>
                  <a:gd name="T3" fmla="*/ 0 h 47"/>
                  <a:gd name="T4" fmla="*/ 32 w 32"/>
                  <a:gd name="T5" fmla="*/ 32 h 47"/>
                  <a:gd name="T6" fmla="*/ 18 w 32"/>
                  <a:gd name="T7" fmla="*/ 47 h 47"/>
                  <a:gd name="T8" fmla="*/ 0 w 32"/>
                  <a:gd name="T9" fmla="*/ 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47">
                    <a:moveTo>
                      <a:pt x="0" y="4"/>
                    </a:moveTo>
                    <a:cubicBezTo>
                      <a:pt x="6" y="3"/>
                      <a:pt x="12" y="2"/>
                      <a:pt x="18" y="0"/>
                    </a:cubicBezTo>
                    <a:cubicBezTo>
                      <a:pt x="24" y="10"/>
                      <a:pt x="29" y="21"/>
                      <a:pt x="32" y="32"/>
                    </a:cubicBezTo>
                    <a:cubicBezTo>
                      <a:pt x="27" y="37"/>
                      <a:pt x="22" y="42"/>
                      <a:pt x="18" y="47"/>
                    </a:cubicBezTo>
                    <a:cubicBezTo>
                      <a:pt x="8" y="34"/>
                      <a:pt x="3" y="19"/>
                      <a:pt x="0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3" name="Freeform 168">
                <a:extLst>
                  <a:ext uri="{FF2B5EF4-FFF2-40B4-BE49-F238E27FC236}">
                    <a16:creationId xmlns:a16="http://schemas.microsoft.com/office/drawing/2014/main" id="{3DD80966-3846-AAB2-F0BD-B71E441F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0513" y="4794251"/>
                <a:ext cx="138113" cy="104775"/>
              </a:xfrm>
              <a:custGeom>
                <a:avLst/>
                <a:gdLst>
                  <a:gd name="T0" fmla="*/ 10 w 59"/>
                  <a:gd name="T1" fmla="*/ 48 h 55"/>
                  <a:gd name="T2" fmla="*/ 4 w 59"/>
                  <a:gd name="T3" fmla="*/ 51 h 55"/>
                  <a:gd name="T4" fmla="*/ 0 w 59"/>
                  <a:gd name="T5" fmla="*/ 55 h 55"/>
                  <a:gd name="T6" fmla="*/ 46 w 59"/>
                  <a:gd name="T7" fmla="*/ 2 h 55"/>
                  <a:gd name="T8" fmla="*/ 57 w 59"/>
                  <a:gd name="T9" fmla="*/ 1 h 55"/>
                  <a:gd name="T10" fmla="*/ 55 w 59"/>
                  <a:gd name="T11" fmla="*/ 7 h 55"/>
                  <a:gd name="T12" fmla="*/ 42 w 59"/>
                  <a:gd name="T13" fmla="*/ 18 h 55"/>
                  <a:gd name="T14" fmla="*/ 10 w 59"/>
                  <a:gd name="T15" fmla="*/ 4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55">
                    <a:moveTo>
                      <a:pt x="10" y="48"/>
                    </a:moveTo>
                    <a:cubicBezTo>
                      <a:pt x="7" y="47"/>
                      <a:pt x="6" y="49"/>
                      <a:pt x="4" y="51"/>
                    </a:cubicBezTo>
                    <a:cubicBezTo>
                      <a:pt x="3" y="52"/>
                      <a:pt x="1" y="53"/>
                      <a:pt x="0" y="55"/>
                    </a:cubicBezTo>
                    <a:cubicBezTo>
                      <a:pt x="7" y="30"/>
                      <a:pt x="22" y="11"/>
                      <a:pt x="46" y="2"/>
                    </a:cubicBezTo>
                    <a:cubicBezTo>
                      <a:pt x="50" y="0"/>
                      <a:pt x="54" y="0"/>
                      <a:pt x="57" y="1"/>
                    </a:cubicBezTo>
                    <a:cubicBezTo>
                      <a:pt x="59" y="4"/>
                      <a:pt x="57" y="6"/>
                      <a:pt x="55" y="7"/>
                    </a:cubicBezTo>
                    <a:cubicBezTo>
                      <a:pt x="51" y="12"/>
                      <a:pt x="47" y="15"/>
                      <a:pt x="42" y="18"/>
                    </a:cubicBezTo>
                    <a:cubicBezTo>
                      <a:pt x="30" y="27"/>
                      <a:pt x="19" y="37"/>
                      <a:pt x="10" y="4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4" name="Freeform 169">
                <a:extLst>
                  <a:ext uri="{FF2B5EF4-FFF2-40B4-BE49-F238E27FC236}">
                    <a16:creationId xmlns:a16="http://schemas.microsoft.com/office/drawing/2014/main" id="{0AF80260-C30C-8630-9A03-0FF50AA94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263" y="4759326"/>
                <a:ext cx="76200" cy="68263"/>
              </a:xfrm>
              <a:custGeom>
                <a:avLst/>
                <a:gdLst>
                  <a:gd name="T0" fmla="*/ 33 w 33"/>
                  <a:gd name="T1" fmla="*/ 21 h 36"/>
                  <a:gd name="T2" fmla="*/ 32 w 33"/>
                  <a:gd name="T3" fmla="*/ 24 h 36"/>
                  <a:gd name="T4" fmla="*/ 31 w 33"/>
                  <a:gd name="T5" fmla="*/ 26 h 36"/>
                  <a:gd name="T6" fmla="*/ 12 w 33"/>
                  <a:gd name="T7" fmla="*/ 33 h 36"/>
                  <a:gd name="T8" fmla="*/ 2 w 33"/>
                  <a:gd name="T9" fmla="*/ 13 h 36"/>
                  <a:gd name="T10" fmla="*/ 19 w 33"/>
                  <a:gd name="T11" fmla="*/ 1 h 36"/>
                  <a:gd name="T12" fmla="*/ 33 w 33"/>
                  <a:gd name="T13" fmla="*/ 17 h 36"/>
                  <a:gd name="T14" fmla="*/ 33 w 33"/>
                  <a:gd name="T15" fmla="*/ 2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33" y="21"/>
                    </a:moveTo>
                    <a:cubicBezTo>
                      <a:pt x="32" y="21"/>
                      <a:pt x="32" y="23"/>
                      <a:pt x="32" y="24"/>
                    </a:cubicBezTo>
                    <a:cubicBezTo>
                      <a:pt x="32" y="24"/>
                      <a:pt x="31" y="25"/>
                      <a:pt x="31" y="26"/>
                    </a:cubicBezTo>
                    <a:cubicBezTo>
                      <a:pt x="26" y="33"/>
                      <a:pt x="19" y="36"/>
                      <a:pt x="12" y="33"/>
                    </a:cubicBezTo>
                    <a:cubicBezTo>
                      <a:pt x="4" y="30"/>
                      <a:pt x="0" y="22"/>
                      <a:pt x="2" y="13"/>
                    </a:cubicBezTo>
                    <a:cubicBezTo>
                      <a:pt x="4" y="5"/>
                      <a:pt x="11" y="0"/>
                      <a:pt x="19" y="1"/>
                    </a:cubicBezTo>
                    <a:cubicBezTo>
                      <a:pt x="27" y="2"/>
                      <a:pt x="33" y="9"/>
                      <a:pt x="33" y="17"/>
                    </a:cubicBezTo>
                    <a:cubicBezTo>
                      <a:pt x="33" y="18"/>
                      <a:pt x="33" y="20"/>
                      <a:pt x="33" y="2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5" name="Freeform 170">
                <a:extLst>
                  <a:ext uri="{FF2B5EF4-FFF2-40B4-BE49-F238E27FC236}">
                    <a16:creationId xmlns:a16="http://schemas.microsoft.com/office/drawing/2014/main" id="{632C564D-1331-31F2-2B53-95AC314B6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1988" y="4468813"/>
                <a:ext cx="73025" cy="61913"/>
              </a:xfrm>
              <a:custGeom>
                <a:avLst/>
                <a:gdLst>
                  <a:gd name="T0" fmla="*/ 11 w 32"/>
                  <a:gd name="T1" fmla="*/ 31 h 32"/>
                  <a:gd name="T2" fmla="*/ 8 w 32"/>
                  <a:gd name="T3" fmla="*/ 30 h 32"/>
                  <a:gd name="T4" fmla="*/ 0 w 32"/>
                  <a:gd name="T5" fmla="*/ 16 h 32"/>
                  <a:gd name="T6" fmla="*/ 16 w 32"/>
                  <a:gd name="T7" fmla="*/ 0 h 32"/>
                  <a:gd name="T8" fmla="*/ 32 w 32"/>
                  <a:gd name="T9" fmla="*/ 17 h 32"/>
                  <a:gd name="T10" fmla="*/ 15 w 32"/>
                  <a:gd name="T11" fmla="*/ 32 h 32"/>
                  <a:gd name="T12" fmla="*/ 11 w 32"/>
                  <a:gd name="T13" fmla="*/ 3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2">
                    <a:moveTo>
                      <a:pt x="11" y="31"/>
                    </a:moveTo>
                    <a:cubicBezTo>
                      <a:pt x="10" y="30"/>
                      <a:pt x="9" y="30"/>
                      <a:pt x="8" y="30"/>
                    </a:cubicBezTo>
                    <a:cubicBezTo>
                      <a:pt x="4" y="26"/>
                      <a:pt x="0" y="22"/>
                      <a:pt x="0" y="16"/>
                    </a:cubicBezTo>
                    <a:cubicBezTo>
                      <a:pt x="0" y="7"/>
                      <a:pt x="8" y="0"/>
                      <a:pt x="16" y="0"/>
                    </a:cubicBezTo>
                    <a:cubicBezTo>
                      <a:pt x="25" y="0"/>
                      <a:pt x="32" y="8"/>
                      <a:pt x="32" y="17"/>
                    </a:cubicBezTo>
                    <a:cubicBezTo>
                      <a:pt x="32" y="25"/>
                      <a:pt x="24" y="32"/>
                      <a:pt x="15" y="32"/>
                    </a:cubicBezTo>
                    <a:cubicBezTo>
                      <a:pt x="14" y="32"/>
                      <a:pt x="12" y="31"/>
                      <a:pt x="11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6" name="Freeform 171">
                <a:extLst>
                  <a:ext uri="{FF2B5EF4-FFF2-40B4-BE49-F238E27FC236}">
                    <a16:creationId xmlns:a16="http://schemas.microsoft.com/office/drawing/2014/main" id="{04A8F1E6-79A2-B48C-09A0-429ED08DA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4813" y="4691063"/>
                <a:ext cx="111125" cy="80963"/>
              </a:xfrm>
              <a:custGeom>
                <a:avLst/>
                <a:gdLst>
                  <a:gd name="T0" fmla="*/ 47 w 48"/>
                  <a:gd name="T1" fmla="*/ 39 h 42"/>
                  <a:gd name="T2" fmla="*/ 47 w 48"/>
                  <a:gd name="T3" fmla="*/ 42 h 42"/>
                  <a:gd name="T4" fmla="*/ 23 w 48"/>
                  <a:gd name="T5" fmla="*/ 33 h 42"/>
                  <a:gd name="T6" fmla="*/ 2 w 48"/>
                  <a:gd name="T7" fmla="*/ 7 h 42"/>
                  <a:gd name="T8" fmla="*/ 0 w 48"/>
                  <a:gd name="T9" fmla="*/ 0 h 42"/>
                  <a:gd name="T10" fmla="*/ 47 w 48"/>
                  <a:gd name="T1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2">
                    <a:moveTo>
                      <a:pt x="47" y="39"/>
                    </a:moveTo>
                    <a:cubicBezTo>
                      <a:pt x="47" y="40"/>
                      <a:pt x="48" y="41"/>
                      <a:pt x="47" y="42"/>
                    </a:cubicBezTo>
                    <a:cubicBezTo>
                      <a:pt x="38" y="42"/>
                      <a:pt x="30" y="39"/>
                      <a:pt x="23" y="33"/>
                    </a:cubicBezTo>
                    <a:cubicBezTo>
                      <a:pt x="14" y="25"/>
                      <a:pt x="7" y="17"/>
                      <a:pt x="2" y="7"/>
                    </a:cubicBezTo>
                    <a:cubicBezTo>
                      <a:pt x="1" y="5"/>
                      <a:pt x="0" y="3"/>
                      <a:pt x="0" y="0"/>
                    </a:cubicBezTo>
                    <a:cubicBezTo>
                      <a:pt x="12" y="1"/>
                      <a:pt x="35" y="19"/>
                      <a:pt x="47" y="3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7" name="Freeform 172">
                <a:extLst>
                  <a:ext uri="{FF2B5EF4-FFF2-40B4-BE49-F238E27FC236}">
                    <a16:creationId xmlns:a16="http://schemas.microsoft.com/office/drawing/2014/main" id="{F6EF839C-522F-1C63-95BF-3C11DE961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502151"/>
                <a:ext cx="71438" cy="119063"/>
              </a:xfrm>
              <a:custGeom>
                <a:avLst/>
                <a:gdLst>
                  <a:gd name="T0" fmla="*/ 30 w 31"/>
                  <a:gd name="T1" fmla="*/ 55 h 63"/>
                  <a:gd name="T2" fmla="*/ 30 w 31"/>
                  <a:gd name="T3" fmla="*/ 63 h 63"/>
                  <a:gd name="T4" fmla="*/ 5 w 31"/>
                  <a:gd name="T5" fmla="*/ 32 h 63"/>
                  <a:gd name="T6" fmla="*/ 1 w 31"/>
                  <a:gd name="T7" fmla="*/ 0 h 63"/>
                  <a:gd name="T8" fmla="*/ 30 w 31"/>
                  <a:gd name="T9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63">
                    <a:moveTo>
                      <a:pt x="30" y="55"/>
                    </a:moveTo>
                    <a:cubicBezTo>
                      <a:pt x="30" y="58"/>
                      <a:pt x="31" y="60"/>
                      <a:pt x="30" y="63"/>
                    </a:cubicBezTo>
                    <a:cubicBezTo>
                      <a:pt x="17" y="56"/>
                      <a:pt x="10" y="45"/>
                      <a:pt x="5" y="32"/>
                    </a:cubicBezTo>
                    <a:cubicBezTo>
                      <a:pt x="2" y="22"/>
                      <a:pt x="0" y="12"/>
                      <a:pt x="1" y="0"/>
                    </a:cubicBezTo>
                    <a:cubicBezTo>
                      <a:pt x="14" y="18"/>
                      <a:pt x="25" y="34"/>
                      <a:pt x="30" y="5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8" name="Freeform 173">
                <a:extLst>
                  <a:ext uri="{FF2B5EF4-FFF2-40B4-BE49-F238E27FC236}">
                    <a16:creationId xmlns:a16="http://schemas.microsoft.com/office/drawing/2014/main" id="{A293B8AD-FB12-EF6D-9F2F-A554F8793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824413"/>
                <a:ext cx="111125" cy="55563"/>
              </a:xfrm>
              <a:custGeom>
                <a:avLst/>
                <a:gdLst>
                  <a:gd name="T0" fmla="*/ 48 w 48"/>
                  <a:gd name="T1" fmla="*/ 16 h 29"/>
                  <a:gd name="T2" fmla="*/ 47 w 48"/>
                  <a:gd name="T3" fmla="*/ 19 h 29"/>
                  <a:gd name="T4" fmla="*/ 42 w 48"/>
                  <a:gd name="T5" fmla="*/ 20 h 29"/>
                  <a:gd name="T6" fmla="*/ 3 w 48"/>
                  <a:gd name="T7" fmla="*/ 15 h 29"/>
                  <a:gd name="T8" fmla="*/ 3 w 48"/>
                  <a:gd name="T9" fmla="*/ 6 h 29"/>
                  <a:gd name="T10" fmla="*/ 16 w 48"/>
                  <a:gd name="T11" fmla="*/ 1 h 29"/>
                  <a:gd name="T12" fmla="*/ 48 w 48"/>
                  <a:gd name="T1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29">
                    <a:moveTo>
                      <a:pt x="48" y="16"/>
                    </a:moveTo>
                    <a:cubicBezTo>
                      <a:pt x="48" y="17"/>
                      <a:pt x="47" y="18"/>
                      <a:pt x="47" y="19"/>
                    </a:cubicBezTo>
                    <a:cubicBezTo>
                      <a:pt x="45" y="18"/>
                      <a:pt x="44" y="19"/>
                      <a:pt x="42" y="20"/>
                    </a:cubicBezTo>
                    <a:cubicBezTo>
                      <a:pt x="31" y="29"/>
                      <a:pt x="14" y="25"/>
                      <a:pt x="3" y="15"/>
                    </a:cubicBezTo>
                    <a:cubicBezTo>
                      <a:pt x="0" y="12"/>
                      <a:pt x="1" y="9"/>
                      <a:pt x="3" y="6"/>
                    </a:cubicBezTo>
                    <a:cubicBezTo>
                      <a:pt x="7" y="2"/>
                      <a:pt x="12" y="0"/>
                      <a:pt x="16" y="1"/>
                    </a:cubicBezTo>
                    <a:cubicBezTo>
                      <a:pt x="28" y="3"/>
                      <a:pt x="39" y="7"/>
                      <a:pt x="48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89" name="Freeform 174">
                <a:extLst>
                  <a:ext uri="{FF2B5EF4-FFF2-40B4-BE49-F238E27FC236}">
                    <a16:creationId xmlns:a16="http://schemas.microsoft.com/office/drawing/2014/main" id="{7C6D3F9B-C741-1481-B3D5-4B57AE57A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1163" y="4610101"/>
                <a:ext cx="107950" cy="85725"/>
              </a:xfrm>
              <a:custGeom>
                <a:avLst/>
                <a:gdLst>
                  <a:gd name="T0" fmla="*/ 46 w 46"/>
                  <a:gd name="T1" fmla="*/ 42 h 45"/>
                  <a:gd name="T2" fmla="*/ 45 w 46"/>
                  <a:gd name="T3" fmla="*/ 45 h 45"/>
                  <a:gd name="T4" fmla="*/ 6 w 46"/>
                  <a:gd name="T5" fmla="*/ 13 h 45"/>
                  <a:gd name="T6" fmla="*/ 0 w 46"/>
                  <a:gd name="T7" fmla="*/ 0 h 45"/>
                  <a:gd name="T8" fmla="*/ 36 w 46"/>
                  <a:gd name="T9" fmla="*/ 26 h 45"/>
                  <a:gd name="T10" fmla="*/ 46 w 46"/>
                  <a:gd name="T11" fmla="*/ 4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45">
                    <a:moveTo>
                      <a:pt x="46" y="42"/>
                    </a:moveTo>
                    <a:cubicBezTo>
                      <a:pt x="45" y="43"/>
                      <a:pt x="46" y="44"/>
                      <a:pt x="45" y="45"/>
                    </a:cubicBezTo>
                    <a:cubicBezTo>
                      <a:pt x="27" y="41"/>
                      <a:pt x="15" y="29"/>
                      <a:pt x="6" y="13"/>
                    </a:cubicBezTo>
                    <a:cubicBezTo>
                      <a:pt x="3" y="9"/>
                      <a:pt x="1" y="5"/>
                      <a:pt x="0" y="0"/>
                    </a:cubicBezTo>
                    <a:cubicBezTo>
                      <a:pt x="15" y="5"/>
                      <a:pt x="27" y="13"/>
                      <a:pt x="36" y="26"/>
                    </a:cubicBezTo>
                    <a:cubicBezTo>
                      <a:pt x="39" y="31"/>
                      <a:pt x="42" y="37"/>
                      <a:pt x="46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0" name="Freeform 175">
                <a:extLst>
                  <a:ext uri="{FF2B5EF4-FFF2-40B4-BE49-F238E27FC236}">
                    <a16:creationId xmlns:a16="http://schemas.microsoft.com/office/drawing/2014/main" id="{EE76B6CB-5FDD-3793-C465-CC97BAAC7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459288"/>
                <a:ext cx="73025" cy="111125"/>
              </a:xfrm>
              <a:custGeom>
                <a:avLst/>
                <a:gdLst>
                  <a:gd name="T0" fmla="*/ 4 w 31"/>
                  <a:gd name="T1" fmla="*/ 58 h 58"/>
                  <a:gd name="T2" fmla="*/ 2 w 31"/>
                  <a:gd name="T3" fmla="*/ 57 h 58"/>
                  <a:gd name="T4" fmla="*/ 31 w 31"/>
                  <a:gd name="T5" fmla="*/ 0 h 58"/>
                  <a:gd name="T6" fmla="*/ 4 w 31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58">
                    <a:moveTo>
                      <a:pt x="4" y="58"/>
                    </a:moveTo>
                    <a:cubicBezTo>
                      <a:pt x="4" y="58"/>
                      <a:pt x="3" y="57"/>
                      <a:pt x="2" y="57"/>
                    </a:cubicBezTo>
                    <a:cubicBezTo>
                      <a:pt x="0" y="32"/>
                      <a:pt x="14" y="15"/>
                      <a:pt x="31" y="0"/>
                    </a:cubicBezTo>
                    <a:cubicBezTo>
                      <a:pt x="28" y="22"/>
                      <a:pt x="21" y="42"/>
                      <a:pt x="4" y="5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1" name="Freeform 176">
                <a:extLst>
                  <a:ext uri="{FF2B5EF4-FFF2-40B4-BE49-F238E27FC236}">
                    <a16:creationId xmlns:a16="http://schemas.microsoft.com/office/drawing/2014/main" id="{9640CFCD-EC1E-ABA2-BA9A-84C70120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6938" y="4678363"/>
                <a:ext cx="95250" cy="68263"/>
              </a:xfrm>
              <a:custGeom>
                <a:avLst/>
                <a:gdLst>
                  <a:gd name="T0" fmla="*/ 3 w 41"/>
                  <a:gd name="T1" fmla="*/ 36 h 36"/>
                  <a:gd name="T2" fmla="*/ 0 w 41"/>
                  <a:gd name="T3" fmla="*/ 35 h 36"/>
                  <a:gd name="T4" fmla="*/ 24 w 41"/>
                  <a:gd name="T5" fmla="*/ 4 h 36"/>
                  <a:gd name="T6" fmla="*/ 33 w 41"/>
                  <a:gd name="T7" fmla="*/ 1 h 36"/>
                  <a:gd name="T8" fmla="*/ 40 w 41"/>
                  <a:gd name="T9" fmla="*/ 2 h 36"/>
                  <a:gd name="T10" fmla="*/ 38 w 41"/>
                  <a:gd name="T11" fmla="*/ 8 h 36"/>
                  <a:gd name="T12" fmla="*/ 10 w 41"/>
                  <a:gd name="T13" fmla="*/ 35 h 36"/>
                  <a:gd name="T14" fmla="*/ 3 w 41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6">
                    <a:moveTo>
                      <a:pt x="3" y="36"/>
                    </a:moveTo>
                    <a:cubicBezTo>
                      <a:pt x="2" y="36"/>
                      <a:pt x="1" y="35"/>
                      <a:pt x="0" y="35"/>
                    </a:cubicBezTo>
                    <a:cubicBezTo>
                      <a:pt x="2" y="20"/>
                      <a:pt x="11" y="11"/>
                      <a:pt x="24" y="4"/>
                    </a:cubicBezTo>
                    <a:cubicBezTo>
                      <a:pt x="27" y="2"/>
                      <a:pt x="30" y="1"/>
                      <a:pt x="33" y="1"/>
                    </a:cubicBezTo>
                    <a:cubicBezTo>
                      <a:pt x="35" y="1"/>
                      <a:pt x="38" y="0"/>
                      <a:pt x="40" y="2"/>
                    </a:cubicBezTo>
                    <a:cubicBezTo>
                      <a:pt x="41" y="4"/>
                      <a:pt x="39" y="7"/>
                      <a:pt x="38" y="8"/>
                    </a:cubicBezTo>
                    <a:cubicBezTo>
                      <a:pt x="29" y="18"/>
                      <a:pt x="24" y="31"/>
                      <a:pt x="10" y="35"/>
                    </a:cubicBezTo>
                    <a:cubicBezTo>
                      <a:pt x="8" y="35"/>
                      <a:pt x="5" y="36"/>
                      <a:pt x="3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2" name="Freeform 177">
                <a:extLst>
                  <a:ext uri="{FF2B5EF4-FFF2-40B4-BE49-F238E27FC236}">
                    <a16:creationId xmlns:a16="http://schemas.microsoft.com/office/drawing/2014/main" id="{D289C04B-DDDD-85F9-9AF5-3D90C70D2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3925" y="4805363"/>
                <a:ext cx="60325" cy="100013"/>
              </a:xfrm>
              <a:custGeom>
                <a:avLst/>
                <a:gdLst>
                  <a:gd name="T0" fmla="*/ 18 w 26"/>
                  <a:gd name="T1" fmla="*/ 36 h 53"/>
                  <a:gd name="T2" fmla="*/ 6 w 26"/>
                  <a:gd name="T3" fmla="*/ 50 h 53"/>
                  <a:gd name="T4" fmla="*/ 1 w 26"/>
                  <a:gd name="T5" fmla="*/ 49 h 53"/>
                  <a:gd name="T6" fmla="*/ 3 w 26"/>
                  <a:gd name="T7" fmla="*/ 24 h 53"/>
                  <a:gd name="T8" fmla="*/ 26 w 26"/>
                  <a:gd name="T9" fmla="*/ 0 h 53"/>
                  <a:gd name="T10" fmla="*/ 18 w 26"/>
                  <a:gd name="T11" fmla="*/ 36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3">
                    <a:moveTo>
                      <a:pt x="18" y="36"/>
                    </a:moveTo>
                    <a:cubicBezTo>
                      <a:pt x="13" y="39"/>
                      <a:pt x="10" y="45"/>
                      <a:pt x="6" y="50"/>
                    </a:cubicBezTo>
                    <a:cubicBezTo>
                      <a:pt x="4" y="52"/>
                      <a:pt x="2" y="53"/>
                      <a:pt x="1" y="49"/>
                    </a:cubicBezTo>
                    <a:cubicBezTo>
                      <a:pt x="1" y="40"/>
                      <a:pt x="0" y="32"/>
                      <a:pt x="3" y="24"/>
                    </a:cubicBezTo>
                    <a:cubicBezTo>
                      <a:pt x="8" y="14"/>
                      <a:pt x="17" y="4"/>
                      <a:pt x="26" y="0"/>
                    </a:cubicBezTo>
                    <a:cubicBezTo>
                      <a:pt x="24" y="12"/>
                      <a:pt x="25" y="25"/>
                      <a:pt x="18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3" name="Freeform 178">
                <a:extLst>
                  <a:ext uri="{FF2B5EF4-FFF2-40B4-BE49-F238E27FC236}">
                    <a16:creationId xmlns:a16="http://schemas.microsoft.com/office/drawing/2014/main" id="{252A0828-A5C3-CFED-66CF-5544F758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681538"/>
                <a:ext cx="106363" cy="47625"/>
              </a:xfrm>
              <a:custGeom>
                <a:avLst/>
                <a:gdLst>
                  <a:gd name="T0" fmla="*/ 46 w 46"/>
                  <a:gd name="T1" fmla="*/ 10 h 25"/>
                  <a:gd name="T2" fmla="*/ 45 w 46"/>
                  <a:gd name="T3" fmla="*/ 13 h 25"/>
                  <a:gd name="T4" fmla="*/ 34 w 46"/>
                  <a:gd name="T5" fmla="*/ 20 h 25"/>
                  <a:gd name="T6" fmla="*/ 2 w 46"/>
                  <a:gd name="T7" fmla="*/ 14 h 25"/>
                  <a:gd name="T8" fmla="*/ 2 w 46"/>
                  <a:gd name="T9" fmla="*/ 9 h 25"/>
                  <a:gd name="T10" fmla="*/ 34 w 46"/>
                  <a:gd name="T11" fmla="*/ 1 h 25"/>
                  <a:gd name="T12" fmla="*/ 46 w 46"/>
                  <a:gd name="T13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25">
                    <a:moveTo>
                      <a:pt x="46" y="10"/>
                    </a:moveTo>
                    <a:cubicBezTo>
                      <a:pt x="46" y="11"/>
                      <a:pt x="46" y="12"/>
                      <a:pt x="45" y="13"/>
                    </a:cubicBezTo>
                    <a:cubicBezTo>
                      <a:pt x="42" y="16"/>
                      <a:pt x="38" y="19"/>
                      <a:pt x="34" y="20"/>
                    </a:cubicBezTo>
                    <a:cubicBezTo>
                      <a:pt x="22" y="25"/>
                      <a:pt x="11" y="23"/>
                      <a:pt x="2" y="14"/>
                    </a:cubicBezTo>
                    <a:cubicBezTo>
                      <a:pt x="0" y="12"/>
                      <a:pt x="0" y="11"/>
                      <a:pt x="2" y="9"/>
                    </a:cubicBezTo>
                    <a:cubicBezTo>
                      <a:pt x="12" y="4"/>
                      <a:pt x="23" y="0"/>
                      <a:pt x="34" y="1"/>
                    </a:cubicBezTo>
                    <a:cubicBezTo>
                      <a:pt x="40" y="2"/>
                      <a:pt x="44" y="5"/>
                      <a:pt x="46" y="1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4" name="Freeform 179">
                <a:extLst>
                  <a:ext uri="{FF2B5EF4-FFF2-40B4-BE49-F238E27FC236}">
                    <a16:creationId xmlns:a16="http://schemas.microsoft.com/office/drawing/2014/main" id="{A7FC448C-C4BF-C062-B2CB-F9AC4A2B1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1838" y="4941888"/>
                <a:ext cx="123825" cy="41275"/>
              </a:xfrm>
              <a:custGeom>
                <a:avLst/>
                <a:gdLst>
                  <a:gd name="T0" fmla="*/ 53 w 53"/>
                  <a:gd name="T1" fmla="*/ 13 h 22"/>
                  <a:gd name="T2" fmla="*/ 52 w 53"/>
                  <a:gd name="T3" fmla="*/ 15 h 22"/>
                  <a:gd name="T4" fmla="*/ 3 w 53"/>
                  <a:gd name="T5" fmla="*/ 13 h 22"/>
                  <a:gd name="T6" fmla="*/ 3 w 53"/>
                  <a:gd name="T7" fmla="*/ 7 h 22"/>
                  <a:gd name="T8" fmla="*/ 18 w 53"/>
                  <a:gd name="T9" fmla="*/ 0 h 22"/>
                  <a:gd name="T10" fmla="*/ 53 w 53"/>
                  <a:gd name="T11" fmla="*/ 1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3" h="22">
                    <a:moveTo>
                      <a:pt x="53" y="13"/>
                    </a:moveTo>
                    <a:cubicBezTo>
                      <a:pt x="53" y="14"/>
                      <a:pt x="52" y="14"/>
                      <a:pt x="52" y="15"/>
                    </a:cubicBezTo>
                    <a:cubicBezTo>
                      <a:pt x="35" y="22"/>
                      <a:pt x="19" y="18"/>
                      <a:pt x="3" y="13"/>
                    </a:cubicBezTo>
                    <a:cubicBezTo>
                      <a:pt x="0" y="11"/>
                      <a:pt x="1" y="9"/>
                      <a:pt x="3" y="7"/>
                    </a:cubicBezTo>
                    <a:cubicBezTo>
                      <a:pt x="7" y="3"/>
                      <a:pt x="12" y="1"/>
                      <a:pt x="18" y="0"/>
                    </a:cubicBezTo>
                    <a:cubicBezTo>
                      <a:pt x="31" y="0"/>
                      <a:pt x="43" y="3"/>
                      <a:pt x="53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" name="Freeform 180">
                <a:extLst>
                  <a:ext uri="{FF2B5EF4-FFF2-40B4-BE49-F238E27FC236}">
                    <a16:creationId xmlns:a16="http://schemas.microsoft.com/office/drawing/2014/main" id="{81F25EAA-1B14-AF34-9EFC-FAC90850F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7050" y="4572001"/>
                <a:ext cx="100013" cy="77788"/>
              </a:xfrm>
              <a:custGeom>
                <a:avLst/>
                <a:gdLst>
                  <a:gd name="T0" fmla="*/ 1 w 43"/>
                  <a:gd name="T1" fmla="*/ 41 h 41"/>
                  <a:gd name="T2" fmla="*/ 1 w 43"/>
                  <a:gd name="T3" fmla="*/ 35 h 41"/>
                  <a:gd name="T4" fmla="*/ 43 w 43"/>
                  <a:gd name="T5" fmla="*/ 0 h 41"/>
                  <a:gd name="T6" fmla="*/ 37 w 43"/>
                  <a:gd name="T7" fmla="*/ 12 h 41"/>
                  <a:gd name="T8" fmla="*/ 19 w 43"/>
                  <a:gd name="T9" fmla="*/ 34 h 41"/>
                  <a:gd name="T10" fmla="*/ 1 w 4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1">
                    <a:moveTo>
                      <a:pt x="1" y="41"/>
                    </a:moveTo>
                    <a:cubicBezTo>
                      <a:pt x="0" y="39"/>
                      <a:pt x="0" y="37"/>
                      <a:pt x="1" y="35"/>
                    </a:cubicBezTo>
                    <a:cubicBezTo>
                      <a:pt x="11" y="18"/>
                      <a:pt x="25" y="7"/>
                      <a:pt x="43" y="0"/>
                    </a:cubicBezTo>
                    <a:cubicBezTo>
                      <a:pt x="42" y="5"/>
                      <a:pt x="39" y="8"/>
                      <a:pt x="37" y="12"/>
                    </a:cubicBezTo>
                    <a:cubicBezTo>
                      <a:pt x="32" y="20"/>
                      <a:pt x="27" y="28"/>
                      <a:pt x="19" y="34"/>
                    </a:cubicBezTo>
                    <a:cubicBezTo>
                      <a:pt x="14" y="38"/>
                      <a:pt x="8" y="41"/>
                      <a:pt x="1" y="4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" name="Freeform 181">
                <a:extLst>
                  <a:ext uri="{FF2B5EF4-FFF2-40B4-BE49-F238E27FC236}">
                    <a16:creationId xmlns:a16="http://schemas.microsoft.com/office/drawing/2014/main" id="{D134A86B-5793-31CB-B6F0-6CF9A6EDC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3875" y="4738688"/>
                <a:ext cx="98425" cy="68263"/>
              </a:xfrm>
              <a:custGeom>
                <a:avLst/>
                <a:gdLst>
                  <a:gd name="T0" fmla="*/ 0 w 43"/>
                  <a:gd name="T1" fmla="*/ 33 h 36"/>
                  <a:gd name="T2" fmla="*/ 0 w 43"/>
                  <a:gd name="T3" fmla="*/ 29 h 36"/>
                  <a:gd name="T4" fmla="*/ 43 w 43"/>
                  <a:gd name="T5" fmla="*/ 0 h 36"/>
                  <a:gd name="T6" fmla="*/ 0 w 43"/>
                  <a:gd name="T7" fmla="*/ 3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3" h="36">
                    <a:moveTo>
                      <a:pt x="0" y="33"/>
                    </a:moveTo>
                    <a:cubicBezTo>
                      <a:pt x="0" y="31"/>
                      <a:pt x="0" y="30"/>
                      <a:pt x="0" y="29"/>
                    </a:cubicBezTo>
                    <a:cubicBezTo>
                      <a:pt x="10" y="13"/>
                      <a:pt x="25" y="5"/>
                      <a:pt x="43" y="0"/>
                    </a:cubicBezTo>
                    <a:cubicBezTo>
                      <a:pt x="35" y="20"/>
                      <a:pt x="16" y="36"/>
                      <a:pt x="0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" name="Freeform 182">
                <a:extLst>
                  <a:ext uri="{FF2B5EF4-FFF2-40B4-BE49-F238E27FC236}">
                    <a16:creationId xmlns:a16="http://schemas.microsoft.com/office/drawing/2014/main" id="{54A2C72F-E238-BD8C-8889-5BCBD9F9D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225" y="506571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4 h 27"/>
                  <a:gd name="T4" fmla="*/ 14 w 29"/>
                  <a:gd name="T5" fmla="*/ 0 h 27"/>
                  <a:gd name="T6" fmla="*/ 28 w 29"/>
                  <a:gd name="T7" fmla="*/ 15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5" y="27"/>
                      <a:pt x="0" y="22"/>
                      <a:pt x="0" y="14"/>
                    </a:cubicBezTo>
                    <a:cubicBezTo>
                      <a:pt x="0" y="7"/>
                      <a:pt x="6" y="0"/>
                      <a:pt x="14" y="0"/>
                    </a:cubicBezTo>
                    <a:cubicBezTo>
                      <a:pt x="20" y="0"/>
                      <a:pt x="29" y="6"/>
                      <a:pt x="28" y="15"/>
                    </a:cubicBezTo>
                    <a:cubicBezTo>
                      <a:pt x="27" y="23"/>
                      <a:pt x="23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" name="Freeform 183">
                <a:extLst>
                  <a:ext uri="{FF2B5EF4-FFF2-40B4-BE49-F238E27FC236}">
                    <a16:creationId xmlns:a16="http://schemas.microsoft.com/office/drawing/2014/main" id="{4736700F-C242-86CF-5849-F61BF3223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8250" y="4691063"/>
                <a:ext cx="87313" cy="93663"/>
              </a:xfrm>
              <a:custGeom>
                <a:avLst/>
                <a:gdLst>
                  <a:gd name="T0" fmla="*/ 38 w 38"/>
                  <a:gd name="T1" fmla="*/ 40 h 49"/>
                  <a:gd name="T2" fmla="*/ 36 w 38"/>
                  <a:gd name="T3" fmla="*/ 49 h 49"/>
                  <a:gd name="T4" fmla="*/ 24 w 38"/>
                  <a:gd name="T5" fmla="*/ 38 h 49"/>
                  <a:gd name="T6" fmla="*/ 0 w 38"/>
                  <a:gd name="T7" fmla="*/ 0 h 49"/>
                  <a:gd name="T8" fmla="*/ 24 w 38"/>
                  <a:gd name="T9" fmla="*/ 17 h 49"/>
                  <a:gd name="T10" fmla="*/ 38 w 38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49">
                    <a:moveTo>
                      <a:pt x="38" y="40"/>
                    </a:moveTo>
                    <a:cubicBezTo>
                      <a:pt x="37" y="43"/>
                      <a:pt x="37" y="46"/>
                      <a:pt x="36" y="49"/>
                    </a:cubicBezTo>
                    <a:cubicBezTo>
                      <a:pt x="31" y="47"/>
                      <a:pt x="27" y="42"/>
                      <a:pt x="24" y="38"/>
                    </a:cubicBezTo>
                    <a:cubicBezTo>
                      <a:pt x="14" y="27"/>
                      <a:pt x="7" y="14"/>
                      <a:pt x="0" y="0"/>
                    </a:cubicBezTo>
                    <a:cubicBezTo>
                      <a:pt x="10" y="3"/>
                      <a:pt x="17" y="9"/>
                      <a:pt x="24" y="17"/>
                    </a:cubicBezTo>
                    <a:cubicBezTo>
                      <a:pt x="30" y="23"/>
                      <a:pt x="34" y="32"/>
                      <a:pt x="38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" name="Freeform 184">
                <a:extLst>
                  <a:ext uri="{FF2B5EF4-FFF2-40B4-BE49-F238E27FC236}">
                    <a16:creationId xmlns:a16="http://schemas.microsoft.com/office/drawing/2014/main" id="{B1253A85-5FA1-17FE-5604-8DD4DD5A0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491038"/>
                <a:ext cx="66675" cy="52388"/>
              </a:xfrm>
              <a:custGeom>
                <a:avLst/>
                <a:gdLst>
                  <a:gd name="T0" fmla="*/ 24 w 29"/>
                  <a:gd name="T1" fmla="*/ 24 h 28"/>
                  <a:gd name="T2" fmla="*/ 21 w 29"/>
                  <a:gd name="T3" fmla="*/ 26 h 28"/>
                  <a:gd name="T4" fmla="*/ 16 w 29"/>
                  <a:gd name="T5" fmla="*/ 27 h 28"/>
                  <a:gd name="T6" fmla="*/ 2 w 29"/>
                  <a:gd name="T7" fmla="*/ 19 h 28"/>
                  <a:gd name="T8" fmla="*/ 6 w 29"/>
                  <a:gd name="T9" fmla="*/ 4 h 28"/>
                  <a:gd name="T10" fmla="*/ 22 w 29"/>
                  <a:gd name="T11" fmla="*/ 4 h 28"/>
                  <a:gd name="T12" fmla="*/ 26 w 29"/>
                  <a:gd name="T13" fmla="*/ 19 h 28"/>
                  <a:gd name="T14" fmla="*/ 24 w 29"/>
                  <a:gd name="T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8">
                    <a:moveTo>
                      <a:pt x="24" y="24"/>
                    </a:moveTo>
                    <a:cubicBezTo>
                      <a:pt x="22" y="24"/>
                      <a:pt x="22" y="25"/>
                      <a:pt x="21" y="26"/>
                    </a:cubicBezTo>
                    <a:cubicBezTo>
                      <a:pt x="20" y="26"/>
                      <a:pt x="18" y="27"/>
                      <a:pt x="16" y="27"/>
                    </a:cubicBezTo>
                    <a:cubicBezTo>
                      <a:pt x="10" y="28"/>
                      <a:pt x="4" y="25"/>
                      <a:pt x="2" y="19"/>
                    </a:cubicBezTo>
                    <a:cubicBezTo>
                      <a:pt x="0" y="14"/>
                      <a:pt x="1" y="7"/>
                      <a:pt x="6" y="4"/>
                    </a:cubicBezTo>
                    <a:cubicBezTo>
                      <a:pt x="11" y="0"/>
                      <a:pt x="18" y="0"/>
                      <a:pt x="22" y="4"/>
                    </a:cubicBezTo>
                    <a:cubicBezTo>
                      <a:pt x="27" y="8"/>
                      <a:pt x="29" y="14"/>
                      <a:pt x="26" y="19"/>
                    </a:cubicBezTo>
                    <a:cubicBezTo>
                      <a:pt x="25" y="21"/>
                      <a:pt x="25" y="22"/>
                      <a:pt x="24" y="2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" name="Freeform 185">
                <a:extLst>
                  <a:ext uri="{FF2B5EF4-FFF2-40B4-BE49-F238E27FC236}">
                    <a16:creationId xmlns:a16="http://schemas.microsoft.com/office/drawing/2014/main" id="{FE856D61-9902-C46F-3AAC-D92BECFB9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4608513"/>
                <a:ext cx="85725" cy="58738"/>
              </a:xfrm>
              <a:custGeom>
                <a:avLst/>
                <a:gdLst>
                  <a:gd name="T0" fmla="*/ 2 w 37"/>
                  <a:gd name="T1" fmla="*/ 31 h 31"/>
                  <a:gd name="T2" fmla="*/ 0 w 37"/>
                  <a:gd name="T3" fmla="*/ 29 h 31"/>
                  <a:gd name="T4" fmla="*/ 15 w 37"/>
                  <a:gd name="T5" fmla="*/ 7 h 31"/>
                  <a:gd name="T6" fmla="*/ 31 w 37"/>
                  <a:gd name="T7" fmla="*/ 0 h 31"/>
                  <a:gd name="T8" fmla="*/ 35 w 37"/>
                  <a:gd name="T9" fmla="*/ 6 h 31"/>
                  <a:gd name="T10" fmla="*/ 28 w 37"/>
                  <a:gd name="T11" fmla="*/ 15 h 31"/>
                  <a:gd name="T12" fmla="*/ 12 w 37"/>
                  <a:gd name="T13" fmla="*/ 29 h 31"/>
                  <a:gd name="T14" fmla="*/ 2 w 37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1">
                    <a:moveTo>
                      <a:pt x="2" y="31"/>
                    </a:moveTo>
                    <a:cubicBezTo>
                      <a:pt x="1" y="31"/>
                      <a:pt x="0" y="30"/>
                      <a:pt x="0" y="29"/>
                    </a:cubicBezTo>
                    <a:cubicBezTo>
                      <a:pt x="3" y="20"/>
                      <a:pt x="7" y="12"/>
                      <a:pt x="15" y="7"/>
                    </a:cubicBezTo>
                    <a:cubicBezTo>
                      <a:pt x="19" y="3"/>
                      <a:pt x="25" y="1"/>
                      <a:pt x="31" y="0"/>
                    </a:cubicBezTo>
                    <a:cubicBezTo>
                      <a:pt x="36" y="0"/>
                      <a:pt x="37" y="1"/>
                      <a:pt x="35" y="6"/>
                    </a:cubicBezTo>
                    <a:cubicBezTo>
                      <a:pt x="33" y="9"/>
                      <a:pt x="31" y="13"/>
                      <a:pt x="28" y="15"/>
                    </a:cubicBezTo>
                    <a:cubicBezTo>
                      <a:pt x="23" y="20"/>
                      <a:pt x="17" y="24"/>
                      <a:pt x="12" y="29"/>
                    </a:cubicBezTo>
                    <a:cubicBezTo>
                      <a:pt x="9" y="31"/>
                      <a:pt x="5" y="31"/>
                      <a:pt x="2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" name="Freeform 186">
                <a:extLst>
                  <a:ext uri="{FF2B5EF4-FFF2-40B4-BE49-F238E27FC236}">
                    <a16:creationId xmlns:a16="http://schemas.microsoft.com/office/drawing/2014/main" id="{009363CC-DACD-F5C5-2D46-18E3CBAEB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4957763"/>
                <a:ext cx="100013" cy="68263"/>
              </a:xfrm>
              <a:custGeom>
                <a:avLst/>
                <a:gdLst>
                  <a:gd name="T0" fmla="*/ 1 w 43"/>
                  <a:gd name="T1" fmla="*/ 36 h 36"/>
                  <a:gd name="T2" fmla="*/ 2 w 43"/>
                  <a:gd name="T3" fmla="*/ 18 h 36"/>
                  <a:gd name="T4" fmla="*/ 5 w 43"/>
                  <a:gd name="T5" fmla="*/ 18 h 36"/>
                  <a:gd name="T6" fmla="*/ 18 w 43"/>
                  <a:gd name="T7" fmla="*/ 13 h 36"/>
                  <a:gd name="T8" fmla="*/ 43 w 43"/>
                  <a:gd name="T9" fmla="*/ 0 h 36"/>
                  <a:gd name="T10" fmla="*/ 1 w 4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36">
                    <a:moveTo>
                      <a:pt x="1" y="36"/>
                    </a:moveTo>
                    <a:cubicBezTo>
                      <a:pt x="1" y="30"/>
                      <a:pt x="0" y="24"/>
                      <a:pt x="2" y="18"/>
                    </a:cubicBezTo>
                    <a:cubicBezTo>
                      <a:pt x="3" y="18"/>
                      <a:pt x="4" y="17"/>
                      <a:pt x="5" y="18"/>
                    </a:cubicBezTo>
                    <a:cubicBezTo>
                      <a:pt x="11" y="21"/>
                      <a:pt x="14" y="17"/>
                      <a:pt x="18" y="13"/>
                    </a:cubicBezTo>
                    <a:cubicBezTo>
                      <a:pt x="25" y="8"/>
                      <a:pt x="34" y="3"/>
                      <a:pt x="43" y="0"/>
                    </a:cubicBezTo>
                    <a:cubicBezTo>
                      <a:pt x="33" y="17"/>
                      <a:pt x="19" y="29"/>
                      <a:pt x="1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" name="Freeform 187">
                <a:extLst>
                  <a:ext uri="{FF2B5EF4-FFF2-40B4-BE49-F238E27FC236}">
                    <a16:creationId xmlns:a16="http://schemas.microsoft.com/office/drawing/2014/main" id="{98B883DC-90FD-0448-006F-DB4F8552B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5975" y="4541838"/>
                <a:ext cx="60325" cy="52388"/>
              </a:xfrm>
              <a:custGeom>
                <a:avLst/>
                <a:gdLst>
                  <a:gd name="T0" fmla="*/ 2 w 26"/>
                  <a:gd name="T1" fmla="*/ 20 h 28"/>
                  <a:gd name="T2" fmla="*/ 0 w 26"/>
                  <a:gd name="T3" fmla="*/ 17 h 28"/>
                  <a:gd name="T4" fmla="*/ 1 w 26"/>
                  <a:gd name="T5" fmla="*/ 13 h 28"/>
                  <a:gd name="T6" fmla="*/ 11 w 26"/>
                  <a:gd name="T7" fmla="*/ 1 h 28"/>
                  <a:gd name="T8" fmla="*/ 24 w 26"/>
                  <a:gd name="T9" fmla="*/ 9 h 28"/>
                  <a:gd name="T10" fmla="*/ 19 w 26"/>
                  <a:gd name="T11" fmla="*/ 25 h 28"/>
                  <a:gd name="T12" fmla="*/ 4 w 26"/>
                  <a:gd name="T13" fmla="*/ 22 h 28"/>
                  <a:gd name="T14" fmla="*/ 2 w 26"/>
                  <a:gd name="T1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28">
                    <a:moveTo>
                      <a:pt x="2" y="20"/>
                    </a:moveTo>
                    <a:cubicBezTo>
                      <a:pt x="2" y="19"/>
                      <a:pt x="1" y="18"/>
                      <a:pt x="0" y="17"/>
                    </a:cubicBezTo>
                    <a:cubicBezTo>
                      <a:pt x="1" y="16"/>
                      <a:pt x="0" y="14"/>
                      <a:pt x="1" y="13"/>
                    </a:cubicBezTo>
                    <a:cubicBezTo>
                      <a:pt x="1" y="6"/>
                      <a:pt x="5" y="2"/>
                      <a:pt x="11" y="1"/>
                    </a:cubicBezTo>
                    <a:cubicBezTo>
                      <a:pt x="16" y="0"/>
                      <a:pt x="22" y="4"/>
                      <a:pt x="24" y="9"/>
                    </a:cubicBezTo>
                    <a:cubicBezTo>
                      <a:pt x="26" y="15"/>
                      <a:pt x="24" y="22"/>
                      <a:pt x="19" y="25"/>
                    </a:cubicBezTo>
                    <a:cubicBezTo>
                      <a:pt x="14" y="28"/>
                      <a:pt x="8" y="27"/>
                      <a:pt x="4" y="22"/>
                    </a:cubicBezTo>
                    <a:cubicBezTo>
                      <a:pt x="3" y="21"/>
                      <a:pt x="2" y="20"/>
                      <a:pt x="2" y="2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" name="Freeform 188">
                <a:extLst>
                  <a:ext uri="{FF2B5EF4-FFF2-40B4-BE49-F238E27FC236}">
                    <a16:creationId xmlns:a16="http://schemas.microsoft.com/office/drawing/2014/main" id="{1C9622DD-A83D-12CB-544F-5E3D3D80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0463" y="4814888"/>
                <a:ext cx="55563" cy="79375"/>
              </a:xfrm>
              <a:custGeom>
                <a:avLst/>
                <a:gdLst>
                  <a:gd name="T0" fmla="*/ 2 w 24"/>
                  <a:gd name="T1" fmla="*/ 42 h 42"/>
                  <a:gd name="T2" fmla="*/ 0 w 24"/>
                  <a:gd name="T3" fmla="*/ 39 h 42"/>
                  <a:gd name="T4" fmla="*/ 19 w 24"/>
                  <a:gd name="T5" fmla="*/ 3 h 42"/>
                  <a:gd name="T6" fmla="*/ 21 w 24"/>
                  <a:gd name="T7" fmla="*/ 1 h 42"/>
                  <a:gd name="T8" fmla="*/ 23 w 24"/>
                  <a:gd name="T9" fmla="*/ 0 h 42"/>
                  <a:gd name="T10" fmla="*/ 20 w 24"/>
                  <a:gd name="T11" fmla="*/ 20 h 42"/>
                  <a:gd name="T12" fmla="*/ 2 w 24"/>
                  <a:gd name="T1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2">
                    <a:moveTo>
                      <a:pt x="2" y="42"/>
                    </a:moveTo>
                    <a:cubicBezTo>
                      <a:pt x="1" y="41"/>
                      <a:pt x="0" y="41"/>
                      <a:pt x="0" y="39"/>
                    </a:cubicBezTo>
                    <a:cubicBezTo>
                      <a:pt x="3" y="25"/>
                      <a:pt x="9" y="13"/>
                      <a:pt x="19" y="3"/>
                    </a:cubicBezTo>
                    <a:cubicBezTo>
                      <a:pt x="20" y="2"/>
                      <a:pt x="20" y="1"/>
                      <a:pt x="21" y="1"/>
                    </a:cubicBezTo>
                    <a:cubicBezTo>
                      <a:pt x="21" y="1"/>
                      <a:pt x="22" y="1"/>
                      <a:pt x="23" y="0"/>
                    </a:cubicBezTo>
                    <a:cubicBezTo>
                      <a:pt x="24" y="7"/>
                      <a:pt x="22" y="14"/>
                      <a:pt x="20" y="20"/>
                    </a:cubicBezTo>
                    <a:cubicBezTo>
                      <a:pt x="17" y="29"/>
                      <a:pt x="13" y="39"/>
                      <a:pt x="2" y="4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" name="Freeform 189">
                <a:extLst>
                  <a:ext uri="{FF2B5EF4-FFF2-40B4-BE49-F238E27FC236}">
                    <a16:creationId xmlns:a16="http://schemas.microsoft.com/office/drawing/2014/main" id="{25511E3C-AF43-9012-84F6-A17D6AB79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3863" y="4786313"/>
                <a:ext cx="90488" cy="44450"/>
              </a:xfrm>
              <a:custGeom>
                <a:avLst/>
                <a:gdLst>
                  <a:gd name="T0" fmla="*/ 39 w 39"/>
                  <a:gd name="T1" fmla="*/ 17 h 23"/>
                  <a:gd name="T2" fmla="*/ 39 w 39"/>
                  <a:gd name="T3" fmla="*/ 19 h 23"/>
                  <a:gd name="T4" fmla="*/ 7 w 39"/>
                  <a:gd name="T5" fmla="*/ 8 h 23"/>
                  <a:gd name="T6" fmla="*/ 2 w 39"/>
                  <a:gd name="T7" fmla="*/ 4 h 23"/>
                  <a:gd name="T8" fmla="*/ 4 w 39"/>
                  <a:gd name="T9" fmla="*/ 1 h 23"/>
                  <a:gd name="T10" fmla="*/ 39 w 39"/>
                  <a:gd name="T11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23">
                    <a:moveTo>
                      <a:pt x="39" y="17"/>
                    </a:moveTo>
                    <a:cubicBezTo>
                      <a:pt x="39" y="18"/>
                      <a:pt x="39" y="18"/>
                      <a:pt x="39" y="19"/>
                    </a:cubicBezTo>
                    <a:cubicBezTo>
                      <a:pt x="26" y="23"/>
                      <a:pt x="16" y="16"/>
                      <a:pt x="7" y="8"/>
                    </a:cubicBezTo>
                    <a:cubicBezTo>
                      <a:pt x="5" y="7"/>
                      <a:pt x="3" y="5"/>
                      <a:pt x="2" y="4"/>
                    </a:cubicBezTo>
                    <a:cubicBezTo>
                      <a:pt x="0" y="1"/>
                      <a:pt x="0" y="0"/>
                      <a:pt x="4" y="1"/>
                    </a:cubicBezTo>
                    <a:cubicBezTo>
                      <a:pt x="17" y="2"/>
                      <a:pt x="30" y="7"/>
                      <a:pt x="39" y="1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" name="Freeform 190">
                <a:extLst>
                  <a:ext uri="{FF2B5EF4-FFF2-40B4-BE49-F238E27FC236}">
                    <a16:creationId xmlns:a16="http://schemas.microsoft.com/office/drawing/2014/main" id="{4EFE08C8-A838-65E0-4337-3736BEAD9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6838" y="4754563"/>
                <a:ext cx="34925" cy="92075"/>
              </a:xfrm>
              <a:custGeom>
                <a:avLst/>
                <a:gdLst>
                  <a:gd name="T0" fmla="*/ 9 w 15"/>
                  <a:gd name="T1" fmla="*/ 45 h 49"/>
                  <a:gd name="T2" fmla="*/ 5 w 15"/>
                  <a:gd name="T3" fmla="*/ 49 h 49"/>
                  <a:gd name="T4" fmla="*/ 11 w 15"/>
                  <a:gd name="T5" fmla="*/ 0 h 49"/>
                  <a:gd name="T6" fmla="*/ 11 w 15"/>
                  <a:gd name="T7" fmla="*/ 38 h 49"/>
                  <a:gd name="T8" fmla="*/ 9 w 15"/>
                  <a:gd name="T9" fmla="*/ 45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9">
                    <a:moveTo>
                      <a:pt x="9" y="45"/>
                    </a:moveTo>
                    <a:cubicBezTo>
                      <a:pt x="8" y="46"/>
                      <a:pt x="7" y="48"/>
                      <a:pt x="5" y="49"/>
                    </a:cubicBezTo>
                    <a:cubicBezTo>
                      <a:pt x="0" y="32"/>
                      <a:pt x="1" y="16"/>
                      <a:pt x="11" y="0"/>
                    </a:cubicBezTo>
                    <a:cubicBezTo>
                      <a:pt x="14" y="13"/>
                      <a:pt x="15" y="25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" name="Freeform 191">
                <a:extLst>
                  <a:ext uri="{FF2B5EF4-FFF2-40B4-BE49-F238E27FC236}">
                    <a16:creationId xmlns:a16="http://schemas.microsoft.com/office/drawing/2014/main" id="{C167E703-7045-4884-680B-9B7422652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75350" y="4545013"/>
                <a:ext cx="36513" cy="76200"/>
              </a:xfrm>
              <a:custGeom>
                <a:avLst/>
                <a:gdLst>
                  <a:gd name="T0" fmla="*/ 12 w 16"/>
                  <a:gd name="T1" fmla="*/ 40 h 40"/>
                  <a:gd name="T2" fmla="*/ 0 w 16"/>
                  <a:gd name="T3" fmla="*/ 32 h 40"/>
                  <a:gd name="T4" fmla="*/ 14 w 16"/>
                  <a:gd name="T5" fmla="*/ 0 h 40"/>
                  <a:gd name="T6" fmla="*/ 12 w 16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40">
                    <a:moveTo>
                      <a:pt x="12" y="40"/>
                    </a:moveTo>
                    <a:cubicBezTo>
                      <a:pt x="9" y="36"/>
                      <a:pt x="4" y="34"/>
                      <a:pt x="0" y="32"/>
                    </a:cubicBezTo>
                    <a:cubicBezTo>
                      <a:pt x="2" y="21"/>
                      <a:pt x="5" y="9"/>
                      <a:pt x="14" y="0"/>
                    </a:cubicBezTo>
                    <a:cubicBezTo>
                      <a:pt x="16" y="14"/>
                      <a:pt x="16" y="27"/>
                      <a:pt x="12" y="4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" name="Freeform 192">
                <a:extLst>
                  <a:ext uri="{FF2B5EF4-FFF2-40B4-BE49-F238E27FC236}">
                    <a16:creationId xmlns:a16="http://schemas.microsoft.com/office/drawing/2014/main" id="{FFB03A8F-F582-6B77-4F69-8CD3E600E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4789488"/>
                <a:ext cx="98425" cy="34925"/>
              </a:xfrm>
              <a:custGeom>
                <a:avLst/>
                <a:gdLst>
                  <a:gd name="T0" fmla="*/ 0 w 42"/>
                  <a:gd name="T1" fmla="*/ 13 h 18"/>
                  <a:gd name="T2" fmla="*/ 8 w 42"/>
                  <a:gd name="T3" fmla="*/ 5 h 18"/>
                  <a:gd name="T4" fmla="*/ 16 w 42"/>
                  <a:gd name="T5" fmla="*/ 4 h 18"/>
                  <a:gd name="T6" fmla="*/ 42 w 42"/>
                  <a:gd name="T7" fmla="*/ 3 h 18"/>
                  <a:gd name="T8" fmla="*/ 0 w 42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18">
                    <a:moveTo>
                      <a:pt x="0" y="13"/>
                    </a:moveTo>
                    <a:cubicBezTo>
                      <a:pt x="2" y="9"/>
                      <a:pt x="6" y="8"/>
                      <a:pt x="8" y="5"/>
                    </a:cubicBezTo>
                    <a:cubicBezTo>
                      <a:pt x="11" y="5"/>
                      <a:pt x="13" y="4"/>
                      <a:pt x="16" y="4"/>
                    </a:cubicBezTo>
                    <a:cubicBezTo>
                      <a:pt x="26" y="1"/>
                      <a:pt x="35" y="0"/>
                      <a:pt x="42" y="3"/>
                    </a:cubicBezTo>
                    <a:cubicBezTo>
                      <a:pt x="35" y="13"/>
                      <a:pt x="13" y="18"/>
                      <a:pt x="0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" name="Freeform 193">
                <a:extLst>
                  <a:ext uri="{FF2B5EF4-FFF2-40B4-BE49-F238E27FC236}">
                    <a16:creationId xmlns:a16="http://schemas.microsoft.com/office/drawing/2014/main" id="{033139E1-32AB-6770-1F5F-7D2541606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4699001"/>
                <a:ext cx="47625" cy="65088"/>
              </a:xfrm>
              <a:custGeom>
                <a:avLst/>
                <a:gdLst>
                  <a:gd name="T0" fmla="*/ 2 w 20"/>
                  <a:gd name="T1" fmla="*/ 34 h 34"/>
                  <a:gd name="T2" fmla="*/ 0 w 20"/>
                  <a:gd name="T3" fmla="*/ 32 h 34"/>
                  <a:gd name="T4" fmla="*/ 19 w 20"/>
                  <a:gd name="T5" fmla="*/ 0 h 34"/>
                  <a:gd name="T6" fmla="*/ 2 w 20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4">
                    <a:moveTo>
                      <a:pt x="2" y="34"/>
                    </a:moveTo>
                    <a:cubicBezTo>
                      <a:pt x="1" y="34"/>
                      <a:pt x="1" y="33"/>
                      <a:pt x="0" y="32"/>
                    </a:cubicBezTo>
                    <a:cubicBezTo>
                      <a:pt x="6" y="17"/>
                      <a:pt x="12" y="6"/>
                      <a:pt x="19" y="0"/>
                    </a:cubicBezTo>
                    <a:cubicBezTo>
                      <a:pt x="20" y="15"/>
                      <a:pt x="14" y="26"/>
                      <a:pt x="2" y="3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" name="Freeform 194">
                <a:extLst>
                  <a:ext uri="{FF2B5EF4-FFF2-40B4-BE49-F238E27FC236}">
                    <a16:creationId xmlns:a16="http://schemas.microsoft.com/office/drawing/2014/main" id="{D7C4BAC6-3F20-4368-5871-593CC8403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6675" y="4702176"/>
                <a:ext cx="60325" cy="33338"/>
              </a:xfrm>
              <a:custGeom>
                <a:avLst/>
                <a:gdLst>
                  <a:gd name="T0" fmla="*/ 0 w 26"/>
                  <a:gd name="T1" fmla="*/ 16 h 17"/>
                  <a:gd name="T2" fmla="*/ 1 w 26"/>
                  <a:gd name="T3" fmla="*/ 13 h 17"/>
                  <a:gd name="T4" fmla="*/ 26 w 26"/>
                  <a:gd name="T5" fmla="*/ 0 h 17"/>
                  <a:gd name="T6" fmla="*/ 0 w 26"/>
                  <a:gd name="T7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7">
                    <a:moveTo>
                      <a:pt x="0" y="16"/>
                    </a:moveTo>
                    <a:cubicBezTo>
                      <a:pt x="0" y="15"/>
                      <a:pt x="0" y="14"/>
                      <a:pt x="1" y="13"/>
                    </a:cubicBezTo>
                    <a:cubicBezTo>
                      <a:pt x="8" y="6"/>
                      <a:pt x="16" y="1"/>
                      <a:pt x="26" y="0"/>
                    </a:cubicBezTo>
                    <a:cubicBezTo>
                      <a:pt x="22" y="10"/>
                      <a:pt x="11" y="17"/>
                      <a:pt x="0" y="1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" name="Freeform 195">
                <a:extLst>
                  <a:ext uri="{FF2B5EF4-FFF2-40B4-BE49-F238E27FC236}">
                    <a16:creationId xmlns:a16="http://schemas.microsoft.com/office/drawing/2014/main" id="{825DD22B-ABAC-81F8-607E-ED357F983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4450" y="5035551"/>
                <a:ext cx="34925" cy="28575"/>
              </a:xfrm>
              <a:custGeom>
                <a:avLst/>
                <a:gdLst>
                  <a:gd name="T0" fmla="*/ 0 w 15"/>
                  <a:gd name="T1" fmla="*/ 14 h 15"/>
                  <a:gd name="T2" fmla="*/ 1 w 15"/>
                  <a:gd name="T3" fmla="*/ 0 h 15"/>
                  <a:gd name="T4" fmla="*/ 12 w 15"/>
                  <a:gd name="T5" fmla="*/ 5 h 15"/>
                  <a:gd name="T6" fmla="*/ 15 w 15"/>
                  <a:gd name="T7" fmla="*/ 10 h 15"/>
                  <a:gd name="T8" fmla="*/ 10 w 15"/>
                  <a:gd name="T9" fmla="*/ 14 h 15"/>
                  <a:gd name="T10" fmla="*/ 0 w 15"/>
                  <a:gd name="T1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5">
                    <a:moveTo>
                      <a:pt x="0" y="14"/>
                    </a:moveTo>
                    <a:cubicBezTo>
                      <a:pt x="0" y="9"/>
                      <a:pt x="1" y="5"/>
                      <a:pt x="1" y="0"/>
                    </a:cubicBezTo>
                    <a:cubicBezTo>
                      <a:pt x="5" y="1"/>
                      <a:pt x="9" y="2"/>
                      <a:pt x="12" y="5"/>
                    </a:cubicBezTo>
                    <a:cubicBezTo>
                      <a:pt x="14" y="6"/>
                      <a:pt x="15" y="8"/>
                      <a:pt x="15" y="10"/>
                    </a:cubicBezTo>
                    <a:cubicBezTo>
                      <a:pt x="14" y="12"/>
                      <a:pt x="13" y="13"/>
                      <a:pt x="10" y="14"/>
                    </a:cubicBezTo>
                    <a:cubicBezTo>
                      <a:pt x="7" y="15"/>
                      <a:pt x="4" y="15"/>
                      <a:pt x="0" y="1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" name="Freeform 196">
                <a:extLst>
                  <a:ext uri="{FF2B5EF4-FFF2-40B4-BE49-F238E27FC236}">
                    <a16:creationId xmlns:a16="http://schemas.microsoft.com/office/drawing/2014/main" id="{D261A22F-D9B0-142D-19E5-533020C53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1163" y="4672013"/>
                <a:ext cx="11113" cy="68263"/>
              </a:xfrm>
              <a:custGeom>
                <a:avLst/>
                <a:gdLst>
                  <a:gd name="T0" fmla="*/ 4 w 5"/>
                  <a:gd name="T1" fmla="*/ 31 h 36"/>
                  <a:gd name="T2" fmla="*/ 0 w 5"/>
                  <a:gd name="T3" fmla="*/ 36 h 36"/>
                  <a:gd name="T4" fmla="*/ 1 w 5"/>
                  <a:gd name="T5" fmla="*/ 6 h 36"/>
                  <a:gd name="T6" fmla="*/ 3 w 5"/>
                  <a:gd name="T7" fmla="*/ 0 h 36"/>
                  <a:gd name="T8" fmla="*/ 5 w 5"/>
                  <a:gd name="T9" fmla="*/ 7 h 36"/>
                  <a:gd name="T10" fmla="*/ 4 w 5"/>
                  <a:gd name="T11" fmla="*/ 31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6">
                    <a:moveTo>
                      <a:pt x="4" y="31"/>
                    </a:moveTo>
                    <a:cubicBezTo>
                      <a:pt x="3" y="33"/>
                      <a:pt x="2" y="35"/>
                      <a:pt x="0" y="36"/>
                    </a:cubicBezTo>
                    <a:cubicBezTo>
                      <a:pt x="0" y="26"/>
                      <a:pt x="1" y="16"/>
                      <a:pt x="1" y="6"/>
                    </a:cubicBezTo>
                    <a:cubicBezTo>
                      <a:pt x="1" y="4"/>
                      <a:pt x="1" y="2"/>
                      <a:pt x="3" y="0"/>
                    </a:cubicBezTo>
                    <a:cubicBezTo>
                      <a:pt x="5" y="2"/>
                      <a:pt x="4" y="4"/>
                      <a:pt x="5" y="7"/>
                    </a:cubicBezTo>
                    <a:cubicBezTo>
                      <a:pt x="3" y="15"/>
                      <a:pt x="4" y="23"/>
                      <a:pt x="4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" name="Freeform 197">
                <a:extLst>
                  <a:ext uri="{FF2B5EF4-FFF2-40B4-BE49-F238E27FC236}">
                    <a16:creationId xmlns:a16="http://schemas.microsoft.com/office/drawing/2014/main" id="{DE7123C7-4ABF-02F4-8036-F305EF9AF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1963" y="4630738"/>
                <a:ext cx="30163" cy="22225"/>
              </a:xfrm>
              <a:custGeom>
                <a:avLst/>
                <a:gdLst>
                  <a:gd name="T0" fmla="*/ 6 w 13"/>
                  <a:gd name="T1" fmla="*/ 12 h 12"/>
                  <a:gd name="T2" fmla="*/ 1 w 13"/>
                  <a:gd name="T3" fmla="*/ 4 h 12"/>
                  <a:gd name="T4" fmla="*/ 8 w 13"/>
                  <a:gd name="T5" fmla="*/ 1 h 12"/>
                  <a:gd name="T6" fmla="*/ 9 w 13"/>
                  <a:gd name="T7" fmla="*/ 12 h 12"/>
                  <a:gd name="T8" fmla="*/ 6 w 13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2">
                    <a:moveTo>
                      <a:pt x="6" y="12"/>
                    </a:moveTo>
                    <a:cubicBezTo>
                      <a:pt x="2" y="11"/>
                      <a:pt x="0" y="8"/>
                      <a:pt x="1" y="4"/>
                    </a:cubicBezTo>
                    <a:cubicBezTo>
                      <a:pt x="2" y="1"/>
                      <a:pt x="5" y="0"/>
                      <a:pt x="8" y="1"/>
                    </a:cubicBezTo>
                    <a:cubicBezTo>
                      <a:pt x="13" y="2"/>
                      <a:pt x="13" y="7"/>
                      <a:pt x="9" y="12"/>
                    </a:cubicBezTo>
                    <a:cubicBezTo>
                      <a:pt x="8" y="12"/>
                      <a:pt x="7" y="12"/>
                      <a:pt x="6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" name="Freeform 198">
                <a:extLst>
                  <a:ext uri="{FF2B5EF4-FFF2-40B4-BE49-F238E27FC236}">
                    <a16:creationId xmlns:a16="http://schemas.microsoft.com/office/drawing/2014/main" id="{6AF66A7F-AE62-CE6E-A75D-ECB15B8A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6888" y="4630738"/>
                <a:ext cx="26988" cy="22225"/>
              </a:xfrm>
              <a:custGeom>
                <a:avLst/>
                <a:gdLst>
                  <a:gd name="T0" fmla="*/ 4 w 12"/>
                  <a:gd name="T1" fmla="*/ 12 h 12"/>
                  <a:gd name="T2" fmla="*/ 1 w 12"/>
                  <a:gd name="T3" fmla="*/ 8 h 12"/>
                  <a:gd name="T4" fmla="*/ 3 w 12"/>
                  <a:gd name="T5" fmla="*/ 2 h 12"/>
                  <a:gd name="T6" fmla="*/ 10 w 12"/>
                  <a:gd name="T7" fmla="*/ 3 h 12"/>
                  <a:gd name="T8" fmla="*/ 10 w 12"/>
                  <a:gd name="T9" fmla="*/ 10 h 12"/>
                  <a:gd name="T10" fmla="*/ 7 w 12"/>
                  <a:gd name="T11" fmla="*/ 12 h 12"/>
                  <a:gd name="T12" fmla="*/ 4 w 12"/>
                  <a:gd name="T13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4" y="12"/>
                    </a:moveTo>
                    <a:cubicBezTo>
                      <a:pt x="3" y="11"/>
                      <a:pt x="2" y="10"/>
                      <a:pt x="1" y="8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2" y="5"/>
                      <a:pt x="12" y="8"/>
                      <a:pt x="10" y="10"/>
                    </a:cubicBezTo>
                    <a:cubicBezTo>
                      <a:pt x="9" y="11"/>
                      <a:pt x="8" y="11"/>
                      <a:pt x="7" y="12"/>
                    </a:cubicBezTo>
                    <a:cubicBezTo>
                      <a:pt x="6" y="11"/>
                      <a:pt x="5" y="12"/>
                      <a:pt x="4" y="1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" name="Freeform 199">
                <a:extLst>
                  <a:ext uri="{FF2B5EF4-FFF2-40B4-BE49-F238E27FC236}">
                    <a16:creationId xmlns:a16="http://schemas.microsoft.com/office/drawing/2014/main" id="{A28DE89D-FF6D-9295-B862-4249460B5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0" y="4652963"/>
                <a:ext cx="17463" cy="38100"/>
              </a:xfrm>
              <a:custGeom>
                <a:avLst/>
                <a:gdLst>
                  <a:gd name="T0" fmla="*/ 0 w 8"/>
                  <a:gd name="T1" fmla="*/ 0 h 20"/>
                  <a:gd name="T2" fmla="*/ 3 w 8"/>
                  <a:gd name="T3" fmla="*/ 0 h 20"/>
                  <a:gd name="T4" fmla="*/ 8 w 8"/>
                  <a:gd name="T5" fmla="*/ 18 h 20"/>
                  <a:gd name="T6" fmla="*/ 5 w 8"/>
                  <a:gd name="T7" fmla="*/ 20 h 20"/>
                  <a:gd name="T8" fmla="*/ 0 w 8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6"/>
                      <a:pt x="6" y="12"/>
                      <a:pt x="8" y="18"/>
                    </a:cubicBezTo>
                    <a:cubicBezTo>
                      <a:pt x="7" y="19"/>
                      <a:pt x="7" y="20"/>
                      <a:pt x="5" y="20"/>
                    </a:cubicBezTo>
                    <a:cubicBezTo>
                      <a:pt x="3" y="14"/>
                      <a:pt x="1" y="7"/>
                      <a:pt x="0" y="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" name="Freeform 200">
                <a:extLst>
                  <a:ext uri="{FF2B5EF4-FFF2-40B4-BE49-F238E27FC236}">
                    <a16:creationId xmlns:a16="http://schemas.microsoft.com/office/drawing/2014/main" id="{FE6CE504-C329-AAFC-BE16-9188A9B2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1650" y="4651376"/>
                <a:ext cx="11113" cy="33338"/>
              </a:xfrm>
              <a:custGeom>
                <a:avLst/>
                <a:gdLst>
                  <a:gd name="T0" fmla="*/ 2 w 5"/>
                  <a:gd name="T1" fmla="*/ 1 h 17"/>
                  <a:gd name="T2" fmla="*/ 5 w 5"/>
                  <a:gd name="T3" fmla="*/ 1 h 17"/>
                  <a:gd name="T4" fmla="*/ 4 w 5"/>
                  <a:gd name="T5" fmla="*/ 17 h 17"/>
                  <a:gd name="T6" fmla="*/ 1 w 5"/>
                  <a:gd name="T7" fmla="*/ 17 h 17"/>
                  <a:gd name="T8" fmla="*/ 2 w 5"/>
                  <a:gd name="T9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7">
                    <a:moveTo>
                      <a:pt x="2" y="1"/>
                    </a:moveTo>
                    <a:cubicBezTo>
                      <a:pt x="3" y="1"/>
                      <a:pt x="4" y="0"/>
                      <a:pt x="5" y="1"/>
                    </a:cubicBezTo>
                    <a:cubicBezTo>
                      <a:pt x="4" y="7"/>
                      <a:pt x="3" y="12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2"/>
                      <a:pt x="1" y="6"/>
                      <a:pt x="2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" name="Freeform 201">
                <a:extLst>
                  <a:ext uri="{FF2B5EF4-FFF2-40B4-BE49-F238E27FC236}">
                    <a16:creationId xmlns:a16="http://schemas.microsoft.com/office/drawing/2014/main" id="{6938E496-6567-EC2A-156F-B3E767146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7775" y="4651376"/>
                <a:ext cx="14288" cy="23813"/>
              </a:xfrm>
              <a:custGeom>
                <a:avLst/>
                <a:gdLst>
                  <a:gd name="T0" fmla="*/ 6 w 6"/>
                  <a:gd name="T1" fmla="*/ 4 h 12"/>
                  <a:gd name="T2" fmla="*/ 2 w 6"/>
                  <a:gd name="T3" fmla="*/ 12 h 12"/>
                  <a:gd name="T4" fmla="*/ 1 w 6"/>
                  <a:gd name="T5" fmla="*/ 6 h 12"/>
                  <a:gd name="T6" fmla="*/ 2 w 6"/>
                  <a:gd name="T7" fmla="*/ 1 h 12"/>
                  <a:gd name="T8" fmla="*/ 6 w 6"/>
                  <a:gd name="T9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2">
                    <a:moveTo>
                      <a:pt x="6" y="4"/>
                    </a:moveTo>
                    <a:cubicBezTo>
                      <a:pt x="5" y="6"/>
                      <a:pt x="3" y="9"/>
                      <a:pt x="2" y="12"/>
                    </a:cubicBezTo>
                    <a:cubicBezTo>
                      <a:pt x="2" y="10"/>
                      <a:pt x="1" y="8"/>
                      <a:pt x="1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2"/>
                      <a:pt x="6" y="4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7" name="Freeform 202">
                <a:extLst>
                  <a:ext uri="{FF2B5EF4-FFF2-40B4-BE49-F238E27FC236}">
                    <a16:creationId xmlns:a16="http://schemas.microsoft.com/office/drawing/2014/main" id="{48719AD9-7705-EED9-EEB3-9FA0378D2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4125" y="4919663"/>
                <a:ext cx="66675" cy="50800"/>
              </a:xfrm>
              <a:custGeom>
                <a:avLst/>
                <a:gdLst>
                  <a:gd name="T0" fmla="*/ 14 w 29"/>
                  <a:gd name="T1" fmla="*/ 27 h 27"/>
                  <a:gd name="T2" fmla="*/ 0 w 29"/>
                  <a:gd name="T3" fmla="*/ 13 h 27"/>
                  <a:gd name="T4" fmla="*/ 14 w 29"/>
                  <a:gd name="T5" fmla="*/ 0 h 27"/>
                  <a:gd name="T6" fmla="*/ 29 w 29"/>
                  <a:gd name="T7" fmla="*/ 14 h 27"/>
                  <a:gd name="T8" fmla="*/ 14 w 29"/>
                  <a:gd name="T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27">
                    <a:moveTo>
                      <a:pt x="14" y="27"/>
                    </a:moveTo>
                    <a:cubicBezTo>
                      <a:pt x="6" y="27"/>
                      <a:pt x="0" y="21"/>
                      <a:pt x="0" y="13"/>
                    </a:cubicBezTo>
                    <a:cubicBezTo>
                      <a:pt x="0" y="6"/>
                      <a:pt x="7" y="0"/>
                      <a:pt x="14" y="0"/>
                    </a:cubicBezTo>
                    <a:cubicBezTo>
                      <a:pt x="22" y="0"/>
                      <a:pt x="29" y="6"/>
                      <a:pt x="29" y="14"/>
                    </a:cubicBezTo>
                    <a:cubicBezTo>
                      <a:pt x="29" y="21"/>
                      <a:pt x="22" y="27"/>
                      <a:pt x="14" y="27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8" name="Freeform 203">
                <a:extLst>
                  <a:ext uri="{FF2B5EF4-FFF2-40B4-BE49-F238E27FC236}">
                    <a16:creationId xmlns:a16="http://schemas.microsoft.com/office/drawing/2014/main" id="{A86268BE-9F28-28DB-253A-FBB9CE6F1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3450" y="4986338"/>
                <a:ext cx="109538" cy="73025"/>
              </a:xfrm>
              <a:custGeom>
                <a:avLst/>
                <a:gdLst>
                  <a:gd name="T0" fmla="*/ 0 w 47"/>
                  <a:gd name="T1" fmla="*/ 36 h 39"/>
                  <a:gd name="T2" fmla="*/ 35 w 47"/>
                  <a:gd name="T3" fmla="*/ 1 h 39"/>
                  <a:gd name="T4" fmla="*/ 45 w 47"/>
                  <a:gd name="T5" fmla="*/ 3 h 39"/>
                  <a:gd name="T6" fmla="*/ 45 w 47"/>
                  <a:gd name="T7" fmla="*/ 13 h 39"/>
                  <a:gd name="T8" fmla="*/ 33 w 47"/>
                  <a:gd name="T9" fmla="*/ 28 h 39"/>
                  <a:gd name="T10" fmla="*/ 2 w 47"/>
                  <a:gd name="T11" fmla="*/ 39 h 39"/>
                  <a:gd name="T12" fmla="*/ 0 w 47"/>
                  <a:gd name="T13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39">
                    <a:moveTo>
                      <a:pt x="0" y="36"/>
                    </a:moveTo>
                    <a:cubicBezTo>
                      <a:pt x="3" y="19"/>
                      <a:pt x="18" y="5"/>
                      <a:pt x="35" y="1"/>
                    </a:cubicBezTo>
                    <a:cubicBezTo>
                      <a:pt x="38" y="1"/>
                      <a:pt x="42" y="0"/>
                      <a:pt x="45" y="3"/>
                    </a:cubicBezTo>
                    <a:cubicBezTo>
                      <a:pt x="47" y="6"/>
                      <a:pt x="46" y="10"/>
                      <a:pt x="45" y="13"/>
                    </a:cubicBezTo>
                    <a:cubicBezTo>
                      <a:pt x="43" y="20"/>
                      <a:pt x="38" y="24"/>
                      <a:pt x="33" y="28"/>
                    </a:cubicBezTo>
                    <a:cubicBezTo>
                      <a:pt x="23" y="34"/>
                      <a:pt x="13" y="38"/>
                      <a:pt x="2" y="39"/>
                    </a:cubicBezTo>
                    <a:cubicBezTo>
                      <a:pt x="1" y="38"/>
                      <a:pt x="1" y="37"/>
                      <a:pt x="0" y="36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9" name="Freeform 204">
                <a:extLst>
                  <a:ext uri="{FF2B5EF4-FFF2-40B4-BE49-F238E27FC236}">
                    <a16:creationId xmlns:a16="http://schemas.microsoft.com/office/drawing/2014/main" id="{B21549FB-17E7-4D12-387E-416F7EEF9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3463" y="4783138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  <a:gd name="T3" fmla="*/ 0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0" name="Freeform 205">
                <a:extLst>
                  <a:ext uri="{FF2B5EF4-FFF2-40B4-BE49-F238E27FC236}">
                    <a16:creationId xmlns:a16="http://schemas.microsoft.com/office/drawing/2014/main" id="{334D15F8-89D6-B284-B56B-3B81001DC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8838" y="4784726"/>
                <a:ext cx="112713" cy="100013"/>
              </a:xfrm>
              <a:custGeom>
                <a:avLst/>
                <a:gdLst>
                  <a:gd name="T0" fmla="*/ 17 w 48"/>
                  <a:gd name="T1" fmla="*/ 3 h 53"/>
                  <a:gd name="T2" fmla="*/ 31 w 48"/>
                  <a:gd name="T3" fmla="*/ 1 h 53"/>
                  <a:gd name="T4" fmla="*/ 42 w 48"/>
                  <a:gd name="T5" fmla="*/ 9 h 53"/>
                  <a:gd name="T6" fmla="*/ 42 w 48"/>
                  <a:gd name="T7" fmla="*/ 18 h 53"/>
                  <a:gd name="T8" fmla="*/ 44 w 48"/>
                  <a:gd name="T9" fmla="*/ 22 h 53"/>
                  <a:gd name="T10" fmla="*/ 47 w 48"/>
                  <a:gd name="T11" fmla="*/ 27 h 53"/>
                  <a:gd name="T12" fmla="*/ 48 w 48"/>
                  <a:gd name="T13" fmla="*/ 31 h 53"/>
                  <a:gd name="T14" fmla="*/ 45 w 48"/>
                  <a:gd name="T15" fmla="*/ 37 h 53"/>
                  <a:gd name="T16" fmla="*/ 26 w 48"/>
                  <a:gd name="T17" fmla="*/ 46 h 53"/>
                  <a:gd name="T18" fmla="*/ 32 w 48"/>
                  <a:gd name="T19" fmla="*/ 49 h 53"/>
                  <a:gd name="T20" fmla="*/ 28 w 48"/>
                  <a:gd name="T21" fmla="*/ 52 h 53"/>
                  <a:gd name="T22" fmla="*/ 7 w 48"/>
                  <a:gd name="T23" fmla="*/ 48 h 53"/>
                  <a:gd name="T24" fmla="*/ 0 w 48"/>
                  <a:gd name="T25" fmla="*/ 36 h 53"/>
                  <a:gd name="T26" fmla="*/ 3 w 48"/>
                  <a:gd name="T27" fmla="*/ 19 h 53"/>
                  <a:gd name="T28" fmla="*/ 6 w 48"/>
                  <a:gd name="T29" fmla="*/ 24 h 53"/>
                  <a:gd name="T30" fmla="*/ 17 w 48"/>
                  <a:gd name="T31" fmla="*/ 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8" h="53">
                    <a:moveTo>
                      <a:pt x="17" y="3"/>
                    </a:moveTo>
                    <a:cubicBezTo>
                      <a:pt x="21" y="1"/>
                      <a:pt x="26" y="0"/>
                      <a:pt x="31" y="1"/>
                    </a:cubicBezTo>
                    <a:cubicBezTo>
                      <a:pt x="36" y="2"/>
                      <a:pt x="40" y="4"/>
                      <a:pt x="42" y="9"/>
                    </a:cubicBezTo>
                    <a:cubicBezTo>
                      <a:pt x="42" y="12"/>
                      <a:pt x="42" y="15"/>
                      <a:pt x="42" y="18"/>
                    </a:cubicBezTo>
                    <a:cubicBezTo>
                      <a:pt x="41" y="20"/>
                      <a:pt x="42" y="21"/>
                      <a:pt x="44" y="22"/>
                    </a:cubicBezTo>
                    <a:cubicBezTo>
                      <a:pt x="45" y="24"/>
                      <a:pt x="46" y="25"/>
                      <a:pt x="47" y="27"/>
                    </a:cubicBezTo>
                    <a:cubicBezTo>
                      <a:pt x="48" y="28"/>
                      <a:pt x="48" y="30"/>
                      <a:pt x="48" y="31"/>
                    </a:cubicBezTo>
                    <a:cubicBezTo>
                      <a:pt x="46" y="33"/>
                      <a:pt x="46" y="35"/>
                      <a:pt x="45" y="37"/>
                    </a:cubicBezTo>
                    <a:cubicBezTo>
                      <a:pt x="40" y="42"/>
                      <a:pt x="33" y="44"/>
                      <a:pt x="26" y="46"/>
                    </a:cubicBezTo>
                    <a:cubicBezTo>
                      <a:pt x="28" y="49"/>
                      <a:pt x="31" y="47"/>
                      <a:pt x="32" y="49"/>
                    </a:cubicBezTo>
                    <a:cubicBezTo>
                      <a:pt x="31" y="51"/>
                      <a:pt x="29" y="51"/>
                      <a:pt x="28" y="52"/>
                    </a:cubicBezTo>
                    <a:cubicBezTo>
                      <a:pt x="21" y="53"/>
                      <a:pt x="14" y="49"/>
                      <a:pt x="7" y="48"/>
                    </a:cubicBezTo>
                    <a:cubicBezTo>
                      <a:pt x="2" y="47"/>
                      <a:pt x="1" y="41"/>
                      <a:pt x="0" y="36"/>
                    </a:cubicBezTo>
                    <a:cubicBezTo>
                      <a:pt x="0" y="30"/>
                      <a:pt x="0" y="24"/>
                      <a:pt x="3" y="19"/>
                    </a:cubicBezTo>
                    <a:cubicBezTo>
                      <a:pt x="5" y="20"/>
                      <a:pt x="3" y="23"/>
                      <a:pt x="6" y="24"/>
                    </a:cubicBezTo>
                    <a:cubicBezTo>
                      <a:pt x="8" y="16"/>
                      <a:pt x="10" y="8"/>
                      <a:pt x="17" y="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1" name="Freeform 206">
                <a:extLst>
                  <a:ext uri="{FF2B5EF4-FFF2-40B4-BE49-F238E27FC236}">
                    <a16:creationId xmlns:a16="http://schemas.microsoft.com/office/drawing/2014/main" id="{DE6B00D5-CDE5-C13B-83B5-1A2A3874D0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5825" y="4959351"/>
                <a:ext cx="112713" cy="77788"/>
              </a:xfrm>
              <a:custGeom>
                <a:avLst/>
                <a:gdLst>
                  <a:gd name="T0" fmla="*/ 22 w 49"/>
                  <a:gd name="T1" fmla="*/ 40 h 41"/>
                  <a:gd name="T2" fmla="*/ 3 w 49"/>
                  <a:gd name="T3" fmla="*/ 33 h 41"/>
                  <a:gd name="T4" fmla="*/ 7 w 49"/>
                  <a:gd name="T5" fmla="*/ 32 h 41"/>
                  <a:gd name="T6" fmla="*/ 2 w 49"/>
                  <a:gd name="T7" fmla="*/ 23 h 41"/>
                  <a:gd name="T8" fmla="*/ 1 w 49"/>
                  <a:gd name="T9" fmla="*/ 12 h 41"/>
                  <a:gd name="T10" fmla="*/ 10 w 49"/>
                  <a:gd name="T11" fmla="*/ 7 h 41"/>
                  <a:gd name="T12" fmla="*/ 19 w 49"/>
                  <a:gd name="T13" fmla="*/ 3 h 41"/>
                  <a:gd name="T14" fmla="*/ 31 w 49"/>
                  <a:gd name="T15" fmla="*/ 8 h 41"/>
                  <a:gd name="T16" fmla="*/ 34 w 49"/>
                  <a:gd name="T17" fmla="*/ 10 h 41"/>
                  <a:gd name="T18" fmla="*/ 41 w 49"/>
                  <a:gd name="T19" fmla="*/ 29 h 41"/>
                  <a:gd name="T20" fmla="*/ 27 w 49"/>
                  <a:gd name="T21" fmla="*/ 40 h 41"/>
                  <a:gd name="T22" fmla="*/ 22 w 49"/>
                  <a:gd name="T23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1">
                    <a:moveTo>
                      <a:pt x="22" y="40"/>
                    </a:moveTo>
                    <a:cubicBezTo>
                      <a:pt x="15" y="41"/>
                      <a:pt x="9" y="38"/>
                      <a:pt x="3" y="33"/>
                    </a:cubicBezTo>
                    <a:cubicBezTo>
                      <a:pt x="4" y="31"/>
                      <a:pt x="6" y="33"/>
                      <a:pt x="7" y="32"/>
                    </a:cubicBezTo>
                    <a:cubicBezTo>
                      <a:pt x="6" y="29"/>
                      <a:pt x="3" y="27"/>
                      <a:pt x="2" y="23"/>
                    </a:cubicBezTo>
                    <a:cubicBezTo>
                      <a:pt x="1" y="20"/>
                      <a:pt x="0" y="16"/>
                      <a:pt x="1" y="12"/>
                    </a:cubicBezTo>
                    <a:cubicBezTo>
                      <a:pt x="2" y="8"/>
                      <a:pt x="6" y="6"/>
                      <a:pt x="10" y="7"/>
                    </a:cubicBezTo>
                    <a:cubicBezTo>
                      <a:pt x="15" y="10"/>
                      <a:pt x="17" y="7"/>
                      <a:pt x="19" y="3"/>
                    </a:cubicBezTo>
                    <a:cubicBezTo>
                      <a:pt x="27" y="0"/>
                      <a:pt x="28" y="0"/>
                      <a:pt x="31" y="8"/>
                    </a:cubicBezTo>
                    <a:cubicBezTo>
                      <a:pt x="32" y="10"/>
                      <a:pt x="32" y="11"/>
                      <a:pt x="34" y="10"/>
                    </a:cubicBezTo>
                    <a:cubicBezTo>
                      <a:pt x="46" y="12"/>
                      <a:pt x="49" y="19"/>
                      <a:pt x="41" y="29"/>
                    </a:cubicBezTo>
                    <a:cubicBezTo>
                      <a:pt x="37" y="35"/>
                      <a:pt x="35" y="40"/>
                      <a:pt x="27" y="40"/>
                    </a:cubicBezTo>
                    <a:cubicBezTo>
                      <a:pt x="26" y="39"/>
                      <a:pt x="24" y="37"/>
                      <a:pt x="22" y="4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2" name="Freeform 207">
                <a:extLst>
                  <a:ext uri="{FF2B5EF4-FFF2-40B4-BE49-F238E27FC236}">
                    <a16:creationId xmlns:a16="http://schemas.microsoft.com/office/drawing/2014/main" id="{66B9AC75-9A5F-51F4-4F88-21B6557AB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6350" y="5064126"/>
                <a:ext cx="30163" cy="33338"/>
              </a:xfrm>
              <a:custGeom>
                <a:avLst/>
                <a:gdLst>
                  <a:gd name="T0" fmla="*/ 0 w 13"/>
                  <a:gd name="T1" fmla="*/ 0 h 18"/>
                  <a:gd name="T2" fmla="*/ 13 w 13"/>
                  <a:gd name="T3" fmla="*/ 8 h 18"/>
                  <a:gd name="T4" fmla="*/ 13 w 13"/>
                  <a:gd name="T5" fmla="*/ 18 h 18"/>
                  <a:gd name="T6" fmla="*/ 0 w 13"/>
                  <a:gd name="T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8">
                    <a:moveTo>
                      <a:pt x="0" y="0"/>
                    </a:moveTo>
                    <a:cubicBezTo>
                      <a:pt x="5" y="1"/>
                      <a:pt x="8" y="6"/>
                      <a:pt x="13" y="8"/>
                    </a:cubicBezTo>
                    <a:cubicBezTo>
                      <a:pt x="13" y="11"/>
                      <a:pt x="13" y="15"/>
                      <a:pt x="13" y="18"/>
                    </a:cubicBezTo>
                    <a:cubicBezTo>
                      <a:pt x="8" y="12"/>
                      <a:pt x="2" y="7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3" name="Freeform 208">
                <a:extLst>
                  <a:ext uri="{FF2B5EF4-FFF2-40B4-BE49-F238E27FC236}">
                    <a16:creationId xmlns:a16="http://schemas.microsoft.com/office/drawing/2014/main" id="{004C257B-0403-4B58-6F2D-3F664837A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400" y="49212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209">
                <a:extLst>
                  <a:ext uri="{FF2B5EF4-FFF2-40B4-BE49-F238E27FC236}">
                    <a16:creationId xmlns:a16="http://schemas.microsoft.com/office/drawing/2014/main" id="{1BA1B518-093D-DF55-63D8-998501231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3" y="5060951"/>
                <a:ext cx="1588" cy="317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210">
                <a:extLst>
                  <a:ext uri="{FF2B5EF4-FFF2-40B4-BE49-F238E27FC236}">
                    <a16:creationId xmlns:a16="http://schemas.microsoft.com/office/drawing/2014/main" id="{94ED4578-A7C7-5E05-F61E-6BA8BC98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7188" y="4986338"/>
                <a:ext cx="104775" cy="82550"/>
              </a:xfrm>
              <a:custGeom>
                <a:avLst/>
                <a:gdLst>
                  <a:gd name="T0" fmla="*/ 45 w 45"/>
                  <a:gd name="T1" fmla="*/ 23 h 44"/>
                  <a:gd name="T2" fmla="*/ 45 w 45"/>
                  <a:gd name="T3" fmla="*/ 26 h 44"/>
                  <a:gd name="T4" fmla="*/ 19 w 45"/>
                  <a:gd name="T5" fmla="*/ 43 h 44"/>
                  <a:gd name="T6" fmla="*/ 12 w 45"/>
                  <a:gd name="T7" fmla="*/ 43 h 44"/>
                  <a:gd name="T8" fmla="*/ 6 w 45"/>
                  <a:gd name="T9" fmla="*/ 41 h 44"/>
                  <a:gd name="T10" fmla="*/ 2 w 45"/>
                  <a:gd name="T11" fmla="*/ 29 h 44"/>
                  <a:gd name="T12" fmla="*/ 2 w 45"/>
                  <a:gd name="T13" fmla="*/ 20 h 44"/>
                  <a:gd name="T14" fmla="*/ 10 w 45"/>
                  <a:gd name="T15" fmla="*/ 9 h 44"/>
                  <a:gd name="T16" fmla="*/ 13 w 45"/>
                  <a:gd name="T17" fmla="*/ 6 h 44"/>
                  <a:gd name="T18" fmla="*/ 21 w 45"/>
                  <a:gd name="T19" fmla="*/ 1 h 44"/>
                  <a:gd name="T20" fmla="*/ 33 w 45"/>
                  <a:gd name="T21" fmla="*/ 7 h 44"/>
                  <a:gd name="T22" fmla="*/ 45 w 45"/>
                  <a:gd name="T23" fmla="*/ 23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44">
                    <a:moveTo>
                      <a:pt x="45" y="23"/>
                    </a:moveTo>
                    <a:cubicBezTo>
                      <a:pt x="45" y="24"/>
                      <a:pt x="45" y="25"/>
                      <a:pt x="45" y="26"/>
                    </a:cubicBezTo>
                    <a:cubicBezTo>
                      <a:pt x="38" y="36"/>
                      <a:pt x="30" y="41"/>
                      <a:pt x="19" y="43"/>
                    </a:cubicBezTo>
                    <a:cubicBezTo>
                      <a:pt x="16" y="43"/>
                      <a:pt x="14" y="44"/>
                      <a:pt x="12" y="43"/>
                    </a:cubicBezTo>
                    <a:cubicBezTo>
                      <a:pt x="10" y="43"/>
                      <a:pt x="6" y="42"/>
                      <a:pt x="6" y="41"/>
                    </a:cubicBezTo>
                    <a:cubicBezTo>
                      <a:pt x="8" y="35"/>
                      <a:pt x="0" y="33"/>
                      <a:pt x="2" y="29"/>
                    </a:cubicBezTo>
                    <a:cubicBezTo>
                      <a:pt x="5" y="25"/>
                      <a:pt x="4" y="23"/>
                      <a:pt x="2" y="20"/>
                    </a:cubicBezTo>
                    <a:cubicBezTo>
                      <a:pt x="0" y="14"/>
                      <a:pt x="3" y="9"/>
                      <a:pt x="10" y="9"/>
                    </a:cubicBezTo>
                    <a:cubicBezTo>
                      <a:pt x="12" y="9"/>
                      <a:pt x="13" y="9"/>
                      <a:pt x="13" y="6"/>
                    </a:cubicBezTo>
                    <a:cubicBezTo>
                      <a:pt x="13" y="1"/>
                      <a:pt x="17" y="0"/>
                      <a:pt x="21" y="1"/>
                    </a:cubicBezTo>
                    <a:cubicBezTo>
                      <a:pt x="26" y="1"/>
                      <a:pt x="30" y="4"/>
                      <a:pt x="33" y="7"/>
                    </a:cubicBezTo>
                    <a:cubicBezTo>
                      <a:pt x="39" y="12"/>
                      <a:pt x="42" y="18"/>
                      <a:pt x="45" y="2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211">
                <a:extLst>
                  <a:ext uri="{FF2B5EF4-FFF2-40B4-BE49-F238E27FC236}">
                    <a16:creationId xmlns:a16="http://schemas.microsoft.com/office/drawing/2014/main" id="{80CE4FF4-1885-6745-8315-CD25F4118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5045076"/>
                <a:ext cx="157163" cy="96838"/>
              </a:xfrm>
              <a:custGeom>
                <a:avLst/>
                <a:gdLst>
                  <a:gd name="T0" fmla="*/ 54 w 68"/>
                  <a:gd name="T1" fmla="*/ 35 h 51"/>
                  <a:gd name="T2" fmla="*/ 52 w 68"/>
                  <a:gd name="T3" fmla="*/ 37 h 51"/>
                  <a:gd name="T4" fmla="*/ 33 w 68"/>
                  <a:gd name="T5" fmla="*/ 46 h 51"/>
                  <a:gd name="T6" fmla="*/ 1 w 68"/>
                  <a:gd name="T7" fmla="*/ 43 h 51"/>
                  <a:gd name="T8" fmla="*/ 0 w 68"/>
                  <a:gd name="T9" fmla="*/ 39 h 51"/>
                  <a:gd name="T10" fmla="*/ 14 w 68"/>
                  <a:gd name="T11" fmla="*/ 12 h 51"/>
                  <a:gd name="T12" fmla="*/ 37 w 68"/>
                  <a:gd name="T13" fmla="*/ 0 h 51"/>
                  <a:gd name="T14" fmla="*/ 40 w 68"/>
                  <a:gd name="T15" fmla="*/ 0 h 51"/>
                  <a:gd name="T16" fmla="*/ 48 w 68"/>
                  <a:gd name="T17" fmla="*/ 1 h 51"/>
                  <a:gd name="T18" fmla="*/ 62 w 68"/>
                  <a:gd name="T19" fmla="*/ 28 h 51"/>
                  <a:gd name="T20" fmla="*/ 54 w 68"/>
                  <a:gd name="T21" fmla="*/ 3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" h="51">
                    <a:moveTo>
                      <a:pt x="54" y="35"/>
                    </a:moveTo>
                    <a:cubicBezTo>
                      <a:pt x="54" y="36"/>
                      <a:pt x="53" y="36"/>
                      <a:pt x="52" y="37"/>
                    </a:cubicBezTo>
                    <a:cubicBezTo>
                      <a:pt x="45" y="40"/>
                      <a:pt x="40" y="44"/>
                      <a:pt x="33" y="46"/>
                    </a:cubicBezTo>
                    <a:cubicBezTo>
                      <a:pt x="22" y="50"/>
                      <a:pt x="11" y="51"/>
                      <a:pt x="1" y="43"/>
                    </a:cubicBezTo>
                    <a:cubicBezTo>
                      <a:pt x="1" y="41"/>
                      <a:pt x="0" y="40"/>
                      <a:pt x="0" y="39"/>
                    </a:cubicBezTo>
                    <a:cubicBezTo>
                      <a:pt x="0" y="28"/>
                      <a:pt x="5" y="19"/>
                      <a:pt x="14" y="12"/>
                    </a:cubicBezTo>
                    <a:cubicBezTo>
                      <a:pt x="21" y="6"/>
                      <a:pt x="29" y="3"/>
                      <a:pt x="37" y="0"/>
                    </a:cubicBezTo>
                    <a:cubicBezTo>
                      <a:pt x="38" y="0"/>
                      <a:pt x="39" y="0"/>
                      <a:pt x="40" y="0"/>
                    </a:cubicBezTo>
                    <a:cubicBezTo>
                      <a:pt x="43" y="0"/>
                      <a:pt x="45" y="0"/>
                      <a:pt x="48" y="1"/>
                    </a:cubicBezTo>
                    <a:cubicBezTo>
                      <a:pt x="60" y="3"/>
                      <a:pt x="68" y="17"/>
                      <a:pt x="62" y="28"/>
                    </a:cubicBezTo>
                    <a:cubicBezTo>
                      <a:pt x="61" y="31"/>
                      <a:pt x="57" y="33"/>
                      <a:pt x="54" y="35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212">
                <a:extLst>
                  <a:ext uri="{FF2B5EF4-FFF2-40B4-BE49-F238E27FC236}">
                    <a16:creationId xmlns:a16="http://schemas.microsoft.com/office/drawing/2014/main" id="{16C70A5E-792E-D8EB-D081-B5CBA6392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4875213"/>
                <a:ext cx="100013" cy="77788"/>
              </a:xfrm>
              <a:custGeom>
                <a:avLst/>
                <a:gdLst>
                  <a:gd name="T0" fmla="*/ 0 w 43"/>
                  <a:gd name="T1" fmla="*/ 41 h 41"/>
                  <a:gd name="T2" fmla="*/ 0 w 43"/>
                  <a:gd name="T3" fmla="*/ 24 h 41"/>
                  <a:gd name="T4" fmla="*/ 28 w 43"/>
                  <a:gd name="T5" fmla="*/ 2 h 41"/>
                  <a:gd name="T6" fmla="*/ 39 w 43"/>
                  <a:gd name="T7" fmla="*/ 0 h 41"/>
                  <a:gd name="T8" fmla="*/ 42 w 43"/>
                  <a:gd name="T9" fmla="*/ 5 h 41"/>
                  <a:gd name="T10" fmla="*/ 39 w 43"/>
                  <a:gd name="T11" fmla="*/ 10 h 41"/>
                  <a:gd name="T12" fmla="*/ 0 w 43"/>
                  <a:gd name="T1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41">
                    <a:moveTo>
                      <a:pt x="0" y="41"/>
                    </a:moveTo>
                    <a:cubicBezTo>
                      <a:pt x="0" y="35"/>
                      <a:pt x="1" y="30"/>
                      <a:pt x="0" y="24"/>
                    </a:cubicBezTo>
                    <a:cubicBezTo>
                      <a:pt x="8" y="15"/>
                      <a:pt x="16" y="7"/>
                      <a:pt x="28" y="2"/>
                    </a:cubicBezTo>
                    <a:cubicBezTo>
                      <a:pt x="31" y="1"/>
                      <a:pt x="35" y="0"/>
                      <a:pt x="39" y="0"/>
                    </a:cubicBezTo>
                    <a:cubicBezTo>
                      <a:pt x="43" y="0"/>
                      <a:pt x="43" y="2"/>
                      <a:pt x="42" y="5"/>
                    </a:cubicBezTo>
                    <a:cubicBezTo>
                      <a:pt x="42" y="7"/>
                      <a:pt x="40" y="9"/>
                      <a:pt x="39" y="10"/>
                    </a:cubicBezTo>
                    <a:cubicBezTo>
                      <a:pt x="26" y="20"/>
                      <a:pt x="12" y="30"/>
                      <a:pt x="0" y="4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213">
                <a:extLst>
                  <a:ext uri="{FF2B5EF4-FFF2-40B4-BE49-F238E27FC236}">
                    <a16:creationId xmlns:a16="http://schemas.microsoft.com/office/drawing/2014/main" id="{5A3A0BBA-F753-AB58-4342-71A6000C3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949826"/>
                <a:ext cx="131763" cy="95250"/>
              </a:xfrm>
              <a:custGeom>
                <a:avLst/>
                <a:gdLst>
                  <a:gd name="T0" fmla="*/ 20 w 57"/>
                  <a:gd name="T1" fmla="*/ 50 h 50"/>
                  <a:gd name="T2" fmla="*/ 17 w 57"/>
                  <a:gd name="T3" fmla="*/ 50 h 50"/>
                  <a:gd name="T4" fmla="*/ 0 w 57"/>
                  <a:gd name="T5" fmla="*/ 37 h 50"/>
                  <a:gd name="T6" fmla="*/ 6 w 57"/>
                  <a:gd name="T7" fmla="*/ 30 h 50"/>
                  <a:gd name="T8" fmla="*/ 11 w 57"/>
                  <a:gd name="T9" fmla="*/ 33 h 50"/>
                  <a:gd name="T10" fmla="*/ 9 w 57"/>
                  <a:gd name="T11" fmla="*/ 27 h 50"/>
                  <a:gd name="T12" fmla="*/ 11 w 57"/>
                  <a:gd name="T13" fmla="*/ 24 h 50"/>
                  <a:gd name="T14" fmla="*/ 19 w 57"/>
                  <a:gd name="T15" fmla="*/ 45 h 50"/>
                  <a:gd name="T16" fmla="*/ 21 w 57"/>
                  <a:gd name="T17" fmla="*/ 42 h 50"/>
                  <a:gd name="T18" fmla="*/ 31 w 57"/>
                  <a:gd name="T19" fmla="*/ 17 h 50"/>
                  <a:gd name="T20" fmla="*/ 50 w 57"/>
                  <a:gd name="T21" fmla="*/ 2 h 50"/>
                  <a:gd name="T22" fmla="*/ 55 w 57"/>
                  <a:gd name="T23" fmla="*/ 2 h 50"/>
                  <a:gd name="T24" fmla="*/ 56 w 57"/>
                  <a:gd name="T25" fmla="*/ 8 h 50"/>
                  <a:gd name="T26" fmla="*/ 45 w 57"/>
                  <a:gd name="T27" fmla="*/ 19 h 50"/>
                  <a:gd name="T28" fmla="*/ 26 w 57"/>
                  <a:gd name="T29" fmla="*/ 37 h 50"/>
                  <a:gd name="T30" fmla="*/ 20 w 57"/>
                  <a:gd name="T3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7" h="50">
                    <a:moveTo>
                      <a:pt x="20" y="50"/>
                    </a:moveTo>
                    <a:cubicBezTo>
                      <a:pt x="19" y="50"/>
                      <a:pt x="18" y="50"/>
                      <a:pt x="17" y="50"/>
                    </a:cubicBezTo>
                    <a:cubicBezTo>
                      <a:pt x="12" y="35"/>
                      <a:pt x="15" y="38"/>
                      <a:pt x="0" y="37"/>
                    </a:cubicBezTo>
                    <a:cubicBezTo>
                      <a:pt x="1" y="34"/>
                      <a:pt x="4" y="32"/>
                      <a:pt x="6" y="30"/>
                    </a:cubicBezTo>
                    <a:cubicBezTo>
                      <a:pt x="8" y="31"/>
                      <a:pt x="9" y="32"/>
                      <a:pt x="11" y="33"/>
                    </a:cubicBezTo>
                    <a:cubicBezTo>
                      <a:pt x="10" y="31"/>
                      <a:pt x="10" y="29"/>
                      <a:pt x="9" y="27"/>
                    </a:cubicBezTo>
                    <a:cubicBezTo>
                      <a:pt x="9" y="26"/>
                      <a:pt x="10" y="25"/>
                      <a:pt x="11" y="24"/>
                    </a:cubicBezTo>
                    <a:cubicBezTo>
                      <a:pt x="14" y="31"/>
                      <a:pt x="16" y="38"/>
                      <a:pt x="19" y="45"/>
                    </a:cubicBezTo>
                    <a:cubicBezTo>
                      <a:pt x="21" y="45"/>
                      <a:pt x="21" y="43"/>
                      <a:pt x="21" y="42"/>
                    </a:cubicBezTo>
                    <a:cubicBezTo>
                      <a:pt x="23" y="33"/>
                      <a:pt x="26" y="25"/>
                      <a:pt x="31" y="17"/>
                    </a:cubicBezTo>
                    <a:cubicBezTo>
                      <a:pt x="36" y="10"/>
                      <a:pt x="42" y="5"/>
                      <a:pt x="50" y="2"/>
                    </a:cubicBezTo>
                    <a:cubicBezTo>
                      <a:pt x="52" y="1"/>
                      <a:pt x="54" y="0"/>
                      <a:pt x="55" y="2"/>
                    </a:cubicBezTo>
                    <a:cubicBezTo>
                      <a:pt x="57" y="4"/>
                      <a:pt x="57" y="6"/>
                      <a:pt x="56" y="8"/>
                    </a:cubicBezTo>
                    <a:cubicBezTo>
                      <a:pt x="53" y="13"/>
                      <a:pt x="49" y="16"/>
                      <a:pt x="45" y="19"/>
                    </a:cubicBezTo>
                    <a:cubicBezTo>
                      <a:pt x="38" y="24"/>
                      <a:pt x="31" y="30"/>
                      <a:pt x="26" y="37"/>
                    </a:cubicBezTo>
                    <a:cubicBezTo>
                      <a:pt x="24" y="41"/>
                      <a:pt x="21" y="46"/>
                      <a:pt x="20" y="50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214">
                <a:extLst>
                  <a:ext uri="{FF2B5EF4-FFF2-40B4-BE49-F238E27FC236}">
                    <a16:creationId xmlns:a16="http://schemas.microsoft.com/office/drawing/2014/main" id="{3D433536-2651-CB51-5076-8A3BA15DB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3013" y="4949826"/>
                <a:ext cx="85725" cy="61913"/>
              </a:xfrm>
              <a:custGeom>
                <a:avLst/>
                <a:gdLst>
                  <a:gd name="T0" fmla="*/ 35 w 37"/>
                  <a:gd name="T1" fmla="*/ 33 h 33"/>
                  <a:gd name="T2" fmla="*/ 0 w 37"/>
                  <a:gd name="T3" fmla="*/ 11 h 33"/>
                  <a:gd name="T4" fmla="*/ 15 w 37"/>
                  <a:gd name="T5" fmla="*/ 0 h 33"/>
                  <a:gd name="T6" fmla="*/ 37 w 37"/>
                  <a:gd name="T7" fmla="*/ 32 h 33"/>
                  <a:gd name="T8" fmla="*/ 35 w 37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" h="33">
                    <a:moveTo>
                      <a:pt x="35" y="33"/>
                    </a:moveTo>
                    <a:cubicBezTo>
                      <a:pt x="22" y="28"/>
                      <a:pt x="11" y="19"/>
                      <a:pt x="0" y="11"/>
                    </a:cubicBezTo>
                    <a:cubicBezTo>
                      <a:pt x="4" y="7"/>
                      <a:pt x="10" y="4"/>
                      <a:pt x="15" y="0"/>
                    </a:cubicBezTo>
                    <a:cubicBezTo>
                      <a:pt x="26" y="8"/>
                      <a:pt x="34" y="18"/>
                      <a:pt x="37" y="32"/>
                    </a:cubicBezTo>
                    <a:cubicBezTo>
                      <a:pt x="36" y="32"/>
                      <a:pt x="36" y="32"/>
                      <a:pt x="35" y="3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215">
                <a:extLst>
                  <a:ext uri="{FF2B5EF4-FFF2-40B4-BE49-F238E27FC236}">
                    <a16:creationId xmlns:a16="http://schemas.microsoft.com/office/drawing/2014/main" id="{C954127C-BB60-EF84-BCC8-B03D161F7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4930776"/>
                <a:ext cx="60325" cy="36513"/>
              </a:xfrm>
              <a:custGeom>
                <a:avLst/>
                <a:gdLst>
                  <a:gd name="T0" fmla="*/ 3 w 26"/>
                  <a:gd name="T1" fmla="*/ 0 h 19"/>
                  <a:gd name="T2" fmla="*/ 26 w 26"/>
                  <a:gd name="T3" fmla="*/ 8 h 19"/>
                  <a:gd name="T4" fmla="*/ 10 w 26"/>
                  <a:gd name="T5" fmla="*/ 19 h 19"/>
                  <a:gd name="T6" fmla="*/ 0 w 26"/>
                  <a:gd name="T7" fmla="*/ 14 h 19"/>
                  <a:gd name="T8" fmla="*/ 3 w 26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9">
                    <a:moveTo>
                      <a:pt x="3" y="0"/>
                    </a:moveTo>
                    <a:cubicBezTo>
                      <a:pt x="11" y="2"/>
                      <a:pt x="19" y="4"/>
                      <a:pt x="26" y="8"/>
                    </a:cubicBezTo>
                    <a:cubicBezTo>
                      <a:pt x="21" y="13"/>
                      <a:pt x="16" y="16"/>
                      <a:pt x="10" y="19"/>
                    </a:cubicBezTo>
                    <a:cubicBezTo>
                      <a:pt x="7" y="17"/>
                      <a:pt x="3" y="15"/>
                      <a:pt x="0" y="14"/>
                    </a:cubicBezTo>
                    <a:cubicBezTo>
                      <a:pt x="0" y="9"/>
                      <a:pt x="1" y="4"/>
                      <a:pt x="3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216">
                <a:extLst>
                  <a:ext uri="{FF2B5EF4-FFF2-40B4-BE49-F238E27FC236}">
                    <a16:creationId xmlns:a16="http://schemas.microsoft.com/office/drawing/2014/main" id="{A027FCD2-3AB0-51E0-E7B6-FD655CF04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0" y="4929188"/>
                <a:ext cx="60325" cy="23813"/>
              </a:xfrm>
              <a:custGeom>
                <a:avLst/>
                <a:gdLst>
                  <a:gd name="T0" fmla="*/ 24 w 26"/>
                  <a:gd name="T1" fmla="*/ 13 h 13"/>
                  <a:gd name="T2" fmla="*/ 0 w 26"/>
                  <a:gd name="T3" fmla="*/ 4 h 13"/>
                  <a:gd name="T4" fmla="*/ 24 w 26"/>
                  <a:gd name="T5" fmla="*/ 0 h 13"/>
                  <a:gd name="T6" fmla="*/ 24 w 26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24" y="13"/>
                    </a:moveTo>
                    <a:cubicBezTo>
                      <a:pt x="16" y="10"/>
                      <a:pt x="8" y="7"/>
                      <a:pt x="0" y="4"/>
                    </a:cubicBezTo>
                    <a:cubicBezTo>
                      <a:pt x="8" y="0"/>
                      <a:pt x="16" y="0"/>
                      <a:pt x="24" y="0"/>
                    </a:cubicBezTo>
                    <a:cubicBezTo>
                      <a:pt x="26" y="4"/>
                      <a:pt x="26" y="9"/>
                      <a:pt x="24" y="13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217">
                <a:extLst>
                  <a:ext uri="{FF2B5EF4-FFF2-40B4-BE49-F238E27FC236}">
                    <a16:creationId xmlns:a16="http://schemas.microsoft.com/office/drawing/2014/main" id="{3053EC1F-D5D6-4FF0-86A4-4C25F250B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3" y="4840288"/>
                <a:ext cx="330200" cy="282575"/>
              </a:xfrm>
              <a:custGeom>
                <a:avLst/>
                <a:gdLst>
                  <a:gd name="T0" fmla="*/ 39 w 142"/>
                  <a:gd name="T1" fmla="*/ 31 h 149"/>
                  <a:gd name="T2" fmla="*/ 43 w 142"/>
                  <a:gd name="T3" fmla="*/ 33 h 149"/>
                  <a:gd name="T4" fmla="*/ 55 w 142"/>
                  <a:gd name="T5" fmla="*/ 48 h 149"/>
                  <a:gd name="T6" fmla="*/ 55 w 142"/>
                  <a:gd name="T7" fmla="*/ 27 h 149"/>
                  <a:gd name="T8" fmla="*/ 84 w 142"/>
                  <a:gd name="T9" fmla="*/ 3 h 149"/>
                  <a:gd name="T10" fmla="*/ 103 w 142"/>
                  <a:gd name="T11" fmla="*/ 28 h 149"/>
                  <a:gd name="T12" fmla="*/ 92 w 142"/>
                  <a:gd name="T13" fmla="*/ 50 h 149"/>
                  <a:gd name="T14" fmla="*/ 91 w 142"/>
                  <a:gd name="T15" fmla="*/ 54 h 149"/>
                  <a:gd name="T16" fmla="*/ 95 w 142"/>
                  <a:gd name="T17" fmla="*/ 54 h 149"/>
                  <a:gd name="T18" fmla="*/ 120 w 142"/>
                  <a:gd name="T19" fmla="*/ 50 h 149"/>
                  <a:gd name="T20" fmla="*/ 141 w 142"/>
                  <a:gd name="T21" fmla="*/ 66 h 149"/>
                  <a:gd name="T22" fmla="*/ 142 w 142"/>
                  <a:gd name="T23" fmla="*/ 77 h 149"/>
                  <a:gd name="T24" fmla="*/ 142 w 142"/>
                  <a:gd name="T25" fmla="*/ 77 h 149"/>
                  <a:gd name="T26" fmla="*/ 114 w 142"/>
                  <a:gd name="T27" fmla="*/ 97 h 149"/>
                  <a:gd name="T28" fmla="*/ 99 w 142"/>
                  <a:gd name="T29" fmla="*/ 95 h 149"/>
                  <a:gd name="T30" fmla="*/ 108 w 142"/>
                  <a:gd name="T31" fmla="*/ 135 h 149"/>
                  <a:gd name="T32" fmla="*/ 81 w 142"/>
                  <a:gd name="T33" fmla="*/ 147 h 149"/>
                  <a:gd name="T34" fmla="*/ 61 w 142"/>
                  <a:gd name="T35" fmla="*/ 109 h 149"/>
                  <a:gd name="T36" fmla="*/ 55 w 142"/>
                  <a:gd name="T37" fmla="*/ 118 h 149"/>
                  <a:gd name="T38" fmla="*/ 52 w 142"/>
                  <a:gd name="T39" fmla="*/ 122 h 149"/>
                  <a:gd name="T40" fmla="*/ 18 w 142"/>
                  <a:gd name="T41" fmla="*/ 126 h 149"/>
                  <a:gd name="T42" fmla="*/ 10 w 142"/>
                  <a:gd name="T43" fmla="*/ 99 h 149"/>
                  <a:gd name="T44" fmla="*/ 29 w 142"/>
                  <a:gd name="T45" fmla="*/ 83 h 149"/>
                  <a:gd name="T46" fmla="*/ 34 w 142"/>
                  <a:gd name="T47" fmla="*/ 80 h 149"/>
                  <a:gd name="T48" fmla="*/ 32 w 142"/>
                  <a:gd name="T49" fmla="*/ 78 h 149"/>
                  <a:gd name="T50" fmla="*/ 2 w 142"/>
                  <a:gd name="T51" fmla="*/ 57 h 149"/>
                  <a:gd name="T52" fmla="*/ 2 w 142"/>
                  <a:gd name="T53" fmla="*/ 44 h 149"/>
                  <a:gd name="T54" fmla="*/ 9 w 142"/>
                  <a:gd name="T55" fmla="*/ 32 h 149"/>
                  <a:gd name="T56" fmla="*/ 12 w 142"/>
                  <a:gd name="T57" fmla="*/ 30 h 149"/>
                  <a:gd name="T58" fmla="*/ 27 w 142"/>
                  <a:gd name="T59" fmla="*/ 26 h 149"/>
                  <a:gd name="T60" fmla="*/ 39 w 142"/>
                  <a:gd name="T61" fmla="*/ 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2" h="149">
                    <a:moveTo>
                      <a:pt x="39" y="31"/>
                    </a:moveTo>
                    <a:cubicBezTo>
                      <a:pt x="41" y="32"/>
                      <a:pt x="42" y="33"/>
                      <a:pt x="43" y="33"/>
                    </a:cubicBezTo>
                    <a:cubicBezTo>
                      <a:pt x="48" y="37"/>
                      <a:pt x="52" y="42"/>
                      <a:pt x="55" y="48"/>
                    </a:cubicBezTo>
                    <a:cubicBezTo>
                      <a:pt x="57" y="40"/>
                      <a:pt x="55" y="34"/>
                      <a:pt x="55" y="27"/>
                    </a:cubicBezTo>
                    <a:cubicBezTo>
                      <a:pt x="56" y="13"/>
                      <a:pt x="70" y="0"/>
                      <a:pt x="84" y="3"/>
                    </a:cubicBezTo>
                    <a:cubicBezTo>
                      <a:pt x="98" y="5"/>
                      <a:pt x="107" y="13"/>
                      <a:pt x="103" y="28"/>
                    </a:cubicBezTo>
                    <a:cubicBezTo>
                      <a:pt x="102" y="37"/>
                      <a:pt x="97" y="43"/>
                      <a:pt x="92" y="50"/>
                    </a:cubicBezTo>
                    <a:cubicBezTo>
                      <a:pt x="92" y="51"/>
                      <a:pt x="90" y="52"/>
                      <a:pt x="91" y="54"/>
                    </a:cubicBezTo>
                    <a:cubicBezTo>
                      <a:pt x="92" y="55"/>
                      <a:pt x="94" y="54"/>
                      <a:pt x="95" y="54"/>
                    </a:cubicBezTo>
                    <a:cubicBezTo>
                      <a:pt x="103" y="50"/>
                      <a:pt x="111" y="50"/>
                      <a:pt x="120" y="50"/>
                    </a:cubicBezTo>
                    <a:cubicBezTo>
                      <a:pt x="130" y="50"/>
                      <a:pt x="138" y="57"/>
                      <a:pt x="141" y="66"/>
                    </a:cubicBezTo>
                    <a:cubicBezTo>
                      <a:pt x="142" y="69"/>
                      <a:pt x="141" y="73"/>
                      <a:pt x="142" y="77"/>
                    </a:cubicBezTo>
                    <a:cubicBezTo>
                      <a:pt x="142" y="77"/>
                      <a:pt x="142" y="77"/>
                      <a:pt x="142" y="77"/>
                    </a:cubicBezTo>
                    <a:cubicBezTo>
                      <a:pt x="139" y="92"/>
                      <a:pt x="127" y="95"/>
                      <a:pt x="114" y="97"/>
                    </a:cubicBezTo>
                    <a:cubicBezTo>
                      <a:pt x="110" y="97"/>
                      <a:pt x="105" y="97"/>
                      <a:pt x="99" y="95"/>
                    </a:cubicBezTo>
                    <a:cubicBezTo>
                      <a:pt x="110" y="108"/>
                      <a:pt x="120" y="120"/>
                      <a:pt x="108" y="135"/>
                    </a:cubicBezTo>
                    <a:cubicBezTo>
                      <a:pt x="102" y="143"/>
                      <a:pt x="92" y="149"/>
                      <a:pt x="81" y="147"/>
                    </a:cubicBezTo>
                    <a:cubicBezTo>
                      <a:pt x="63" y="142"/>
                      <a:pt x="58" y="128"/>
                      <a:pt x="61" y="109"/>
                    </a:cubicBezTo>
                    <a:cubicBezTo>
                      <a:pt x="57" y="112"/>
                      <a:pt x="56" y="115"/>
                      <a:pt x="55" y="118"/>
                    </a:cubicBezTo>
                    <a:cubicBezTo>
                      <a:pt x="53" y="119"/>
                      <a:pt x="53" y="120"/>
                      <a:pt x="52" y="122"/>
                    </a:cubicBezTo>
                    <a:cubicBezTo>
                      <a:pt x="42" y="131"/>
                      <a:pt x="30" y="131"/>
                      <a:pt x="18" y="126"/>
                    </a:cubicBezTo>
                    <a:cubicBezTo>
                      <a:pt x="8" y="121"/>
                      <a:pt x="4" y="108"/>
                      <a:pt x="10" y="99"/>
                    </a:cubicBezTo>
                    <a:cubicBezTo>
                      <a:pt x="15" y="91"/>
                      <a:pt x="21" y="87"/>
                      <a:pt x="29" y="83"/>
                    </a:cubicBezTo>
                    <a:cubicBezTo>
                      <a:pt x="31" y="82"/>
                      <a:pt x="33" y="82"/>
                      <a:pt x="34" y="80"/>
                    </a:cubicBezTo>
                    <a:cubicBezTo>
                      <a:pt x="34" y="78"/>
                      <a:pt x="33" y="78"/>
                      <a:pt x="32" y="78"/>
                    </a:cubicBezTo>
                    <a:cubicBezTo>
                      <a:pt x="18" y="76"/>
                      <a:pt x="9" y="68"/>
                      <a:pt x="2" y="57"/>
                    </a:cubicBezTo>
                    <a:cubicBezTo>
                      <a:pt x="0" y="53"/>
                      <a:pt x="0" y="49"/>
                      <a:pt x="2" y="44"/>
                    </a:cubicBezTo>
                    <a:cubicBezTo>
                      <a:pt x="4" y="40"/>
                      <a:pt x="7" y="36"/>
                      <a:pt x="9" y="32"/>
                    </a:cubicBezTo>
                    <a:cubicBezTo>
                      <a:pt x="10" y="31"/>
                      <a:pt x="11" y="31"/>
                      <a:pt x="12" y="30"/>
                    </a:cubicBezTo>
                    <a:cubicBezTo>
                      <a:pt x="17" y="28"/>
                      <a:pt x="21" y="26"/>
                      <a:pt x="27" y="26"/>
                    </a:cubicBezTo>
                    <a:cubicBezTo>
                      <a:pt x="31" y="27"/>
                      <a:pt x="35" y="30"/>
                      <a:pt x="39" y="31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218">
                <a:extLst>
                  <a:ext uri="{FF2B5EF4-FFF2-40B4-BE49-F238E27FC236}">
                    <a16:creationId xmlns:a16="http://schemas.microsoft.com/office/drawing/2014/main" id="{6091FD6E-EEB2-3238-4A7D-15E9EBBA9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625" y="4867276"/>
                <a:ext cx="123825" cy="112713"/>
              </a:xfrm>
              <a:custGeom>
                <a:avLst/>
                <a:gdLst>
                  <a:gd name="T0" fmla="*/ 1 w 53"/>
                  <a:gd name="T1" fmla="*/ 59 h 59"/>
                  <a:gd name="T2" fmla="*/ 0 w 53"/>
                  <a:gd name="T3" fmla="*/ 57 h 59"/>
                  <a:gd name="T4" fmla="*/ 20 w 53"/>
                  <a:gd name="T5" fmla="*/ 12 h 59"/>
                  <a:gd name="T6" fmla="*/ 39 w 53"/>
                  <a:gd name="T7" fmla="*/ 0 h 59"/>
                  <a:gd name="T8" fmla="*/ 53 w 53"/>
                  <a:gd name="T9" fmla="*/ 13 h 59"/>
                  <a:gd name="T10" fmla="*/ 14 w 53"/>
                  <a:gd name="T11" fmla="*/ 54 h 59"/>
                  <a:gd name="T12" fmla="*/ 1 w 53"/>
                  <a:gd name="T1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59">
                    <a:moveTo>
                      <a:pt x="1" y="59"/>
                    </a:moveTo>
                    <a:cubicBezTo>
                      <a:pt x="0" y="58"/>
                      <a:pt x="0" y="58"/>
                      <a:pt x="0" y="57"/>
                    </a:cubicBezTo>
                    <a:cubicBezTo>
                      <a:pt x="1" y="40"/>
                      <a:pt x="9" y="26"/>
                      <a:pt x="20" y="12"/>
                    </a:cubicBezTo>
                    <a:cubicBezTo>
                      <a:pt x="25" y="7"/>
                      <a:pt x="32" y="4"/>
                      <a:pt x="39" y="0"/>
                    </a:cubicBezTo>
                    <a:cubicBezTo>
                      <a:pt x="44" y="4"/>
                      <a:pt x="48" y="9"/>
                      <a:pt x="53" y="13"/>
                    </a:cubicBezTo>
                    <a:cubicBezTo>
                      <a:pt x="43" y="30"/>
                      <a:pt x="30" y="44"/>
                      <a:pt x="14" y="54"/>
                    </a:cubicBezTo>
                    <a:cubicBezTo>
                      <a:pt x="10" y="56"/>
                      <a:pt x="6" y="58"/>
                      <a:pt x="1" y="59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219">
                <a:extLst>
                  <a:ext uri="{FF2B5EF4-FFF2-40B4-BE49-F238E27FC236}">
                    <a16:creationId xmlns:a16="http://schemas.microsoft.com/office/drawing/2014/main" id="{BCBDF46A-04C1-5EE4-B08F-D756F077F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1550" y="4889501"/>
                <a:ext cx="201613" cy="136525"/>
              </a:xfrm>
              <a:custGeom>
                <a:avLst/>
                <a:gdLst>
                  <a:gd name="T0" fmla="*/ 35 w 87"/>
                  <a:gd name="T1" fmla="*/ 7 h 72"/>
                  <a:gd name="T2" fmla="*/ 61 w 87"/>
                  <a:gd name="T3" fmla="*/ 32 h 72"/>
                  <a:gd name="T4" fmla="*/ 72 w 87"/>
                  <a:gd name="T5" fmla="*/ 47 h 72"/>
                  <a:gd name="T6" fmla="*/ 86 w 87"/>
                  <a:gd name="T7" fmla="*/ 68 h 72"/>
                  <a:gd name="T8" fmla="*/ 84 w 87"/>
                  <a:gd name="T9" fmla="*/ 72 h 72"/>
                  <a:gd name="T10" fmla="*/ 66 w 87"/>
                  <a:gd name="T11" fmla="*/ 44 h 72"/>
                  <a:gd name="T12" fmla="*/ 62 w 87"/>
                  <a:gd name="T13" fmla="*/ 43 h 72"/>
                  <a:gd name="T14" fmla="*/ 23 w 87"/>
                  <a:gd name="T15" fmla="*/ 30 h 72"/>
                  <a:gd name="T16" fmla="*/ 21 w 87"/>
                  <a:gd name="T17" fmla="*/ 29 h 72"/>
                  <a:gd name="T18" fmla="*/ 3 w 87"/>
                  <a:gd name="T19" fmla="*/ 8 h 72"/>
                  <a:gd name="T20" fmla="*/ 5 w 87"/>
                  <a:gd name="T21" fmla="*/ 2 h 72"/>
                  <a:gd name="T22" fmla="*/ 35 w 87"/>
                  <a:gd name="T23" fmla="*/ 7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72">
                    <a:moveTo>
                      <a:pt x="35" y="7"/>
                    </a:moveTo>
                    <a:cubicBezTo>
                      <a:pt x="45" y="13"/>
                      <a:pt x="55" y="21"/>
                      <a:pt x="61" y="32"/>
                    </a:cubicBezTo>
                    <a:cubicBezTo>
                      <a:pt x="64" y="38"/>
                      <a:pt x="67" y="42"/>
                      <a:pt x="72" y="47"/>
                    </a:cubicBezTo>
                    <a:cubicBezTo>
                      <a:pt x="78" y="53"/>
                      <a:pt x="82" y="60"/>
                      <a:pt x="86" y="68"/>
                    </a:cubicBezTo>
                    <a:cubicBezTo>
                      <a:pt x="86" y="69"/>
                      <a:pt x="87" y="71"/>
                      <a:pt x="84" y="72"/>
                    </a:cubicBezTo>
                    <a:cubicBezTo>
                      <a:pt x="80" y="61"/>
                      <a:pt x="74" y="52"/>
                      <a:pt x="66" y="44"/>
                    </a:cubicBezTo>
                    <a:cubicBezTo>
                      <a:pt x="65" y="43"/>
                      <a:pt x="64" y="43"/>
                      <a:pt x="62" y="43"/>
                    </a:cubicBezTo>
                    <a:cubicBezTo>
                      <a:pt x="47" y="44"/>
                      <a:pt x="35" y="38"/>
                      <a:pt x="23" y="30"/>
                    </a:cubicBezTo>
                    <a:cubicBezTo>
                      <a:pt x="23" y="29"/>
                      <a:pt x="22" y="29"/>
                      <a:pt x="21" y="29"/>
                    </a:cubicBezTo>
                    <a:cubicBezTo>
                      <a:pt x="14" y="23"/>
                      <a:pt x="8" y="16"/>
                      <a:pt x="3" y="8"/>
                    </a:cubicBezTo>
                    <a:cubicBezTo>
                      <a:pt x="0" y="4"/>
                      <a:pt x="0" y="3"/>
                      <a:pt x="5" y="2"/>
                    </a:cubicBezTo>
                    <a:cubicBezTo>
                      <a:pt x="16" y="0"/>
                      <a:pt x="25" y="3"/>
                      <a:pt x="35" y="7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220">
                <a:extLst>
                  <a:ext uri="{FF2B5EF4-FFF2-40B4-BE49-F238E27FC236}">
                    <a16:creationId xmlns:a16="http://schemas.microsoft.com/office/drawing/2014/main" id="{489FCBB7-28CA-22DE-2D16-75550D41F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3013" y="506730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221">
                <a:extLst>
                  <a:ext uri="{FF2B5EF4-FFF2-40B4-BE49-F238E27FC236}">
                    <a16:creationId xmlns:a16="http://schemas.microsoft.com/office/drawing/2014/main" id="{71044E31-2E04-2938-0BE9-7908A775E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91250" y="4976813"/>
                <a:ext cx="325438" cy="155575"/>
              </a:xfrm>
              <a:custGeom>
                <a:avLst/>
                <a:gdLst>
                  <a:gd name="T0" fmla="*/ 137 w 140"/>
                  <a:gd name="T1" fmla="*/ 78 h 82"/>
                  <a:gd name="T2" fmla="*/ 135 w 140"/>
                  <a:gd name="T3" fmla="*/ 81 h 82"/>
                  <a:gd name="T4" fmla="*/ 115 w 140"/>
                  <a:gd name="T5" fmla="*/ 70 h 82"/>
                  <a:gd name="T6" fmla="*/ 95 w 140"/>
                  <a:gd name="T7" fmla="*/ 49 h 82"/>
                  <a:gd name="T8" fmla="*/ 77 w 140"/>
                  <a:gd name="T9" fmla="*/ 36 h 82"/>
                  <a:gd name="T10" fmla="*/ 72 w 140"/>
                  <a:gd name="T11" fmla="*/ 37 h 82"/>
                  <a:gd name="T12" fmla="*/ 46 w 140"/>
                  <a:gd name="T13" fmla="*/ 60 h 82"/>
                  <a:gd name="T14" fmla="*/ 28 w 140"/>
                  <a:gd name="T15" fmla="*/ 74 h 82"/>
                  <a:gd name="T16" fmla="*/ 18 w 140"/>
                  <a:gd name="T17" fmla="*/ 79 h 82"/>
                  <a:gd name="T18" fmla="*/ 14 w 140"/>
                  <a:gd name="T19" fmla="*/ 74 h 82"/>
                  <a:gd name="T20" fmla="*/ 1 w 140"/>
                  <a:gd name="T21" fmla="*/ 19 h 82"/>
                  <a:gd name="T22" fmla="*/ 0 w 140"/>
                  <a:gd name="T23" fmla="*/ 14 h 82"/>
                  <a:gd name="T24" fmla="*/ 1 w 140"/>
                  <a:gd name="T25" fmla="*/ 13 h 82"/>
                  <a:gd name="T26" fmla="*/ 26 w 140"/>
                  <a:gd name="T27" fmla="*/ 11 h 82"/>
                  <a:gd name="T28" fmla="*/ 29 w 140"/>
                  <a:gd name="T29" fmla="*/ 11 h 82"/>
                  <a:gd name="T30" fmla="*/ 33 w 140"/>
                  <a:gd name="T31" fmla="*/ 7 h 82"/>
                  <a:gd name="T32" fmla="*/ 52 w 140"/>
                  <a:gd name="T33" fmla="*/ 9 h 82"/>
                  <a:gd name="T34" fmla="*/ 55 w 140"/>
                  <a:gd name="T35" fmla="*/ 16 h 82"/>
                  <a:gd name="T36" fmla="*/ 63 w 140"/>
                  <a:gd name="T37" fmla="*/ 12 h 82"/>
                  <a:gd name="T38" fmla="*/ 64 w 140"/>
                  <a:gd name="T39" fmla="*/ 12 h 82"/>
                  <a:gd name="T40" fmla="*/ 79 w 140"/>
                  <a:gd name="T41" fmla="*/ 21 h 82"/>
                  <a:gd name="T42" fmla="*/ 81 w 140"/>
                  <a:gd name="T43" fmla="*/ 24 h 82"/>
                  <a:gd name="T44" fmla="*/ 99 w 140"/>
                  <a:gd name="T45" fmla="*/ 33 h 82"/>
                  <a:gd name="T46" fmla="*/ 134 w 140"/>
                  <a:gd name="T47" fmla="*/ 60 h 82"/>
                  <a:gd name="T48" fmla="*/ 137 w 140"/>
                  <a:gd name="T49" fmla="*/ 78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0" h="82">
                    <a:moveTo>
                      <a:pt x="137" y="78"/>
                    </a:moveTo>
                    <a:cubicBezTo>
                      <a:pt x="137" y="79"/>
                      <a:pt x="136" y="80"/>
                      <a:pt x="135" y="81"/>
                    </a:cubicBezTo>
                    <a:cubicBezTo>
                      <a:pt x="126" y="82"/>
                      <a:pt x="119" y="77"/>
                      <a:pt x="115" y="70"/>
                    </a:cubicBezTo>
                    <a:cubicBezTo>
                      <a:pt x="111" y="60"/>
                      <a:pt x="104" y="54"/>
                      <a:pt x="95" y="49"/>
                    </a:cubicBezTo>
                    <a:cubicBezTo>
                      <a:pt x="89" y="45"/>
                      <a:pt x="83" y="41"/>
                      <a:pt x="77" y="36"/>
                    </a:cubicBezTo>
                    <a:cubicBezTo>
                      <a:pt x="75" y="34"/>
                      <a:pt x="74" y="34"/>
                      <a:pt x="72" y="37"/>
                    </a:cubicBezTo>
                    <a:cubicBezTo>
                      <a:pt x="65" y="46"/>
                      <a:pt x="55" y="52"/>
                      <a:pt x="46" y="60"/>
                    </a:cubicBezTo>
                    <a:cubicBezTo>
                      <a:pt x="40" y="64"/>
                      <a:pt x="35" y="70"/>
                      <a:pt x="28" y="74"/>
                    </a:cubicBezTo>
                    <a:cubicBezTo>
                      <a:pt x="25" y="76"/>
                      <a:pt x="22" y="78"/>
                      <a:pt x="18" y="79"/>
                    </a:cubicBezTo>
                    <a:cubicBezTo>
                      <a:pt x="16" y="78"/>
                      <a:pt x="15" y="76"/>
                      <a:pt x="14" y="74"/>
                    </a:cubicBezTo>
                    <a:cubicBezTo>
                      <a:pt x="8" y="56"/>
                      <a:pt x="4" y="38"/>
                      <a:pt x="1" y="19"/>
                    </a:cubicBezTo>
                    <a:cubicBezTo>
                      <a:pt x="1" y="17"/>
                      <a:pt x="0" y="16"/>
                      <a:pt x="0" y="14"/>
                    </a:cubicBezTo>
                    <a:cubicBezTo>
                      <a:pt x="0" y="14"/>
                      <a:pt x="1" y="14"/>
                      <a:pt x="1" y="13"/>
                    </a:cubicBezTo>
                    <a:cubicBezTo>
                      <a:pt x="7" y="1"/>
                      <a:pt x="18" y="0"/>
                      <a:pt x="26" y="11"/>
                    </a:cubicBezTo>
                    <a:cubicBezTo>
                      <a:pt x="28" y="13"/>
                      <a:pt x="28" y="13"/>
                      <a:pt x="29" y="11"/>
                    </a:cubicBezTo>
                    <a:cubicBezTo>
                      <a:pt x="31" y="10"/>
                      <a:pt x="32" y="8"/>
                      <a:pt x="33" y="7"/>
                    </a:cubicBezTo>
                    <a:cubicBezTo>
                      <a:pt x="39" y="2"/>
                      <a:pt x="48" y="3"/>
                      <a:pt x="52" y="9"/>
                    </a:cubicBezTo>
                    <a:cubicBezTo>
                      <a:pt x="53" y="11"/>
                      <a:pt x="53" y="15"/>
                      <a:pt x="55" y="16"/>
                    </a:cubicBezTo>
                    <a:cubicBezTo>
                      <a:pt x="58" y="16"/>
                      <a:pt x="60" y="13"/>
                      <a:pt x="63" y="12"/>
                    </a:cubicBezTo>
                    <a:cubicBezTo>
                      <a:pt x="63" y="12"/>
                      <a:pt x="64" y="12"/>
                      <a:pt x="64" y="12"/>
                    </a:cubicBezTo>
                    <a:cubicBezTo>
                      <a:pt x="71" y="9"/>
                      <a:pt x="78" y="13"/>
                      <a:pt x="79" y="21"/>
                    </a:cubicBezTo>
                    <a:cubicBezTo>
                      <a:pt x="79" y="22"/>
                      <a:pt x="79" y="23"/>
                      <a:pt x="81" y="24"/>
                    </a:cubicBezTo>
                    <a:cubicBezTo>
                      <a:pt x="86" y="28"/>
                      <a:pt x="92" y="31"/>
                      <a:pt x="99" y="33"/>
                    </a:cubicBezTo>
                    <a:cubicBezTo>
                      <a:pt x="116" y="35"/>
                      <a:pt x="126" y="46"/>
                      <a:pt x="134" y="60"/>
                    </a:cubicBezTo>
                    <a:cubicBezTo>
                      <a:pt x="138" y="66"/>
                      <a:pt x="140" y="72"/>
                      <a:pt x="137" y="7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222">
                <a:extLst>
                  <a:ext uri="{FF2B5EF4-FFF2-40B4-BE49-F238E27FC236}">
                    <a16:creationId xmlns:a16="http://schemas.microsoft.com/office/drawing/2014/main" id="{AC6ABB83-0B93-60CB-D51C-DD60E50B0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4856163"/>
                <a:ext cx="160338" cy="120650"/>
              </a:xfrm>
              <a:custGeom>
                <a:avLst/>
                <a:gdLst>
                  <a:gd name="T0" fmla="*/ 27 w 69"/>
                  <a:gd name="T1" fmla="*/ 8 h 63"/>
                  <a:gd name="T2" fmla="*/ 31 w 69"/>
                  <a:gd name="T3" fmla="*/ 10 h 63"/>
                  <a:gd name="T4" fmla="*/ 37 w 69"/>
                  <a:gd name="T5" fmla="*/ 12 h 63"/>
                  <a:gd name="T6" fmla="*/ 36 w 69"/>
                  <a:gd name="T7" fmla="*/ 6 h 63"/>
                  <a:gd name="T8" fmla="*/ 38 w 69"/>
                  <a:gd name="T9" fmla="*/ 2 h 63"/>
                  <a:gd name="T10" fmla="*/ 43 w 69"/>
                  <a:gd name="T11" fmla="*/ 3 h 63"/>
                  <a:gd name="T12" fmla="*/ 47 w 69"/>
                  <a:gd name="T13" fmla="*/ 5 h 63"/>
                  <a:gd name="T14" fmla="*/ 56 w 69"/>
                  <a:gd name="T15" fmla="*/ 15 h 63"/>
                  <a:gd name="T16" fmla="*/ 65 w 69"/>
                  <a:gd name="T17" fmla="*/ 32 h 63"/>
                  <a:gd name="T18" fmla="*/ 59 w 69"/>
                  <a:gd name="T19" fmla="*/ 52 h 63"/>
                  <a:gd name="T20" fmla="*/ 40 w 69"/>
                  <a:gd name="T21" fmla="*/ 61 h 63"/>
                  <a:gd name="T22" fmla="*/ 20 w 69"/>
                  <a:gd name="T23" fmla="*/ 61 h 63"/>
                  <a:gd name="T24" fmla="*/ 12 w 69"/>
                  <a:gd name="T25" fmla="*/ 58 h 63"/>
                  <a:gd name="T26" fmla="*/ 11 w 69"/>
                  <a:gd name="T27" fmla="*/ 49 h 63"/>
                  <a:gd name="T28" fmla="*/ 9 w 69"/>
                  <a:gd name="T29" fmla="*/ 45 h 63"/>
                  <a:gd name="T30" fmla="*/ 0 w 69"/>
                  <a:gd name="T31" fmla="*/ 32 h 63"/>
                  <a:gd name="T32" fmla="*/ 2 w 69"/>
                  <a:gd name="T33" fmla="*/ 30 h 63"/>
                  <a:gd name="T34" fmla="*/ 7 w 69"/>
                  <a:gd name="T35" fmla="*/ 15 h 63"/>
                  <a:gd name="T36" fmla="*/ 18 w 69"/>
                  <a:gd name="T37" fmla="*/ 7 h 63"/>
                  <a:gd name="T38" fmla="*/ 24 w 69"/>
                  <a:gd name="T39" fmla="*/ 7 h 63"/>
                  <a:gd name="T40" fmla="*/ 27 w 69"/>
                  <a:gd name="T41" fmla="*/ 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9" h="63">
                    <a:moveTo>
                      <a:pt x="27" y="8"/>
                    </a:moveTo>
                    <a:cubicBezTo>
                      <a:pt x="28" y="9"/>
                      <a:pt x="30" y="10"/>
                      <a:pt x="31" y="10"/>
                    </a:cubicBezTo>
                    <a:cubicBezTo>
                      <a:pt x="33" y="11"/>
                      <a:pt x="35" y="13"/>
                      <a:pt x="37" y="12"/>
                    </a:cubicBezTo>
                    <a:cubicBezTo>
                      <a:pt x="39" y="11"/>
                      <a:pt x="36" y="8"/>
                      <a:pt x="36" y="6"/>
                    </a:cubicBezTo>
                    <a:cubicBezTo>
                      <a:pt x="37" y="5"/>
                      <a:pt x="37" y="3"/>
                      <a:pt x="38" y="2"/>
                    </a:cubicBezTo>
                    <a:cubicBezTo>
                      <a:pt x="40" y="0"/>
                      <a:pt x="42" y="2"/>
                      <a:pt x="43" y="3"/>
                    </a:cubicBezTo>
                    <a:cubicBezTo>
                      <a:pt x="45" y="4"/>
                      <a:pt x="45" y="5"/>
                      <a:pt x="47" y="5"/>
                    </a:cubicBezTo>
                    <a:cubicBezTo>
                      <a:pt x="50" y="9"/>
                      <a:pt x="53" y="13"/>
                      <a:pt x="56" y="15"/>
                    </a:cubicBezTo>
                    <a:cubicBezTo>
                      <a:pt x="59" y="21"/>
                      <a:pt x="62" y="26"/>
                      <a:pt x="65" y="32"/>
                    </a:cubicBezTo>
                    <a:cubicBezTo>
                      <a:pt x="69" y="43"/>
                      <a:pt x="68" y="45"/>
                      <a:pt x="59" y="52"/>
                    </a:cubicBezTo>
                    <a:cubicBezTo>
                      <a:pt x="53" y="56"/>
                      <a:pt x="46" y="59"/>
                      <a:pt x="40" y="61"/>
                    </a:cubicBezTo>
                    <a:cubicBezTo>
                      <a:pt x="33" y="62"/>
                      <a:pt x="27" y="63"/>
                      <a:pt x="20" y="61"/>
                    </a:cubicBezTo>
                    <a:cubicBezTo>
                      <a:pt x="17" y="60"/>
                      <a:pt x="14" y="59"/>
                      <a:pt x="12" y="58"/>
                    </a:cubicBezTo>
                    <a:cubicBezTo>
                      <a:pt x="7" y="55"/>
                      <a:pt x="7" y="53"/>
                      <a:pt x="11" y="49"/>
                    </a:cubicBezTo>
                    <a:cubicBezTo>
                      <a:pt x="16" y="45"/>
                      <a:pt x="10" y="46"/>
                      <a:pt x="9" y="45"/>
                    </a:cubicBezTo>
                    <a:cubicBezTo>
                      <a:pt x="5" y="41"/>
                      <a:pt x="1" y="38"/>
                      <a:pt x="0" y="32"/>
                    </a:cubicBezTo>
                    <a:cubicBezTo>
                      <a:pt x="1" y="31"/>
                      <a:pt x="1" y="31"/>
                      <a:pt x="2" y="30"/>
                    </a:cubicBezTo>
                    <a:cubicBezTo>
                      <a:pt x="8" y="24"/>
                      <a:pt x="8" y="24"/>
                      <a:pt x="7" y="15"/>
                    </a:cubicBezTo>
                    <a:cubicBezTo>
                      <a:pt x="9" y="10"/>
                      <a:pt x="13" y="8"/>
                      <a:pt x="18" y="7"/>
                    </a:cubicBezTo>
                    <a:cubicBezTo>
                      <a:pt x="20" y="7"/>
                      <a:pt x="22" y="7"/>
                      <a:pt x="24" y="7"/>
                    </a:cubicBezTo>
                    <a:cubicBezTo>
                      <a:pt x="25" y="8"/>
                      <a:pt x="26" y="8"/>
                      <a:pt x="27" y="8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223">
                <a:extLst>
                  <a:ext uri="{FF2B5EF4-FFF2-40B4-BE49-F238E27FC236}">
                    <a16:creationId xmlns:a16="http://schemas.microsoft.com/office/drawing/2014/main" id="{76A959E6-158B-1397-AB22-E455E8872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6163" y="4981576"/>
                <a:ext cx="85725" cy="133350"/>
              </a:xfrm>
              <a:custGeom>
                <a:avLst/>
                <a:gdLst>
                  <a:gd name="T0" fmla="*/ 37 w 37"/>
                  <a:gd name="T1" fmla="*/ 70 h 70"/>
                  <a:gd name="T2" fmla="*/ 24 w 37"/>
                  <a:gd name="T3" fmla="*/ 51 h 70"/>
                  <a:gd name="T4" fmla="*/ 22 w 37"/>
                  <a:gd name="T5" fmla="*/ 48 h 70"/>
                  <a:gd name="T6" fmla="*/ 11 w 37"/>
                  <a:gd name="T7" fmla="*/ 36 h 70"/>
                  <a:gd name="T8" fmla="*/ 11 w 37"/>
                  <a:gd name="T9" fmla="*/ 35 h 70"/>
                  <a:gd name="T10" fmla="*/ 11 w 37"/>
                  <a:gd name="T11" fmla="*/ 30 h 70"/>
                  <a:gd name="T12" fmla="*/ 7 w 37"/>
                  <a:gd name="T13" fmla="*/ 31 h 70"/>
                  <a:gd name="T14" fmla="*/ 0 w 37"/>
                  <a:gd name="T15" fmla="*/ 11 h 70"/>
                  <a:gd name="T16" fmla="*/ 9 w 37"/>
                  <a:gd name="T17" fmla="*/ 1 h 70"/>
                  <a:gd name="T18" fmla="*/ 21 w 37"/>
                  <a:gd name="T19" fmla="*/ 3 h 70"/>
                  <a:gd name="T20" fmla="*/ 27 w 37"/>
                  <a:gd name="T21" fmla="*/ 23 h 70"/>
                  <a:gd name="T22" fmla="*/ 37 w 37"/>
                  <a:gd name="T23" fmla="*/ 66 h 70"/>
                  <a:gd name="T24" fmla="*/ 37 w 37"/>
                  <a:gd name="T25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70">
                    <a:moveTo>
                      <a:pt x="37" y="70"/>
                    </a:moveTo>
                    <a:cubicBezTo>
                      <a:pt x="31" y="65"/>
                      <a:pt x="25" y="60"/>
                      <a:pt x="24" y="51"/>
                    </a:cubicBezTo>
                    <a:cubicBezTo>
                      <a:pt x="24" y="50"/>
                      <a:pt x="23" y="49"/>
                      <a:pt x="22" y="48"/>
                    </a:cubicBezTo>
                    <a:cubicBezTo>
                      <a:pt x="18" y="45"/>
                      <a:pt x="14" y="41"/>
                      <a:pt x="11" y="36"/>
                    </a:cubicBezTo>
                    <a:cubicBezTo>
                      <a:pt x="11" y="36"/>
                      <a:pt x="11" y="35"/>
                      <a:pt x="11" y="35"/>
                    </a:cubicBezTo>
                    <a:cubicBezTo>
                      <a:pt x="11" y="33"/>
                      <a:pt x="12" y="31"/>
                      <a:pt x="11" y="30"/>
                    </a:cubicBezTo>
                    <a:cubicBezTo>
                      <a:pt x="10" y="28"/>
                      <a:pt x="8" y="31"/>
                      <a:pt x="7" y="31"/>
                    </a:cubicBezTo>
                    <a:cubicBezTo>
                      <a:pt x="3" y="25"/>
                      <a:pt x="0" y="19"/>
                      <a:pt x="0" y="11"/>
                    </a:cubicBezTo>
                    <a:cubicBezTo>
                      <a:pt x="4" y="8"/>
                      <a:pt x="7" y="5"/>
                      <a:pt x="9" y="1"/>
                    </a:cubicBezTo>
                    <a:cubicBezTo>
                      <a:pt x="13" y="0"/>
                      <a:pt x="17" y="1"/>
                      <a:pt x="21" y="3"/>
                    </a:cubicBezTo>
                    <a:cubicBezTo>
                      <a:pt x="26" y="9"/>
                      <a:pt x="26" y="16"/>
                      <a:pt x="27" y="23"/>
                    </a:cubicBezTo>
                    <a:cubicBezTo>
                      <a:pt x="29" y="37"/>
                      <a:pt x="33" y="52"/>
                      <a:pt x="37" y="66"/>
                    </a:cubicBezTo>
                    <a:cubicBezTo>
                      <a:pt x="37" y="67"/>
                      <a:pt x="37" y="69"/>
                      <a:pt x="37" y="7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224">
                <a:extLst>
                  <a:ext uri="{FF2B5EF4-FFF2-40B4-BE49-F238E27FC236}">
                    <a16:creationId xmlns:a16="http://schemas.microsoft.com/office/drawing/2014/main" id="{3BB0107E-FED6-4536-5B16-4B4ADE4F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6638" y="5106988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0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225">
                <a:extLst>
                  <a:ext uri="{FF2B5EF4-FFF2-40B4-BE49-F238E27FC236}">
                    <a16:creationId xmlns:a16="http://schemas.microsoft.com/office/drawing/2014/main" id="{9D4A8440-877F-70E1-DCE8-F8241213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5063" y="51149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226">
                <a:extLst>
                  <a:ext uri="{FF2B5EF4-FFF2-40B4-BE49-F238E27FC236}">
                    <a16:creationId xmlns:a16="http://schemas.microsoft.com/office/drawing/2014/main" id="{9EF3E70F-2CF2-BAA0-B7DF-4730BF1E5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64101"/>
                <a:ext cx="31750" cy="22225"/>
              </a:xfrm>
              <a:custGeom>
                <a:avLst/>
                <a:gdLst>
                  <a:gd name="T0" fmla="*/ 0 w 14"/>
                  <a:gd name="T1" fmla="*/ 2 h 12"/>
                  <a:gd name="T2" fmla="*/ 11 w 14"/>
                  <a:gd name="T3" fmla="*/ 12 h 12"/>
                  <a:gd name="T4" fmla="*/ 0 w 14"/>
                  <a:gd name="T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13" y="0"/>
                      <a:pt x="14" y="0"/>
                      <a:pt x="11" y="12"/>
                    </a:cubicBezTo>
                    <a:cubicBezTo>
                      <a:pt x="7" y="9"/>
                      <a:pt x="4" y="5"/>
                      <a:pt x="0" y="2"/>
                    </a:cubicBezTo>
                    <a:close/>
                  </a:path>
                </a:pathLst>
              </a:custGeom>
              <a:solidFill>
                <a:srgbClr val="EF90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227">
                <a:extLst>
                  <a:ext uri="{FF2B5EF4-FFF2-40B4-BE49-F238E27FC236}">
                    <a16:creationId xmlns:a16="http://schemas.microsoft.com/office/drawing/2014/main" id="{738E08EF-76B5-929E-51BF-92E0B4CFF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950" y="4646613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228">
                <a:extLst>
                  <a:ext uri="{FF2B5EF4-FFF2-40B4-BE49-F238E27FC236}">
                    <a16:creationId xmlns:a16="http://schemas.microsoft.com/office/drawing/2014/main" id="{3F3C6456-D042-F21F-19D8-EB84737A7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6088" y="4727576"/>
                <a:ext cx="4763" cy="1588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229">
                <a:extLst>
                  <a:ext uri="{FF2B5EF4-FFF2-40B4-BE49-F238E27FC236}">
                    <a16:creationId xmlns:a16="http://schemas.microsoft.com/office/drawing/2014/main" id="{FDECB00C-1B26-615C-F39D-FE6D63C27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2438" y="4679951"/>
                <a:ext cx="6350" cy="4763"/>
              </a:xfrm>
              <a:custGeom>
                <a:avLst/>
                <a:gdLst>
                  <a:gd name="T0" fmla="*/ 2 w 3"/>
                  <a:gd name="T1" fmla="*/ 2 h 2"/>
                  <a:gd name="T2" fmla="*/ 1 w 3"/>
                  <a:gd name="T3" fmla="*/ 0 h 2"/>
                  <a:gd name="T4" fmla="*/ 3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230">
                <a:extLst>
                  <a:ext uri="{FF2B5EF4-FFF2-40B4-BE49-F238E27FC236}">
                    <a16:creationId xmlns:a16="http://schemas.microsoft.com/office/drawing/2014/main" id="{5447D5BB-CA3D-4413-5234-E8152527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4911726"/>
                <a:ext cx="101600" cy="38100"/>
              </a:xfrm>
              <a:custGeom>
                <a:avLst/>
                <a:gdLst>
                  <a:gd name="T0" fmla="*/ 0 w 44"/>
                  <a:gd name="T1" fmla="*/ 8 h 20"/>
                  <a:gd name="T2" fmla="*/ 44 w 44"/>
                  <a:gd name="T3" fmla="*/ 9 h 20"/>
                  <a:gd name="T4" fmla="*/ 36 w 44"/>
                  <a:gd name="T5" fmla="*/ 20 h 20"/>
                  <a:gd name="T6" fmla="*/ 8 w 44"/>
                  <a:gd name="T7" fmla="*/ 17 h 20"/>
                  <a:gd name="T8" fmla="*/ 0 w 44"/>
                  <a:gd name="T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20">
                    <a:moveTo>
                      <a:pt x="0" y="8"/>
                    </a:moveTo>
                    <a:cubicBezTo>
                      <a:pt x="15" y="0"/>
                      <a:pt x="29" y="3"/>
                      <a:pt x="44" y="9"/>
                    </a:cubicBezTo>
                    <a:cubicBezTo>
                      <a:pt x="41" y="13"/>
                      <a:pt x="39" y="16"/>
                      <a:pt x="36" y="20"/>
                    </a:cubicBezTo>
                    <a:cubicBezTo>
                      <a:pt x="27" y="18"/>
                      <a:pt x="18" y="18"/>
                      <a:pt x="8" y="17"/>
                    </a:cubicBezTo>
                    <a:cubicBezTo>
                      <a:pt x="5" y="15"/>
                      <a:pt x="3" y="11"/>
                      <a:pt x="0" y="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231">
                <a:extLst>
                  <a:ext uri="{FF2B5EF4-FFF2-40B4-BE49-F238E27FC236}">
                    <a16:creationId xmlns:a16="http://schemas.microsoft.com/office/drawing/2014/main" id="{EDAF8C77-6A93-C8F6-E62A-73384C845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7488" y="4989513"/>
                <a:ext cx="17463" cy="22225"/>
              </a:xfrm>
              <a:custGeom>
                <a:avLst/>
                <a:gdLst>
                  <a:gd name="T0" fmla="*/ 0 w 8"/>
                  <a:gd name="T1" fmla="*/ 1 h 12"/>
                  <a:gd name="T2" fmla="*/ 4 w 8"/>
                  <a:gd name="T3" fmla="*/ 1 h 12"/>
                  <a:gd name="T4" fmla="*/ 8 w 8"/>
                  <a:gd name="T5" fmla="*/ 11 h 12"/>
                  <a:gd name="T6" fmla="*/ 2 w 8"/>
                  <a:gd name="T7" fmla="*/ 9 h 12"/>
                  <a:gd name="T8" fmla="*/ 0 w 8"/>
                  <a:gd name="T9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2">
                    <a:moveTo>
                      <a:pt x="0" y="1"/>
                    </a:moveTo>
                    <a:cubicBezTo>
                      <a:pt x="1" y="1"/>
                      <a:pt x="3" y="0"/>
                      <a:pt x="4" y="1"/>
                    </a:cubicBezTo>
                    <a:cubicBezTo>
                      <a:pt x="5" y="4"/>
                      <a:pt x="6" y="8"/>
                      <a:pt x="8" y="11"/>
                    </a:cubicBezTo>
                    <a:cubicBezTo>
                      <a:pt x="5" y="12"/>
                      <a:pt x="4" y="10"/>
                      <a:pt x="2" y="9"/>
                    </a:cubicBezTo>
                    <a:cubicBezTo>
                      <a:pt x="1" y="7"/>
                      <a:pt x="1" y="4"/>
                      <a:pt x="0" y="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232">
                <a:extLst>
                  <a:ext uri="{FF2B5EF4-FFF2-40B4-BE49-F238E27FC236}">
                    <a16:creationId xmlns:a16="http://schemas.microsoft.com/office/drawing/2014/main" id="{07892636-9036-6A94-667E-88DC8AC15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8025" y="4570413"/>
                <a:ext cx="3175" cy="1588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CF9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233">
                <a:extLst>
                  <a:ext uri="{FF2B5EF4-FFF2-40B4-BE49-F238E27FC236}">
                    <a16:creationId xmlns:a16="http://schemas.microsoft.com/office/drawing/2014/main" id="{59AE7BCB-143A-44DB-B911-1885A18CE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835526"/>
                <a:ext cx="98425" cy="49213"/>
              </a:xfrm>
              <a:custGeom>
                <a:avLst/>
                <a:gdLst>
                  <a:gd name="T0" fmla="*/ 42 w 42"/>
                  <a:gd name="T1" fmla="*/ 18 h 26"/>
                  <a:gd name="T2" fmla="*/ 31 w 42"/>
                  <a:gd name="T3" fmla="*/ 26 h 26"/>
                  <a:gd name="T4" fmla="*/ 0 w 42"/>
                  <a:gd name="T5" fmla="*/ 0 h 26"/>
                  <a:gd name="T6" fmla="*/ 42 w 42"/>
                  <a:gd name="T7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26">
                    <a:moveTo>
                      <a:pt x="42" y="18"/>
                    </a:moveTo>
                    <a:cubicBezTo>
                      <a:pt x="37" y="19"/>
                      <a:pt x="33" y="21"/>
                      <a:pt x="31" y="26"/>
                    </a:cubicBezTo>
                    <a:cubicBezTo>
                      <a:pt x="15" y="25"/>
                      <a:pt x="1" y="12"/>
                      <a:pt x="0" y="0"/>
                    </a:cubicBezTo>
                    <a:cubicBezTo>
                      <a:pt x="14" y="7"/>
                      <a:pt x="28" y="11"/>
                      <a:pt x="42" y="18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234">
                <a:extLst>
                  <a:ext uri="{FF2B5EF4-FFF2-40B4-BE49-F238E27FC236}">
                    <a16:creationId xmlns:a16="http://schemas.microsoft.com/office/drawing/2014/main" id="{AA97E585-31DD-AC2D-B403-65718B7EA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5500" y="4913313"/>
                <a:ext cx="76200" cy="28575"/>
              </a:xfrm>
              <a:custGeom>
                <a:avLst/>
                <a:gdLst>
                  <a:gd name="T0" fmla="*/ 24 w 33"/>
                  <a:gd name="T1" fmla="*/ 2 h 15"/>
                  <a:gd name="T2" fmla="*/ 33 w 33"/>
                  <a:gd name="T3" fmla="*/ 15 h 15"/>
                  <a:gd name="T4" fmla="*/ 0 w 33"/>
                  <a:gd name="T5" fmla="*/ 2 h 15"/>
                  <a:gd name="T6" fmla="*/ 24 w 33"/>
                  <a:gd name="T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15">
                    <a:moveTo>
                      <a:pt x="24" y="2"/>
                    </a:moveTo>
                    <a:cubicBezTo>
                      <a:pt x="25" y="8"/>
                      <a:pt x="29" y="11"/>
                      <a:pt x="33" y="15"/>
                    </a:cubicBezTo>
                    <a:cubicBezTo>
                      <a:pt x="22" y="13"/>
                      <a:pt x="11" y="9"/>
                      <a:pt x="0" y="2"/>
                    </a:cubicBezTo>
                    <a:cubicBezTo>
                      <a:pt x="9" y="0"/>
                      <a:pt x="17" y="1"/>
                      <a:pt x="24" y="2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235">
                <a:extLst>
                  <a:ext uri="{FF2B5EF4-FFF2-40B4-BE49-F238E27FC236}">
                    <a16:creationId xmlns:a16="http://schemas.microsoft.com/office/drawing/2014/main" id="{99C19D64-272F-F528-F80B-C2607B88C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4826001"/>
                <a:ext cx="49213" cy="58738"/>
              </a:xfrm>
              <a:custGeom>
                <a:avLst/>
                <a:gdLst>
                  <a:gd name="T0" fmla="*/ 9 w 21"/>
                  <a:gd name="T1" fmla="*/ 31 h 31"/>
                  <a:gd name="T2" fmla="*/ 0 w 21"/>
                  <a:gd name="T3" fmla="*/ 21 h 31"/>
                  <a:gd name="T4" fmla="*/ 21 w 21"/>
                  <a:gd name="T5" fmla="*/ 0 h 31"/>
                  <a:gd name="T6" fmla="*/ 9 w 21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31">
                    <a:moveTo>
                      <a:pt x="9" y="31"/>
                    </a:moveTo>
                    <a:cubicBezTo>
                      <a:pt x="6" y="29"/>
                      <a:pt x="3" y="25"/>
                      <a:pt x="0" y="21"/>
                    </a:cubicBezTo>
                    <a:cubicBezTo>
                      <a:pt x="7" y="14"/>
                      <a:pt x="14" y="7"/>
                      <a:pt x="21" y="0"/>
                    </a:cubicBezTo>
                    <a:cubicBezTo>
                      <a:pt x="21" y="13"/>
                      <a:pt x="17" y="23"/>
                      <a:pt x="9" y="31"/>
                    </a:cubicBezTo>
                    <a:close/>
                  </a:path>
                </a:pathLst>
              </a:custGeom>
              <a:solidFill>
                <a:srgbClr val="577D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grpSp>
        <p:nvGrpSpPr>
          <p:cNvPr id="30" name="Grupo 29">
            <a:extLst>
              <a:ext uri="{FF2B5EF4-FFF2-40B4-BE49-F238E27FC236}">
                <a16:creationId xmlns:a16="http://schemas.microsoft.com/office/drawing/2014/main" id="{E3CA0679-C5FD-4E71-17D3-BEDBF913ED8D}"/>
              </a:ext>
            </a:extLst>
          </p:cNvPr>
          <p:cNvGrpSpPr/>
          <p:nvPr/>
        </p:nvGrpSpPr>
        <p:grpSpPr>
          <a:xfrm>
            <a:off x="493713" y="306388"/>
            <a:ext cx="4498975" cy="4514850"/>
            <a:chOff x="493713" y="306388"/>
            <a:chExt cx="4498975" cy="4514850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EBFF9B34-A0D5-8666-815B-818BED6A6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100" y="4605338"/>
              <a:ext cx="247650" cy="215900"/>
            </a:xfrm>
            <a:custGeom>
              <a:avLst/>
              <a:gdLst>
                <a:gd name="T0" fmla="*/ 1 w 46"/>
                <a:gd name="T1" fmla="*/ 40 h 40"/>
                <a:gd name="T2" fmla="*/ 13 w 46"/>
                <a:gd name="T3" fmla="*/ 0 h 40"/>
                <a:gd name="T4" fmla="*/ 17 w 46"/>
                <a:gd name="T5" fmla="*/ 4 h 40"/>
                <a:gd name="T6" fmla="*/ 13 w 46"/>
                <a:gd name="T7" fmla="*/ 22 h 40"/>
                <a:gd name="T8" fmla="*/ 46 w 46"/>
                <a:gd name="T9" fmla="*/ 16 h 40"/>
                <a:gd name="T10" fmla="*/ 23 w 46"/>
                <a:gd name="T11" fmla="*/ 36 h 40"/>
                <a:gd name="T12" fmla="*/ 5 w 46"/>
                <a:gd name="T13" fmla="*/ 40 h 40"/>
                <a:gd name="T14" fmla="*/ 1 w 46"/>
                <a:gd name="T1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0">
                  <a:moveTo>
                    <a:pt x="1" y="40"/>
                  </a:moveTo>
                  <a:cubicBezTo>
                    <a:pt x="0" y="25"/>
                    <a:pt x="7" y="13"/>
                    <a:pt x="13" y="0"/>
                  </a:cubicBezTo>
                  <a:cubicBezTo>
                    <a:pt x="15" y="0"/>
                    <a:pt x="16" y="3"/>
                    <a:pt x="17" y="4"/>
                  </a:cubicBezTo>
                  <a:cubicBezTo>
                    <a:pt x="16" y="10"/>
                    <a:pt x="14" y="15"/>
                    <a:pt x="13" y="22"/>
                  </a:cubicBezTo>
                  <a:cubicBezTo>
                    <a:pt x="24" y="23"/>
                    <a:pt x="33" y="14"/>
                    <a:pt x="46" y="16"/>
                  </a:cubicBezTo>
                  <a:cubicBezTo>
                    <a:pt x="43" y="29"/>
                    <a:pt x="37" y="37"/>
                    <a:pt x="23" y="36"/>
                  </a:cubicBezTo>
                  <a:cubicBezTo>
                    <a:pt x="16" y="36"/>
                    <a:pt x="9" y="32"/>
                    <a:pt x="5" y="40"/>
                  </a:cubicBezTo>
                  <a:cubicBezTo>
                    <a:pt x="4" y="40"/>
                    <a:pt x="2" y="40"/>
                    <a:pt x="1" y="40"/>
                  </a:cubicBezTo>
                  <a:close/>
                </a:path>
              </a:pathLst>
            </a:custGeom>
            <a:solidFill>
              <a:srgbClr val="5656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65E57A70-44B9-253B-D886-257E17201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50" y="306388"/>
              <a:ext cx="1271588" cy="996950"/>
            </a:xfrm>
            <a:custGeom>
              <a:avLst/>
              <a:gdLst>
                <a:gd name="T0" fmla="*/ 164 w 236"/>
                <a:gd name="T1" fmla="*/ 157 h 185"/>
                <a:gd name="T2" fmla="*/ 18 w 236"/>
                <a:gd name="T3" fmla="*/ 156 h 185"/>
                <a:gd name="T4" fmla="*/ 3 w 236"/>
                <a:gd name="T5" fmla="*/ 116 h 185"/>
                <a:gd name="T6" fmla="*/ 26 w 236"/>
                <a:gd name="T7" fmla="*/ 102 h 185"/>
                <a:gd name="T8" fmla="*/ 38 w 236"/>
                <a:gd name="T9" fmla="*/ 88 h 185"/>
                <a:gd name="T10" fmla="*/ 74 w 236"/>
                <a:gd name="T11" fmla="*/ 61 h 185"/>
                <a:gd name="T12" fmla="*/ 93 w 236"/>
                <a:gd name="T13" fmla="*/ 50 h 185"/>
                <a:gd name="T14" fmla="*/ 120 w 236"/>
                <a:gd name="T15" fmla="*/ 11 h 185"/>
                <a:gd name="T16" fmla="*/ 166 w 236"/>
                <a:gd name="T17" fmla="*/ 38 h 185"/>
                <a:gd name="T18" fmla="*/ 170 w 236"/>
                <a:gd name="T19" fmla="*/ 42 h 185"/>
                <a:gd name="T20" fmla="*/ 189 w 236"/>
                <a:gd name="T21" fmla="*/ 15 h 185"/>
                <a:gd name="T22" fmla="*/ 213 w 236"/>
                <a:gd name="T23" fmla="*/ 2 h 185"/>
                <a:gd name="T24" fmla="*/ 234 w 236"/>
                <a:gd name="T25" fmla="*/ 18 h 185"/>
                <a:gd name="T26" fmla="*/ 205 w 236"/>
                <a:gd name="T27" fmla="*/ 127 h 185"/>
                <a:gd name="T28" fmla="*/ 174 w 236"/>
                <a:gd name="T29" fmla="*/ 154 h 185"/>
                <a:gd name="T30" fmla="*/ 162 w 236"/>
                <a:gd name="T31" fmla="*/ 141 h 185"/>
                <a:gd name="T32" fmla="*/ 164 w 236"/>
                <a:gd name="T33" fmla="*/ 157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6" h="185">
                  <a:moveTo>
                    <a:pt x="164" y="157"/>
                  </a:moveTo>
                  <a:cubicBezTo>
                    <a:pt x="115" y="185"/>
                    <a:pt x="66" y="173"/>
                    <a:pt x="18" y="156"/>
                  </a:cubicBezTo>
                  <a:cubicBezTo>
                    <a:pt x="0" y="150"/>
                    <a:pt x="3" y="131"/>
                    <a:pt x="3" y="116"/>
                  </a:cubicBezTo>
                  <a:cubicBezTo>
                    <a:pt x="4" y="102"/>
                    <a:pt x="15" y="100"/>
                    <a:pt x="26" y="102"/>
                  </a:cubicBezTo>
                  <a:cubicBezTo>
                    <a:pt x="37" y="103"/>
                    <a:pt x="38" y="97"/>
                    <a:pt x="38" y="88"/>
                  </a:cubicBezTo>
                  <a:cubicBezTo>
                    <a:pt x="39" y="59"/>
                    <a:pt x="47" y="53"/>
                    <a:pt x="74" y="61"/>
                  </a:cubicBezTo>
                  <a:cubicBezTo>
                    <a:pt x="85" y="64"/>
                    <a:pt x="92" y="60"/>
                    <a:pt x="93" y="50"/>
                  </a:cubicBezTo>
                  <a:cubicBezTo>
                    <a:pt x="93" y="30"/>
                    <a:pt x="100" y="15"/>
                    <a:pt x="120" y="11"/>
                  </a:cubicBezTo>
                  <a:cubicBezTo>
                    <a:pt x="142" y="7"/>
                    <a:pt x="157" y="19"/>
                    <a:pt x="166" y="38"/>
                  </a:cubicBezTo>
                  <a:cubicBezTo>
                    <a:pt x="167" y="39"/>
                    <a:pt x="168" y="40"/>
                    <a:pt x="170" y="42"/>
                  </a:cubicBezTo>
                  <a:cubicBezTo>
                    <a:pt x="177" y="33"/>
                    <a:pt x="183" y="24"/>
                    <a:pt x="189" y="15"/>
                  </a:cubicBezTo>
                  <a:cubicBezTo>
                    <a:pt x="195" y="7"/>
                    <a:pt x="204" y="4"/>
                    <a:pt x="213" y="2"/>
                  </a:cubicBezTo>
                  <a:cubicBezTo>
                    <a:pt x="225" y="0"/>
                    <a:pt x="233" y="3"/>
                    <a:pt x="234" y="18"/>
                  </a:cubicBezTo>
                  <a:cubicBezTo>
                    <a:pt x="236" y="57"/>
                    <a:pt x="229" y="95"/>
                    <a:pt x="205" y="127"/>
                  </a:cubicBezTo>
                  <a:cubicBezTo>
                    <a:pt x="197" y="139"/>
                    <a:pt x="184" y="145"/>
                    <a:pt x="174" y="154"/>
                  </a:cubicBezTo>
                  <a:cubicBezTo>
                    <a:pt x="162" y="156"/>
                    <a:pt x="168" y="142"/>
                    <a:pt x="162" y="141"/>
                  </a:cubicBezTo>
                  <a:cubicBezTo>
                    <a:pt x="164" y="145"/>
                    <a:pt x="169" y="150"/>
                    <a:pt x="164" y="157"/>
                  </a:cubicBezTo>
                  <a:close/>
                </a:path>
              </a:pathLst>
            </a:custGeom>
            <a:solidFill>
              <a:srgbClr val="E1B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244B4822-251F-0987-5930-8D0251588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" y="1663700"/>
              <a:ext cx="1136650" cy="904875"/>
            </a:xfrm>
            <a:custGeom>
              <a:avLst/>
              <a:gdLst>
                <a:gd name="T0" fmla="*/ 90 w 211"/>
                <a:gd name="T1" fmla="*/ 161 h 168"/>
                <a:gd name="T2" fmla="*/ 31 w 211"/>
                <a:gd name="T3" fmla="*/ 140 h 168"/>
                <a:gd name="T4" fmla="*/ 1 w 211"/>
                <a:gd name="T5" fmla="*/ 55 h 168"/>
                <a:gd name="T6" fmla="*/ 54 w 211"/>
                <a:gd name="T7" fmla="*/ 25 h 168"/>
                <a:gd name="T8" fmla="*/ 79 w 211"/>
                <a:gd name="T9" fmla="*/ 21 h 168"/>
                <a:gd name="T10" fmla="*/ 112 w 211"/>
                <a:gd name="T11" fmla="*/ 14 h 168"/>
                <a:gd name="T12" fmla="*/ 147 w 211"/>
                <a:gd name="T13" fmla="*/ 15 h 168"/>
                <a:gd name="T14" fmla="*/ 160 w 211"/>
                <a:gd name="T15" fmla="*/ 11 h 168"/>
                <a:gd name="T16" fmla="*/ 209 w 211"/>
                <a:gd name="T17" fmla="*/ 46 h 168"/>
                <a:gd name="T18" fmla="*/ 102 w 211"/>
                <a:gd name="T19" fmla="*/ 154 h 168"/>
                <a:gd name="T20" fmla="*/ 98 w 211"/>
                <a:gd name="T21" fmla="*/ 141 h 168"/>
                <a:gd name="T22" fmla="*/ 93 w 211"/>
                <a:gd name="T23" fmla="*/ 157 h 168"/>
                <a:gd name="T24" fmla="*/ 90 w 211"/>
                <a:gd name="T25" fmla="*/ 16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1" h="168">
                  <a:moveTo>
                    <a:pt x="90" y="161"/>
                  </a:moveTo>
                  <a:cubicBezTo>
                    <a:pt x="65" y="168"/>
                    <a:pt x="46" y="160"/>
                    <a:pt x="31" y="140"/>
                  </a:cubicBezTo>
                  <a:cubicBezTo>
                    <a:pt x="12" y="114"/>
                    <a:pt x="0" y="88"/>
                    <a:pt x="1" y="55"/>
                  </a:cubicBezTo>
                  <a:cubicBezTo>
                    <a:pt x="2" y="22"/>
                    <a:pt x="25" y="9"/>
                    <a:pt x="54" y="25"/>
                  </a:cubicBezTo>
                  <a:cubicBezTo>
                    <a:pt x="64" y="30"/>
                    <a:pt x="70" y="38"/>
                    <a:pt x="79" y="21"/>
                  </a:cubicBezTo>
                  <a:cubicBezTo>
                    <a:pt x="85" y="9"/>
                    <a:pt x="100" y="6"/>
                    <a:pt x="112" y="14"/>
                  </a:cubicBezTo>
                  <a:cubicBezTo>
                    <a:pt x="124" y="20"/>
                    <a:pt x="135" y="20"/>
                    <a:pt x="147" y="15"/>
                  </a:cubicBezTo>
                  <a:cubicBezTo>
                    <a:pt x="151" y="13"/>
                    <a:pt x="155" y="12"/>
                    <a:pt x="160" y="11"/>
                  </a:cubicBezTo>
                  <a:cubicBezTo>
                    <a:pt x="195" y="0"/>
                    <a:pt x="208" y="9"/>
                    <a:pt x="209" y="46"/>
                  </a:cubicBezTo>
                  <a:cubicBezTo>
                    <a:pt x="211" y="99"/>
                    <a:pt x="156" y="154"/>
                    <a:pt x="102" y="154"/>
                  </a:cubicBezTo>
                  <a:cubicBezTo>
                    <a:pt x="99" y="150"/>
                    <a:pt x="97" y="147"/>
                    <a:pt x="98" y="141"/>
                  </a:cubicBezTo>
                  <a:cubicBezTo>
                    <a:pt x="96" y="147"/>
                    <a:pt x="95" y="152"/>
                    <a:pt x="93" y="157"/>
                  </a:cubicBezTo>
                  <a:cubicBezTo>
                    <a:pt x="93" y="159"/>
                    <a:pt x="91" y="160"/>
                    <a:pt x="90" y="161"/>
                  </a:cubicBezTo>
                  <a:close/>
                </a:path>
              </a:pathLst>
            </a:custGeom>
            <a:solidFill>
              <a:srgbClr val="E1B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9102668F-CBA6-0154-53B1-8935D5F93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1125538"/>
              <a:ext cx="985838" cy="754063"/>
            </a:xfrm>
            <a:custGeom>
              <a:avLst/>
              <a:gdLst>
                <a:gd name="T0" fmla="*/ 77 w 183"/>
                <a:gd name="T1" fmla="*/ 134 h 140"/>
                <a:gd name="T2" fmla="*/ 29 w 183"/>
                <a:gd name="T3" fmla="*/ 119 h 140"/>
                <a:gd name="T4" fmla="*/ 2 w 183"/>
                <a:gd name="T5" fmla="*/ 44 h 140"/>
                <a:gd name="T6" fmla="*/ 48 w 183"/>
                <a:gd name="T7" fmla="*/ 19 h 140"/>
                <a:gd name="T8" fmla="*/ 68 w 183"/>
                <a:gd name="T9" fmla="*/ 15 h 140"/>
                <a:gd name="T10" fmla="*/ 91 w 183"/>
                <a:gd name="T11" fmla="*/ 7 h 140"/>
                <a:gd name="T12" fmla="*/ 144 w 183"/>
                <a:gd name="T13" fmla="*/ 5 h 140"/>
                <a:gd name="T14" fmla="*/ 177 w 183"/>
                <a:gd name="T15" fmla="*/ 26 h 140"/>
                <a:gd name="T16" fmla="*/ 130 w 183"/>
                <a:gd name="T17" fmla="*/ 114 h 140"/>
                <a:gd name="T18" fmla="*/ 87 w 183"/>
                <a:gd name="T19" fmla="*/ 129 h 140"/>
                <a:gd name="T20" fmla="*/ 83 w 183"/>
                <a:gd name="T21" fmla="*/ 117 h 140"/>
                <a:gd name="T22" fmla="*/ 77 w 183"/>
                <a:gd name="T23" fmla="*/ 13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3" h="140">
                  <a:moveTo>
                    <a:pt x="77" y="134"/>
                  </a:moveTo>
                  <a:cubicBezTo>
                    <a:pt x="58" y="140"/>
                    <a:pt x="42" y="135"/>
                    <a:pt x="29" y="119"/>
                  </a:cubicBezTo>
                  <a:cubicBezTo>
                    <a:pt x="12" y="97"/>
                    <a:pt x="0" y="73"/>
                    <a:pt x="2" y="44"/>
                  </a:cubicBezTo>
                  <a:cubicBezTo>
                    <a:pt x="3" y="16"/>
                    <a:pt x="23" y="4"/>
                    <a:pt x="48" y="19"/>
                  </a:cubicBezTo>
                  <a:cubicBezTo>
                    <a:pt x="58" y="24"/>
                    <a:pt x="63" y="25"/>
                    <a:pt x="68" y="15"/>
                  </a:cubicBezTo>
                  <a:cubicBezTo>
                    <a:pt x="73" y="5"/>
                    <a:pt x="84" y="3"/>
                    <a:pt x="91" y="7"/>
                  </a:cubicBezTo>
                  <a:cubicBezTo>
                    <a:pt x="110" y="20"/>
                    <a:pt x="126" y="8"/>
                    <a:pt x="144" y="5"/>
                  </a:cubicBezTo>
                  <a:cubicBezTo>
                    <a:pt x="167" y="0"/>
                    <a:pt x="172" y="3"/>
                    <a:pt x="177" y="26"/>
                  </a:cubicBezTo>
                  <a:cubicBezTo>
                    <a:pt x="183" y="61"/>
                    <a:pt x="164" y="97"/>
                    <a:pt x="130" y="114"/>
                  </a:cubicBezTo>
                  <a:cubicBezTo>
                    <a:pt x="116" y="121"/>
                    <a:pt x="103" y="129"/>
                    <a:pt x="87" y="129"/>
                  </a:cubicBezTo>
                  <a:cubicBezTo>
                    <a:pt x="82" y="126"/>
                    <a:pt x="83" y="121"/>
                    <a:pt x="83" y="117"/>
                  </a:cubicBezTo>
                  <a:cubicBezTo>
                    <a:pt x="82" y="123"/>
                    <a:pt x="85" y="130"/>
                    <a:pt x="77" y="134"/>
                  </a:cubicBezTo>
                  <a:close/>
                </a:path>
              </a:pathLst>
            </a:custGeom>
            <a:solidFill>
              <a:srgbClr val="E1BB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368CD667-68FF-E28F-D965-0434BD90F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038" y="3473450"/>
              <a:ext cx="796925" cy="722313"/>
            </a:xfrm>
            <a:custGeom>
              <a:avLst/>
              <a:gdLst>
                <a:gd name="T0" fmla="*/ 23 w 148"/>
                <a:gd name="T1" fmla="*/ 122 h 134"/>
                <a:gd name="T2" fmla="*/ 11 w 148"/>
                <a:gd name="T3" fmla="*/ 109 h 134"/>
                <a:gd name="T4" fmla="*/ 7 w 148"/>
                <a:gd name="T5" fmla="*/ 20 h 134"/>
                <a:gd name="T6" fmla="*/ 25 w 148"/>
                <a:gd name="T7" fmla="*/ 1 h 134"/>
                <a:gd name="T8" fmla="*/ 47 w 148"/>
                <a:gd name="T9" fmla="*/ 15 h 134"/>
                <a:gd name="T10" fmla="*/ 56 w 148"/>
                <a:gd name="T11" fmla="*/ 34 h 134"/>
                <a:gd name="T12" fmla="*/ 75 w 148"/>
                <a:gd name="T13" fmla="*/ 50 h 134"/>
                <a:gd name="T14" fmla="*/ 92 w 148"/>
                <a:gd name="T15" fmla="*/ 63 h 134"/>
                <a:gd name="T16" fmla="*/ 112 w 148"/>
                <a:gd name="T17" fmla="*/ 79 h 134"/>
                <a:gd name="T18" fmla="*/ 134 w 148"/>
                <a:gd name="T19" fmla="*/ 80 h 134"/>
                <a:gd name="T20" fmla="*/ 140 w 148"/>
                <a:gd name="T21" fmla="*/ 102 h 134"/>
                <a:gd name="T22" fmla="*/ 35 w 148"/>
                <a:gd name="T23" fmla="*/ 125 h 134"/>
                <a:gd name="T24" fmla="*/ 36 w 148"/>
                <a:gd name="T25" fmla="*/ 110 h 134"/>
                <a:gd name="T26" fmla="*/ 23 w 148"/>
                <a:gd name="T27" fmla="*/ 1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8" h="134">
                  <a:moveTo>
                    <a:pt x="23" y="122"/>
                  </a:moveTo>
                  <a:cubicBezTo>
                    <a:pt x="17" y="119"/>
                    <a:pt x="13" y="115"/>
                    <a:pt x="11" y="109"/>
                  </a:cubicBezTo>
                  <a:cubicBezTo>
                    <a:pt x="4" y="80"/>
                    <a:pt x="0" y="50"/>
                    <a:pt x="7" y="20"/>
                  </a:cubicBezTo>
                  <a:cubicBezTo>
                    <a:pt x="10" y="11"/>
                    <a:pt x="14" y="3"/>
                    <a:pt x="25" y="1"/>
                  </a:cubicBezTo>
                  <a:cubicBezTo>
                    <a:pt x="36" y="0"/>
                    <a:pt x="43" y="6"/>
                    <a:pt x="47" y="15"/>
                  </a:cubicBezTo>
                  <a:cubicBezTo>
                    <a:pt x="51" y="21"/>
                    <a:pt x="55" y="28"/>
                    <a:pt x="56" y="34"/>
                  </a:cubicBezTo>
                  <a:cubicBezTo>
                    <a:pt x="58" y="46"/>
                    <a:pt x="62" y="52"/>
                    <a:pt x="75" y="50"/>
                  </a:cubicBezTo>
                  <a:cubicBezTo>
                    <a:pt x="84" y="49"/>
                    <a:pt x="92" y="53"/>
                    <a:pt x="92" y="63"/>
                  </a:cubicBezTo>
                  <a:cubicBezTo>
                    <a:pt x="92" y="77"/>
                    <a:pt x="101" y="79"/>
                    <a:pt x="112" y="79"/>
                  </a:cubicBezTo>
                  <a:cubicBezTo>
                    <a:pt x="119" y="79"/>
                    <a:pt x="127" y="78"/>
                    <a:pt x="134" y="80"/>
                  </a:cubicBezTo>
                  <a:cubicBezTo>
                    <a:pt x="145" y="84"/>
                    <a:pt x="148" y="92"/>
                    <a:pt x="140" y="102"/>
                  </a:cubicBezTo>
                  <a:cubicBezTo>
                    <a:pt x="127" y="119"/>
                    <a:pt x="57" y="134"/>
                    <a:pt x="35" y="125"/>
                  </a:cubicBezTo>
                  <a:cubicBezTo>
                    <a:pt x="31" y="120"/>
                    <a:pt x="33" y="115"/>
                    <a:pt x="36" y="110"/>
                  </a:cubicBezTo>
                  <a:cubicBezTo>
                    <a:pt x="32" y="114"/>
                    <a:pt x="31" y="122"/>
                    <a:pt x="23" y="122"/>
                  </a:cubicBezTo>
                  <a:close/>
                </a:path>
              </a:pathLst>
            </a:custGeom>
            <a:solidFill>
              <a:srgbClr val="E0BB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FC018D8C-1496-801A-FDAA-7DBEE4ED9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4006850"/>
              <a:ext cx="828675" cy="620713"/>
            </a:xfrm>
            <a:custGeom>
              <a:avLst/>
              <a:gdLst>
                <a:gd name="T0" fmla="*/ 117 w 154"/>
                <a:gd name="T1" fmla="*/ 115 h 115"/>
                <a:gd name="T2" fmla="*/ 113 w 154"/>
                <a:gd name="T3" fmla="*/ 111 h 115"/>
                <a:gd name="T4" fmla="*/ 101 w 154"/>
                <a:gd name="T5" fmla="*/ 87 h 115"/>
                <a:gd name="T6" fmla="*/ 55 w 154"/>
                <a:gd name="T7" fmla="*/ 75 h 115"/>
                <a:gd name="T8" fmla="*/ 2 w 154"/>
                <a:gd name="T9" fmla="*/ 33 h 115"/>
                <a:gd name="T10" fmla="*/ 66 w 154"/>
                <a:gd name="T11" fmla="*/ 3 h 115"/>
                <a:gd name="T12" fmla="*/ 91 w 154"/>
                <a:gd name="T13" fmla="*/ 19 h 115"/>
                <a:gd name="T14" fmla="*/ 127 w 154"/>
                <a:gd name="T15" fmla="*/ 71 h 115"/>
                <a:gd name="T16" fmla="*/ 147 w 154"/>
                <a:gd name="T17" fmla="*/ 30 h 115"/>
                <a:gd name="T18" fmla="*/ 154 w 154"/>
                <a:gd name="T19" fmla="*/ 31 h 115"/>
                <a:gd name="T20" fmla="*/ 117 w 154"/>
                <a:gd name="T2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" h="115">
                  <a:moveTo>
                    <a:pt x="117" y="115"/>
                  </a:moveTo>
                  <a:cubicBezTo>
                    <a:pt x="116" y="114"/>
                    <a:pt x="114" y="112"/>
                    <a:pt x="113" y="111"/>
                  </a:cubicBezTo>
                  <a:cubicBezTo>
                    <a:pt x="117" y="99"/>
                    <a:pt x="114" y="91"/>
                    <a:pt x="101" y="87"/>
                  </a:cubicBezTo>
                  <a:cubicBezTo>
                    <a:pt x="86" y="83"/>
                    <a:pt x="71" y="76"/>
                    <a:pt x="55" y="75"/>
                  </a:cubicBezTo>
                  <a:cubicBezTo>
                    <a:pt x="31" y="72"/>
                    <a:pt x="0" y="47"/>
                    <a:pt x="2" y="33"/>
                  </a:cubicBezTo>
                  <a:cubicBezTo>
                    <a:pt x="4" y="20"/>
                    <a:pt x="46" y="0"/>
                    <a:pt x="66" y="3"/>
                  </a:cubicBezTo>
                  <a:cubicBezTo>
                    <a:pt x="77" y="4"/>
                    <a:pt x="84" y="11"/>
                    <a:pt x="91" y="19"/>
                  </a:cubicBezTo>
                  <a:cubicBezTo>
                    <a:pt x="104" y="34"/>
                    <a:pt x="116" y="51"/>
                    <a:pt x="127" y="71"/>
                  </a:cubicBezTo>
                  <a:cubicBezTo>
                    <a:pt x="134" y="57"/>
                    <a:pt x="141" y="43"/>
                    <a:pt x="147" y="30"/>
                  </a:cubicBezTo>
                  <a:cubicBezTo>
                    <a:pt x="150" y="29"/>
                    <a:pt x="152" y="29"/>
                    <a:pt x="154" y="31"/>
                  </a:cubicBezTo>
                  <a:cubicBezTo>
                    <a:pt x="141" y="59"/>
                    <a:pt x="129" y="87"/>
                    <a:pt x="117" y="115"/>
                  </a:cubicBezTo>
                  <a:close/>
                </a:path>
              </a:pathLst>
            </a:custGeom>
            <a:solidFill>
              <a:srgbClr val="4F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57DFD5A4-305E-0405-929C-3195C1394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675" y="711200"/>
              <a:ext cx="382588" cy="1335088"/>
            </a:xfrm>
            <a:custGeom>
              <a:avLst/>
              <a:gdLst>
                <a:gd name="T0" fmla="*/ 11 w 71"/>
                <a:gd name="T1" fmla="*/ 195 h 248"/>
                <a:gd name="T2" fmla="*/ 69 w 71"/>
                <a:gd name="T3" fmla="*/ 0 h 248"/>
                <a:gd name="T4" fmla="*/ 12 w 71"/>
                <a:gd name="T5" fmla="*/ 248 h 248"/>
                <a:gd name="T6" fmla="*/ 2 w 71"/>
                <a:gd name="T7" fmla="*/ 205 h 248"/>
                <a:gd name="T8" fmla="*/ 11 w 71"/>
                <a:gd name="T9" fmla="*/ 19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248">
                  <a:moveTo>
                    <a:pt x="11" y="195"/>
                  </a:moveTo>
                  <a:cubicBezTo>
                    <a:pt x="14" y="125"/>
                    <a:pt x="20" y="56"/>
                    <a:pt x="69" y="0"/>
                  </a:cubicBezTo>
                  <a:cubicBezTo>
                    <a:pt x="71" y="86"/>
                    <a:pt x="39" y="165"/>
                    <a:pt x="12" y="248"/>
                  </a:cubicBezTo>
                  <a:cubicBezTo>
                    <a:pt x="5" y="233"/>
                    <a:pt x="5" y="218"/>
                    <a:pt x="2" y="205"/>
                  </a:cubicBezTo>
                  <a:cubicBezTo>
                    <a:pt x="0" y="196"/>
                    <a:pt x="10" y="200"/>
                    <a:pt x="11" y="195"/>
                  </a:cubicBezTo>
                  <a:close/>
                </a:path>
              </a:pathLst>
            </a:custGeom>
            <a:solidFill>
              <a:srgbClr val="515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06B1B61B-9902-91C1-0182-62C818ACC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8225" y="2478088"/>
              <a:ext cx="787400" cy="392113"/>
            </a:xfrm>
            <a:custGeom>
              <a:avLst/>
              <a:gdLst>
                <a:gd name="T0" fmla="*/ 7 w 146"/>
                <a:gd name="T1" fmla="*/ 10 h 73"/>
                <a:gd name="T2" fmla="*/ 8 w 146"/>
                <a:gd name="T3" fmla="*/ 6 h 73"/>
                <a:gd name="T4" fmla="*/ 16 w 146"/>
                <a:gd name="T5" fmla="*/ 4 h 73"/>
                <a:gd name="T6" fmla="*/ 12 w 146"/>
                <a:gd name="T7" fmla="*/ 48 h 73"/>
                <a:gd name="T8" fmla="*/ 124 w 146"/>
                <a:gd name="T9" fmla="*/ 6 h 73"/>
                <a:gd name="T10" fmla="*/ 141 w 146"/>
                <a:gd name="T11" fmla="*/ 7 h 73"/>
                <a:gd name="T12" fmla="*/ 138 w 146"/>
                <a:gd name="T13" fmla="*/ 23 h 73"/>
                <a:gd name="T14" fmla="*/ 79 w 146"/>
                <a:gd name="T15" fmla="*/ 63 h 73"/>
                <a:gd name="T16" fmla="*/ 25 w 146"/>
                <a:gd name="T17" fmla="*/ 63 h 73"/>
                <a:gd name="T18" fmla="*/ 7 w 146"/>
                <a:gd name="T19" fmla="*/ 73 h 73"/>
                <a:gd name="T20" fmla="*/ 7 w 146"/>
                <a:gd name="T21" fmla="*/ 1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73">
                  <a:moveTo>
                    <a:pt x="7" y="10"/>
                  </a:moveTo>
                  <a:cubicBezTo>
                    <a:pt x="7" y="9"/>
                    <a:pt x="8" y="8"/>
                    <a:pt x="8" y="6"/>
                  </a:cubicBezTo>
                  <a:cubicBezTo>
                    <a:pt x="10" y="4"/>
                    <a:pt x="12" y="0"/>
                    <a:pt x="16" y="4"/>
                  </a:cubicBezTo>
                  <a:cubicBezTo>
                    <a:pt x="15" y="18"/>
                    <a:pt x="14" y="32"/>
                    <a:pt x="12" y="48"/>
                  </a:cubicBezTo>
                  <a:cubicBezTo>
                    <a:pt x="50" y="29"/>
                    <a:pt x="86" y="16"/>
                    <a:pt x="124" y="6"/>
                  </a:cubicBezTo>
                  <a:cubicBezTo>
                    <a:pt x="130" y="5"/>
                    <a:pt x="136" y="1"/>
                    <a:pt x="141" y="7"/>
                  </a:cubicBezTo>
                  <a:cubicBezTo>
                    <a:pt x="146" y="13"/>
                    <a:pt x="141" y="18"/>
                    <a:pt x="138" y="23"/>
                  </a:cubicBezTo>
                  <a:cubicBezTo>
                    <a:pt x="126" y="48"/>
                    <a:pt x="107" y="63"/>
                    <a:pt x="79" y="63"/>
                  </a:cubicBezTo>
                  <a:cubicBezTo>
                    <a:pt x="61" y="63"/>
                    <a:pt x="43" y="63"/>
                    <a:pt x="25" y="63"/>
                  </a:cubicBezTo>
                  <a:cubicBezTo>
                    <a:pt x="18" y="63"/>
                    <a:pt x="10" y="61"/>
                    <a:pt x="7" y="73"/>
                  </a:cubicBezTo>
                  <a:cubicBezTo>
                    <a:pt x="0" y="50"/>
                    <a:pt x="9" y="30"/>
                    <a:pt x="7" y="10"/>
                  </a:cubicBezTo>
                  <a:close/>
                </a:path>
              </a:pathLst>
            </a:custGeom>
            <a:solidFill>
              <a:srgbClr val="4F4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890F7741-19CC-02FD-89A5-9238CCE3C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3086100"/>
              <a:ext cx="673100" cy="927100"/>
            </a:xfrm>
            <a:custGeom>
              <a:avLst/>
              <a:gdLst>
                <a:gd name="T0" fmla="*/ 40 w 125"/>
                <a:gd name="T1" fmla="*/ 3 h 172"/>
                <a:gd name="T2" fmla="*/ 48 w 125"/>
                <a:gd name="T3" fmla="*/ 2 h 172"/>
                <a:gd name="T4" fmla="*/ 53 w 125"/>
                <a:gd name="T5" fmla="*/ 3 h 172"/>
                <a:gd name="T6" fmla="*/ 52 w 125"/>
                <a:gd name="T7" fmla="*/ 14 h 172"/>
                <a:gd name="T8" fmla="*/ 79 w 125"/>
                <a:gd name="T9" fmla="*/ 50 h 172"/>
                <a:gd name="T10" fmla="*/ 115 w 125"/>
                <a:gd name="T11" fmla="*/ 69 h 172"/>
                <a:gd name="T12" fmla="*/ 107 w 125"/>
                <a:gd name="T13" fmla="*/ 93 h 172"/>
                <a:gd name="T14" fmla="*/ 48 w 125"/>
                <a:gd name="T15" fmla="*/ 64 h 172"/>
                <a:gd name="T16" fmla="*/ 35 w 125"/>
                <a:gd name="T17" fmla="*/ 172 h 172"/>
                <a:gd name="T18" fmla="*/ 29 w 125"/>
                <a:gd name="T19" fmla="*/ 172 h 172"/>
                <a:gd name="T20" fmla="*/ 37 w 125"/>
                <a:gd name="T21" fmla="*/ 91 h 172"/>
                <a:gd name="T22" fmla="*/ 40 w 125"/>
                <a:gd name="T23" fmla="*/ 75 h 172"/>
                <a:gd name="T24" fmla="*/ 21 w 125"/>
                <a:gd name="T25" fmla="*/ 56 h 172"/>
                <a:gd name="T26" fmla="*/ 3 w 125"/>
                <a:gd name="T27" fmla="*/ 51 h 172"/>
                <a:gd name="T28" fmla="*/ 2 w 125"/>
                <a:gd name="T29" fmla="*/ 42 h 172"/>
                <a:gd name="T30" fmla="*/ 20 w 125"/>
                <a:gd name="T31" fmla="*/ 37 h 172"/>
                <a:gd name="T32" fmla="*/ 45 w 125"/>
                <a:gd name="T33" fmla="*/ 20 h 172"/>
                <a:gd name="T34" fmla="*/ 23 w 125"/>
                <a:gd name="T35" fmla="*/ 7 h 172"/>
                <a:gd name="T36" fmla="*/ 40 w 125"/>
                <a:gd name="T37" fmla="*/ 3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72">
                  <a:moveTo>
                    <a:pt x="40" y="3"/>
                  </a:moveTo>
                  <a:cubicBezTo>
                    <a:pt x="43" y="3"/>
                    <a:pt x="46" y="2"/>
                    <a:pt x="48" y="2"/>
                  </a:cubicBezTo>
                  <a:cubicBezTo>
                    <a:pt x="50" y="1"/>
                    <a:pt x="52" y="1"/>
                    <a:pt x="53" y="3"/>
                  </a:cubicBezTo>
                  <a:cubicBezTo>
                    <a:pt x="53" y="7"/>
                    <a:pt x="52" y="10"/>
                    <a:pt x="52" y="14"/>
                  </a:cubicBezTo>
                  <a:cubicBezTo>
                    <a:pt x="50" y="43"/>
                    <a:pt x="50" y="44"/>
                    <a:pt x="79" y="50"/>
                  </a:cubicBezTo>
                  <a:cubicBezTo>
                    <a:pt x="93" y="53"/>
                    <a:pt x="106" y="58"/>
                    <a:pt x="115" y="69"/>
                  </a:cubicBezTo>
                  <a:cubicBezTo>
                    <a:pt x="125" y="82"/>
                    <a:pt x="122" y="90"/>
                    <a:pt x="107" y="93"/>
                  </a:cubicBezTo>
                  <a:cubicBezTo>
                    <a:pt x="82" y="98"/>
                    <a:pt x="65" y="86"/>
                    <a:pt x="48" y="64"/>
                  </a:cubicBezTo>
                  <a:cubicBezTo>
                    <a:pt x="44" y="103"/>
                    <a:pt x="39" y="138"/>
                    <a:pt x="35" y="172"/>
                  </a:cubicBezTo>
                  <a:cubicBezTo>
                    <a:pt x="33" y="172"/>
                    <a:pt x="31" y="172"/>
                    <a:pt x="29" y="172"/>
                  </a:cubicBezTo>
                  <a:cubicBezTo>
                    <a:pt x="32" y="145"/>
                    <a:pt x="35" y="118"/>
                    <a:pt x="37" y="91"/>
                  </a:cubicBezTo>
                  <a:cubicBezTo>
                    <a:pt x="38" y="86"/>
                    <a:pt x="39" y="80"/>
                    <a:pt x="40" y="75"/>
                  </a:cubicBezTo>
                  <a:cubicBezTo>
                    <a:pt x="42" y="60"/>
                    <a:pt x="44" y="47"/>
                    <a:pt x="21" y="56"/>
                  </a:cubicBezTo>
                  <a:cubicBezTo>
                    <a:pt x="14" y="59"/>
                    <a:pt x="8" y="57"/>
                    <a:pt x="3" y="51"/>
                  </a:cubicBezTo>
                  <a:cubicBezTo>
                    <a:pt x="1" y="48"/>
                    <a:pt x="0" y="45"/>
                    <a:pt x="2" y="42"/>
                  </a:cubicBezTo>
                  <a:cubicBezTo>
                    <a:pt x="6" y="35"/>
                    <a:pt x="14" y="36"/>
                    <a:pt x="20" y="37"/>
                  </a:cubicBezTo>
                  <a:cubicBezTo>
                    <a:pt x="36" y="41"/>
                    <a:pt x="47" y="41"/>
                    <a:pt x="45" y="20"/>
                  </a:cubicBezTo>
                  <a:cubicBezTo>
                    <a:pt x="44" y="2"/>
                    <a:pt x="29" y="13"/>
                    <a:pt x="23" y="7"/>
                  </a:cubicBezTo>
                  <a:cubicBezTo>
                    <a:pt x="27" y="0"/>
                    <a:pt x="34" y="2"/>
                    <a:pt x="40" y="3"/>
                  </a:cubicBezTo>
                  <a:close/>
                </a:path>
              </a:pathLst>
            </a:custGeom>
            <a:solidFill>
              <a:srgbClr val="515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FC9F200E-4F3D-613A-48AA-C295AE9A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238" y="1804988"/>
              <a:ext cx="679450" cy="387350"/>
            </a:xfrm>
            <a:custGeom>
              <a:avLst/>
              <a:gdLst>
                <a:gd name="T0" fmla="*/ 6 w 126"/>
                <a:gd name="T1" fmla="*/ 55 h 72"/>
                <a:gd name="T2" fmla="*/ 8 w 126"/>
                <a:gd name="T3" fmla="*/ 33 h 72"/>
                <a:gd name="T4" fmla="*/ 18 w 126"/>
                <a:gd name="T5" fmla="*/ 38 h 72"/>
                <a:gd name="T6" fmla="*/ 107 w 126"/>
                <a:gd name="T7" fmla="*/ 5 h 72"/>
                <a:gd name="T8" fmla="*/ 122 w 126"/>
                <a:gd name="T9" fmla="*/ 5 h 72"/>
                <a:gd name="T10" fmla="*/ 119 w 126"/>
                <a:gd name="T11" fmla="*/ 22 h 72"/>
                <a:gd name="T12" fmla="*/ 72 w 126"/>
                <a:gd name="T13" fmla="*/ 53 h 72"/>
                <a:gd name="T14" fmla="*/ 32 w 126"/>
                <a:gd name="T15" fmla="*/ 53 h 72"/>
                <a:gd name="T16" fmla="*/ 10 w 126"/>
                <a:gd name="T17" fmla="*/ 72 h 72"/>
                <a:gd name="T18" fmla="*/ 6 w 126"/>
                <a:gd name="T19" fmla="*/ 5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6" h="72">
                  <a:moveTo>
                    <a:pt x="6" y="55"/>
                  </a:moveTo>
                  <a:cubicBezTo>
                    <a:pt x="7" y="48"/>
                    <a:pt x="7" y="40"/>
                    <a:pt x="8" y="33"/>
                  </a:cubicBezTo>
                  <a:cubicBezTo>
                    <a:pt x="13" y="31"/>
                    <a:pt x="13" y="39"/>
                    <a:pt x="18" y="38"/>
                  </a:cubicBezTo>
                  <a:cubicBezTo>
                    <a:pt x="46" y="23"/>
                    <a:pt x="76" y="13"/>
                    <a:pt x="107" y="5"/>
                  </a:cubicBezTo>
                  <a:cubicBezTo>
                    <a:pt x="112" y="3"/>
                    <a:pt x="118" y="0"/>
                    <a:pt x="122" y="5"/>
                  </a:cubicBezTo>
                  <a:cubicBezTo>
                    <a:pt x="126" y="11"/>
                    <a:pt x="122" y="16"/>
                    <a:pt x="119" y="22"/>
                  </a:cubicBezTo>
                  <a:cubicBezTo>
                    <a:pt x="109" y="41"/>
                    <a:pt x="94" y="52"/>
                    <a:pt x="72" y="53"/>
                  </a:cubicBezTo>
                  <a:cubicBezTo>
                    <a:pt x="59" y="53"/>
                    <a:pt x="45" y="54"/>
                    <a:pt x="32" y="53"/>
                  </a:cubicBezTo>
                  <a:cubicBezTo>
                    <a:pt x="16" y="50"/>
                    <a:pt x="9" y="56"/>
                    <a:pt x="10" y="72"/>
                  </a:cubicBezTo>
                  <a:cubicBezTo>
                    <a:pt x="0" y="68"/>
                    <a:pt x="6" y="61"/>
                    <a:pt x="6" y="55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F5759F90-2D2C-F19F-F09F-C8860B9B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3" y="2757488"/>
              <a:ext cx="496888" cy="371475"/>
            </a:xfrm>
            <a:custGeom>
              <a:avLst/>
              <a:gdLst>
                <a:gd name="T0" fmla="*/ 92 w 92"/>
                <a:gd name="T1" fmla="*/ 64 h 69"/>
                <a:gd name="T2" fmla="*/ 75 w 92"/>
                <a:gd name="T3" fmla="*/ 68 h 69"/>
                <a:gd name="T4" fmla="*/ 15 w 92"/>
                <a:gd name="T5" fmla="*/ 48 h 69"/>
                <a:gd name="T6" fmla="*/ 2 w 92"/>
                <a:gd name="T7" fmla="*/ 27 h 69"/>
                <a:gd name="T8" fmla="*/ 10 w 92"/>
                <a:gd name="T9" fmla="*/ 6 h 69"/>
                <a:gd name="T10" fmla="*/ 30 w 92"/>
                <a:gd name="T11" fmla="*/ 8 h 69"/>
                <a:gd name="T12" fmla="*/ 92 w 92"/>
                <a:gd name="T13" fmla="*/ 6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69">
                  <a:moveTo>
                    <a:pt x="92" y="64"/>
                  </a:moveTo>
                  <a:cubicBezTo>
                    <a:pt x="87" y="69"/>
                    <a:pt x="81" y="67"/>
                    <a:pt x="75" y="68"/>
                  </a:cubicBezTo>
                  <a:cubicBezTo>
                    <a:pt x="53" y="68"/>
                    <a:pt x="33" y="61"/>
                    <a:pt x="15" y="48"/>
                  </a:cubicBezTo>
                  <a:cubicBezTo>
                    <a:pt x="8" y="43"/>
                    <a:pt x="3" y="36"/>
                    <a:pt x="2" y="27"/>
                  </a:cubicBezTo>
                  <a:cubicBezTo>
                    <a:pt x="0" y="19"/>
                    <a:pt x="4" y="12"/>
                    <a:pt x="10" y="6"/>
                  </a:cubicBezTo>
                  <a:cubicBezTo>
                    <a:pt x="17" y="0"/>
                    <a:pt x="24" y="4"/>
                    <a:pt x="30" y="8"/>
                  </a:cubicBezTo>
                  <a:cubicBezTo>
                    <a:pt x="53" y="24"/>
                    <a:pt x="72" y="44"/>
                    <a:pt x="92" y="64"/>
                  </a:cubicBezTo>
                  <a:close/>
                </a:path>
              </a:pathLst>
            </a:custGeom>
            <a:solidFill>
              <a:srgbClr val="505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463FA3F6-EAC7-2F5D-C761-0B2262ED2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438" y="1174750"/>
              <a:ext cx="592138" cy="376238"/>
            </a:xfrm>
            <a:custGeom>
              <a:avLst/>
              <a:gdLst>
                <a:gd name="T0" fmla="*/ 85 w 110"/>
                <a:gd name="T1" fmla="*/ 1 h 70"/>
                <a:gd name="T2" fmla="*/ 109 w 110"/>
                <a:gd name="T3" fmla="*/ 65 h 70"/>
                <a:gd name="T4" fmla="*/ 105 w 110"/>
                <a:gd name="T5" fmla="*/ 69 h 70"/>
                <a:gd name="T6" fmla="*/ 77 w 110"/>
                <a:gd name="T7" fmla="*/ 54 h 70"/>
                <a:gd name="T8" fmla="*/ 10 w 110"/>
                <a:gd name="T9" fmla="*/ 49 h 70"/>
                <a:gd name="T10" fmla="*/ 1 w 110"/>
                <a:gd name="T11" fmla="*/ 39 h 70"/>
                <a:gd name="T12" fmla="*/ 10 w 110"/>
                <a:gd name="T13" fmla="*/ 33 h 70"/>
                <a:gd name="T14" fmla="*/ 69 w 110"/>
                <a:gd name="T15" fmla="*/ 28 h 70"/>
                <a:gd name="T16" fmla="*/ 87 w 110"/>
                <a:gd name="T17" fmla="*/ 28 h 70"/>
                <a:gd name="T18" fmla="*/ 82 w 110"/>
                <a:gd name="T19" fmla="*/ 10 h 70"/>
                <a:gd name="T20" fmla="*/ 80 w 110"/>
                <a:gd name="T21" fmla="*/ 2 h 70"/>
                <a:gd name="T22" fmla="*/ 85 w 110"/>
                <a:gd name="T23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70">
                  <a:moveTo>
                    <a:pt x="85" y="1"/>
                  </a:moveTo>
                  <a:cubicBezTo>
                    <a:pt x="95" y="21"/>
                    <a:pt x="103" y="42"/>
                    <a:pt x="109" y="65"/>
                  </a:cubicBezTo>
                  <a:cubicBezTo>
                    <a:pt x="110" y="69"/>
                    <a:pt x="109" y="70"/>
                    <a:pt x="105" y="69"/>
                  </a:cubicBezTo>
                  <a:cubicBezTo>
                    <a:pt x="102" y="53"/>
                    <a:pt x="95" y="46"/>
                    <a:pt x="77" y="54"/>
                  </a:cubicBezTo>
                  <a:cubicBezTo>
                    <a:pt x="54" y="64"/>
                    <a:pt x="31" y="60"/>
                    <a:pt x="10" y="49"/>
                  </a:cubicBezTo>
                  <a:cubicBezTo>
                    <a:pt x="6" y="47"/>
                    <a:pt x="0" y="45"/>
                    <a:pt x="1" y="39"/>
                  </a:cubicBezTo>
                  <a:cubicBezTo>
                    <a:pt x="2" y="37"/>
                    <a:pt x="7" y="34"/>
                    <a:pt x="10" y="33"/>
                  </a:cubicBezTo>
                  <a:cubicBezTo>
                    <a:pt x="29" y="26"/>
                    <a:pt x="49" y="25"/>
                    <a:pt x="69" y="28"/>
                  </a:cubicBezTo>
                  <a:cubicBezTo>
                    <a:pt x="75" y="29"/>
                    <a:pt x="83" y="34"/>
                    <a:pt x="87" y="28"/>
                  </a:cubicBezTo>
                  <a:cubicBezTo>
                    <a:pt x="91" y="22"/>
                    <a:pt x="84" y="16"/>
                    <a:pt x="82" y="10"/>
                  </a:cubicBezTo>
                  <a:cubicBezTo>
                    <a:pt x="82" y="7"/>
                    <a:pt x="81" y="5"/>
                    <a:pt x="80" y="2"/>
                  </a:cubicBezTo>
                  <a:cubicBezTo>
                    <a:pt x="81" y="0"/>
                    <a:pt x="83" y="0"/>
                    <a:pt x="85" y="1"/>
                  </a:cubicBezTo>
                  <a:close/>
                </a:path>
              </a:pathLst>
            </a:custGeom>
            <a:solidFill>
              <a:srgbClr val="515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F4746CE6-396C-7475-C723-9550D9C0B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800" y="2462213"/>
              <a:ext cx="549275" cy="295275"/>
            </a:xfrm>
            <a:custGeom>
              <a:avLst/>
              <a:gdLst>
                <a:gd name="T0" fmla="*/ 45 w 102"/>
                <a:gd name="T1" fmla="*/ 14 h 55"/>
                <a:gd name="T2" fmla="*/ 95 w 102"/>
                <a:gd name="T3" fmla="*/ 30 h 55"/>
                <a:gd name="T4" fmla="*/ 100 w 102"/>
                <a:gd name="T5" fmla="*/ 44 h 55"/>
                <a:gd name="T6" fmla="*/ 88 w 102"/>
                <a:gd name="T7" fmla="*/ 52 h 55"/>
                <a:gd name="T8" fmla="*/ 41 w 102"/>
                <a:gd name="T9" fmla="*/ 29 h 55"/>
                <a:gd name="T10" fmla="*/ 35 w 102"/>
                <a:gd name="T11" fmla="*/ 50 h 55"/>
                <a:gd name="T12" fmla="*/ 32 w 102"/>
                <a:gd name="T13" fmla="*/ 41 h 55"/>
                <a:gd name="T14" fmla="*/ 14 w 102"/>
                <a:gd name="T15" fmla="*/ 21 h 55"/>
                <a:gd name="T16" fmla="*/ 0 w 102"/>
                <a:gd name="T17" fmla="*/ 11 h 55"/>
                <a:gd name="T18" fmla="*/ 14 w 102"/>
                <a:gd name="T19" fmla="*/ 4 h 55"/>
                <a:gd name="T20" fmla="*/ 36 w 102"/>
                <a:gd name="T21" fmla="*/ 3 h 55"/>
                <a:gd name="T22" fmla="*/ 45 w 102"/>
                <a:gd name="T23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55">
                  <a:moveTo>
                    <a:pt x="45" y="14"/>
                  </a:moveTo>
                  <a:cubicBezTo>
                    <a:pt x="64" y="13"/>
                    <a:pt x="81" y="16"/>
                    <a:pt x="95" y="30"/>
                  </a:cubicBezTo>
                  <a:cubicBezTo>
                    <a:pt x="99" y="34"/>
                    <a:pt x="102" y="39"/>
                    <a:pt x="100" y="44"/>
                  </a:cubicBezTo>
                  <a:cubicBezTo>
                    <a:pt x="99" y="50"/>
                    <a:pt x="93" y="51"/>
                    <a:pt x="88" y="52"/>
                  </a:cubicBezTo>
                  <a:cubicBezTo>
                    <a:pt x="68" y="55"/>
                    <a:pt x="53" y="47"/>
                    <a:pt x="41" y="29"/>
                  </a:cubicBezTo>
                  <a:cubicBezTo>
                    <a:pt x="39" y="37"/>
                    <a:pt x="37" y="43"/>
                    <a:pt x="35" y="50"/>
                  </a:cubicBezTo>
                  <a:cubicBezTo>
                    <a:pt x="30" y="47"/>
                    <a:pt x="32" y="43"/>
                    <a:pt x="32" y="41"/>
                  </a:cubicBezTo>
                  <a:cubicBezTo>
                    <a:pt x="33" y="27"/>
                    <a:pt x="38" y="13"/>
                    <a:pt x="14" y="21"/>
                  </a:cubicBezTo>
                  <a:cubicBezTo>
                    <a:pt x="8" y="23"/>
                    <a:pt x="0" y="20"/>
                    <a:pt x="0" y="11"/>
                  </a:cubicBezTo>
                  <a:cubicBezTo>
                    <a:pt x="1" y="2"/>
                    <a:pt x="8" y="4"/>
                    <a:pt x="14" y="4"/>
                  </a:cubicBezTo>
                  <a:cubicBezTo>
                    <a:pt x="21" y="4"/>
                    <a:pt x="29" y="12"/>
                    <a:pt x="36" y="3"/>
                  </a:cubicBezTo>
                  <a:cubicBezTo>
                    <a:pt x="46" y="0"/>
                    <a:pt x="38" y="13"/>
                    <a:pt x="45" y="14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2363E8E3-3469-9F9E-1203-9FA291BB9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3" y="2036763"/>
              <a:ext cx="414338" cy="338138"/>
            </a:xfrm>
            <a:custGeom>
              <a:avLst/>
              <a:gdLst>
                <a:gd name="T0" fmla="*/ 64 w 77"/>
                <a:gd name="T1" fmla="*/ 58 h 63"/>
                <a:gd name="T2" fmla="*/ 14 w 77"/>
                <a:gd name="T3" fmla="*/ 42 h 63"/>
                <a:gd name="T4" fmla="*/ 1 w 77"/>
                <a:gd name="T5" fmla="*/ 25 h 63"/>
                <a:gd name="T6" fmla="*/ 9 w 77"/>
                <a:gd name="T7" fmla="*/ 5 h 63"/>
                <a:gd name="T8" fmla="*/ 25 w 77"/>
                <a:gd name="T9" fmla="*/ 8 h 63"/>
                <a:gd name="T10" fmla="*/ 77 w 77"/>
                <a:gd name="T11" fmla="*/ 53 h 63"/>
                <a:gd name="T12" fmla="*/ 64 w 77"/>
                <a:gd name="T13" fmla="*/ 5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63">
                  <a:moveTo>
                    <a:pt x="64" y="58"/>
                  </a:moveTo>
                  <a:cubicBezTo>
                    <a:pt x="46" y="58"/>
                    <a:pt x="29" y="52"/>
                    <a:pt x="14" y="42"/>
                  </a:cubicBezTo>
                  <a:cubicBezTo>
                    <a:pt x="7" y="38"/>
                    <a:pt x="3" y="32"/>
                    <a:pt x="1" y="25"/>
                  </a:cubicBezTo>
                  <a:cubicBezTo>
                    <a:pt x="0" y="17"/>
                    <a:pt x="2" y="10"/>
                    <a:pt x="9" y="5"/>
                  </a:cubicBezTo>
                  <a:cubicBezTo>
                    <a:pt x="15" y="0"/>
                    <a:pt x="20" y="4"/>
                    <a:pt x="25" y="8"/>
                  </a:cubicBezTo>
                  <a:cubicBezTo>
                    <a:pt x="44" y="20"/>
                    <a:pt x="60" y="37"/>
                    <a:pt x="77" y="53"/>
                  </a:cubicBezTo>
                  <a:cubicBezTo>
                    <a:pt x="76" y="63"/>
                    <a:pt x="69" y="58"/>
                    <a:pt x="64" y="58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140A6509-0CC6-4DD6-619D-4488E4BB3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400" y="2100263"/>
              <a:ext cx="157163" cy="436563"/>
            </a:xfrm>
            <a:custGeom>
              <a:avLst/>
              <a:gdLst>
                <a:gd name="T0" fmla="*/ 0 w 29"/>
                <a:gd name="T1" fmla="*/ 46 h 81"/>
                <a:gd name="T2" fmla="*/ 13 w 29"/>
                <a:gd name="T3" fmla="*/ 41 h 81"/>
                <a:gd name="T4" fmla="*/ 20 w 29"/>
                <a:gd name="T5" fmla="*/ 29 h 81"/>
                <a:gd name="T6" fmla="*/ 24 w 29"/>
                <a:gd name="T7" fmla="*/ 0 h 81"/>
                <a:gd name="T8" fmla="*/ 28 w 29"/>
                <a:gd name="T9" fmla="*/ 17 h 81"/>
                <a:gd name="T10" fmla="*/ 26 w 29"/>
                <a:gd name="T11" fmla="*/ 81 h 81"/>
                <a:gd name="T12" fmla="*/ 17 w 29"/>
                <a:gd name="T13" fmla="*/ 70 h 81"/>
                <a:gd name="T14" fmla="*/ 0 w 29"/>
                <a:gd name="T15" fmla="*/ 46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81">
                  <a:moveTo>
                    <a:pt x="0" y="46"/>
                  </a:moveTo>
                  <a:cubicBezTo>
                    <a:pt x="4" y="44"/>
                    <a:pt x="10" y="47"/>
                    <a:pt x="13" y="41"/>
                  </a:cubicBezTo>
                  <a:cubicBezTo>
                    <a:pt x="23" y="42"/>
                    <a:pt x="20" y="34"/>
                    <a:pt x="20" y="29"/>
                  </a:cubicBezTo>
                  <a:cubicBezTo>
                    <a:pt x="22" y="20"/>
                    <a:pt x="20" y="10"/>
                    <a:pt x="24" y="0"/>
                  </a:cubicBezTo>
                  <a:cubicBezTo>
                    <a:pt x="25" y="6"/>
                    <a:pt x="27" y="11"/>
                    <a:pt x="28" y="17"/>
                  </a:cubicBezTo>
                  <a:cubicBezTo>
                    <a:pt x="29" y="38"/>
                    <a:pt x="21" y="59"/>
                    <a:pt x="26" y="81"/>
                  </a:cubicBezTo>
                  <a:cubicBezTo>
                    <a:pt x="19" y="80"/>
                    <a:pt x="22" y="72"/>
                    <a:pt x="17" y="70"/>
                  </a:cubicBezTo>
                  <a:cubicBezTo>
                    <a:pt x="19" y="56"/>
                    <a:pt x="16" y="47"/>
                    <a:pt x="0" y="46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0A08FB72-472A-A5A5-0F73-94196B75A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688" y="1674813"/>
              <a:ext cx="58738" cy="361950"/>
            </a:xfrm>
            <a:custGeom>
              <a:avLst/>
              <a:gdLst>
                <a:gd name="T0" fmla="*/ 10 w 11"/>
                <a:gd name="T1" fmla="*/ 62 h 67"/>
                <a:gd name="T2" fmla="*/ 0 w 11"/>
                <a:gd name="T3" fmla="*/ 57 h 67"/>
                <a:gd name="T4" fmla="*/ 1 w 11"/>
                <a:gd name="T5" fmla="*/ 32 h 67"/>
                <a:gd name="T6" fmla="*/ 5 w 11"/>
                <a:gd name="T7" fmla="*/ 0 h 67"/>
                <a:gd name="T8" fmla="*/ 11 w 11"/>
                <a:gd name="T9" fmla="*/ 0 h 67"/>
                <a:gd name="T10" fmla="*/ 11 w 11"/>
                <a:gd name="T11" fmla="*/ 27 h 67"/>
                <a:gd name="T12" fmla="*/ 10 w 11"/>
                <a:gd name="T13" fmla="*/ 6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67">
                  <a:moveTo>
                    <a:pt x="10" y="62"/>
                  </a:moveTo>
                  <a:cubicBezTo>
                    <a:pt x="3" y="67"/>
                    <a:pt x="3" y="58"/>
                    <a:pt x="0" y="57"/>
                  </a:cubicBezTo>
                  <a:cubicBezTo>
                    <a:pt x="0" y="48"/>
                    <a:pt x="1" y="40"/>
                    <a:pt x="1" y="32"/>
                  </a:cubicBezTo>
                  <a:cubicBezTo>
                    <a:pt x="2" y="21"/>
                    <a:pt x="4" y="10"/>
                    <a:pt x="5" y="0"/>
                  </a:cubicBezTo>
                  <a:cubicBezTo>
                    <a:pt x="7" y="0"/>
                    <a:pt x="9" y="0"/>
                    <a:pt x="11" y="0"/>
                  </a:cubicBezTo>
                  <a:cubicBezTo>
                    <a:pt x="11" y="9"/>
                    <a:pt x="11" y="18"/>
                    <a:pt x="11" y="27"/>
                  </a:cubicBezTo>
                  <a:cubicBezTo>
                    <a:pt x="6" y="39"/>
                    <a:pt x="4" y="50"/>
                    <a:pt x="10" y="62"/>
                  </a:cubicBezTo>
                  <a:close/>
                </a:path>
              </a:pathLst>
            </a:custGeom>
            <a:solidFill>
              <a:srgbClr val="7769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">
              <a:extLst>
                <a:ext uri="{FF2B5EF4-FFF2-40B4-BE49-F238E27FC236}">
                  <a16:creationId xmlns:a16="http://schemas.microsoft.com/office/drawing/2014/main" id="{81FBEA6D-B01C-4A17-E2F8-DAA090713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625" y="2757488"/>
              <a:ext cx="69850" cy="334963"/>
            </a:xfrm>
            <a:custGeom>
              <a:avLst/>
              <a:gdLst>
                <a:gd name="T0" fmla="*/ 13 w 13"/>
                <a:gd name="T1" fmla="*/ 1 h 62"/>
                <a:gd name="T2" fmla="*/ 0 w 13"/>
                <a:gd name="T3" fmla="*/ 62 h 62"/>
                <a:gd name="T4" fmla="*/ 7 w 13"/>
                <a:gd name="T5" fmla="*/ 0 h 62"/>
                <a:gd name="T6" fmla="*/ 13 w 13"/>
                <a:gd name="T7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62">
                  <a:moveTo>
                    <a:pt x="13" y="1"/>
                  </a:moveTo>
                  <a:cubicBezTo>
                    <a:pt x="9" y="21"/>
                    <a:pt x="11" y="42"/>
                    <a:pt x="0" y="62"/>
                  </a:cubicBezTo>
                  <a:cubicBezTo>
                    <a:pt x="2" y="41"/>
                    <a:pt x="5" y="21"/>
                    <a:pt x="7" y="0"/>
                  </a:cubicBezTo>
                  <a:cubicBezTo>
                    <a:pt x="9" y="0"/>
                    <a:pt x="11" y="1"/>
                    <a:pt x="13" y="1"/>
                  </a:cubicBezTo>
                  <a:close/>
                </a:path>
              </a:pathLst>
            </a:custGeom>
            <a:solidFill>
              <a:srgbClr val="4E4E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8A5D16CD-2360-2F6B-3ED1-2ED539FC4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969963"/>
              <a:ext cx="125413" cy="214313"/>
            </a:xfrm>
            <a:custGeom>
              <a:avLst/>
              <a:gdLst>
                <a:gd name="T0" fmla="*/ 23 w 23"/>
                <a:gd name="T1" fmla="*/ 39 h 40"/>
                <a:gd name="T2" fmla="*/ 18 w 23"/>
                <a:gd name="T3" fmla="*/ 40 h 40"/>
                <a:gd name="T4" fmla="*/ 12 w 23"/>
                <a:gd name="T5" fmla="*/ 34 h 40"/>
                <a:gd name="T6" fmla="*/ 0 w 23"/>
                <a:gd name="T7" fmla="*/ 0 h 40"/>
                <a:gd name="T8" fmla="*/ 22 w 23"/>
                <a:gd name="T9" fmla="*/ 31 h 40"/>
                <a:gd name="T10" fmla="*/ 23 w 23"/>
                <a:gd name="T1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40">
                  <a:moveTo>
                    <a:pt x="23" y="39"/>
                  </a:moveTo>
                  <a:cubicBezTo>
                    <a:pt x="21" y="39"/>
                    <a:pt x="19" y="40"/>
                    <a:pt x="18" y="40"/>
                  </a:cubicBezTo>
                  <a:cubicBezTo>
                    <a:pt x="16" y="38"/>
                    <a:pt x="14" y="36"/>
                    <a:pt x="12" y="34"/>
                  </a:cubicBezTo>
                  <a:cubicBezTo>
                    <a:pt x="9" y="23"/>
                    <a:pt x="1" y="14"/>
                    <a:pt x="0" y="0"/>
                  </a:cubicBezTo>
                  <a:cubicBezTo>
                    <a:pt x="13" y="8"/>
                    <a:pt x="14" y="22"/>
                    <a:pt x="22" y="31"/>
                  </a:cubicBezTo>
                  <a:cubicBezTo>
                    <a:pt x="22" y="34"/>
                    <a:pt x="22" y="36"/>
                    <a:pt x="23" y="39"/>
                  </a:cubicBezTo>
                  <a:close/>
                </a:path>
              </a:pathLst>
            </a:custGeom>
            <a:solidFill>
              <a:srgbClr val="745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C9E0F536-457D-4E47-9E21-E87CB1DA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7588" y="1524000"/>
              <a:ext cx="141288" cy="290513"/>
            </a:xfrm>
            <a:custGeom>
              <a:avLst/>
              <a:gdLst>
                <a:gd name="T0" fmla="*/ 0 w 26"/>
                <a:gd name="T1" fmla="*/ 4 h 54"/>
                <a:gd name="T2" fmla="*/ 4 w 26"/>
                <a:gd name="T3" fmla="*/ 0 h 54"/>
                <a:gd name="T4" fmla="*/ 16 w 26"/>
                <a:gd name="T5" fmla="*/ 37 h 54"/>
                <a:gd name="T6" fmla="*/ 23 w 26"/>
                <a:gd name="T7" fmla="*/ 44 h 54"/>
                <a:gd name="T8" fmla="*/ 14 w 26"/>
                <a:gd name="T9" fmla="*/ 54 h 54"/>
                <a:gd name="T10" fmla="*/ 0 w 26"/>
                <a:gd name="T11" fmla="*/ 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4">
                  <a:moveTo>
                    <a:pt x="0" y="4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8" y="12"/>
                    <a:pt x="12" y="24"/>
                    <a:pt x="16" y="37"/>
                  </a:cubicBezTo>
                  <a:cubicBezTo>
                    <a:pt x="17" y="41"/>
                    <a:pt x="17" y="45"/>
                    <a:pt x="23" y="44"/>
                  </a:cubicBezTo>
                  <a:cubicBezTo>
                    <a:pt x="26" y="53"/>
                    <a:pt x="16" y="49"/>
                    <a:pt x="14" y="54"/>
                  </a:cubicBezTo>
                  <a:cubicBezTo>
                    <a:pt x="9" y="37"/>
                    <a:pt x="5" y="21"/>
                    <a:pt x="0" y="4"/>
                  </a:cubicBezTo>
                  <a:close/>
                </a:path>
              </a:pathLst>
            </a:custGeom>
            <a:solidFill>
              <a:srgbClr val="5150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2E6E1675-DC47-0D22-5ED1-889564ED0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5" y="2316163"/>
              <a:ext cx="85725" cy="193675"/>
            </a:xfrm>
            <a:custGeom>
              <a:avLst/>
              <a:gdLst>
                <a:gd name="T0" fmla="*/ 9 w 16"/>
                <a:gd name="T1" fmla="*/ 34 h 36"/>
                <a:gd name="T2" fmla="*/ 1 w 16"/>
                <a:gd name="T3" fmla="*/ 36 h 36"/>
                <a:gd name="T4" fmla="*/ 6 w 16"/>
                <a:gd name="T5" fmla="*/ 0 h 36"/>
                <a:gd name="T6" fmla="*/ 12 w 16"/>
                <a:gd name="T7" fmla="*/ 33 h 36"/>
                <a:gd name="T8" fmla="*/ 9 w 16"/>
                <a:gd name="T9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36">
                  <a:moveTo>
                    <a:pt x="9" y="34"/>
                  </a:moveTo>
                  <a:cubicBezTo>
                    <a:pt x="6" y="35"/>
                    <a:pt x="4" y="36"/>
                    <a:pt x="1" y="36"/>
                  </a:cubicBezTo>
                  <a:cubicBezTo>
                    <a:pt x="0" y="25"/>
                    <a:pt x="3" y="13"/>
                    <a:pt x="6" y="0"/>
                  </a:cubicBezTo>
                  <a:cubicBezTo>
                    <a:pt x="16" y="11"/>
                    <a:pt x="10" y="23"/>
                    <a:pt x="12" y="33"/>
                  </a:cubicBezTo>
                  <a:cubicBezTo>
                    <a:pt x="11" y="34"/>
                    <a:pt x="10" y="34"/>
                    <a:pt x="9" y="34"/>
                  </a:cubicBezTo>
                  <a:close/>
                </a:path>
              </a:pathLst>
            </a:custGeom>
            <a:solidFill>
              <a:srgbClr val="7C6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A893571A-3AE2-13EC-245C-773D035E3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100" y="4017963"/>
              <a:ext cx="112713" cy="157163"/>
            </a:xfrm>
            <a:custGeom>
              <a:avLst/>
              <a:gdLst>
                <a:gd name="T0" fmla="*/ 7 w 21"/>
                <a:gd name="T1" fmla="*/ 29 h 29"/>
                <a:gd name="T2" fmla="*/ 0 w 21"/>
                <a:gd name="T3" fmla="*/ 28 h 29"/>
                <a:gd name="T4" fmla="*/ 1 w 21"/>
                <a:gd name="T5" fmla="*/ 21 h 29"/>
                <a:gd name="T6" fmla="*/ 15 w 21"/>
                <a:gd name="T7" fmla="*/ 0 h 29"/>
                <a:gd name="T8" fmla="*/ 13 w 21"/>
                <a:gd name="T9" fmla="*/ 24 h 29"/>
                <a:gd name="T10" fmla="*/ 7 w 21"/>
                <a:gd name="T1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9">
                  <a:moveTo>
                    <a:pt x="7" y="29"/>
                  </a:moveTo>
                  <a:cubicBezTo>
                    <a:pt x="5" y="29"/>
                    <a:pt x="2" y="29"/>
                    <a:pt x="0" y="28"/>
                  </a:cubicBezTo>
                  <a:cubicBezTo>
                    <a:pt x="1" y="26"/>
                    <a:pt x="1" y="23"/>
                    <a:pt x="1" y="21"/>
                  </a:cubicBezTo>
                  <a:cubicBezTo>
                    <a:pt x="5" y="15"/>
                    <a:pt x="10" y="8"/>
                    <a:pt x="15" y="0"/>
                  </a:cubicBezTo>
                  <a:cubicBezTo>
                    <a:pt x="21" y="10"/>
                    <a:pt x="13" y="17"/>
                    <a:pt x="13" y="24"/>
                  </a:cubicBezTo>
                  <a:cubicBezTo>
                    <a:pt x="11" y="26"/>
                    <a:pt x="9" y="27"/>
                    <a:pt x="7" y="29"/>
                  </a:cubicBezTo>
                  <a:close/>
                </a:path>
              </a:pathLst>
            </a:custGeom>
            <a:solidFill>
              <a:srgbClr val="6B54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DE5F7E34-04DD-80CD-C953-E35A9D228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113" y="2930525"/>
              <a:ext cx="53975" cy="171450"/>
            </a:xfrm>
            <a:custGeom>
              <a:avLst/>
              <a:gdLst>
                <a:gd name="T0" fmla="*/ 6 w 10"/>
                <a:gd name="T1" fmla="*/ 32 h 32"/>
                <a:gd name="T2" fmla="*/ 1 w 10"/>
                <a:gd name="T3" fmla="*/ 31 h 32"/>
                <a:gd name="T4" fmla="*/ 7 w 10"/>
                <a:gd name="T5" fmla="*/ 0 h 32"/>
                <a:gd name="T6" fmla="*/ 6 w 10"/>
                <a:gd name="T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32">
                  <a:moveTo>
                    <a:pt x="6" y="32"/>
                  </a:moveTo>
                  <a:cubicBezTo>
                    <a:pt x="4" y="32"/>
                    <a:pt x="3" y="31"/>
                    <a:pt x="1" y="31"/>
                  </a:cubicBezTo>
                  <a:cubicBezTo>
                    <a:pt x="2" y="22"/>
                    <a:pt x="0" y="12"/>
                    <a:pt x="7" y="0"/>
                  </a:cubicBezTo>
                  <a:cubicBezTo>
                    <a:pt x="10" y="13"/>
                    <a:pt x="9" y="22"/>
                    <a:pt x="6" y="32"/>
                  </a:cubicBezTo>
                  <a:close/>
                </a:path>
              </a:pathLst>
            </a:custGeom>
            <a:solidFill>
              <a:srgbClr val="48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Happy Easter by Slidesgo">
  <a:themeElements>
    <a:clrScheme name="Simple Light">
      <a:dk1>
        <a:srgbClr val="261D0F"/>
      </a:dk1>
      <a:lt1>
        <a:srgbClr val="FFF8F1"/>
      </a:lt1>
      <a:dk2>
        <a:srgbClr val="DA8100"/>
      </a:dk2>
      <a:lt2>
        <a:srgbClr val="F9E8D0"/>
      </a:lt2>
      <a:accent1>
        <a:srgbClr val="E87B9F"/>
      </a:accent1>
      <a:accent2>
        <a:srgbClr val="E2DF7D"/>
      </a:accent2>
      <a:accent3>
        <a:srgbClr val="5FD8D4"/>
      </a:accent3>
      <a:accent4>
        <a:srgbClr val="C7C458"/>
      </a:accent4>
      <a:accent5>
        <a:srgbClr val="FCBE63"/>
      </a:accent5>
      <a:accent6>
        <a:srgbClr val="EC9F2E"/>
      </a:accent6>
      <a:hlink>
        <a:srgbClr val="261D0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182</TotalTime>
  <Words>845</Words>
  <Application>Microsoft Office PowerPoint</Application>
  <PresentationFormat>Presentación en pantalla (16:9)</PresentationFormat>
  <Paragraphs>201</Paragraphs>
  <Slides>36</Slides>
  <Notes>34</Notes>
  <HiddenSlides>0</HiddenSlides>
  <MMClips>0</MMClips>
  <ScaleCrop>false</ScaleCrop>
  <HeadingPairs>
    <vt:vector size="6" baseType="variant">
      <vt:variant>
        <vt:lpstr>Fuentes usadas</vt:lpstr>
      </vt:variant>
      <vt:variant>
        <vt:i4>17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36</vt:i4>
      </vt:variant>
    </vt:vector>
  </HeadingPairs>
  <TitlesOfParts>
    <vt:vector size="54" baseType="lpstr">
      <vt:lpstr>DM Sans</vt:lpstr>
      <vt:lpstr>PT Serif</vt:lpstr>
      <vt:lpstr>Gorditas</vt:lpstr>
      <vt:lpstr>Bevan</vt:lpstr>
      <vt:lpstr>Chelsea Market</vt:lpstr>
      <vt:lpstr>Nunito Light</vt:lpstr>
      <vt:lpstr>맑은 고딕</vt:lpstr>
      <vt:lpstr>Arial</vt:lpstr>
      <vt:lpstr>Athiti Medium</vt:lpstr>
      <vt:lpstr>Fira Sans Extra Condensed Medium</vt:lpstr>
      <vt:lpstr>Rubik</vt:lpstr>
      <vt:lpstr>Bree Serif</vt:lpstr>
      <vt:lpstr>Assistant Light</vt:lpstr>
      <vt:lpstr>Raleway SemiBold</vt:lpstr>
      <vt:lpstr>Kanit Light</vt:lpstr>
      <vt:lpstr>Kanit ExtraLight</vt:lpstr>
      <vt:lpstr>Montserrat</vt:lpstr>
      <vt:lpstr>Happy Easter by Slidesgo</vt:lpstr>
      <vt:lpstr>YELLOW FLOWERS</vt:lpstr>
      <vt:lpstr>WHOA!</vt:lpstr>
      <vt:lpstr>TABLE OF CONTENTS</vt:lpstr>
      <vt:lpstr>—Someone Famous</vt:lpstr>
      <vt:lpstr>THE SLIDE TITLE GOES HERE!</vt:lpstr>
      <vt:lpstr>HERE YOU HAVE TWO COLUMNS</vt:lpstr>
      <vt:lpstr>Awesome words</vt:lpstr>
      <vt:lpstr>WHAT ABOUT THREE COLUMNS?</vt:lpstr>
      <vt:lpstr>FIRST SECTION</vt:lpstr>
      <vt:lpstr>A PICTURE ALWAYS REINFORCES THE CONCEPT</vt:lpstr>
      <vt:lpstr>THIS IS A TABLE</vt:lpstr>
      <vt:lpstr>TRY USING INFOGRAPHICS!</vt:lpstr>
      <vt:lpstr>LET’S REVIEW SOME CONCEPTS</vt:lpstr>
      <vt:lpstr>A Picture Is Worth a Thousand Words</vt:lpstr>
      <vt:lpstr>THESE ARE FOUR COLUMNS</vt:lpstr>
      <vt:lpstr>BEST-SELLING DESIGNS</vt:lpstr>
      <vt:lpstr>A TIMELINE ALWAYS WORKS WELL</vt:lpstr>
      <vt:lpstr>02</vt:lpstr>
      <vt:lpstr>PERHAPS YOU NEED MORE INFOGRAPHICS!</vt:lpstr>
      <vt:lpstr>A SECOND TIMELINE COULD WORK TOO</vt:lpstr>
      <vt:lpstr>Equity, diversity &amp; inclusion</vt:lpstr>
      <vt:lpstr>2 </vt:lpstr>
      <vt:lpstr>333,000.00</vt:lpstr>
      <vt:lpstr>Awesome Words</vt:lpstr>
      <vt:lpstr>CHECK ALL THE EGGS YOU FOUND</vt:lpstr>
      <vt:lpstr>4,498,300,000</vt:lpstr>
      <vt:lpstr>Presentación de PowerPoint</vt:lpstr>
      <vt:lpstr>24h 37m</vt:lpstr>
      <vt:lpstr>Thanks!</vt:lpstr>
      <vt:lpstr>Presentación de PowerPoint</vt:lpstr>
      <vt:lpstr>RESOURCES</vt:lpstr>
      <vt:lpstr>RESOURCES</vt:lpstr>
      <vt:lpstr>RESOURCES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 flores amarillas</dc:title>
  <dc:creator>Sr GRYM</dc:creator>
  <cp:lastModifiedBy>eduardo</cp:lastModifiedBy>
  <cp:revision>22</cp:revision>
  <dcterms:modified xsi:type="dcterms:W3CDTF">2025-11-06T09:26:39Z</dcterms:modified>
</cp:coreProperties>
</file>