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0" r:id="rId3"/>
    <p:sldId id="288" r:id="rId4"/>
    <p:sldId id="287" r:id="rId5"/>
    <p:sldId id="28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3" d="100"/>
          <a:sy n="73" d="100"/>
        </p:scale>
        <p:origin x="61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7/10/2025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7/10/2025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7/10/2025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7/10/2025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7/10/2025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7/10/2025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7/10/2025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7/10/2025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7/10/2025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7/10/2025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7/10/2025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7/10/2025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55313" y="2258688"/>
            <a:ext cx="9587105" cy="2590800"/>
          </a:xfrm>
        </p:spPr>
        <p:txBody>
          <a:bodyPr/>
          <a:lstStyle/>
          <a:p>
            <a:r>
              <a:rPr lang="en-US" sz="4800" b="1" u="sng" cap="none" dirty="0" smtClean="0">
                <a:solidFill>
                  <a:srgbClr val="FF0000"/>
                </a:solidFill>
                <a:latin typeface="Times New Roman" panose="02020603050405020304" pitchFamily="18" charset="0"/>
                <a:cs typeface="Times New Roman" panose="02020603050405020304" pitchFamily="18" charset="0"/>
              </a:rPr>
              <a:t>NHẬP </a:t>
            </a:r>
            <a:r>
              <a:rPr lang="en-US" sz="4800" b="1" u="sng" cap="none" dirty="0" smtClean="0">
                <a:solidFill>
                  <a:srgbClr val="FF0000"/>
                </a:solidFill>
                <a:latin typeface="Times New Roman" panose="02020603050405020304" pitchFamily="18" charset="0"/>
                <a:cs typeface="Times New Roman" panose="02020603050405020304" pitchFamily="18" charset="0"/>
              </a:rPr>
              <a:t>LỄ</a:t>
            </a:r>
            <a:r>
              <a:rPr lang="en-US" sz="4800" b="1" dirty="0" smtClean="0">
                <a:solidFill>
                  <a:srgbClr val="FF0000"/>
                </a:solidFill>
                <a:latin typeface="Times New Roman" panose="02020603050405020304" pitchFamily="18" charset="0"/>
                <a:cs typeface="Times New Roman" panose="02020603050405020304" pitchFamily="18" charset="0"/>
              </a:rPr>
              <a:t/>
            </a:r>
            <a:br>
              <a:rPr lang="en-US" sz="4800" b="1" dirty="0" smtClean="0">
                <a:solidFill>
                  <a:srgbClr val="FF0000"/>
                </a:solidFill>
                <a:latin typeface="Times New Roman" panose="02020603050405020304" pitchFamily="18" charset="0"/>
                <a:cs typeface="Times New Roman" panose="02020603050405020304" pitchFamily="18" charset="0"/>
              </a:rPr>
            </a:br>
            <a:r>
              <a:rPr lang="en-US" sz="4800" b="1" dirty="0" smtClean="0">
                <a:solidFill>
                  <a:srgbClr val="FF0000"/>
                </a:solidFill>
                <a:latin typeface="Times New Roman" panose="02020603050405020304" pitchFamily="18" charset="0"/>
                <a:cs typeface="Times New Roman" panose="02020603050405020304" pitchFamily="18" charset="0"/>
              </a:rPr>
              <a:t/>
            </a:r>
            <a:br>
              <a:rPr lang="en-US" sz="4800" b="1" dirty="0" smtClean="0">
                <a:solidFill>
                  <a:srgbClr val="FF0000"/>
                </a:solidFill>
                <a:latin typeface="Times New Roman" panose="02020603050405020304" pitchFamily="18" charset="0"/>
                <a:cs typeface="Times New Roman" panose="02020603050405020304" pitchFamily="18" charset="0"/>
              </a:rPr>
            </a:br>
            <a:r>
              <a:rPr lang="en-US" sz="4800" b="1" dirty="0" smtClean="0">
                <a:solidFill>
                  <a:srgbClr val="FF0000"/>
                </a:solidFill>
                <a:latin typeface="Times New Roman" panose="02020603050405020304" pitchFamily="18" charset="0"/>
                <a:cs typeface="Times New Roman" panose="02020603050405020304" pitchFamily="18" charset="0"/>
              </a:rPr>
              <a:t>HOAN HÔ VUA GIÊ-SU</a:t>
            </a:r>
            <a:endParaRPr lang="en-US" sz="48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2650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274320"/>
            <a:ext cx="11213979" cy="6186309"/>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1</a:t>
            </a:r>
            <a:r>
              <a:rPr lang="vi-VN" sz="66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5400" b="1" dirty="0"/>
              <a:t> </a:t>
            </a:r>
            <a:r>
              <a:rPr lang="vi-VN" sz="6600" b="1" dirty="0">
                <a:latin typeface="Times New Roman" panose="02020603050405020304" pitchFamily="18" charset="0"/>
                <a:cs typeface="Times New Roman" panose="02020603050405020304" pitchFamily="18" charset="0"/>
              </a:rPr>
              <a:t>Nào ta đến để suy tôn Chúa là Vua Chúa thực là Vua, chính Người là Vua. Nào ta đến để suy tôn Chúa là Vua Chúa thực là Vua, Chúa là Vua các Vua.</a:t>
            </a:r>
            <a:endParaRPr lang="vi-VN" sz="6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33009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182880"/>
            <a:ext cx="11200916" cy="664797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5400" b="1" dirty="0"/>
              <a:t> </a:t>
            </a:r>
            <a:r>
              <a:rPr lang="vi-VN" sz="5000" b="1" dirty="0">
                <a:latin typeface="Times New Roman" panose="02020603050405020304" pitchFamily="18" charset="0"/>
                <a:cs typeface="Times New Roman" panose="02020603050405020304" pitchFamily="18" charset="0"/>
              </a:rPr>
              <a:t> </a:t>
            </a:r>
            <a:r>
              <a:rPr lang="en-US" sz="6000" b="1" dirty="0">
                <a:latin typeface="Times New Roman" panose="02020603050405020304" pitchFamily="18" charset="0"/>
                <a:cs typeface="Times New Roman" panose="02020603050405020304" pitchFamily="18" charset="0"/>
              </a:rPr>
              <a:t>Hoan hô Vua Giêsu chào mừng Ðấng Cứu Thế, hoan hô Vua Giêsu chào mừng Chúa Kitô. Hoan hô Vua muôn Vua chào mừng Chúa các Chúa bao nhiêu câu tung hô chào mừng Chúa Kitô.</a:t>
            </a:r>
            <a:endParaRPr lang="vi-VN" sz="60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089595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248194"/>
            <a:ext cx="11253167" cy="7786747"/>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2</a:t>
            </a:r>
            <a:r>
              <a:rPr lang="vi-VN" sz="66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5400" b="1" dirty="0"/>
              <a:t> </a:t>
            </a:r>
            <a:r>
              <a:rPr lang="vi-VN" sz="6600" b="1" dirty="0">
                <a:latin typeface="Times New Roman" panose="02020603050405020304" pitchFamily="18" charset="0"/>
                <a:cs typeface="Times New Roman" panose="02020603050405020304" pitchFamily="18" charset="0"/>
              </a:rPr>
              <a:t> </a:t>
            </a:r>
            <a:r>
              <a:rPr lang="vi-VN" sz="6200" b="1" dirty="0">
                <a:latin typeface="Times New Roman" panose="02020603050405020304" pitchFamily="18" charset="0"/>
                <a:cs typeface="Times New Roman" panose="02020603050405020304" pitchFamily="18" charset="0"/>
              </a:rPr>
              <a:t>Nào ta đến để dâng lên khúc đàn ca kết ngàn cành hoa dâng mừng Vua ta. Nào ta đến để dâng lên Chúa hồn ta ước vọng đời ta vui buồn năm tháng </a:t>
            </a:r>
            <a:r>
              <a:rPr lang="en-US" sz="6200" b="1" dirty="0">
                <a:latin typeface="Times New Roman" panose="02020603050405020304" pitchFamily="18" charset="0"/>
                <a:cs typeface="Times New Roman" panose="02020603050405020304" pitchFamily="18" charset="0"/>
              </a:rPr>
              <a:t>q</a:t>
            </a:r>
            <a:r>
              <a:rPr lang="vi-VN" sz="6200" b="1" dirty="0">
                <a:latin typeface="Times New Roman" panose="02020603050405020304" pitchFamily="18" charset="0"/>
                <a:cs typeface="Times New Roman" panose="02020603050405020304" pitchFamily="18" charset="0"/>
              </a:rPr>
              <a:t>ua</a:t>
            </a:r>
            <a:r>
              <a:rPr lang="en-US" sz="6200" b="1" dirty="0">
                <a:latin typeface="Times New Roman" panose="02020603050405020304" pitchFamily="18" charset="0"/>
                <a:cs typeface="Times New Roman" panose="02020603050405020304" pitchFamily="18" charset="0"/>
              </a:rPr>
              <a:t>.</a:t>
            </a:r>
            <a:r>
              <a:rPr lang="vi-VN" sz="6200" b="1" dirty="0">
                <a:latin typeface="Times New Roman" panose="02020603050405020304" pitchFamily="18" charset="0"/>
                <a:cs typeface="Times New Roman" panose="02020603050405020304" pitchFamily="18" charset="0"/>
              </a:rPr>
              <a:t/>
            </a:r>
            <a:br>
              <a:rPr lang="vi-VN" sz="6200" b="1" dirty="0">
                <a:latin typeface="Times New Roman" panose="02020603050405020304" pitchFamily="18" charset="0"/>
                <a:cs typeface="Times New Roman" panose="02020603050405020304" pitchFamily="18" charset="0"/>
              </a:rPr>
            </a:br>
            <a:endParaRPr lang="vi-VN" sz="6200" b="1" dirty="0">
              <a:solidFill>
                <a:srgbClr val="333333"/>
              </a:solidFill>
              <a:latin typeface="Times New Roman" panose="02020603050405020304" pitchFamily="18" charset="0"/>
              <a:cs typeface="Times New Roman" panose="02020603050405020304" pitchFamily="18" charset="0"/>
            </a:endParaRPr>
          </a:p>
          <a:p>
            <a:pPr algn="just"/>
            <a:endParaRPr lang="en-US" sz="6200" b="1" dirty="0" smtClean="0">
              <a:latin typeface="Times New Roman" panose="02020603050405020304" pitchFamily="18" charset="0"/>
              <a:cs typeface="Times New Roman" panose="02020603050405020304" pitchFamily="18" charset="0"/>
            </a:endParaRPr>
          </a:p>
          <a:p>
            <a:pPr algn="just"/>
            <a:endParaRPr lang="en-US" sz="62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63292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8" y="182880"/>
            <a:ext cx="11200916" cy="6647974"/>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5400" b="1" dirty="0"/>
              <a:t> </a:t>
            </a:r>
            <a:r>
              <a:rPr lang="vi-VN" sz="5000" b="1" dirty="0">
                <a:latin typeface="Times New Roman" panose="02020603050405020304" pitchFamily="18" charset="0"/>
                <a:cs typeface="Times New Roman" panose="02020603050405020304" pitchFamily="18" charset="0"/>
              </a:rPr>
              <a:t> </a:t>
            </a:r>
            <a:r>
              <a:rPr lang="en-US" sz="6000" b="1" dirty="0">
                <a:latin typeface="Times New Roman" panose="02020603050405020304" pitchFamily="18" charset="0"/>
                <a:cs typeface="Times New Roman" panose="02020603050405020304" pitchFamily="18" charset="0"/>
              </a:rPr>
              <a:t>Hoan hô Vua Giêsu chào mừng Ðấng Cứu Thế, hoan hô Vua Giêsu chào mừng Chúa Kitô. Hoan hô Vua muôn Vua chào mừng Chúa các Chúa bao nhiêu câu tung hô chào mừng Chúa Kitô.</a:t>
            </a:r>
            <a:endParaRPr lang="vi-VN" sz="60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6841540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527</TotalTime>
  <Words>10</Words>
  <Application>Microsoft Office PowerPoint</Application>
  <PresentationFormat>Widescreen</PresentationFormat>
  <Paragraphs>5</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Century Gothic</vt:lpstr>
      <vt:lpstr>Garamond</vt:lpstr>
      <vt:lpstr>Times New Roman</vt:lpstr>
      <vt:lpstr>Verdana</vt:lpstr>
      <vt:lpstr>Savon</vt:lpstr>
      <vt:lpstr>NHẬP LỄ  HOAN HÔ VUA GIÊ-SU</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Admin</cp:lastModifiedBy>
  <cp:revision>65</cp:revision>
  <dcterms:created xsi:type="dcterms:W3CDTF">2024-12-09T14:38:56Z</dcterms:created>
  <dcterms:modified xsi:type="dcterms:W3CDTF">2025-10-06T17:05:10Z</dcterms:modified>
</cp:coreProperties>
</file>