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8" r:id="rId4"/>
    <p:sldId id="266" r:id="rId5"/>
    <p:sldId id="273" r:id="rId6"/>
    <p:sldId id="278" r:id="rId7"/>
    <p:sldId id="281" r:id="rId8"/>
    <p:sldId id="277" r:id="rId9"/>
    <p:sldId id="279" r:id="rId10"/>
    <p:sldId id="282" r:id="rId11"/>
    <p:sldId id="269" r:id="rId12"/>
    <p:sldId id="280" r:id="rId13"/>
    <p:sldId id="28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15/05/2025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15/05/2025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15/05/2025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15/05/2025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15/05/2025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15/05/2025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15/05/2025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15/05/2025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15/05/2025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15/05/2025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15/05/2025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15/05/2025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ĐUỐC SÁNG TÂM LINH</a:t>
            </a:r>
            <a:endParaRPr lang="en-US" sz="4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Xin cho người phản chiếu đức tin thành của Chúa, không bao giờ tàn úa dung nhan Người đuốc sáng tâm linh.</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524606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425003"/>
            <a:ext cx="11140201"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4</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Linh mục được thánh hóa trong Thánh Thần dâng mình làm hiến lễ trong thánh điện. Linh mục người dấn bước trong niềm tin, người ra đi để qui tụ thành đàn chiên của Cha trên trời</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747785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18941"/>
            <a:ext cx="11475052"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Xin cho người tình mến không bao giờ lịm tắt. Xin cho người nghèo khó trong trái tim thanh thoát tuyệt vời.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40905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Xin cho người phản chiếu đức tin thành của Chúa, không bao giờ tàn úa dung nhan Người đuốc sáng tâm linh.</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357727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093976"/>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1</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Linh mục là chính Chúa trong kiếp người, tham dự vào chức thánh Con Chúa Trời, Linh mục là muối ướp cõi trần ai là tinh hoa của Giáo hội, ngọn hải đăng thắp trên dương trần.</a:t>
            </a: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18941"/>
            <a:ext cx="11475052"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Xin cho người tình mến không bao giờ lịm tắt. Xin cho người nghèo khó trong trái tim thanh thoát tuyệt vời.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129849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Xin cho người phản chiếu đức tin thành của Chúa, không bao giờ tàn úa dung nhan Người đuốc sáng tâm linh.</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694551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924973"/>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2</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Linh mục người thánh hiến bao lễ vật trung thành làm chứng tá cho nước Trời. Linh mục là đuốc sáng giữa trời đêm Dù phong ba dù phũ phàng, một niềm tin chứng nhân muôn đời</a:t>
            </a:r>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5962396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18941"/>
            <a:ext cx="11475052"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Xin cho người tình mến không bao giờ lịm tắt. Xin cho người nghèo khó trong trái tim thanh thoát tuyệt vời.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01510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328139"/>
            <a:ext cx="11314545"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Xin cho người phản chiếu đức tin thành của Chúa, không bao giờ tàn úa dung nhan Người đuốc sáng tâm linh.</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49511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18941"/>
            <a:ext cx="11475052" cy="6924973"/>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3</a:t>
            </a:r>
            <a:r>
              <a:rPr lang="vi-VN" sz="6600" b="1" dirty="0" smtClean="0">
                <a:solidFill>
                  <a:srgbClr val="FF0000"/>
                </a:solidFill>
                <a:effectLst/>
                <a:latin typeface="Arial" panose="020B0604020202020204" pitchFamily="34" charset="0"/>
                <a:cs typeface="Arial" panose="020B0604020202020204" pitchFamily="34" charset="0"/>
              </a:rPr>
              <a:t>. </a:t>
            </a:r>
            <a:r>
              <a:rPr lang="vi-VN" sz="5400" b="1" dirty="0"/>
              <a:t>Linh mục là nến cháy trong thánh điện hao mòn trọn kiếp sống cho thế trần. Linh mục là dấu chứng của Tình Yêu, ngàn năm qua chẳng phai mờ, dịu vợi như giấc mơ Thiên đàng</a:t>
            </a:r>
            <a:r>
              <a:rPr lang="vi-VN" sz="5400" b="1" dirty="0"/>
              <a:t/>
            </a:r>
            <a:br>
              <a:rPr lang="vi-VN" sz="5400" b="1" dirty="0"/>
            </a:br>
            <a:endParaRPr lang="vi-VN" sz="54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422288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218941"/>
            <a:ext cx="11475052" cy="6186309"/>
          </a:xfrm>
          <a:prstGeom prst="rect">
            <a:avLst/>
          </a:prstGeom>
        </p:spPr>
        <p:txBody>
          <a:bodyPr wrap="square">
            <a:spAutoFit/>
          </a:bodyPr>
          <a:lstStyle/>
          <a:p>
            <a:pPr algn="just"/>
            <a:r>
              <a:rPr lang="en-US" sz="6600" b="1" dirty="0" smtClean="0">
                <a:solidFill>
                  <a:srgbClr val="FF0000"/>
                </a:solidFill>
                <a:latin typeface="Arial" panose="020B0604020202020204" pitchFamily="34" charset="0"/>
                <a:cs typeface="Arial" panose="020B0604020202020204" pitchFamily="34" charset="0"/>
              </a:rPr>
              <a:t>ĐK</a:t>
            </a:r>
            <a:r>
              <a:rPr lang="vi-VN" sz="6600" b="1" dirty="0" smtClean="0">
                <a:solidFill>
                  <a:srgbClr val="FF0000"/>
                </a:solidFill>
                <a:effectLst/>
                <a:latin typeface="Arial" panose="020B0604020202020204" pitchFamily="34" charset="0"/>
                <a:cs typeface="Arial" panose="020B0604020202020204" pitchFamily="34" charset="0"/>
              </a:rPr>
              <a:t>. </a:t>
            </a:r>
            <a:r>
              <a:rPr lang="vi-VN" sz="6600" b="1" dirty="0"/>
              <a:t>Xin cho người tình mến không bao giờ lịm tắt. Xin cho người nghèo khó trong trái tim thanh thoát tuyệt vời. </a:t>
            </a:r>
            <a:endParaRPr lang="vi-VN" sz="6600" b="1" dirty="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9519643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47</TotalTime>
  <Words>379</Words>
  <Application>Microsoft Office PowerPoint</Application>
  <PresentationFormat>Widescreen</PresentationFormat>
  <Paragraphs>13</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Century Gothic</vt:lpstr>
      <vt:lpstr>Garamond</vt:lpstr>
      <vt:lpstr>Verdana</vt:lpstr>
      <vt:lpstr>Savon</vt:lpstr>
      <vt:lpstr>ĐUỐC SÁNG TÂM LINH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Windows User</cp:lastModifiedBy>
  <cp:revision>28</cp:revision>
  <dcterms:created xsi:type="dcterms:W3CDTF">2024-12-09T14:38:56Z</dcterms:created>
  <dcterms:modified xsi:type="dcterms:W3CDTF">2025-05-15T03:21:02Z</dcterms:modified>
</cp:coreProperties>
</file>