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74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97E43-5165-4667-857F-00894BBD1F0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5FB9E-E38E-4AD5-9AB4-ECD858B5E6C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684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B3BE-DE59-4DA1-A22E-D0D773A95CAB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952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96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219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057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50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329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364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38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968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188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352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7353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4C14E-E02E-4745-9D5A-5935F02A9908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3850-06C3-4336-991D-E2CF3F8C24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659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4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8582" y="1916833"/>
            <a:ext cx="166172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100" dirty="0" smtClean="0"/>
              <a:t>_ </a:t>
            </a:r>
            <a:r>
              <a:rPr lang="pt-PT" sz="1100" dirty="0"/>
              <a:t>Mapa geológico de Portugal continental simplificado (adaptado do mapa de 1/1 000 000, </a:t>
            </a:r>
            <a:r>
              <a:rPr lang="pt-PT" sz="1100" i="1" dirty="0" err="1"/>
              <a:t>Lab</a:t>
            </a:r>
            <a:r>
              <a:rPr lang="pt-PT" sz="1100" i="1" dirty="0"/>
              <a:t>. </a:t>
            </a:r>
            <a:r>
              <a:rPr lang="pt-PT" sz="1100" i="1" dirty="0" err="1"/>
              <a:t>Geol</a:t>
            </a:r>
            <a:r>
              <a:rPr lang="pt-PT" sz="1100" i="1" dirty="0"/>
              <a:t>. Min.</a:t>
            </a:r>
            <a:r>
              <a:rPr lang="pt-PT" sz="1100" dirty="0"/>
              <a:t>, 2010</a:t>
            </a:r>
            <a:r>
              <a:rPr lang="pt-PT" sz="1100" dirty="0" smtClean="0"/>
              <a:t>).</a:t>
            </a:r>
            <a:endParaRPr lang="pt-PT" sz="11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22</a:t>
            </a:r>
            <a:endParaRPr lang="pt-PT" sz="1050" b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152" y="49932"/>
            <a:ext cx="4652825" cy="672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938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23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2115" y="1916835"/>
            <a:ext cx="17803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100" dirty="0" smtClean="0"/>
              <a:t> _</a:t>
            </a:r>
            <a:r>
              <a:rPr lang="pt-PT" sz="1100" dirty="0"/>
              <a:t>Relação entre os principais tipos de rochas e a sua idade em Portugal continental (baseado no mapa de 1/1 000 000, 2010, Laboratório de Geologia e Minas):</a:t>
            </a:r>
          </a:p>
          <a:p>
            <a:pPr algn="r"/>
            <a:r>
              <a:rPr lang="pt-PT" sz="1100" dirty="0"/>
              <a:t>A- Distribuição espacial simplificada;</a:t>
            </a:r>
          </a:p>
          <a:p>
            <a:pPr algn="r"/>
            <a:r>
              <a:rPr lang="pt-PT" sz="1100" dirty="0"/>
              <a:t>B- Distribuição temporal.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" t="1012" r="1098" b="934"/>
          <a:stretch/>
        </p:blipFill>
        <p:spPr>
          <a:xfrm>
            <a:off x="2644402" y="177800"/>
            <a:ext cx="6109830" cy="62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24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2115" y="1916833"/>
            <a:ext cx="178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100" dirty="0" smtClean="0"/>
              <a:t>_</a:t>
            </a:r>
            <a:r>
              <a:rPr lang="pt-PT" sz="1100" dirty="0"/>
              <a:t>Modelo clássico do ciclo das </a:t>
            </a:r>
            <a:r>
              <a:rPr lang="pt-PT" sz="1100" dirty="0" smtClean="0"/>
              <a:t>rochas</a:t>
            </a:r>
            <a:endParaRPr lang="pt-PT" sz="11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" t="898" r="963" b="1281"/>
          <a:stretch/>
        </p:blipFill>
        <p:spPr>
          <a:xfrm>
            <a:off x="2577933" y="61546"/>
            <a:ext cx="5695915" cy="56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25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2115" y="2056135"/>
            <a:ext cx="1780305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50" dirty="0" smtClean="0"/>
              <a:t>_</a:t>
            </a:r>
            <a:r>
              <a:rPr lang="pt-PT" sz="1050" dirty="0"/>
              <a:t>Representação esquemática num diagrama pressão-temperatura dos principais processos que levam uma rocha inicialmente no estado sólido (</a:t>
            </a:r>
            <a:r>
              <a:rPr lang="pt-PT" sz="1050" i="1" dirty="0"/>
              <a:t>R0</a:t>
            </a:r>
            <a:r>
              <a:rPr lang="pt-PT" sz="1050" dirty="0"/>
              <a:t>) a fundir por:</a:t>
            </a:r>
          </a:p>
          <a:p>
            <a:pPr algn="r"/>
            <a:r>
              <a:rPr lang="pt-PT" sz="1050" dirty="0"/>
              <a:t>A- aumento de temperatura a pressão constante (percurso </a:t>
            </a:r>
            <a:r>
              <a:rPr lang="pt-PT" sz="1050" i="1" dirty="0" err="1"/>
              <a:t>pT</a:t>
            </a:r>
            <a:r>
              <a:rPr lang="pt-PT" sz="1050" dirty="0"/>
              <a:t>), ou por descompressão a temperatura constante (percurso </a:t>
            </a:r>
            <a:r>
              <a:rPr lang="pt-PT" sz="1050" i="1" dirty="0" err="1"/>
              <a:t>pP</a:t>
            </a:r>
            <a:r>
              <a:rPr lang="pt-PT" sz="1050" dirty="0"/>
              <a:t>);</a:t>
            </a:r>
          </a:p>
          <a:p>
            <a:pPr algn="r"/>
            <a:r>
              <a:rPr lang="pt-PT" sz="1050" dirty="0"/>
              <a:t>B- deslocamento das curvas </a:t>
            </a:r>
            <a:r>
              <a:rPr lang="pt-PT" sz="1050" i="1" dirty="0" err="1"/>
              <a:t>solidus</a:t>
            </a:r>
            <a:r>
              <a:rPr lang="pt-PT" sz="1050" b="1" i="1" dirty="0"/>
              <a:t> </a:t>
            </a:r>
            <a:r>
              <a:rPr lang="pt-PT" sz="1050" dirty="0"/>
              <a:t>devido à adição de fluidos.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" t="9690" r="874" b="8117"/>
          <a:stretch/>
        </p:blipFill>
        <p:spPr>
          <a:xfrm>
            <a:off x="1913242" y="1890346"/>
            <a:ext cx="7069165" cy="276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4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26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739" y="1916832"/>
            <a:ext cx="178030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50" dirty="0" smtClean="0"/>
              <a:t>_Relação </a:t>
            </a:r>
            <a:r>
              <a:rPr lang="pt-PT" sz="1050" dirty="0"/>
              <a:t>percentual entre os volumes de rochas magmáticas produzidas nos principais ambientes </a:t>
            </a:r>
            <a:r>
              <a:rPr lang="pt-PT" sz="1050" dirty="0" smtClean="0"/>
              <a:t>tectónicos.</a:t>
            </a:r>
            <a:endParaRPr lang="pt-PT" sz="105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28" r="4586"/>
          <a:stretch/>
        </p:blipFill>
        <p:spPr>
          <a:xfrm>
            <a:off x="2049253" y="987693"/>
            <a:ext cx="6729260" cy="39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27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739" y="1916835"/>
            <a:ext cx="178030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50" dirty="0" smtClean="0"/>
              <a:t>_</a:t>
            </a:r>
            <a:r>
              <a:rPr lang="pt-PT" sz="1050" dirty="0"/>
              <a:t>Correlação entre ciclo das rochas associado a ambientes magmáticos </a:t>
            </a:r>
            <a:r>
              <a:rPr lang="pt-PT" sz="1050" dirty="0" err="1"/>
              <a:t>mantélicos</a:t>
            </a:r>
            <a:r>
              <a:rPr lang="pt-PT" sz="1050" dirty="0"/>
              <a:t> e ambientes tectónicos para:</a:t>
            </a:r>
          </a:p>
          <a:p>
            <a:pPr algn="r"/>
            <a:r>
              <a:rPr lang="pt-PT" sz="1050" dirty="0"/>
              <a:t>A- génese magmática por descompressão adiabática;</a:t>
            </a:r>
          </a:p>
          <a:p>
            <a:pPr algn="r"/>
            <a:r>
              <a:rPr lang="pt-PT" sz="1050" dirty="0"/>
              <a:t>B- génese magmática por adição de água em zonas de subducção.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" t="1561" r="1221" b="1344"/>
          <a:stretch/>
        </p:blipFill>
        <p:spPr>
          <a:xfrm>
            <a:off x="2112759" y="332656"/>
            <a:ext cx="6914812" cy="49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198</Words>
  <Application>Microsoft Office PowerPoint</Application>
  <PresentationFormat>Apresentação no Ecrã (4:3)</PresentationFormat>
  <Paragraphs>19</Paragraphs>
  <Slides>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</dc:creator>
  <cp:lastModifiedBy>Eduardo</cp:lastModifiedBy>
  <cp:revision>5</cp:revision>
  <dcterms:created xsi:type="dcterms:W3CDTF">2023-04-14T23:03:49Z</dcterms:created>
  <dcterms:modified xsi:type="dcterms:W3CDTF">2023-04-14T23:56:55Z</dcterms:modified>
</cp:coreProperties>
</file>