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24" r:id="rId3"/>
    <p:sldId id="325" r:id="rId4"/>
    <p:sldId id="326" r:id="rId5"/>
    <p:sldId id="328" r:id="rId6"/>
    <p:sldId id="32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5/19/2025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5/19/2025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5/19/2025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5/19/2025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5/19/2025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5/19/2025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5/19/2025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5/19/2025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5/19/2025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5/19/2025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Cảm mến hồng ân</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1"/>
          </a:xfrm>
          <a:prstGeom prst="rect">
            <a:avLst/>
          </a:prstGeom>
        </p:spPr>
      </p:pic>
      <p:sp>
        <p:nvSpPr>
          <p:cNvPr id="4" name="Rectangle 3"/>
          <p:cNvSpPr/>
          <p:nvPr/>
        </p:nvSpPr>
        <p:spPr>
          <a:xfrm>
            <a:off x="630622" y="458222"/>
            <a:ext cx="10934962" cy="6093976"/>
          </a:xfrm>
          <a:prstGeom prst="rect">
            <a:avLst/>
          </a:prstGeom>
        </p:spPr>
        <p:txBody>
          <a:bodyPr wrap="square">
            <a:spAutoFit/>
          </a:bodyPr>
          <a:lstStyle/>
          <a:p>
            <a:pPr algn="just"/>
            <a:r>
              <a:rPr lang="en-US" sz="6500" b="1">
                <a:latin typeface="Arial" panose="020B0604020202020204" pitchFamily="34" charset="0"/>
                <a:cs typeface="Arial" panose="020B0604020202020204" pitchFamily="34" charset="0"/>
              </a:rPr>
              <a:t>(Con biết lấy gì) Con biết lấy gì cảm mến, con biết lấy gì cảm mến hồng ân. Một triều hồng ân chan chứa Chúa nhuần thấm cả đời con.</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4970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336B9-DC40-D045-772D-E4C82785E3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B9AA93-3D7A-B499-9B31-C9FEEFF2849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CA0A852-8BDF-FEFE-D9F6-E28D3104D6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1"/>
          </a:xfrm>
          <a:prstGeom prst="rect">
            <a:avLst/>
          </a:prstGeom>
        </p:spPr>
      </p:pic>
      <p:sp>
        <p:nvSpPr>
          <p:cNvPr id="4" name="Rectangle 3">
            <a:extLst>
              <a:ext uri="{FF2B5EF4-FFF2-40B4-BE49-F238E27FC236}">
                <a16:creationId xmlns:a16="http://schemas.microsoft.com/office/drawing/2014/main" id="{387D8BA0-97BC-3661-3ED3-E2245D51310C}"/>
              </a:ext>
            </a:extLst>
          </p:cNvPr>
          <p:cNvSpPr/>
          <p:nvPr/>
        </p:nvSpPr>
        <p:spPr>
          <a:xfrm>
            <a:off x="628519" y="376241"/>
            <a:ext cx="10934962"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1. </a:t>
            </a:r>
            <a:r>
              <a:rPr lang="vi-VN" sz="5000" b="1">
                <a:latin typeface="Arial" panose="020B0604020202020204" pitchFamily="34" charset="0"/>
                <a:cs typeface="Arial" panose="020B0604020202020204" pitchFamily="34" charset="0"/>
              </a:rPr>
              <a:t>(Từ trong lòng thân mẫu) Chúa nắn con nên hình nên dạng (âu yếm dẫn con vào đời). Và mời gọi nhập dân thánh Chúa (Chọn con làm nhân chứng) thánh hiến con trong Thần Linh Ngài (thành muối mặn nồng ướp đời) và thành ánh sáng dọi khắp nơi.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342465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AA4AE-DC80-B036-519B-C11962B069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35C7B4-39BA-6507-BDC0-10DF926DB9A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F9EC6B4-0ED4-AEE2-75C4-EF55A61AF0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1"/>
          </a:xfrm>
          <a:prstGeom prst="rect">
            <a:avLst/>
          </a:prstGeom>
        </p:spPr>
      </p:pic>
      <p:sp>
        <p:nvSpPr>
          <p:cNvPr id="4" name="Rectangle 3">
            <a:extLst>
              <a:ext uri="{FF2B5EF4-FFF2-40B4-BE49-F238E27FC236}">
                <a16:creationId xmlns:a16="http://schemas.microsoft.com/office/drawing/2014/main" id="{4E23381C-CF7D-AFE4-74DB-D8474ACEF35C}"/>
              </a:ext>
            </a:extLst>
          </p:cNvPr>
          <p:cNvSpPr/>
          <p:nvPr/>
        </p:nvSpPr>
        <p:spPr>
          <a:xfrm>
            <a:off x="628519" y="521284"/>
            <a:ext cx="10934962" cy="4708981"/>
          </a:xfrm>
          <a:prstGeom prst="rect">
            <a:avLst/>
          </a:prstGeom>
        </p:spPr>
        <p:txBody>
          <a:bodyPr wrap="square">
            <a:spAutoFit/>
          </a:bodyPr>
          <a:lstStyle/>
          <a:p>
            <a:pPr algn="just"/>
            <a:r>
              <a:rPr lang="vi-VN" sz="6000" b="1">
                <a:latin typeface="Arial" panose="020B0604020202020204" pitchFamily="34" charset="0"/>
                <a:cs typeface="Arial" panose="020B0604020202020204" pitchFamily="34" charset="0"/>
              </a:rPr>
              <a:t>(Nên con biết lấy gì) Nên con biết lấy gì cảm mến, con biết lấy gì cảm mến hồng ân. Một triều hồng ân chan chứa Chúa nhuần thấm cả đời con.</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7454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EA46F-664F-D6EE-66EC-56BD4902B5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45E329-46AC-500B-068E-3717CD03D88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7DE6669-625A-E917-71E1-5891ACDF10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1"/>
          </a:xfrm>
          <a:prstGeom prst="rect">
            <a:avLst/>
          </a:prstGeom>
        </p:spPr>
      </p:pic>
      <p:sp>
        <p:nvSpPr>
          <p:cNvPr id="4" name="Rectangle 3">
            <a:extLst>
              <a:ext uri="{FF2B5EF4-FFF2-40B4-BE49-F238E27FC236}">
                <a16:creationId xmlns:a16="http://schemas.microsoft.com/office/drawing/2014/main" id="{5490B17E-5AF1-CB7F-F71C-BC15B020DB64}"/>
              </a:ext>
            </a:extLst>
          </p:cNvPr>
          <p:cNvSpPr/>
          <p:nvPr/>
        </p:nvSpPr>
        <p:spPr>
          <a:xfrm>
            <a:off x="628519" y="376241"/>
            <a:ext cx="10934962" cy="6247864"/>
          </a:xfrm>
          <a:prstGeom prst="rect">
            <a:avLst/>
          </a:prstGeom>
        </p:spPr>
        <p:txBody>
          <a:bodyPr wrap="square">
            <a:spAutoFit/>
          </a:bodyPr>
          <a:lstStyle/>
          <a:p>
            <a:pPr algn="just"/>
            <a:r>
              <a:rPr lang="en-US" sz="5000" b="1">
                <a:solidFill>
                  <a:srgbClr val="FF0000"/>
                </a:solidFill>
                <a:latin typeface="Arial" panose="020B0604020202020204" pitchFamily="34" charset="0"/>
                <a:cs typeface="Arial" panose="020B0604020202020204" pitchFamily="34" charset="0"/>
              </a:rPr>
              <a:t>2</a:t>
            </a:r>
            <a:r>
              <a:rPr lang="vi-VN" sz="5000" b="1">
                <a:solidFill>
                  <a:srgbClr val="FF0000"/>
                </a:solidFill>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(Lần qua từng giây phút) Lúc sướng vui khi nặng u sầu (theo mỗi tiếng con khẩn cầu) Ngài hằng đổ tràn muôn ân phúc. (Hồn con Ngài canh giữ) Giống chính con ngươi ở mắt Ngài. (Dìu dắt bảo toàn sớm chiều) Tình Ngài thắp sáng niềm mến tin.</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4615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089BF-4733-A271-3B73-B9B8508A2E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197C20-EED1-8A1C-FF14-94A85843ABC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EC8B449-1C79-E287-6140-CCD2BB9F07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1"/>
          </a:xfrm>
          <a:prstGeom prst="rect">
            <a:avLst/>
          </a:prstGeom>
        </p:spPr>
      </p:pic>
      <p:sp>
        <p:nvSpPr>
          <p:cNvPr id="4" name="Rectangle 3">
            <a:extLst>
              <a:ext uri="{FF2B5EF4-FFF2-40B4-BE49-F238E27FC236}">
                <a16:creationId xmlns:a16="http://schemas.microsoft.com/office/drawing/2014/main" id="{B6F4F99D-C5EA-0B72-7B10-88B02BA24101}"/>
              </a:ext>
            </a:extLst>
          </p:cNvPr>
          <p:cNvSpPr/>
          <p:nvPr/>
        </p:nvSpPr>
        <p:spPr>
          <a:xfrm>
            <a:off x="628519" y="521284"/>
            <a:ext cx="10934962" cy="5632311"/>
          </a:xfrm>
          <a:prstGeom prst="rect">
            <a:avLst/>
          </a:prstGeom>
        </p:spPr>
        <p:txBody>
          <a:bodyPr wrap="square">
            <a:spAutoFit/>
          </a:bodyPr>
          <a:lstStyle/>
          <a:p>
            <a:pPr algn="just"/>
            <a:r>
              <a:rPr lang="vi-VN" sz="6000" b="1">
                <a:latin typeface="Arial" panose="020B0604020202020204" pitchFamily="34" charset="0"/>
                <a:cs typeface="Arial" panose="020B0604020202020204" pitchFamily="34" charset="0"/>
              </a:rPr>
              <a:t>(Nên con biết lấy gì) Nên con biết lấy gì cảm mến, con biết lấy gì cảm mến hồng ân. Trọn một vầng tim son sắt, nguyện yêu Chúa trọn đời (mà cảm mến hồng ân).</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440257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283</TotalTime>
  <Words>243</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Century Gothic</vt:lpstr>
      <vt:lpstr>Garamond</vt:lpstr>
      <vt:lpstr>Savon</vt:lpstr>
      <vt:lpstr>Cảm mến hồng ân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Phúc Đinh</cp:lastModifiedBy>
  <cp:revision>65</cp:revision>
  <dcterms:created xsi:type="dcterms:W3CDTF">2024-12-09T09:23:25Z</dcterms:created>
  <dcterms:modified xsi:type="dcterms:W3CDTF">2025-05-19T11:38:00Z</dcterms:modified>
</cp:coreProperties>
</file>