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4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5128" r:id="rId2"/>
  </p:sldIdLst>
  <p:sldSz cx="12192000" cy="6858000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4" pos="3864" userDrawn="1">
          <p15:clr>
            <a:srgbClr val="A4A3A4"/>
          </p15:clr>
        </p15:guide>
        <p15:guide id="5" orient="horz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F7F7F"/>
    <a:srgbClr val="EF224B"/>
    <a:srgbClr val="7E0080"/>
    <a:srgbClr val="DF6FA0"/>
    <a:srgbClr val="9B51B4"/>
    <a:srgbClr val="D7B9E1"/>
    <a:srgbClr val="F2F2F2"/>
    <a:srgbClr val="2B4871"/>
    <a:srgbClr val="05BADD"/>
    <a:srgbClr val="FFB40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969" autoAdjust="0"/>
    <p:restoredTop sz="94558"/>
  </p:normalViewPr>
  <p:slideViewPr>
    <p:cSldViewPr snapToGrid="0">
      <p:cViewPr varScale="1">
        <p:scale>
          <a:sx n="104" d="100"/>
          <a:sy n="104" d="100"/>
        </p:scale>
        <p:origin x="1158" y="114"/>
      </p:cViewPr>
      <p:guideLst>
        <p:guide pos="3864"/>
        <p:guide orient="horz" pos="2160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 varScale="1">
      <p:scale>
        <a:sx n="1" d="1"/>
        <a:sy n="1" d="1"/>
      </p:scale>
      <p:origin x="0" y="-22368"/>
    </p:cViewPr>
  </p:sorterViewPr>
  <p:notesViewPr>
    <p:cSldViewPr snapToGrid="0">
      <p:cViewPr varScale="1">
        <p:scale>
          <a:sx n="84" d="100"/>
          <a:sy n="84" d="100"/>
        </p:scale>
        <p:origin x="2976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61E8393-A5AD-6950-6709-404557772EF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C1C2D59-81EC-CEE5-EDE2-16D0CBA109A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38D2EF-A13A-4320-A2BE-9A5A823B592B}" type="datetimeFigureOut">
              <a:rPr lang="en-SG" smtClean="0"/>
              <a:t>15/10/2025</a:t>
            </a:fld>
            <a:endParaRPr lang="en-S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47BA8F-7A48-4B25-7225-03BCAF276F0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50B075-D097-07A7-B579-C6289F1B664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E0A54C-7E84-4A96-95A9-A78BFDA2AAE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121180749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2485F5-2DBA-4A69-B0BC-0E1C482526BB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CA217B-6B37-4B6C-95DA-B2933D371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5668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2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557D2F44-BC3F-D8BD-359D-6F796B628E65}"/>
              </a:ext>
            </a:extLst>
          </p:cNvPr>
          <p:cNvSpPr/>
          <p:nvPr userDrawn="1"/>
        </p:nvSpPr>
        <p:spPr>
          <a:xfrm flipH="1">
            <a:off x="0" y="6757416"/>
            <a:ext cx="12161520" cy="100584"/>
          </a:xfrm>
          <a:prstGeom prst="rect">
            <a:avLst/>
          </a:prstGeom>
          <a:gradFill flip="none" rotWithShape="1">
            <a:gsLst>
              <a:gs pos="0">
                <a:schemeClr val="accent2">
                  <a:lumMod val="20000"/>
                  <a:lumOff val="80000"/>
                </a:schemeClr>
              </a:gs>
              <a:gs pos="100000">
                <a:schemeClr val="accent2">
                  <a:lumMod val="20000"/>
                  <a:lumOff val="80000"/>
                  <a:alpha val="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: Top Corners Rounded 13">
            <a:extLst>
              <a:ext uri="{FF2B5EF4-FFF2-40B4-BE49-F238E27FC236}">
                <a16:creationId xmlns:a16="http://schemas.microsoft.com/office/drawing/2014/main" id="{D570F228-84E4-D963-B626-1713032BAE30}"/>
              </a:ext>
            </a:extLst>
          </p:cNvPr>
          <p:cNvSpPr/>
          <p:nvPr userDrawn="1"/>
        </p:nvSpPr>
        <p:spPr>
          <a:xfrm>
            <a:off x="11325812" y="6505575"/>
            <a:ext cx="528138" cy="352425"/>
          </a:xfrm>
          <a:prstGeom prst="round2Same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801453-F71C-4C51-9C43-7AD61258D9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19099" y="1262063"/>
            <a:ext cx="11343363" cy="3808412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FD90400-E7FB-45E1-BB98-088160338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17300" y="6578248"/>
            <a:ext cx="345162" cy="207076"/>
          </a:xfrm>
          <a:prstGeom prst="rect">
            <a:avLst/>
          </a:prstGeom>
        </p:spPr>
        <p:txBody>
          <a:bodyPr lIns="0" tIns="0" rIns="0" bIns="0" anchor="ctr"/>
          <a:lstStyle>
            <a:lvl1pPr algn="ctr">
              <a:defRPr sz="1050">
                <a:solidFill>
                  <a:schemeClr val="bg1"/>
                </a:solidFill>
                <a:latin typeface="+mj-lt"/>
              </a:defRPr>
            </a:lvl1pPr>
          </a:lstStyle>
          <a:p>
            <a:fld id="{4145DBE5-F440-4DC1-86E2-EA4CF186D26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Rectangle: Top Corners Rounded 5">
            <a:extLst>
              <a:ext uri="{FF2B5EF4-FFF2-40B4-BE49-F238E27FC236}">
                <a16:creationId xmlns:a16="http://schemas.microsoft.com/office/drawing/2014/main" id="{F770768B-E889-E357-3F75-B2F864830D7E}"/>
              </a:ext>
            </a:extLst>
          </p:cNvPr>
          <p:cNvSpPr/>
          <p:nvPr userDrawn="1"/>
        </p:nvSpPr>
        <p:spPr>
          <a:xfrm rot="5400000">
            <a:off x="-252936" y="360262"/>
            <a:ext cx="734470" cy="228600"/>
          </a:xfrm>
          <a:prstGeom prst="round2SameRect">
            <a:avLst>
              <a:gd name="adj1" fmla="val 22222"/>
              <a:gd name="adj2" fmla="val 0"/>
            </a:avLst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E6AB0C77-779C-4A54-B4CE-0B85EED3D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099" y="107327"/>
            <a:ext cx="11344112" cy="73447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defRPr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5013603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30" userDrawn="1">
          <p15:clr>
            <a:srgbClr val="FBAE40"/>
          </p15:clr>
        </p15:guide>
        <p15:guide id="2" pos="262" userDrawn="1">
          <p15:clr>
            <a:srgbClr val="FBAE40"/>
          </p15:clr>
        </p15:guide>
        <p15:guide id="3" pos="741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ags" Target="../tags/tag2.xml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1.bin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112F218A-F783-D7AA-07FA-8006BACE6B39}"/>
              </a:ext>
            </a:extLst>
          </p:cNvPr>
          <p:cNvGraphicFramePr>
            <a:graphicFrameLocks noChangeAspect="1"/>
          </p:cNvGraphicFramePr>
          <p:nvPr>
            <p:custDataLst>
              <p:tags r:id="rId3"/>
            </p:custDataLst>
            <p:extLst>
              <p:ext uri="{D42A27DB-BD31-4B8C-83A1-F6EECF244321}">
                <p14:modId xmlns:p14="http://schemas.microsoft.com/office/powerpoint/2010/main" val="171084627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470" imgH="469" progId="TCLayout.ActiveDocument.1">
                  <p:embed/>
                </p:oleObj>
              </mc:Choice>
              <mc:Fallback>
                <p:oleObj name="think-cell Slide" r:id="rId4" imgW="470" imgH="469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17554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Crimson Pro" pitchFamily="2" charset="0"/>
        <a:buChar char="−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Courier New" panose="02070309020205020404" pitchFamily="49" charset="0"/>
        <a:buChar char="o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4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D4999EB-3245-3EC8-68F8-41D4559DF4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5" name="think-cell data - do not delete" hidden="1">
            <a:extLst>
              <a:ext uri="{FF2B5EF4-FFF2-40B4-BE49-F238E27FC236}">
                <a16:creationId xmlns:a16="http://schemas.microsoft.com/office/drawing/2014/main" id="{FC1FD6FB-F921-4960-43A3-E8C05A44711C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35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FC1FD6FB-F921-4960-43A3-E8C05A44711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638BC8F4-AF2C-DF25-E5E5-67231FED16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en-US" dirty="0"/>
              <a:t>Table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E4DC61D-3B92-6B9F-3C79-8447D0257A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5DBE5-F440-4DC1-86E2-EA4CF186D269}" type="slidenum">
              <a:rPr lang="en-US" smtClean="0"/>
              <a:pPr/>
              <a:t>1</a:t>
            </a:fld>
            <a:endParaRPr lang="en-US" dirty="0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AFFF564D-6C39-CC12-3292-AF1A0428F27C}"/>
              </a:ext>
            </a:extLst>
          </p:cNvPr>
          <p:cNvGrpSpPr/>
          <p:nvPr/>
        </p:nvGrpSpPr>
        <p:grpSpPr>
          <a:xfrm>
            <a:off x="419099" y="1128813"/>
            <a:ext cx="5237779" cy="623537"/>
            <a:chOff x="5138982" y="3547585"/>
            <a:chExt cx="2638320" cy="623537"/>
          </a:xfrm>
        </p:grpSpPr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B4B75A3D-91F5-E575-BA3C-7DC1638ADAD7}"/>
                </a:ext>
              </a:extLst>
            </p:cNvPr>
            <p:cNvSpPr txBox="1">
              <a:spLocks/>
            </p:cNvSpPr>
            <p:nvPr/>
          </p:nvSpPr>
          <p:spPr>
            <a:xfrm>
              <a:off x="5138982" y="3547585"/>
              <a:ext cx="2638320" cy="24622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ea typeface="+mn-ea"/>
                  <a:cs typeface="Arial" panose="020B0604020202020204" pitchFamily="34" charset="0"/>
                </a:rPr>
                <a:t>Subtitle</a:t>
              </a:r>
            </a:p>
          </p:txBody>
        </p:sp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DBFF3A02-9046-D7C7-E987-75629FBA46A5}"/>
                </a:ext>
              </a:extLst>
            </p:cNvPr>
            <p:cNvSpPr txBox="1">
              <a:spLocks/>
            </p:cNvSpPr>
            <p:nvPr/>
          </p:nvSpPr>
          <p:spPr>
            <a:xfrm>
              <a:off x="5138982" y="3924901"/>
              <a:ext cx="2638320" cy="24622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ea typeface="+mn-ea"/>
                  <a:cs typeface="Arial" panose="020B0604020202020204" pitchFamily="34" charset="0"/>
                </a:rPr>
                <a:t>Insert Text Here</a:t>
              </a:r>
            </a:p>
          </p:txBody>
        </p:sp>
      </p:grpSp>
      <p:grpSp>
        <p:nvGrpSpPr>
          <p:cNvPr id="3" name="Group 2">
            <a:extLst>
              <a:ext uri="{FF2B5EF4-FFF2-40B4-BE49-F238E27FC236}">
                <a16:creationId xmlns:a16="http://schemas.microsoft.com/office/drawing/2014/main" id="{3864A57B-504E-9C5E-FC3E-9015F460B901}"/>
              </a:ext>
            </a:extLst>
          </p:cNvPr>
          <p:cNvGrpSpPr/>
          <p:nvPr/>
        </p:nvGrpSpPr>
        <p:grpSpPr>
          <a:xfrm>
            <a:off x="6524683" y="1128813"/>
            <a:ext cx="5237779" cy="623537"/>
            <a:chOff x="5138982" y="3547585"/>
            <a:chExt cx="2638320" cy="623537"/>
          </a:xfrm>
        </p:grpSpPr>
        <p:sp>
          <p:nvSpPr>
            <p:cNvPr id="36" name="TextBox 35">
              <a:extLst>
                <a:ext uri="{FF2B5EF4-FFF2-40B4-BE49-F238E27FC236}">
                  <a16:creationId xmlns:a16="http://schemas.microsoft.com/office/drawing/2014/main" id="{E164B059-8CD8-D324-8B15-2FB9B645E0AF}"/>
                </a:ext>
              </a:extLst>
            </p:cNvPr>
            <p:cNvSpPr txBox="1">
              <a:spLocks/>
            </p:cNvSpPr>
            <p:nvPr/>
          </p:nvSpPr>
          <p:spPr>
            <a:xfrm>
              <a:off x="5138982" y="3547585"/>
              <a:ext cx="2638320" cy="24622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ea typeface="+mn-ea"/>
                  <a:cs typeface="Arial" panose="020B0604020202020204" pitchFamily="34" charset="0"/>
                </a:rPr>
                <a:t>Subtitle</a:t>
              </a:r>
            </a:p>
          </p:txBody>
        </p:sp>
        <p:sp>
          <p:nvSpPr>
            <p:cNvPr id="37" name="TextBox 36">
              <a:extLst>
                <a:ext uri="{FF2B5EF4-FFF2-40B4-BE49-F238E27FC236}">
                  <a16:creationId xmlns:a16="http://schemas.microsoft.com/office/drawing/2014/main" id="{CA5B39B3-AA6D-6173-3D71-A53DC26B68AB}"/>
                </a:ext>
              </a:extLst>
            </p:cNvPr>
            <p:cNvSpPr txBox="1">
              <a:spLocks/>
            </p:cNvSpPr>
            <p:nvPr/>
          </p:nvSpPr>
          <p:spPr>
            <a:xfrm>
              <a:off x="5138982" y="3924901"/>
              <a:ext cx="2638320" cy="24622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ea typeface="+mn-ea"/>
                  <a:cs typeface="Arial" panose="020B0604020202020204" pitchFamily="34" charset="0"/>
                </a:rPr>
                <a:t>Insert Text Here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453863491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Theme">
  <a:themeElements>
    <a:clrScheme name="Custom 12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7E0080"/>
      </a:accent1>
      <a:accent2>
        <a:srgbClr val="9B51B4"/>
      </a:accent2>
      <a:accent3>
        <a:srgbClr val="DF6FA0"/>
      </a:accent3>
      <a:accent4>
        <a:srgbClr val="EF224B"/>
      </a:accent4>
      <a:accent5>
        <a:srgbClr val="C20232"/>
      </a:accent5>
      <a:accent6>
        <a:srgbClr val="7F7F7F"/>
      </a:accent6>
      <a:hlink>
        <a:srgbClr val="0563C1"/>
      </a:hlink>
      <a:folHlink>
        <a:srgbClr val="954F72"/>
      </a:folHlink>
    </a:clrScheme>
    <a:fontScheme name="Custom 7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438" row="5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D9F848E6-99A2-4036-BB67-591926DFA720}">
  <we:reference id="wa104381063" version="1.0.0.1" store="en-US" storeType="OMEX"/>
  <we:alternateReferences>
    <we:reference id="WA104381063" version="1.0.0.1" store="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8604</TotalTime>
  <Words>10</Words>
  <Application>Microsoft Office PowerPoint</Application>
  <PresentationFormat>Widescreen</PresentationFormat>
  <Paragraphs>6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Calibri</vt:lpstr>
      <vt:lpstr>Courier New</vt:lpstr>
      <vt:lpstr>Crimson Pro</vt:lpstr>
      <vt:lpstr>Wingdings</vt:lpstr>
      <vt:lpstr>Office Theme</vt:lpstr>
      <vt:lpstr>think-cell Slide</vt:lpstr>
      <vt:lpstr>Table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Analyst Academy LLC</dc:creator>
  <cp:keywords/>
  <dc:description/>
  <cp:lastModifiedBy>Diam Cabatay</cp:lastModifiedBy>
  <cp:revision>589</cp:revision>
  <dcterms:created xsi:type="dcterms:W3CDTF">2021-03-31T02:49:57Z</dcterms:created>
  <dcterms:modified xsi:type="dcterms:W3CDTF">2025-10-15T08:48:41Z</dcterms:modified>
  <cp:category/>
</cp:coreProperties>
</file>