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3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43" r:id="rId20"/>
    <p:sldId id="2134807776" r:id="rId21"/>
    <p:sldId id="2134808846" r:id="rId22"/>
    <p:sldId id="2147482399" r:id="rId23"/>
    <p:sldId id="2134808882" r:id="rId24"/>
    <p:sldId id="2134808844" r:id="rId25"/>
    <p:sldId id="2134808848" r:id="rId26"/>
    <p:sldId id="2134808850" r:id="rId27"/>
    <p:sldId id="2134808917" r:id="rId28"/>
    <p:sldId id="2134808918" r:id="rId29"/>
    <p:sldId id="2134808247" r:id="rId30"/>
    <p:sldId id="2147482419" r:id="rId31"/>
    <p:sldId id="2147482420" r:id="rId32"/>
    <p:sldId id="2147482421" r:id="rId33"/>
    <p:sldId id="2147482422" r:id="rId34"/>
    <p:sldId id="2147482423" r:id="rId35"/>
    <p:sldId id="2147482424" r:id="rId36"/>
    <p:sldId id="2147482427" r:id="rId37"/>
    <p:sldId id="2147482428" r:id="rId38"/>
    <p:sldId id="2147482426" r:id="rId39"/>
    <p:sldId id="2147482425" r:id="rId40"/>
    <p:sldId id="2147482429" r:id="rId41"/>
    <p:sldId id="2147482430" r:id="rId42"/>
    <p:sldId id="2147482433" r:id="rId43"/>
    <p:sldId id="2147482431" r:id="rId44"/>
    <p:sldId id="2147482432" r:id="rId45"/>
    <p:sldId id="2147482362" r:id="rId46"/>
    <p:sldId id="2134808626" r:id="rId47"/>
    <p:sldId id="2134808923" r:id="rId48"/>
    <p:sldId id="2147482363" r:id="rId49"/>
    <p:sldId id="2134808257" r:id="rId50"/>
    <p:sldId id="2134808258" r:id="rId51"/>
    <p:sldId id="2134808259" r:id="rId52"/>
    <p:sldId id="2134808845" r:id="rId53"/>
    <p:sldId id="2134808837" r:id="rId54"/>
    <p:sldId id="2147482373" r:id="rId55"/>
    <p:sldId id="2147482374" r:id="rId56"/>
    <p:sldId id="2134808248" r:id="rId57"/>
    <p:sldId id="2147482434" r:id="rId58"/>
    <p:sldId id="2134808250" r:id="rId59"/>
    <p:sldId id="2134808805" r:id="rId60"/>
    <p:sldId id="2134808775" r:id="rId61"/>
    <p:sldId id="2134808474" r:id="rId62"/>
  </p:sldIdLst>
  <p:sldSz cx="13716000" cy="10287000"/>
  <p:notesSz cx="6858000" cy="9144000"/>
  <p:embeddedFontLs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Carelia" panose="020B0604020202020204" charset="0"/>
      <p:regular r:id="rId68"/>
    </p:embeddedFont>
    <p:embeddedFont>
      <p:font typeface="Dosis" pitchFamily="2" charset="0"/>
      <p:regular r:id="rId69"/>
      <p:bold r:id="rId70"/>
    </p:embeddedFont>
    <p:embeddedFont>
      <p:font typeface="Dosis Bold" charset="0"/>
      <p:regular r:id="rId71"/>
      <p:bold r:id="rId72"/>
    </p:embeddedFont>
    <p:embeddedFont>
      <p:font typeface="KG Primary Penmanship 2" panose="020B0604020202020204" charset="0"/>
      <p:regular r:id="rId73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F7F7F"/>
    <a:srgbClr val="106584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3.fntdata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30/07/2025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0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13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6.sv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2.png"/><Relationship Id="rId2" Type="http://schemas.openxmlformats.org/officeDocument/2006/relationships/tags" Target="../tags/tag167.xml"/><Relationship Id="rId16" Type="http://schemas.openxmlformats.org/officeDocument/2006/relationships/image" Target="../media/image39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2.jpeg"/><Relationship Id="rId5" Type="http://schemas.openxmlformats.org/officeDocument/2006/relationships/tags" Target="../tags/tag170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7" Type="http://schemas.openxmlformats.org/officeDocument/2006/relationships/image" Target="../media/image40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0.xml"/><Relationship Id="rId7" Type="http://schemas.openxmlformats.org/officeDocument/2006/relationships/image" Target="../media/image15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85.xml"/><Relationship Id="rId7" Type="http://schemas.openxmlformats.org/officeDocument/2006/relationships/image" Target="../media/image16.sv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8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5.png"/><Relationship Id="rId5" Type="http://schemas.openxmlformats.org/officeDocument/2006/relationships/tags" Target="../tags/tag191.xml"/><Relationship Id="rId10" Type="http://schemas.openxmlformats.org/officeDocument/2006/relationships/image" Target="../media/image4.svg"/><Relationship Id="rId4" Type="http://schemas.openxmlformats.org/officeDocument/2006/relationships/tags" Target="../tags/tag190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image" Target="../media/image13.svg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12.png"/><Relationship Id="rId2" Type="http://schemas.openxmlformats.org/officeDocument/2006/relationships/tags" Target="../tags/tag194.xml"/><Relationship Id="rId16" Type="http://schemas.openxmlformats.org/officeDocument/2006/relationships/image" Target="../media/image39.pn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2.jpeg"/><Relationship Id="rId5" Type="http://schemas.openxmlformats.org/officeDocument/2006/relationships/tags" Target="../tags/tag197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04.xml"/><Relationship Id="rId7" Type="http://schemas.openxmlformats.org/officeDocument/2006/relationships/image" Target="../media/image16.sv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0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image" Target="../media/image42.png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image" Target="../media/image16.sv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image" Target="../media/image15.png"/><Relationship Id="rId5" Type="http://schemas.openxmlformats.org/officeDocument/2006/relationships/tags" Target="../tags/tag210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7.xml"/><Relationship Id="rId7" Type="http://schemas.openxmlformats.org/officeDocument/2006/relationships/image" Target="../media/image15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19.xml"/><Relationship Id="rId10" Type="http://schemas.openxmlformats.org/officeDocument/2006/relationships/image" Target="../media/image43.png"/><Relationship Id="rId4" Type="http://schemas.openxmlformats.org/officeDocument/2006/relationships/tags" Target="../tags/tag218.xml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6.png"/><Relationship Id="rId3" Type="http://schemas.openxmlformats.org/officeDocument/2006/relationships/tags" Target="../tags/tag222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microsoft.com/office/2007/relationships/media" Target="../media/media1.wav"/><Relationship Id="rId11" Type="http://schemas.openxmlformats.org/officeDocument/2006/relationships/image" Target="../media/image44.jpeg"/><Relationship Id="rId5" Type="http://schemas.openxmlformats.org/officeDocument/2006/relationships/tags" Target="../tags/tag224.xml"/><Relationship Id="rId10" Type="http://schemas.openxmlformats.org/officeDocument/2006/relationships/image" Target="../media/image16.svg"/><Relationship Id="rId4" Type="http://schemas.openxmlformats.org/officeDocument/2006/relationships/tags" Target="../tags/tag223.xml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image" Target="../media/image42.pn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image" Target="../media/image16.sv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image" Target="../media/image15.png"/><Relationship Id="rId5" Type="http://schemas.openxmlformats.org/officeDocument/2006/relationships/tags" Target="../tags/tag229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6.xml"/><Relationship Id="rId7" Type="http://schemas.openxmlformats.org/officeDocument/2006/relationships/image" Target="../media/image15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38.xml"/><Relationship Id="rId10" Type="http://schemas.openxmlformats.org/officeDocument/2006/relationships/image" Target="../media/image47.png"/><Relationship Id="rId4" Type="http://schemas.openxmlformats.org/officeDocument/2006/relationships/tags" Target="../tags/tag237.xml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42.pn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16.sv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image" Target="../media/image15.png"/><Relationship Id="rId5" Type="http://schemas.openxmlformats.org/officeDocument/2006/relationships/tags" Target="../tags/tag243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0.xml"/><Relationship Id="rId7" Type="http://schemas.openxmlformats.org/officeDocument/2006/relationships/image" Target="../media/image15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52.xml"/><Relationship Id="rId10" Type="http://schemas.openxmlformats.org/officeDocument/2006/relationships/image" Target="../media/image48.png"/><Relationship Id="rId4" Type="http://schemas.openxmlformats.org/officeDocument/2006/relationships/tags" Target="../tags/tag251.xml"/><Relationship Id="rId9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42.png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12" Type="http://schemas.openxmlformats.org/officeDocument/2006/relationships/image" Target="../media/image16.sv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image" Target="../media/image15.png"/><Relationship Id="rId5" Type="http://schemas.openxmlformats.org/officeDocument/2006/relationships/tags" Target="../tags/tag257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64.xml"/><Relationship Id="rId7" Type="http://schemas.openxmlformats.org/officeDocument/2006/relationships/image" Target="../media/image15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66.xml"/><Relationship Id="rId10" Type="http://schemas.openxmlformats.org/officeDocument/2006/relationships/image" Target="../media/image49.png"/><Relationship Id="rId4" Type="http://schemas.openxmlformats.org/officeDocument/2006/relationships/tags" Target="../tags/tag265.xml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42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16.sv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15.png"/><Relationship Id="rId5" Type="http://schemas.openxmlformats.org/officeDocument/2006/relationships/tags" Target="../tags/tag271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8.xml"/><Relationship Id="rId7" Type="http://schemas.openxmlformats.org/officeDocument/2006/relationships/image" Target="../media/image15.pn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80.xml"/><Relationship Id="rId10" Type="http://schemas.openxmlformats.org/officeDocument/2006/relationships/image" Target="../media/image50.png"/><Relationship Id="rId4" Type="http://schemas.openxmlformats.org/officeDocument/2006/relationships/tags" Target="../tags/tag279.xml"/><Relationship Id="rId9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image" Target="../media/image42.png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image" Target="../media/image16.sv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image" Target="../media/image15.png"/><Relationship Id="rId5" Type="http://schemas.openxmlformats.org/officeDocument/2006/relationships/tags" Target="../tags/tag285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2.xml"/><Relationship Id="rId7" Type="http://schemas.openxmlformats.org/officeDocument/2006/relationships/image" Target="../media/image15.pn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94.xml"/><Relationship Id="rId10" Type="http://schemas.openxmlformats.org/officeDocument/2006/relationships/image" Target="../media/image51.png"/><Relationship Id="rId4" Type="http://schemas.openxmlformats.org/officeDocument/2006/relationships/tags" Target="../tags/tag293.xml"/><Relationship Id="rId9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image" Target="../media/image42.png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image" Target="../media/image16.sv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15.png"/><Relationship Id="rId5" Type="http://schemas.openxmlformats.org/officeDocument/2006/relationships/tags" Target="../tags/tag299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6.xml"/><Relationship Id="rId7" Type="http://schemas.openxmlformats.org/officeDocument/2006/relationships/image" Target="../media/image15.png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08.xml"/><Relationship Id="rId10" Type="http://schemas.openxmlformats.org/officeDocument/2006/relationships/image" Target="../media/image52.png"/><Relationship Id="rId4" Type="http://schemas.openxmlformats.org/officeDocument/2006/relationships/tags" Target="../tags/tag307.xml"/><Relationship Id="rId9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6.png"/><Relationship Id="rId3" Type="http://schemas.openxmlformats.org/officeDocument/2006/relationships/tags" Target="../tags/tag311.xml"/><Relationship Id="rId7" Type="http://schemas.openxmlformats.org/officeDocument/2006/relationships/audio" Target="../media/media2.wav"/><Relationship Id="rId12" Type="http://schemas.openxmlformats.org/officeDocument/2006/relationships/image" Target="../media/image53.jpe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microsoft.com/office/2007/relationships/media" Target="../media/media2.wav"/><Relationship Id="rId11" Type="http://schemas.openxmlformats.org/officeDocument/2006/relationships/image" Target="../media/image44.jpeg"/><Relationship Id="rId5" Type="http://schemas.openxmlformats.org/officeDocument/2006/relationships/tags" Target="../tags/tag313.xml"/><Relationship Id="rId10" Type="http://schemas.openxmlformats.org/officeDocument/2006/relationships/image" Target="../media/image16.svg"/><Relationship Id="rId4" Type="http://schemas.openxmlformats.org/officeDocument/2006/relationships/tags" Target="../tags/tag31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image" Target="../media/image42.png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12" Type="http://schemas.openxmlformats.org/officeDocument/2006/relationships/image" Target="../media/image16.svg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15.png"/><Relationship Id="rId5" Type="http://schemas.openxmlformats.org/officeDocument/2006/relationships/tags" Target="../tags/tag318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5.xml"/><Relationship Id="rId7" Type="http://schemas.openxmlformats.org/officeDocument/2006/relationships/image" Target="../media/image15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27.xml"/><Relationship Id="rId10" Type="http://schemas.openxmlformats.org/officeDocument/2006/relationships/image" Target="../media/image54.png"/><Relationship Id="rId4" Type="http://schemas.openxmlformats.org/officeDocument/2006/relationships/tags" Target="../tags/tag326.xml"/><Relationship Id="rId9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image" Target="../media/image43.png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image" Target="../media/image20.png"/><Relationship Id="rId2" Type="http://schemas.openxmlformats.org/officeDocument/2006/relationships/tags" Target="../tags/tag329.xml"/><Relationship Id="rId16" Type="http://schemas.openxmlformats.org/officeDocument/2006/relationships/image" Target="../media/image49.png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image" Target="../media/image16.svg"/><Relationship Id="rId5" Type="http://schemas.openxmlformats.org/officeDocument/2006/relationships/tags" Target="../tags/tag332.xml"/><Relationship Id="rId15" Type="http://schemas.openxmlformats.org/officeDocument/2006/relationships/image" Target="../media/image48.png"/><Relationship Id="rId10" Type="http://schemas.openxmlformats.org/officeDocument/2006/relationships/image" Target="../media/image15.png"/><Relationship Id="rId4" Type="http://schemas.openxmlformats.org/officeDocument/2006/relationships/tags" Target="../tags/tag331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0.png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image" Target="../media/image51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../media/image20.png"/><Relationship Id="rId5" Type="http://schemas.openxmlformats.org/officeDocument/2006/relationships/tags" Target="../tags/tag340.xml"/><Relationship Id="rId15" Type="http://schemas.openxmlformats.org/officeDocument/2006/relationships/image" Target="../media/image54.png"/><Relationship Id="rId10" Type="http://schemas.openxmlformats.org/officeDocument/2006/relationships/image" Target="../media/image16.svg"/><Relationship Id="rId4" Type="http://schemas.openxmlformats.org/officeDocument/2006/relationships/tags" Target="../tags/tag339.xml"/><Relationship Id="rId9" Type="http://schemas.openxmlformats.org/officeDocument/2006/relationships/image" Target="../media/image15.png"/><Relationship Id="rId1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45.xml"/><Relationship Id="rId7" Type="http://schemas.openxmlformats.org/officeDocument/2006/relationships/image" Target="../media/image19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image" Target="../media/image16.svg"/><Relationship Id="rId11" Type="http://schemas.openxmlformats.org/officeDocument/2006/relationships/image" Target="../media/image49.png"/><Relationship Id="rId5" Type="http://schemas.openxmlformats.org/officeDocument/2006/relationships/image" Target="../media/image15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48.xml"/><Relationship Id="rId7" Type="http://schemas.openxmlformats.org/officeDocument/2006/relationships/image" Target="../media/image19.png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16.svg"/><Relationship Id="rId11" Type="http://schemas.openxmlformats.org/officeDocument/2006/relationships/image" Target="../media/image54.png"/><Relationship Id="rId5" Type="http://schemas.openxmlformats.org/officeDocument/2006/relationships/image" Target="../media/image15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1.xml"/><Relationship Id="rId7" Type="http://schemas.openxmlformats.org/officeDocument/2006/relationships/image" Target="../media/image15.pn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53.xml"/><Relationship Id="rId10" Type="http://schemas.openxmlformats.org/officeDocument/2006/relationships/image" Target="../media/image34.png"/><Relationship Id="rId4" Type="http://schemas.openxmlformats.org/officeDocument/2006/relationships/tags" Target="../tags/tag352.xml"/><Relationship Id="rId9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tags" Target="../tags/tag366.xml"/><Relationship Id="rId18" Type="http://schemas.openxmlformats.org/officeDocument/2006/relationships/tags" Target="../tags/tag371.xml"/><Relationship Id="rId3" Type="http://schemas.openxmlformats.org/officeDocument/2006/relationships/tags" Target="../tags/tag356.xml"/><Relationship Id="rId21" Type="http://schemas.openxmlformats.org/officeDocument/2006/relationships/image" Target="../media/image15.png"/><Relationship Id="rId7" Type="http://schemas.openxmlformats.org/officeDocument/2006/relationships/tags" Target="../tags/tag360.xml"/><Relationship Id="rId12" Type="http://schemas.openxmlformats.org/officeDocument/2006/relationships/tags" Target="../tags/tag365.xml"/><Relationship Id="rId17" Type="http://schemas.openxmlformats.org/officeDocument/2006/relationships/tags" Target="../tags/tag370.xml"/><Relationship Id="rId25" Type="http://schemas.openxmlformats.org/officeDocument/2006/relationships/image" Target="../media/image44.jpeg"/><Relationship Id="rId2" Type="http://schemas.openxmlformats.org/officeDocument/2006/relationships/tags" Target="../tags/tag355.xml"/><Relationship Id="rId16" Type="http://schemas.openxmlformats.org/officeDocument/2006/relationships/tags" Target="../tags/tag369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24" Type="http://schemas.openxmlformats.org/officeDocument/2006/relationships/image" Target="../media/image57.jpeg"/><Relationship Id="rId5" Type="http://schemas.openxmlformats.org/officeDocument/2006/relationships/tags" Target="../tags/tag358.xml"/><Relationship Id="rId15" Type="http://schemas.openxmlformats.org/officeDocument/2006/relationships/tags" Target="../tags/tag368.xml"/><Relationship Id="rId23" Type="http://schemas.openxmlformats.org/officeDocument/2006/relationships/image" Target="../media/image56.jpeg"/><Relationship Id="rId10" Type="http://schemas.openxmlformats.org/officeDocument/2006/relationships/tags" Target="../tags/tag363.xml"/><Relationship Id="rId19" Type="http://schemas.openxmlformats.org/officeDocument/2006/relationships/tags" Target="../tags/tag372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tags" Target="../tags/tag367.xml"/><Relationship Id="rId22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375.xml"/><Relationship Id="rId7" Type="http://schemas.openxmlformats.org/officeDocument/2006/relationships/image" Target="../media/image16.sv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76.xml"/><Relationship Id="rId9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7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image" Target="../media/image5.png"/><Relationship Id="rId5" Type="http://schemas.openxmlformats.org/officeDocument/2006/relationships/tags" Target="../tags/tag381.xml"/><Relationship Id="rId10" Type="http://schemas.openxmlformats.org/officeDocument/2006/relationships/image" Target="../media/image4.svg"/><Relationship Id="rId4" Type="http://schemas.openxmlformats.org/officeDocument/2006/relationships/tags" Target="../tags/tag380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image" Target="../media/image13.sv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image" Target="../media/image12.png"/><Relationship Id="rId2" Type="http://schemas.openxmlformats.org/officeDocument/2006/relationships/tags" Target="../tags/tag384.xml"/><Relationship Id="rId16" Type="http://schemas.openxmlformats.org/officeDocument/2006/relationships/image" Target="../media/image39.png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image" Target="../media/image2.jpeg"/><Relationship Id="rId5" Type="http://schemas.openxmlformats.org/officeDocument/2006/relationships/tags" Target="../tags/tag387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399.xml"/><Relationship Id="rId13" Type="http://schemas.openxmlformats.org/officeDocument/2006/relationships/image" Target="../media/image15.png"/><Relationship Id="rId3" Type="http://schemas.openxmlformats.org/officeDocument/2006/relationships/tags" Target="../tags/tag394.xml"/><Relationship Id="rId7" Type="http://schemas.openxmlformats.org/officeDocument/2006/relationships/tags" Target="../tags/tag398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62.png"/><Relationship Id="rId2" Type="http://schemas.openxmlformats.org/officeDocument/2006/relationships/tags" Target="../tags/tag393.xml"/><Relationship Id="rId16" Type="http://schemas.openxmlformats.org/officeDocument/2006/relationships/image" Target="../media/image61.PNG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tags" Target="../tags/tag402.xml"/><Relationship Id="rId5" Type="http://schemas.openxmlformats.org/officeDocument/2006/relationships/tags" Target="../tags/tag396.xml"/><Relationship Id="rId15" Type="http://schemas.openxmlformats.org/officeDocument/2006/relationships/image" Target="../media/image60.png"/><Relationship Id="rId10" Type="http://schemas.openxmlformats.org/officeDocument/2006/relationships/tags" Target="../tags/tag401.xml"/><Relationship Id="rId4" Type="http://schemas.openxmlformats.org/officeDocument/2006/relationships/tags" Target="../tags/tag395.xml"/><Relationship Id="rId9" Type="http://schemas.openxmlformats.org/officeDocument/2006/relationships/tags" Target="../tags/tag400.xml"/><Relationship Id="rId14" Type="http://schemas.openxmlformats.org/officeDocument/2006/relationships/image" Target="../media/image16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46.png"/><Relationship Id="rId3" Type="http://schemas.openxmlformats.org/officeDocument/2006/relationships/tags" Target="../tags/tag405.xml"/><Relationship Id="rId7" Type="http://schemas.microsoft.com/office/2007/relationships/media" Target="../media/media3.wav"/><Relationship Id="rId12" Type="http://schemas.openxmlformats.org/officeDocument/2006/relationships/image" Target="../media/image62.png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image" Target="../media/image61.PNG"/><Relationship Id="rId5" Type="http://schemas.openxmlformats.org/officeDocument/2006/relationships/tags" Target="../tags/tag407.xml"/><Relationship Id="rId10" Type="http://schemas.openxmlformats.org/officeDocument/2006/relationships/image" Target="../media/image60.png"/><Relationship Id="rId4" Type="http://schemas.openxmlformats.org/officeDocument/2006/relationships/tags" Target="../tags/tag406.xml"/><Relationship Id="rId9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13" Type="http://schemas.openxmlformats.org/officeDocument/2006/relationships/image" Target="../media/image16.svg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12" Type="http://schemas.openxmlformats.org/officeDocument/2006/relationships/image" Target="../media/image15.png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413.xml"/><Relationship Id="rId10" Type="http://schemas.openxmlformats.org/officeDocument/2006/relationships/tags" Target="../tags/tag418.xml"/><Relationship Id="rId4" Type="http://schemas.openxmlformats.org/officeDocument/2006/relationships/tags" Target="../tags/tag412.xml"/><Relationship Id="rId9" Type="http://schemas.openxmlformats.org/officeDocument/2006/relationships/tags" Target="../tags/tag417.xml"/><Relationship Id="rId1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46.png"/><Relationship Id="rId3" Type="http://schemas.openxmlformats.org/officeDocument/2006/relationships/tags" Target="../tags/tag421.xml"/><Relationship Id="rId7" Type="http://schemas.microsoft.com/office/2007/relationships/media" Target="../media/media3.wav"/><Relationship Id="rId12" Type="http://schemas.openxmlformats.org/officeDocument/2006/relationships/image" Target="../media/image62.png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image" Target="../media/image61.PNG"/><Relationship Id="rId5" Type="http://schemas.openxmlformats.org/officeDocument/2006/relationships/tags" Target="../tags/tag423.xml"/><Relationship Id="rId10" Type="http://schemas.openxmlformats.org/officeDocument/2006/relationships/image" Target="../media/image60.png"/><Relationship Id="rId4" Type="http://schemas.openxmlformats.org/officeDocument/2006/relationships/tags" Target="../tags/tag422.xml"/><Relationship Id="rId9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27.xml"/><Relationship Id="rId7" Type="http://schemas.openxmlformats.org/officeDocument/2006/relationships/image" Target="../media/image16.sv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1.PNG"/><Relationship Id="rId4" Type="http://schemas.openxmlformats.org/officeDocument/2006/relationships/tags" Target="../tags/tag428.xml"/><Relationship Id="rId9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image" Target="../media/image16.svg"/><Relationship Id="rId3" Type="http://schemas.openxmlformats.org/officeDocument/2006/relationships/tags" Target="../tags/tag431.xml"/><Relationship Id="rId7" Type="http://schemas.openxmlformats.org/officeDocument/2006/relationships/tags" Target="../tags/tag433.xml"/><Relationship Id="rId12" Type="http://schemas.openxmlformats.org/officeDocument/2006/relationships/image" Target="../media/image15.pn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9.xml"/><Relationship Id="rId5" Type="http://schemas.microsoft.com/office/2007/relationships/media" Target="../media/media4.mp3"/><Relationship Id="rId15" Type="http://schemas.openxmlformats.org/officeDocument/2006/relationships/image" Target="../media/image46.png"/><Relationship Id="rId10" Type="http://schemas.openxmlformats.org/officeDocument/2006/relationships/tags" Target="../tags/tag436.xml"/><Relationship Id="rId4" Type="http://schemas.openxmlformats.org/officeDocument/2006/relationships/tags" Target="../tags/tag432.xml"/><Relationship Id="rId9" Type="http://schemas.openxmlformats.org/officeDocument/2006/relationships/tags" Target="../tags/tag435.xml"/><Relationship Id="rId14" Type="http://schemas.openxmlformats.org/officeDocument/2006/relationships/image" Target="../media/image65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44.xml"/><Relationship Id="rId13" Type="http://schemas.openxmlformats.org/officeDocument/2006/relationships/image" Target="../media/image66.jpg"/><Relationship Id="rId18" Type="http://schemas.openxmlformats.org/officeDocument/2006/relationships/image" Target="../media/image70.png"/><Relationship Id="rId3" Type="http://schemas.openxmlformats.org/officeDocument/2006/relationships/tags" Target="../tags/tag439.xml"/><Relationship Id="rId7" Type="http://schemas.openxmlformats.org/officeDocument/2006/relationships/tags" Target="../tags/tag443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438.xml"/><Relationship Id="rId16" Type="http://schemas.openxmlformats.org/officeDocument/2006/relationships/image" Target="../media/image69.png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11" Type="http://schemas.openxmlformats.org/officeDocument/2006/relationships/image" Target="../media/image15.png"/><Relationship Id="rId5" Type="http://schemas.openxmlformats.org/officeDocument/2006/relationships/tags" Target="../tags/tag441.xml"/><Relationship Id="rId15" Type="http://schemas.openxmlformats.org/officeDocument/2006/relationships/image" Target="../media/image68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440.xml"/><Relationship Id="rId9" Type="http://schemas.openxmlformats.org/officeDocument/2006/relationships/tags" Target="../tags/tag445.xml"/><Relationship Id="rId1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53.xml"/><Relationship Id="rId13" Type="http://schemas.openxmlformats.org/officeDocument/2006/relationships/image" Target="../media/image40.png"/><Relationship Id="rId3" Type="http://schemas.openxmlformats.org/officeDocument/2006/relationships/tags" Target="../tags/tag448.xml"/><Relationship Id="rId7" Type="http://schemas.openxmlformats.org/officeDocument/2006/relationships/tags" Target="../tags/tag452.xml"/><Relationship Id="rId12" Type="http://schemas.openxmlformats.org/officeDocument/2006/relationships/image" Target="../media/image16.sv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image" Target="../media/image15.png"/><Relationship Id="rId5" Type="http://schemas.openxmlformats.org/officeDocument/2006/relationships/tags" Target="../tags/tag45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49.xml"/><Relationship Id="rId9" Type="http://schemas.openxmlformats.org/officeDocument/2006/relationships/tags" Target="../tags/tag4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</a:t>
            </a:r>
            <a:r>
              <a:rPr lang="ar-MA" sz="4001" b="1" dirty="0">
                <a:solidFill>
                  <a:prstClr val="white"/>
                </a:solidFill>
                <a:latin typeface="Dosis Bold"/>
              </a:rPr>
              <a:t>1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</a:t>
            </a:r>
            <a:r>
              <a:rPr lang="ar-MA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4</a:t>
            </a:r>
            <a:endParaRPr lang="en-US" sz="4400" b="1" dirty="0">
              <a:solidFill>
                <a:srgbClr val="F79646">
                  <a:lumMod val="75000"/>
                </a:srgbClr>
              </a:solidFill>
              <a:latin typeface="Dosis" pitchFamily="2" charset="0"/>
              <a:cs typeface="DokChampa" panose="020B0604020202020204" pitchFamily="34" charset="-3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4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4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9FD153-D71B-86A1-A976-6DACBA1013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4" y="2676857"/>
            <a:ext cx="12373634" cy="55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1 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Comment tu vas à l’école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Qu’est-ce que tu fais le matin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A quelle heure tu te réveilles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Est-ce que tu veux jouer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portes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4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journée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35540"/>
            <a:ext cx="5016537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B0217A-EE6F-DF41-C393-66249900AE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539" y="3039561"/>
            <a:ext cx="3772227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4E34DE-B05B-DEFB-9E2D-C08344E985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76" y="3039561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24D7A9-9DF1-E626-5C4D-B3415C2296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6044" y="3039561"/>
            <a:ext cx="3788417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9363209" cy="5216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Le bus – les pieds – le déjeuner – le petit-déjeuner – le jour – la nuit – une jupe – un pyjama.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Comment tu vas à l’école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4318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005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7500" y="4809538"/>
            <a:ext cx="552212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des lettres.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0" y="4742635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BACCED-BE10-9927-895E-D06595E851E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1475" y="4601557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ca   nu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bo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vi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dou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oc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ud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év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ab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oun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na   di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B2443C-105A-8318-4299-5D20567E291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4953140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52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58A6F-0765-7A54-7C65-B6FC69C52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D864C5-DAF0-4655-89C2-53AF9BCE4659}"/>
              </a:ext>
            </a:extLst>
          </p:cNvPr>
          <p:cNvSpPr txBox="1"/>
          <p:nvPr/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F5CC93F-C63D-7FFD-0F10-72B3A3AF888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39858378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C684253-6466-D62C-11E6-91097A2793E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1475" y="4601557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ca   nu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bo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vi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dou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oc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ud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év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ab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oun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na   di</a:t>
            </a: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1E73-79C4-5A8B-419A-912B81ED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8CF34B-89FD-EA1A-F90B-5A7C1BF4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F335ADE-79C9-B5C9-51ED-1DAB380868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38301" y="2517417"/>
            <a:ext cx="9387438" cy="5532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28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Le bus – les pieds – le déjeuner – le petit-déjeuner – le jour – la nuit – une jupe – un pyjama</a:t>
            </a: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Comment tu vas à l’école ?</a:t>
            </a:r>
          </a:p>
          <a:p>
            <a:pPr defTabSz="914445">
              <a:defRPr/>
            </a:pPr>
            <a:endParaRPr lang="fr-FR" sz="30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82CCA9-C0E9-F357-032E-3E45F9BDD4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C2C3C62-D2F0-5D66-B003-9B29F2A640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52DD5-72FC-C01C-0E5E-9A31D0DA42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0442" y="442333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BC9D05-A17F-03E4-0B86-D41C0650A4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419799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D89-E7EB-40FF-CF5A-67891382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A6AA9-C3B1-4A03-25C0-BBE980C6C8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4030F-92D5-5155-F355-E8C7E15D60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52C29-99B7-8199-E0D2-7FA9B3CE6D3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26A109-A75D-CF93-446A-F83CED64A5A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B858CF-CB87-B56A-234E-C5EEFE1D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0BDE26-F7F8-B9CB-3168-206425D2A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180C3-8241-7001-16E0-7FBD10F76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F15267E-B8FE-08AE-4F3F-7E36AA92DBD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D21C84-53F1-7BB4-221B-E998AA8D854A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F97475C-256F-4F9A-39B9-48493C5B2BE1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B5027DB-2000-F021-9FED-7B6245E801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84DD528D-EB98-ECE4-6F2D-CB50C4FB8A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Comprendre et produire les mots du vocabulaire.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5BEF4F0-E29B-45FC-F13B-6B9F91CE51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22525" y="5244771"/>
            <a:ext cx="9378963" cy="134079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Le bus – les pieds – le déjeuner – le petit-déjeuner – le jour – la nuit – une jupe – un pyjama. </a:t>
            </a:r>
          </a:p>
        </p:txBody>
      </p:sp>
    </p:spTree>
    <p:extLst>
      <p:ext uri="{BB962C8B-B14F-4D97-AF65-F5344CB8AC3E}">
        <p14:creationId xmlns:p14="http://schemas.microsoft.com/office/powerpoint/2010/main" val="271149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C41D705-F852-1966-312B-BABF2E78FCF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86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7BA71-5210-DD49-7158-62051A18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59A64DB-9234-085E-5D8A-841B8DE3FB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70DC65-ED9E-ACBA-9823-DAC37DE8A17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A608CB-58B0-E07F-9100-C5119D3FDA4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741A44-E69F-9968-0092-E949825FD2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623D74A-3B24-BFB3-7937-3D1FF08F1F6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211D816-104E-2F11-D97D-C86FF933B72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1AA479D-C109-9199-629A-70B31FC790C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1A3DFEC-2E0C-763C-A546-4CD01F2668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470AEAE-6794-FD0B-CC7F-EE10F1826D3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FD2544-B182-FF3D-73AE-25F8D72CB98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935DDC-8D79-DD59-7BE1-245D786B51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D00289E-ACC7-E82B-B7C3-B50D15A011F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5FADF02A-3E3E-4C53-9270-44ED379773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5185" y="3680274"/>
            <a:ext cx="5665630" cy="38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2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E3638-7F5F-E4C7-3336-74C87126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028ED70-4A7A-900B-63A1-FD8287E65F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DF1C58-D880-E32B-DC04-5A32256886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bus.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9F0188-15F9-FC4D-098B-72D713B4F49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bus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971C78-8313-E4D0-137D-AB26512802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A3DA0FA-F5E4-12A7-5908-D923C47E110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ADEFB9C-D98C-FE71-FAA7-18CD327FE0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2430" y="3822993"/>
            <a:ext cx="3844454" cy="26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4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bus de mon école.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C’est le bus de mon école.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45A9182-C507-42E4-6E37-0DF8DE0C092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591412238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8E85AF7-FA7D-0963-6824-A854183218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3298" y="5142341"/>
            <a:ext cx="5709404" cy="2741478"/>
          </a:xfrm>
          <a:prstGeom prst="rect">
            <a:avLst/>
          </a:prstGeom>
        </p:spPr>
      </p:pic>
      <p:pic>
        <p:nvPicPr>
          <p:cNvPr id="2" name="Parcours_1_Pd4_S1_Vocab_Phrase_1">
            <a:hlinkClick r:id="" action="ppaction://media"/>
            <a:extLst>
              <a:ext uri="{FF2B5EF4-FFF2-40B4-BE49-F238E27FC236}">
                <a16:creationId xmlns:a16="http://schemas.microsoft.com/office/drawing/2014/main" id="{4E89F1FC-DC1C-DF6E-FC26-9E15C7D67EE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85388" y="745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E49AA-1C78-51E6-8E92-BD5EF4027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0E2D574-4FF4-E0E0-5DA0-F2F75455F2F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A7722C8-16BA-5B1B-31AC-7B6D72C17BC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FB38D4-99A9-0C1E-17BE-1A711F85F87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3B82783-0C0C-8530-6EAF-BC5C9C4C39F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CFED39A-C85B-E221-0C80-A4BABB71996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463E6E3-1001-C5D0-88DE-CA07E1F8FFB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7E7CD9D-530F-794D-1759-0F41A2AAC13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F03C88B-F504-F827-0157-301FEC61B03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292085-1B61-3045-0091-C096F34250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337A33-D011-222F-53EB-2731D4909CE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0B0FD5-60F2-4976-C5B5-D33BE5DE84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76F110D-7CDD-74EE-3EC5-64F4C1C15A4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9AE34562-3AB0-26D0-20CF-D7BABB485D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5925" y="3040197"/>
            <a:ext cx="6104149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80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55F4F-CC86-58B3-5420-A934C47F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228DA3-C2A9-D711-51A6-E0C4D1BD15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50232F-CF9A-11A5-6B60-22C674E43E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pieds.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E995F3-FE9D-4467-3EAA-192C76EBC65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pieds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5FF555-6FE5-FECA-83F0-9271F530EE5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FA3DC95-4A5E-9AB6-5F13-F3672C19C64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B7E97D1-A4BE-2697-D68A-C898BFFCCE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5230" y="3782521"/>
            <a:ext cx="3949796" cy="27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00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AE9A8-10DA-40D1-51A4-E675A8FBD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11E1B70-1258-1B77-D247-F04F146D99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6AA9281-2CE1-433F-A569-EBD950F23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3391BA-7CEC-1523-C6B5-F2F3B76E2CA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3C84C26-C757-F5F4-2297-059DF78C0EF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36D90D7-80EE-0766-E7ED-0804B9F7D37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5D19552-55AA-8E56-76C6-ED93D8A708E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8652A35-3541-E20B-8F14-E268F54B0C8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E918EA-B664-65B3-3BA3-F81B839EF91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7048439-18AD-6A25-1BAD-36A1D977F3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8CDE02-F6C9-91C5-CBB8-6A0AEA3C376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C29D0A-EF8C-9D74-1C61-5F01FB5911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04D45C7-B824-4C23-AC13-205E70E445A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F784CBE3-988E-A231-E6C6-70C2995F16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6559" y="3352776"/>
            <a:ext cx="5642881" cy="38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2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506A-D249-96B0-7E39-D6C3A345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AB72732-2150-BA4A-74B5-49785B3DDA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BB939-F5F7-2CC3-D23F-3D844F7A45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déjeuner.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D639FB-69C7-2775-B628-B1394A8781E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dé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j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euner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472525-250F-7F99-8022-9CD5E02542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A6CB322-F2E8-7554-0F5E-C939CCE0ED4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DC67702-C48F-DD41-15C4-98B3E8384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5194" y="3764756"/>
            <a:ext cx="3999819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63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1248C-1215-DC00-5759-98D8D0676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96B4DFB-5861-22EB-EEFB-C8AC48067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B13197-C9A0-809C-ADC8-425A4D00B3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E71D89-52D3-2483-FF82-50EBB6E5B9C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1234574-6339-DC44-F817-376A87BD24F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2978174-E163-AC08-FE5F-9EA3F747C03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9DD3BF-5DE1-6217-2379-63D794D4C2E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89FE4D2-68D4-7CF9-3A0F-9FC7DF84406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081D08-4847-6C00-8AC9-866547DD30B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1FD4E57-DD71-7928-9FF7-C6D6892273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0764B42-3843-5D3A-ECE1-7784F82DCD2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D6E82B-97F0-18A8-393E-7DEA280614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AD3A3F2-C940-6DDF-8F98-0FE2600C8A5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5A180A3-13EC-1B48-19AD-E7FF03D94A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8006" y="3562251"/>
            <a:ext cx="5359988" cy="36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7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12E88-2283-BDCF-5D88-BF288B7CF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58F6139-1F08-351F-FA3A-33E9C8C83A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C6FCAC-2D23-1E47-054A-2B705C5D73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petit-déjeuner.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ADC580-08B1-1EF6-2EE8-C69D950B05C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014911" y="4420225"/>
            <a:ext cx="8286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petit-dé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j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euner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26331F-1F92-7521-551E-B61145F0BD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CF71DEE-3E9D-2078-01A5-F8DE69E400A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D4DF7FD-BD9A-233D-D950-B71AEC5102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716" y="3921359"/>
            <a:ext cx="3564033" cy="24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01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8FD72-4DE6-CA36-A131-2FE776E25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2EC9D5F-A58A-7320-16D5-85409A5AF5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D94D81E-5223-1990-A890-75E71191051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9BF262-CAF3-2242-CA3B-C1CDC1E9CF5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9559D4-A417-FA93-0F38-74D7F884DB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8C2DAB4-B837-7EAC-514F-35541729AF5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580164C-D95D-83F2-A5CB-07941550EE4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48B7582-F304-AE7D-3D44-909367C8CE33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F459CAE-9070-FB7F-43C1-39634B64D6A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4EC638F-93DF-49EE-DE29-26F193DCBC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EDD7B8-5B48-5A74-80D9-DE9BFCC5E0F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DBA41F-9B94-06E8-C052-99308F2940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F6B055F-D3AD-697A-79FF-A9F8F03DCCE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CF6791E-738E-44F0-F9AE-6CAB96B15D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6600" y="3617322"/>
            <a:ext cx="5002800" cy="34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87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7E9B8-7320-58DE-6A76-B24F2A4EF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E55663B-FBE9-956B-BEC6-061285F0A0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0BCB0D-DBF2-CAC3-1634-A7104E8D38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nuit.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7BEDC3-9902-DBE9-B9E4-C05A543819F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nuit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0C9F6D-A27A-4632-D3E2-D97D9AC5CEE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450B1DD-125F-0DF9-0713-1B58CCFF5E7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CE946C7-60A9-B76E-49CC-4A8F722417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5199" y="3880570"/>
            <a:ext cx="3631201" cy="25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8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79FC5-85AE-6AF0-F2C3-D5A54C563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03C8EB8-2A77-617D-5CC9-C68483CB3EB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C304CD-F2D3-C249-E99D-B71856D6196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E7711B-4914-E2B2-B1BC-9BC0A673741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4E1F8B6-008C-57FC-8842-1FAE9539616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9C9CB81-81AC-03B8-8FB7-CF5E34C5CA0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4511F14-806A-799C-3D95-E989D25C41D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9091511-324D-3DF2-12EA-A1FC5CCCC5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9FC35BD-21E4-15E8-D7A9-48466806D3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3C774B7-5989-CBCF-30A0-144CAD7CFB2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30B504-33CC-3D38-59E5-6AA556B7529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BC9DC3-DBE3-8339-3713-942A2A2F91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50EE92A-E729-7523-E3A9-9B10D1D207F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C09D5805-7387-E793-3516-B4C3819227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7649" y="3793022"/>
            <a:ext cx="5134244" cy="35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4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8CC81-F0A3-131D-048B-DCF807753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1031194-484A-251E-405E-0D6CB6F73F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82FE0F-A1CA-71C0-7D39-593761C91D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jour.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3252E7-E5B1-BFD1-94B2-94F762D57B8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j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our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E67AF6-FE6D-AC1F-1E18-39DE4715B4C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E5567D8-31AB-A8E6-1AF8-BC0A3DCB4AA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D7706C87-7068-1B71-2E5D-7789912B6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081" y="3882132"/>
            <a:ext cx="3619769" cy="25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7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3419F-65A1-9FF3-6910-7D5173186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19CF3B-4EE6-0AC2-5D06-1CE96DA87B8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73C404-E154-B6A8-0477-9816E312D2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E87A8A-BB97-424D-5076-A50FC4BACE4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ADC20B6-4515-F0E1-EE22-08CB900FDDD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8A41686-BD67-F3FC-F0C8-4CCDF5ADC9C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79E239E-03C8-4099-8472-C29727486CA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24CB2F-30ED-337A-56C8-386AF93B87A3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BCC7F7-7391-7078-7724-79B1D449577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8559763-9137-D351-3687-0AC6811F3CE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ED5B57-8CE3-FA61-763B-FC19A350AE4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137942-3CAB-84B2-A2C9-7B22ECDBCB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4A10C8D-64F2-5EE3-169F-78D77DF6C4B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F0DFC815-E990-714B-C081-E4F92FBFC6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6127" y="3662073"/>
            <a:ext cx="5003745" cy="35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8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57F09-DE21-E55D-5413-6B95BB85C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8898728-A540-BF85-6C91-CA9D71EEB4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953C9C-01AF-7550-2F18-732E1A8A9B0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jupe. 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9E365B-FE33-ED55-D150-C4D474B0680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j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upe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5CAD76-2356-1EF1-F8F6-0C3C603E38F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ABBD62F-6063-C731-E52A-5A52522ADBD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AA637A5-08CD-4E1C-C3D3-2B910F47A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8569" y="3923037"/>
            <a:ext cx="3403544" cy="2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33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Jamila a une jolie jupe.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Jamila a une jolie jupe.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45A9182-C507-42E4-6E37-0DF8DE0C092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E79DA97-BDFE-DF3D-B58C-CBAEC12F85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52" y="3815403"/>
            <a:ext cx="3424238" cy="5792299"/>
          </a:xfrm>
          <a:prstGeom prst="rect">
            <a:avLst/>
          </a:prstGeom>
        </p:spPr>
      </p:pic>
      <p:pic>
        <p:nvPicPr>
          <p:cNvPr id="2" name="Parcours_1_Pd4_S1_Vocab_Phrase_2">
            <a:hlinkClick r:id="" action="ppaction://media"/>
            <a:extLst>
              <a:ext uri="{FF2B5EF4-FFF2-40B4-BE49-F238E27FC236}">
                <a16:creationId xmlns:a16="http://schemas.microsoft.com/office/drawing/2014/main" id="{93E2FDDC-5400-D9AA-EE0A-C0A0609F227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71125" y="754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E5B3F-0B06-EC38-E215-83980DA0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4E150C4-06C2-437E-4C50-752EB25490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C7D04B-8E21-62D2-14E6-39FA98A5343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A47871-B20A-9D98-2BD4-A19D62DE870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4611575-CF2C-E999-5DB7-ED24418DC26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C7F228F-17D5-03C6-F97B-6AA1B8A7A1A5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C12F779-1E33-D0B8-25AA-FEF795EDF41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B60AC10-B8BC-1007-53CB-91C72A97237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B28848-1D93-CF1A-6986-F6C0213400C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CE07631-4354-AC9E-D9E4-FB904F1022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AAE2CDB-56A6-F64C-535E-B51CB16500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2F2083-3C5A-C6CC-321D-6C32C40114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0AA839E-5B65-4E31-F6DF-2BF1782118E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73635E4-DD30-D835-DFB0-9785AF3B9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4690" y="3484834"/>
            <a:ext cx="5106619" cy="36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53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49228-41C5-FBE3-6AFA-0DEB85E48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60EFDB8-067F-0C2A-6700-D1C9C9D6018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522CD-409F-9DEE-389D-DA861FBC144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pyjama.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323580-C972-78FF-B7F9-6BF8E022C3E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py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j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ama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72DB89-941D-0EF3-7E2F-3B5BF34B647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84655BE-A8A3-64E8-DB4A-7DB0128B835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01CABAE-97D8-6A31-9D74-F425DB90AC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2832" y="3958132"/>
            <a:ext cx="3320681" cy="23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91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256-7DC1-A587-F3C7-9431C2FA3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D908970-B485-0CE2-E50A-DFE6591FA0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3DA2FA-D480-B965-6185-86AC76CCE46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2A546BD-575B-1CEB-9F5D-520690B13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AFADABA-C77F-29B7-5DE5-AD2C012C0F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41845" y="6214292"/>
            <a:ext cx="309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pieds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43CBC9B-2DB2-CB65-9F66-4BB3F67BAE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92901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bus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C54679-933C-93AB-24E4-C628C117A3E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87906" y="6221257"/>
            <a:ext cx="3617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petit-déjeuner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686FD2-DCC7-8FFC-9A61-B4BE4E7625A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5501" y="6214292"/>
            <a:ext cx="250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déjeuner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31FA94A-8C22-5A40-DA8B-C104C833F36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241E6E8-FB57-D2D1-545C-7F703D4F5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913" y="4378496"/>
            <a:ext cx="2227192" cy="15300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DE2A0B-A288-C263-05D0-52C0F50F60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0633" y="4419186"/>
            <a:ext cx="2172937" cy="14974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E4808C-C9A4-2993-0B64-7227C839FA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43551" y="4373071"/>
            <a:ext cx="2227192" cy="15354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FAA59C-71F1-858B-3FBF-F6FF694E51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87177" y="4394772"/>
            <a:ext cx="2219054" cy="15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4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40B1-0CF6-16E1-B26E-E00479C4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D0CA3AB-6803-F90E-9BDD-2027AA9E03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E1A72A-E770-D942-5C29-26575170E5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74E878-2BD1-D790-90FC-11D193B875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23D39E8-F1E1-C8AB-8AE0-ABAEA2B751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62682" y="6221257"/>
            <a:ext cx="302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nuit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E425B7-7D25-BA5F-DF9E-30B6E5DD673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020663" y="6221257"/>
            <a:ext cx="321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</a:t>
            </a: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pyjama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648E2A-B817-5B9A-8BBC-953F030BA94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262794" y="6214294"/>
            <a:ext cx="245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jupe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539D8114-0CA0-0838-36A4-82CA477D9EF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55DCD374-9083-EF85-29B2-EDAC18EC8380}"/>
              </a:ext>
            </a:extLst>
          </p:cNvPr>
          <p:cNvSpPr txBox="1"/>
          <p:nvPr/>
        </p:nvSpPr>
        <p:spPr>
          <a:xfrm>
            <a:off x="3963678" y="6221257"/>
            <a:ext cx="329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jour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8255F3-16A1-844A-54AD-785B091677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9818" y="4360288"/>
            <a:ext cx="2247596" cy="15664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08D7C8-017B-94EB-7556-70300C6FDB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6514" y="4334013"/>
            <a:ext cx="2255869" cy="15691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2C2007-ECD3-1067-B594-33DE06B9DE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98455" y="4360287"/>
            <a:ext cx="2184167" cy="15664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66B3E2-B443-F547-BA46-C0BA254C19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8808" y="4360288"/>
            <a:ext cx="2217260" cy="15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5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DA0D-17FD-64B8-2A89-24EABE61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7223B7A-89EB-311C-8E2F-73E31E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C211D5-1787-87C7-5E47-E794107D98F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5821A48E-70E3-2440-879E-420608B55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6D4A73-E48E-EBE4-FB7E-CFE2D7FCE1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360BFA-78E7-0C9E-BC14-C8F311A9F2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913" y="4378496"/>
            <a:ext cx="2227192" cy="15300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7BEF66-D8EB-839F-4587-5FDEEF1BCC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633" y="4419186"/>
            <a:ext cx="2172937" cy="14974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B7DDE6-8D2B-B5BE-B06B-D8EDA07E43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3551" y="4373071"/>
            <a:ext cx="2227192" cy="15354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8B26C1-3B6C-FAB4-3EAC-FC01A78265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7177" y="4394772"/>
            <a:ext cx="2219054" cy="15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9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BA06-BEF6-E7C1-C551-A20082617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D56BDB6-E6EC-3448-FD6E-3E1E530765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23FF7CA-564B-5565-946E-D9FAA23AD9A8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30B3217A-C1DB-5972-CB11-359E759A45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C4A1B0-0BF6-925F-BB5C-19371455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CCEF98-27CB-3192-C8C4-D678DC49D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6954" y="4360288"/>
            <a:ext cx="2247596" cy="15664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BC3716-62C4-66DE-AD2A-4FFE7F184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650" y="4334013"/>
            <a:ext cx="2255869" cy="15691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0636E9-2C51-5789-6151-BFBC6B45A8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5591" y="4360287"/>
            <a:ext cx="2184167" cy="15664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0CA713-AC7E-7CFE-9E4D-0E404B6D8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5944" y="4360288"/>
            <a:ext cx="2217260" cy="15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0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7934-CAA7-87A8-46B4-64629D6F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1CD82-DB2E-5A6F-696C-A97D16437D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6838" y="72724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2D6534-EF35-D2B7-2D7C-AF79B992BF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2265" y="620677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manuels à la page 23.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D2188CF-947C-C9DD-463C-5380E3CDE0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7" y="620677"/>
            <a:ext cx="1331066" cy="115776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1122B-1BE1-A2B2-47B7-ED6E37964C19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49)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802849-C441-7AC3-F105-81CA53A5BD7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E820841-8BE9-532F-C48A-F4011F99E5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913" y="1754442"/>
            <a:ext cx="5633715" cy="79896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EB3FCF-2633-8297-BA90-5B1FC9241B9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57613" y="2814639"/>
            <a:ext cx="6069421" cy="2528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00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6849-3C1D-417B-AB01-A21CC731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B4E8CD-BEC7-4102-CF1E-D616776BE9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A6D224-441F-FD4E-453E-4ECDEAC216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396A-4290-7C40-2A90-C51E956E61A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DB7CC-047B-DFA0-074D-48CFB03728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971664-A43D-2AA0-5D4D-4ED7C32A7B33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20A6EA-2668-F8A2-28B5-725233A3D9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2E093D-9914-A0CF-B587-0927963626C0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1D120D-B56A-6E17-38B1-2281B06693F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918281F-B0AE-0484-B340-F9CBBF260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18DA0-2E82-7990-78A9-2556FECD42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87A88C-A997-DF9E-1946-9E8933F130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5CE506C-E183-191F-4479-480A2844B03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CD3C4D-132F-B2C7-6EA5-A72798597A1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9692C5A-D53D-ABB5-A192-4153C0D40E5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1320F66A-7AAC-5E27-6F5C-40E818A7D67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CF810B7-1B67-929D-A0FD-1DB06AAE11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E0FA34-2647-FE5A-BCCD-EBB9B08F69A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8E6F25-F40C-550B-3CF1-9527F159BD8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20A895-513D-8ABC-4DF2-9CEF7C1B01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A0C41-70C6-EF49-75E6-417D4D1497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E6EA87-1DA5-FF91-7F76-C4DEEFB0B4B6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49)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6D07743-908E-946A-2962-9838DD3C9BEA}"/>
              </a:ext>
            </a:extLst>
          </p:cNvPr>
          <p:cNvGraphicFramePr>
            <a:graphicFrameLocks noGrp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86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CB1F-EB96-27B2-D078-EA9F7240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4712B6-5EAD-FB70-878F-DAD00D7665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19588-1407-E14F-216A-6C18C8F534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2980" y="671386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10AD80D-172B-FD33-CB30-6327F867B1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8D8528-6369-C16E-0DE6-B0E5660B6DF5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49)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12D10-87D6-716A-6D85-285AF377D2B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80EF2F1C-9F3B-C09C-2C78-09090B856C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6275" y="2674951"/>
            <a:ext cx="11143449" cy="57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5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6720" y="2445969"/>
            <a:ext cx="9337697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Le bus – les pieds – le déjeuner – le petit-déjeuner – le jour – la nuit – une jupe – un pyjama.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 Comment tu vas à l’école ?</a:t>
            </a:r>
          </a:p>
          <a:p>
            <a:pPr defTabSz="914445">
              <a:defRPr/>
            </a:pPr>
            <a:endParaRPr lang="fr-FR" sz="3000" b="1" dirty="0">
              <a:solidFill>
                <a:srgbClr val="5C9ED1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8710" y="621030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638CB5B-6ACE-5EF5-176E-FE34D353E9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F4E8-F953-DE67-A677-C660BB27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66C203-8C16-6326-92D9-3817C04BE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67E4C1-C145-C38C-D84E-082B7DE70F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05993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366A53-8CC4-2787-C164-A91FCF13571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05FEE7-0765-DF55-CF12-28E9DBF38DB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A523E1D-12C5-2ABC-715F-51F21577D3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747046-D61C-D736-04E7-B501FE9982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B1860-BD57-80F6-4727-BD7D083EF3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2874827-60DB-C4E8-DC68-FE3FA9AC5DA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78451CE-B7ED-128B-2D3C-B990E73744BE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E1ADF79-9E04-9FB3-9A65-8F643B39C9D7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04A8D07-FA8F-5BB0-6555-544097EE66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CF0FCC01-B93B-5C41-1CB2-CAC234BE94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Ecouter attentivement le dialogue de la semaine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CD5C52-E781-109F-B096-DE643C6735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52873" y="5017282"/>
            <a:ext cx="8678662" cy="102155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marR="0" lvl="0" indent="-342917" algn="just" defTabSz="685835" fontAlgn="auto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800" b="1" dirty="0">
                <a:solidFill>
                  <a:schemeClr val="accent1"/>
                </a:solidFill>
                <a:latin typeface="Dosis" pitchFamily="2" charset="0"/>
              </a:rPr>
              <a:t>Comment tu vas à l’école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800" b="1" dirty="0">
                <a:solidFill>
                  <a:schemeClr val="accent1"/>
                </a:solidFill>
                <a:latin typeface="Dosis" pitchFamily="2" charset="0"/>
              </a:rPr>
              <a:t>Avec qui tu vas à l’école ?</a:t>
            </a:r>
          </a:p>
        </p:txBody>
      </p:sp>
    </p:spTree>
    <p:extLst>
      <p:ext uri="{BB962C8B-B14F-4D97-AF65-F5344CB8AC3E}">
        <p14:creationId xmlns:p14="http://schemas.microsoft.com/office/powerpoint/2010/main" val="3566880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Rita et Karim. Nous allons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F6475E1-D26D-5F18-93AB-D937AB4231C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F606A2-105B-FC33-248C-0307D18BEB2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Parcours_1_Pd4_S1_Dialogue">
            <a:hlinkClick r:id="" action="ppaction://media"/>
            <a:extLst>
              <a:ext uri="{FF2B5EF4-FFF2-40B4-BE49-F238E27FC236}">
                <a16:creationId xmlns:a16="http://schemas.microsoft.com/office/drawing/2014/main" id="{D8FA63E0-F78F-065B-40F5-0B5FABC12A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6577" y="8044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4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4A9EC-D4C3-6FE6-658E-B2660F9FAB7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68545263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F606A2-105B-FC33-248C-0307D18BEB2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Parcours_1_Pd4_S1_Dialogue">
            <a:hlinkClick r:id="" action="ppaction://media"/>
            <a:extLst>
              <a:ext uri="{FF2B5EF4-FFF2-40B4-BE49-F238E27FC236}">
                <a16:creationId xmlns:a16="http://schemas.microsoft.com/office/drawing/2014/main" id="{D8FA63E0-F78F-065B-40F5-0B5FABC12A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6577" y="8044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4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440D-831A-0966-CFA7-CE565F15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E0342925-82FB-650B-DD32-09AD2E48AB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D0CB41-3147-FD6F-0872-03AB19E4DC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7312" y="568487"/>
            <a:ext cx="91328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Comment s’appelle l’ami de Karim ?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A7398B-8504-1A79-7B39-5B29AB6C0D3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4A300B-EE2B-96F4-1669-6453CB566E2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 descr="Une image contenant garçon, dessin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EDE44B67-A412-E1DE-0785-33E0FE604E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01" y="3328988"/>
            <a:ext cx="2907965" cy="4918992"/>
          </a:xfrm>
          <a:prstGeom prst="rect">
            <a:avLst/>
          </a:prstGeom>
        </p:spPr>
      </p:pic>
      <p:pic>
        <p:nvPicPr>
          <p:cNvPr id="9" name="Image 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7262763B-EC09-B3CF-3A54-49AF8DA652D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34" y="3193596"/>
            <a:ext cx="2988006" cy="50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4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64669EF-7DDC-2167-E8FA-64EACCC1FA8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14818</TotalTime>
  <Words>1588</Words>
  <PresentationFormat>Personnalisé</PresentationFormat>
  <Paragraphs>313</Paragraphs>
  <Slides>58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58</vt:i4>
      </vt:variant>
    </vt:vector>
  </HeadingPairs>
  <TitlesOfParts>
    <vt:vector size="69" baseType="lpstr">
      <vt:lpstr>Dosis</vt:lpstr>
      <vt:lpstr>Dosis Bold</vt:lpstr>
      <vt:lpstr>KG Primary Penmanship 2</vt:lpstr>
      <vt:lpstr>Carelia</vt:lpstr>
      <vt:lpstr>Cambria</vt:lpstr>
      <vt:lpstr>Arial</vt:lpstr>
      <vt:lpstr>Calibri</vt:lpstr>
      <vt:lpstr>1_Office Theme</vt:lpstr>
      <vt:lpstr>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2025-07-30T17:36:05Z</dcterms:modified>
</cp:coreProperties>
</file>