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AC"/>
    <a:srgbClr val="FF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4EB729-C7C1-44C8-8C82-8575289BE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11AC0A-76EB-D438-65DB-9D548BCD0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0E8E40-11E5-F7D4-99A1-B85704BCA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96B49D-5850-BE98-6DC4-FEF36E6A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0F550E-BBFB-9B5E-513F-DE518CBB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887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77364-7173-6CEB-7AB8-62C75CD49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FBB0BC-4012-1012-4722-177393F22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2FA277-ED66-989C-768F-263DB43CD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A264E8-7983-9192-CCC9-5B1A6A42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F14FC6-07BA-5C79-B05D-5D5E45DF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6401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B5F500-CF96-D3E9-FA70-603D01218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A35879-49C2-00EB-DDF6-7E023F1D1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AF2BA5-A510-A43F-E1FE-8F2F8A81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8A8F0A-7E8D-B77D-AA9E-57709B680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00F8CE-03BD-A7FC-ABFA-DA900F457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782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BB5ED7-D639-30A1-2AA4-706E0CD8A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97A4BC-8205-4201-9D42-483FAA913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5AB1C6-F21A-7028-2082-80913812A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0A3ED0-F93D-B774-7D2D-F10692511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DB1058-A38C-1A06-D24C-C72CD91D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666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E6112-624F-925B-13A2-DC67E4225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AC955D-7AE1-C0DE-AA78-24A697646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39521B-E2AB-EF2C-BE3C-6D568D636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F28480-76C6-7A54-A593-255645869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2AC9F0-0220-9ADE-2363-E606B0F3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0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2D23FF-863A-C52A-DDC9-12F921E49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7F00D-961A-C763-1572-F69D5FEE65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39B9060-88E7-9207-2D1B-97A788EC8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9605FB-D836-0BE5-A0BE-22917D1F0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62EEF9-43B0-C9DF-0B41-35939503B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C8F60E3-B39A-4DAE-19B0-307CDFE4C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59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C8CE5-2916-A1F1-449F-2A3464890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3712A3-A418-8646-18B2-2F16CC34F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1FCA680-49ED-3C7F-4533-946A48B18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0C0F316-46DE-6028-785C-CD61846D6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78C77BC-58AC-45AF-7BEB-F67B3FA7F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273DDD2-F29C-FC08-E0CB-1AFBBF3E2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C242B7A-86E6-619A-E15D-31A98E67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E1E6D0B-279B-7266-A2BC-869DF21A5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3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8B9DF-E2E6-69DC-7034-A3023A40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DA60FE2-0E85-ABCA-CF1F-2DF096563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BAE13F-D89C-94DA-3878-6140851A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B4297BF-9F65-195D-8988-A16457E60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83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1CEEE77-94F8-9B32-4441-FA677348B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138EEE4-B470-0B3C-21C1-D2156C76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72838B-8853-14FB-5932-A1508710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218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C9232-B579-4A86-F0BB-9BD548FB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FCEA9A-EB9A-BF02-7164-9C0BFCB0D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B6FE59-1C44-F031-056E-B98E332DF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C3065C-E0FE-7F43-F0FE-41D2D32B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DFF5938-4B45-35A2-C85D-F9A61D2FA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F50692-A9BB-EA4F-8E4A-B28AD03DA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59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CE6694-5166-AB7F-A164-AE81023E8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AB38340-E900-F99A-DE2D-2BCE54C67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E05E72-CBCB-E110-E246-8A3363885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28FA878-7D64-0EBE-AAE4-80E0733A7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F1F262-2624-BD3C-11A2-4D34A8F19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B4CFCD-33F1-CDF8-5B65-E063B5B3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45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477C2F6-B5DB-4950-800F-5AFCADDE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CB7D85-C7EF-498C-5A95-E47C173D2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6CF6E0-01D5-EC9D-CD4E-347F13909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96E53-1EC6-4243-9B68-AEB4EE93C722}" type="datetimeFigureOut">
              <a:rPr lang="pt-BR" smtClean="0"/>
              <a:t>17/07/2025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CB66F5-887F-58EA-75B8-6BA24709B4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F623F4-86C3-F0BC-C2F4-1F43F49D1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B2ED6-84CF-4AE6-B634-EDBDF04BE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65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9;p1">
            <a:extLst>
              <a:ext uri="{FF2B5EF4-FFF2-40B4-BE49-F238E27FC236}">
                <a16:creationId xmlns:a16="http://schemas.microsoft.com/office/drawing/2014/main" id="{1E4A8E57-4E38-ACE8-9D2F-D7124D95268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429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16</a:t>
            </a:r>
            <a:endParaRPr sz="1429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90;p1">
            <a:extLst>
              <a:ext uri="{FF2B5EF4-FFF2-40B4-BE49-F238E27FC236}">
                <a16:creationId xmlns:a16="http://schemas.microsoft.com/office/drawing/2014/main" id="{D3EDA733-3CCD-7AF4-36A8-F7A7317C5F51}"/>
              </a:ext>
            </a:extLst>
          </p:cNvPr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006AAC"/>
          </a:solidFill>
          <a:ln w="9525" cap="flat" cmpd="sng">
            <a:solidFill>
              <a:srgbClr val="2E718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INTRODUÇÃO </a:t>
            </a:r>
            <a:endParaRPr sz="1524" b="0" i="0" u="none" strike="noStrike" cap="none" dirty="0">
              <a:solidFill>
                <a:schemeClr val="bg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91;p1">
            <a:extLst>
              <a:ext uri="{FF2B5EF4-FFF2-40B4-BE49-F238E27FC236}">
                <a16:creationId xmlns:a16="http://schemas.microsoft.com/office/drawing/2014/main" id="{706176F2-6C37-2D0E-EA52-F130C6D6363B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006AAC"/>
          </a:solidFill>
          <a:ln w="9525" cap="flat" cmpd="sng">
            <a:solidFill>
              <a:srgbClr val="2E718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92;p1">
            <a:extLst>
              <a:ext uri="{FF2B5EF4-FFF2-40B4-BE49-F238E27FC236}">
                <a16:creationId xmlns:a16="http://schemas.microsoft.com/office/drawing/2014/main" id="{4499F73D-A316-C752-1A8A-E66DACAFAC97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006AAC"/>
          </a:solidFill>
          <a:ln w="9525" cap="flat" cmpd="sng">
            <a:solidFill>
              <a:srgbClr val="2E718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6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397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  </a:t>
            </a:r>
            <a:endParaRPr sz="1397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93;p1">
            <a:extLst>
              <a:ext uri="{FF2B5EF4-FFF2-40B4-BE49-F238E27FC236}">
                <a16:creationId xmlns:a16="http://schemas.microsoft.com/office/drawing/2014/main" id="{F849B956-61CC-95DC-7776-6D3DFF5E7F40}"/>
              </a:ext>
            </a:extLst>
          </p:cNvPr>
          <p:cNvSpPr/>
          <p:nvPr/>
        </p:nvSpPr>
        <p:spPr>
          <a:xfrm>
            <a:off x="1684376" y="689244"/>
            <a:ext cx="8854330" cy="48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4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FRANCISCA JEICIANE SILVEIRA; </a:t>
            </a: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FRANCIGLEISON JANDO SOUSA PONTES</a:t>
            </a:r>
            <a:r>
              <a:rPr lang="pt-BR" sz="847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LUZIA SOUZA PONTES</a:t>
            </a:r>
            <a:endParaRPr sz="741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94;p1">
            <a:extLst>
              <a:ext uri="{FF2B5EF4-FFF2-40B4-BE49-F238E27FC236}">
                <a16:creationId xmlns:a16="http://schemas.microsoft.com/office/drawing/2014/main" id="{048B601A-EDE5-99F2-FDAD-A3E095A841B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006AAC"/>
          </a:solidFill>
          <a:ln w="9525" cap="flat" cmpd="sng">
            <a:solidFill>
              <a:srgbClr val="2E718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60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MATERIAIS  E MÉTODOS </a:t>
            </a:r>
            <a:endParaRPr sz="146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95;p1">
            <a:extLst>
              <a:ext uri="{FF2B5EF4-FFF2-40B4-BE49-F238E27FC236}">
                <a16:creationId xmlns:a16="http://schemas.microsoft.com/office/drawing/2014/main" id="{1051CD25-6B02-B0CB-D0FC-606FF0B8BFB4}"/>
              </a:ext>
            </a:extLst>
          </p:cNvPr>
          <p:cNvSpPr txBox="1"/>
          <p:nvPr/>
        </p:nvSpPr>
        <p:spPr>
          <a:xfrm>
            <a:off x="8009587" y="1298124"/>
            <a:ext cx="4066162" cy="253159"/>
          </a:xfrm>
          <a:prstGeom prst="rect">
            <a:avLst/>
          </a:prstGeom>
          <a:solidFill>
            <a:srgbClr val="006AAC"/>
          </a:solidFill>
          <a:ln w="9525" cap="flat" cmpd="sng">
            <a:solidFill>
              <a:srgbClr val="2E718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CONSIDERAÇÕES FINAIS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Google Shape;97;p1">
            <a:extLst>
              <a:ext uri="{FF2B5EF4-FFF2-40B4-BE49-F238E27FC236}">
                <a16:creationId xmlns:a16="http://schemas.microsoft.com/office/drawing/2014/main" id="{18E5BFBD-2444-051C-C766-9867A682D231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006AAC"/>
          </a:solidFill>
          <a:ln w="9525" cap="flat" cmpd="sng">
            <a:solidFill>
              <a:srgbClr val="2E718F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</a:t>
            </a:r>
            <a:r>
              <a:rPr lang="pt-BR" sz="1524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SÕES</a:t>
            </a:r>
            <a:endParaRPr sz="1524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99;p1">
            <a:extLst>
              <a:ext uri="{FF2B5EF4-FFF2-40B4-BE49-F238E27FC236}">
                <a16:creationId xmlns:a16="http://schemas.microsoft.com/office/drawing/2014/main" id="{380433F9-B624-99A8-B4C8-CB6B7F7F26E4}"/>
              </a:ext>
            </a:extLst>
          </p:cNvPr>
          <p:cNvSpPr txBox="1"/>
          <p:nvPr/>
        </p:nvSpPr>
        <p:spPr>
          <a:xfrm>
            <a:off x="109320" y="1683839"/>
            <a:ext cx="3654128" cy="2471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seção introdutória deve apresentar de forma objetiva e concisa a temática do trabalho, contextualizando o problema de pesquisa e evidenciando sua relevância. É importante que o leitor compreenda, logo no início, o foco e a importância do estudo.</a:t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têm a liberdade de inserir imagens que complementem ou ilustrem os dados do trabalho, desde que contribuam para a compreensão do conteúdo.</a:t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ATENÇÃO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cores das caixas que compõem as seções do banner, não devem ser modificadas.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Google Shape;100;p1">
            <a:extLst>
              <a:ext uri="{FF2B5EF4-FFF2-40B4-BE49-F238E27FC236}">
                <a16:creationId xmlns:a16="http://schemas.microsoft.com/office/drawing/2014/main" id="{F6E8FD45-056A-F5D9-145C-A3D3F63C9660}"/>
              </a:ext>
            </a:extLst>
          </p:cNvPr>
          <p:cNvSpPr txBox="1"/>
          <p:nvPr/>
        </p:nvSpPr>
        <p:spPr>
          <a:xfrm>
            <a:off x="98821" y="4546332"/>
            <a:ext cx="35985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pesquisa tem como objetivo principal [investigar/analisar/avaliar/desenvolver/propor] [tema principal], com foco em [público-alvo, contexto ou aplicação], a fim de [resultado esperado ou contribuição da pesquisa].</a:t>
            </a:r>
            <a:endParaRPr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Google Shape;101;p1">
            <a:extLst>
              <a:ext uri="{FF2B5EF4-FFF2-40B4-BE49-F238E27FC236}">
                <a16:creationId xmlns:a16="http://schemas.microsoft.com/office/drawing/2014/main" id="{BAE9B19B-51CB-4957-8429-8D268CBC632C}"/>
              </a:ext>
            </a:extLst>
          </p:cNvPr>
          <p:cNvSpPr txBox="1"/>
          <p:nvPr/>
        </p:nvSpPr>
        <p:spPr>
          <a:xfrm>
            <a:off x="41488" y="5768463"/>
            <a:ext cx="376333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Você deve colocar  texto e imagens  que explique como realizou sua pesquisa, ou seja, os passos e métodos usados para chegar aos seus resultados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102;p1">
            <a:extLst>
              <a:ext uri="{FF2B5EF4-FFF2-40B4-BE49-F238E27FC236}">
                <a16:creationId xmlns:a16="http://schemas.microsoft.com/office/drawing/2014/main" id="{57886DBE-5B25-7EA3-336E-8511FFE3601E}"/>
              </a:ext>
            </a:extLst>
          </p:cNvPr>
          <p:cNvSpPr txBox="1"/>
          <p:nvPr/>
        </p:nvSpPr>
        <p:spPr>
          <a:xfrm>
            <a:off x="4061659" y="1731111"/>
            <a:ext cx="3763332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espaço da seção Resultados e Discussões, você deve escrever   um texto apresentando os dados obtidos até agora na sua pesquisa, explicando o que eles significam e quais interpretações você faz deles ,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podendo ser utilizados também Tabelas e/ou Figuras. 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16" name="Google Shape;103;p1">
            <a:extLst>
              <a:ext uri="{FF2B5EF4-FFF2-40B4-BE49-F238E27FC236}">
                <a16:creationId xmlns:a16="http://schemas.microsoft.com/office/drawing/2014/main" id="{A37FD497-0F34-151B-4E34-D8C0B748CFD6}"/>
              </a:ext>
            </a:extLst>
          </p:cNvPr>
          <p:cNvSpPr txBox="1"/>
          <p:nvPr/>
        </p:nvSpPr>
        <p:spPr>
          <a:xfrm>
            <a:off x="8024078" y="1755626"/>
            <a:ext cx="4007780" cy="1071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indent="119126" algn="just">
              <a:lnSpc>
                <a:spcPct val="107000"/>
              </a:lnSpc>
            </a:pP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pesquisa alcançou os objetivos propostos ao evidenciar que [resumo do que foi descoberto]. Os resultados indicam caminhos para aprofundar a discussão sobre [tema] e contribuem para novas reflexões na área.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 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rtl="0">
              <a:spcBef>
                <a:spcPts val="212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" name="Google Shape;104;p1">
            <a:extLst>
              <a:ext uri="{FF2B5EF4-FFF2-40B4-BE49-F238E27FC236}">
                <a16:creationId xmlns:a16="http://schemas.microsoft.com/office/drawing/2014/main" id="{9151FFE4-D154-A2A0-3289-D1B2A89A48D8}"/>
              </a:ext>
            </a:extLst>
          </p:cNvPr>
          <p:cNvSpPr txBox="1"/>
          <p:nvPr/>
        </p:nvSpPr>
        <p:spPr>
          <a:xfrm>
            <a:off x="8161002" y="3638967"/>
            <a:ext cx="3763332" cy="809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As referências devem ser listadas apenas os trabalhos mencionados no texto em ordem alfabética (ABNT: 6023: 2018)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31E103A-FB71-13D9-C413-3F0DE1139806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pt-BR" dirty="0"/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A9A10A3A-DAC8-487C-6F70-E1BE4BFC3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1" t="26435" r="4567" b="34747"/>
          <a:stretch>
            <a:fillRect/>
          </a:stretch>
        </p:blipFill>
        <p:spPr>
          <a:xfrm>
            <a:off x="9680451" y="152448"/>
            <a:ext cx="2243883" cy="95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133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Integrar Eventos Cientificos</dc:creator>
  <cp:lastModifiedBy>Jeicy</cp:lastModifiedBy>
  <cp:revision>1</cp:revision>
  <dcterms:created xsi:type="dcterms:W3CDTF">2025-07-17T17:21:01Z</dcterms:created>
  <dcterms:modified xsi:type="dcterms:W3CDTF">2025-07-17T17:22:06Z</dcterms:modified>
</cp:coreProperties>
</file>