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2" roundtripDataSignature="AMtx7mhC9Yltz3ZJPbO9F+DxjDRw8a2i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64" name="Google Shape;6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73" name="Google Shape;73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Google Shape;74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2" name="Google Shape;82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3" name="Google Shape;83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1" name="Google Shape;9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" name="Google Shape;92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9" name="Google Shape;9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Google Shape;100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9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9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0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2" name="Google Shape;22;p10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/>
          <p:nvPr>
            <p:ph type="title"/>
          </p:nvPr>
        </p:nvSpPr>
        <p:spPr>
          <a:xfrm rot="5400000">
            <a:off x="4781550" y="2343150"/>
            <a:ext cx="5410200" cy="19431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" type="body"/>
          </p:nvPr>
        </p:nvSpPr>
        <p:spPr>
          <a:xfrm rot="5400000">
            <a:off x="819150" y="476250"/>
            <a:ext cx="54102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2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1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4"/>
              <a:defRPr sz="3200"/>
            </a:lvl1pPr>
            <a:lvl2pPr indent="-228600" lvl="1" marL="9144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8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9" name="Google Shape;49;p18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7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Arimo"/>
              <a:buChar char="4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54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48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slow">
    <p:cut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title pg bkgd-1.png" id="58" name="Google Shape;5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8513762" y="6248400"/>
            <a:ext cx="377825" cy="23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294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593975" y="3048000"/>
            <a:ext cx="39655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Successful Club Series</a:t>
            </a:r>
            <a:endParaRPr/>
          </a:p>
        </p:txBody>
      </p:sp>
      <p:sp>
        <p:nvSpPr>
          <p:cNvPr id="61" name="Google Shape;61;p1"/>
          <p:cNvSpPr txBox="1"/>
          <p:nvPr/>
        </p:nvSpPr>
        <p:spPr>
          <a:xfrm>
            <a:off x="2087562" y="3657600"/>
            <a:ext cx="4954587" cy="157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Creating the Best</a:t>
            </a:r>
            <a:br>
              <a:rPr b="1" i="0" lang="en-US" sz="48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8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Club Climate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/>
          <p:nvPr>
            <p:ph idx="1" type="body"/>
          </p:nvPr>
        </p:nvSpPr>
        <p:spPr>
          <a:xfrm>
            <a:off x="2590800" y="2819400"/>
            <a:ext cx="5943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Learning environment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Member interactions</a:t>
            </a:r>
            <a:endParaRPr/>
          </a:p>
        </p:txBody>
      </p:sp>
      <p:sp>
        <p:nvSpPr>
          <p:cNvPr id="68" name="Google Shape;68;p2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9" name="Google Shape;69;p2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Club Climate</a:t>
            </a:r>
            <a:endParaRPr/>
          </a:p>
        </p:txBody>
      </p:sp>
      <p:sp>
        <p:nvSpPr>
          <p:cNvPr id="70" name="Google Shape;70;p2"/>
          <p:cNvSpPr txBox="1"/>
          <p:nvPr/>
        </p:nvSpPr>
        <p:spPr>
          <a:xfrm>
            <a:off x="2017712" y="2209800"/>
            <a:ext cx="3544887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The Deciding Factor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/>
          <p:nvPr>
            <p:ph idx="1" type="body"/>
          </p:nvPr>
        </p:nvSpPr>
        <p:spPr>
          <a:xfrm>
            <a:off x="2590800" y="2971800"/>
            <a:ext cx="4572000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arriving prepared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offering assistance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volunteering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supporting</a:t>
            </a:r>
            <a:endParaRPr/>
          </a:p>
        </p:txBody>
      </p:sp>
      <p:sp>
        <p:nvSpPr>
          <p:cNvPr id="77" name="Google Shape;77;p3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8" name="Google Shape;78;p3"/>
          <p:cNvSpPr txBox="1"/>
          <p:nvPr>
            <p:ph type="title"/>
          </p:nvPr>
        </p:nvSpPr>
        <p:spPr>
          <a:xfrm>
            <a:off x="685800" y="838200"/>
            <a:ext cx="655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Set an Example</a:t>
            </a:r>
            <a:endParaRPr/>
          </a:p>
        </p:txBody>
      </p:sp>
      <p:sp>
        <p:nvSpPr>
          <p:cNvPr id="79" name="Google Shape;79;p3"/>
          <p:cNvSpPr txBox="1"/>
          <p:nvPr/>
        </p:nvSpPr>
        <p:spPr>
          <a:xfrm>
            <a:off x="2017712" y="2209800"/>
            <a:ext cx="47752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Make a good impression by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 txBox="1"/>
          <p:nvPr>
            <p:ph idx="1" type="body"/>
          </p:nvPr>
        </p:nvSpPr>
        <p:spPr>
          <a:xfrm>
            <a:off x="990600" y="2743200"/>
            <a:ext cx="7772400" cy="25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Greet guests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Engage them in conversation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 questions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Befriend them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Invite them to another meeting or to join</a:t>
            </a:r>
            <a:endParaRPr/>
          </a:p>
        </p:txBody>
      </p:sp>
      <p:sp>
        <p:nvSpPr>
          <p:cNvPr id="86" name="Google Shape;86;p4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7" name="Google Shape;87;p4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Welcome Guests</a:t>
            </a:r>
            <a:endParaRPr/>
          </a:p>
        </p:txBody>
      </p:sp>
      <p:sp>
        <p:nvSpPr>
          <p:cNvPr id="88" name="Google Shape;88;p4"/>
          <p:cNvSpPr txBox="1"/>
          <p:nvPr/>
        </p:nvSpPr>
        <p:spPr>
          <a:xfrm>
            <a:off x="762000" y="2133600"/>
            <a:ext cx="42672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First Impressions Count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 txBox="1"/>
          <p:nvPr>
            <p:ph idx="1" type="body"/>
          </p:nvPr>
        </p:nvSpPr>
        <p:spPr>
          <a:xfrm>
            <a:off x="2057400" y="2514600"/>
            <a:ext cx="62484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a mentor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interest in others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considerate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 effectively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Recognize achievements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Foster camaraderie</a:t>
            </a:r>
            <a:endParaRPr/>
          </a:p>
        </p:txBody>
      </p:sp>
      <p:sp>
        <p:nvSpPr>
          <p:cNvPr id="95" name="Google Shape;95;p5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6" name="Google Shape;96;p5"/>
          <p:cNvSpPr txBox="1"/>
          <p:nvPr>
            <p:ph type="title"/>
          </p:nvPr>
        </p:nvSpPr>
        <p:spPr>
          <a:xfrm>
            <a:off x="685800" y="914400"/>
            <a:ext cx="77724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Show Members </a:t>
            </a:r>
            <a:b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That You Care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50980"/>
          </a:schemeClr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"/>
          <p:cNvSpPr txBox="1"/>
          <p:nvPr>
            <p:ph idx="1" type="body"/>
          </p:nvPr>
        </p:nvSpPr>
        <p:spPr>
          <a:xfrm>
            <a:off x="685800" y="2209800"/>
            <a:ext cx="7772400" cy="32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i="1" lang="en-US" sz="4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Keep your</a:t>
            </a:r>
            <a:br>
              <a:rPr b="1" i="1" lang="en-US" sz="4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4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club thriving!</a:t>
            </a:r>
            <a:endParaRPr/>
          </a:p>
        </p:txBody>
      </p:sp>
      <p:sp>
        <p:nvSpPr>
          <p:cNvPr id="103" name="Google Shape;103;p6"/>
          <p:cNvSpPr txBox="1"/>
          <p:nvPr/>
        </p:nvSpPr>
        <p:spPr>
          <a:xfrm>
            <a:off x="8305800" y="6400800"/>
            <a:ext cx="3952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4" name="Google Shape;104;p6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">
  <a:themeElements>
    <a:clrScheme name="Custom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2A4A0"/>
      </a:accent1>
      <a:accent2>
        <a:srgbClr val="00293F"/>
      </a:accent2>
      <a:accent3>
        <a:srgbClr val="FFE775"/>
      </a:accent3>
      <a:accent4>
        <a:srgbClr val="B91428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2011-03-17T15:19:31Z</dcterms:created>
  <dc:creator>Corey Smith</dc:creator>
</cp:coreProperties>
</file>