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8" r:id="rId4"/>
    <p:sldId id="270" r:id="rId5"/>
    <p:sldId id="275" r:id="rId6"/>
    <p:sldId id="271" r:id="rId7"/>
    <p:sldId id="273" r:id="rId8"/>
    <p:sldId id="27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48D68738-6F56-4F73-B9BE-332F8CB46988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50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35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049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13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8D68738-6F56-4F73-B9BE-332F8CB46988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687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436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5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957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908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5298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48D68738-6F56-4F73-B9BE-332F8CB46988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76255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8D68738-6F56-4F73-B9BE-332F8CB46988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485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TÌNH YÊU CHÚA </a:t>
            </a:r>
            <a:b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THÚC BÁCH CHÚNG TÔI</a:t>
            </a:r>
          </a:p>
        </p:txBody>
      </p:sp>
    </p:spTree>
    <p:extLst>
      <p:ext uri="{BB962C8B-B14F-4D97-AF65-F5344CB8AC3E}">
        <p14:creationId xmlns:p14="http://schemas.microsoft.com/office/powerpoint/2010/main" val="3690346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6187" y="-5501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515154"/>
            <a:ext cx="1123354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400" b="1" dirty="0"/>
              <a:t>Tình yêu Chúa Ki-tô thúc bách chúng tôi, thúc bách chúng tôi đi làm chứng nhân của Chúa. Tình yêu Chúa Ki-tô thúc bách chúng tôi, thúc bách chúng tôi lên đường loan báo Tin Mừng</a:t>
            </a:r>
            <a:r>
              <a:rPr lang="en-US" sz="5400" b="1" dirty="0"/>
              <a:t>.</a:t>
            </a:r>
            <a:endParaRPr lang="vi-VN" sz="5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81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8" y="1"/>
            <a:ext cx="11361509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Dẫu cho phận này nhỏ nhoi yếu đuối mỏng manh ví như bình sành chứa đựng hồng ân khôn sánh thật dễ vỡ mong manh.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570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6187" y="-5501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515154"/>
            <a:ext cx="1123354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Nhưng chúng tôi tin rằng có Chúa ở bên chúng tôi song hành Ngài khứng ban ơn lành để giúp chúng tôi sống luôn trung thành</a:t>
            </a:r>
            <a:r>
              <a:rPr lang="en-US" sz="6000" b="1" dirty="0"/>
              <a:t>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441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6187" y="-5501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515154"/>
            <a:ext cx="1123354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400" b="1" dirty="0"/>
              <a:t>Tình yêu Chúa Ki-tô thúc bách chúng tôi, thúc bách chúng tôi đi làm chứng nhân của Chúa. Tình yêu Chúa Ki-tô thúc bách chúng tôi, thúc bách chúng tôi lên đường loan báo Tin Mừng</a:t>
            </a:r>
            <a:r>
              <a:rPr lang="en-US" sz="5400" b="1" dirty="0"/>
              <a:t>.</a:t>
            </a:r>
            <a:endParaRPr lang="vi-VN" sz="5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620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6187" y="-5501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515154"/>
            <a:ext cx="1123354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8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Chúng tôi vào đời truyền loan cho khắp mọi nơi. Chúa thương loài người nên Ngài lập giao ước mới bằng cái chết đơn côi.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628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8" y="141669"/>
            <a:ext cx="112327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4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Nhưng Chúa nay khải hoàn ánh sáng Phục Sinh chiếu soi huy hoàng. Ngài xuống ơn dư tràn dìu dắt chúng ta tới quê thiên đàng</a:t>
            </a:r>
            <a:r>
              <a:rPr lang="en-US" sz="6600" b="1" dirty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160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6187" y="-5501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515154"/>
            <a:ext cx="1123354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400" b="1" dirty="0"/>
              <a:t>Tình yêu Chúa Ki-tô thúc bách chúng tôi, thúc bách chúng tôi đi làm chứng nhân của Chúa. Tình yêu Chúa Ki-tô thúc bách chúng tôi, thúc bách chúng tôi lên đường loan báo Tin Mừng</a:t>
            </a:r>
            <a:r>
              <a:rPr lang="en-US" sz="5400" b="1" dirty="0"/>
              <a:t>.</a:t>
            </a:r>
            <a:endParaRPr lang="vi-VN" sz="5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5227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180</TotalTime>
  <Words>251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Garamond</vt:lpstr>
      <vt:lpstr>Savon</vt:lpstr>
      <vt:lpstr> TÌNH YÊU CHÚA  THÚC BÁCH CHÚNG TÔI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HIỂN LINH</dc:title>
  <dc:creator>Admin</dc:creator>
  <cp:lastModifiedBy>Phúc Đinh</cp:lastModifiedBy>
  <cp:revision>33</cp:revision>
  <dcterms:created xsi:type="dcterms:W3CDTF">2024-12-09T09:33:29Z</dcterms:created>
  <dcterms:modified xsi:type="dcterms:W3CDTF">2025-07-06T12:16:54Z</dcterms:modified>
</cp:coreProperties>
</file>