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18" r:id="rId4"/>
    <p:sldId id="319" r:id="rId5"/>
    <p:sldId id="320" r:id="rId6"/>
    <p:sldId id="321" r:id="rId7"/>
    <p:sldId id="32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TÂM </a:t>
            </a:r>
            <a:r>
              <a:rPr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NGUỒN TÌNH YÊU CỨU ĐỘ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95460" y="3872602"/>
            <a:ext cx="2758190" cy="609457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Dấu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Chân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  <a:p>
            <a:pPr algn="l"/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79095" y="275358"/>
            <a:ext cx="9473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 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THÁNH TÂM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NGUỒN TÌNH YÊU CỨU ĐỘ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772528"/>
            <a:ext cx="1130841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Lạy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Tâm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diệu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vời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hát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kính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tôn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mãi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mãi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không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nhạt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phai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hy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sinh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chết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chết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cây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khổ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hình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Cứu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chuộc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trần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gian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đắm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trong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tội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Ôi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Máu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Nước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trào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tuôn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từ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Tâm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nguồn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mạch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chan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chứa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Con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thành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tâm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cậy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dịu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hiền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khoan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nhân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dủ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ban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đầy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hồng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ân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22828"/>
            <a:ext cx="1130841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Nguồn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suối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chan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chứa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ơn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cứu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độ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Chảy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tuôn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từ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Tâm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Đường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tương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lai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khiến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mệt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nhoài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Về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đây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bên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hoài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vững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cậy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trông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phó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dâng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nơi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Ôi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Máu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Nước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trào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tuôn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từ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Tâm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nguồn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mạch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chan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chứa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Con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thành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tâm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cậy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dịu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hiền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khoan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nhân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dủ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ban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đầy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hồng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ân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22828"/>
            <a:ext cx="1130841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i="0" dirty="0" smtClean="0"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3.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Quỳ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trước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nhan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, con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gục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đầu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ghiệm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suy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ơn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quá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cao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sâu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Nhiều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lần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vô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tâm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 con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trót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không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chấp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nhất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vẫn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giang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tay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đón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nhận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Rửa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sạch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hồn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con,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thứ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tha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lỗi</a:t>
            </a:r>
            <a:r>
              <a:rPr lang="en-US" sz="5600" b="1" i="0" dirty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i="0" dirty="0" err="1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lầm</a:t>
            </a:r>
            <a:r>
              <a:rPr lang="en-US" sz="5600" b="1" i="0" smtClean="0"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i="0" smtClean="0"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47878"/>
            <a:ext cx="113084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Ôi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Máu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Nước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trào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tuôn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từ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Tâm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nguồn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mạch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chan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chứa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Con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thành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tâm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cậy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và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Ngài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dịu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hiền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khoan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nhân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dủ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ban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đầy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hồng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ân</a:t>
            </a:r>
            <a:r>
              <a:rPr lang="en-US" sz="58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713</TotalTime>
  <Words>296</Words>
  <Application>Microsoft Office PowerPoint</Application>
  <PresentationFormat>Custom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Savon</vt:lpstr>
      <vt:lpstr>THÁNH TÂM NGUỒN TÌNH YÊU CỨU ĐỘ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140</cp:revision>
  <dcterms:created xsi:type="dcterms:W3CDTF">2024-12-09T09:39:37Z</dcterms:created>
  <dcterms:modified xsi:type="dcterms:W3CDTF">2025-08-03T11:12:08Z</dcterms:modified>
</cp:coreProperties>
</file>