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3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38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7F9-45BD-B03A-DA4A4650080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7F9-45BD-B03A-DA4A4650080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7F9-45BD-B03A-DA4A465008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86200640"/>
        <c:axId val="286198240"/>
      </c:barChart>
      <c:catAx>
        <c:axId val="2862006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86198240"/>
        <c:crosses val="autoZero"/>
        <c:auto val="1"/>
        <c:lblAlgn val="ctr"/>
        <c:lblOffset val="100"/>
        <c:noMultiLvlLbl val="0"/>
      </c:catAx>
      <c:valAx>
        <c:axId val="28619824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862006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numRef>
              <c:f>Sheet1!$A$2:$A$6</c:f>
              <c:numCache>
                <c:formatCode>m/d/yyyy</c:formatCode>
                <c:ptCount val="5"/>
                <c:pt idx="0">
                  <c:v>45658</c:v>
                </c:pt>
                <c:pt idx="1">
                  <c:v>45809</c:v>
                </c:pt>
                <c:pt idx="2">
                  <c:v>45839</c:v>
                </c:pt>
                <c:pt idx="3">
                  <c:v>45870</c:v>
                </c:pt>
                <c:pt idx="4">
                  <c:v>45901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32</c:v>
                </c:pt>
                <c:pt idx="1">
                  <c:v>32</c:v>
                </c:pt>
                <c:pt idx="2">
                  <c:v>28</c:v>
                </c:pt>
                <c:pt idx="3">
                  <c:v>12</c:v>
                </c:pt>
                <c:pt idx="4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D67-43FD-A754-35F4964E79D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numRef>
              <c:f>Sheet1!$A$2:$A$6</c:f>
              <c:numCache>
                <c:formatCode>m/d/yyyy</c:formatCode>
                <c:ptCount val="5"/>
                <c:pt idx="0">
                  <c:v>45658</c:v>
                </c:pt>
                <c:pt idx="1">
                  <c:v>45809</c:v>
                </c:pt>
                <c:pt idx="2">
                  <c:v>45839</c:v>
                </c:pt>
                <c:pt idx="3">
                  <c:v>45870</c:v>
                </c:pt>
                <c:pt idx="4">
                  <c:v>45901</c:v>
                </c:pt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  <c:pt idx="0">
                  <c:v>12</c:v>
                </c:pt>
                <c:pt idx="1">
                  <c:v>12</c:v>
                </c:pt>
                <c:pt idx="2">
                  <c:v>12</c:v>
                </c:pt>
                <c:pt idx="3">
                  <c:v>21</c:v>
                </c:pt>
                <c:pt idx="4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D67-43FD-A754-35F4964E79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19292096"/>
        <c:axId val="619282496"/>
      </c:areaChart>
      <c:catAx>
        <c:axId val="619292096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9282496"/>
        <c:crosses val="autoZero"/>
        <c:auto val="0"/>
        <c:lblAlgn val="ctr"/>
        <c:lblOffset val="100"/>
        <c:tickLblSkip val="1"/>
        <c:noMultiLvlLbl val="1"/>
      </c:catAx>
      <c:valAx>
        <c:axId val="6192824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9292096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13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F97DA6-E686-E6B5-4BCB-7D69578708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D3C0FCAD-3A81-6188-A344-98BAB31FD11C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D3C0FCAD-3A81-6188-A344-98BAB31FD11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itle 1">
            <a:extLst>
              <a:ext uri="{FF2B5EF4-FFF2-40B4-BE49-F238E27FC236}">
                <a16:creationId xmlns:a16="http://schemas.microsoft.com/office/drawing/2014/main" id="{831268B0-C75F-846B-7AA4-F1707CE359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Clustered Column / Area</a:t>
            </a:r>
            <a:endParaRPr lang="en-IN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FA44242-4469-A24D-D886-71BDAD95E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1</a:t>
            </a:fld>
            <a:endParaRPr lang="en-IN"/>
          </a:p>
        </p:txBody>
      </p:sp>
      <p:sp>
        <p:nvSpPr>
          <p:cNvPr id="12" name="Text Placeholder 35">
            <a:extLst>
              <a:ext uri="{FF2B5EF4-FFF2-40B4-BE49-F238E27FC236}">
                <a16:creationId xmlns:a16="http://schemas.microsoft.com/office/drawing/2014/main" id="{7CAB5424-EBF4-4EDD-9ECD-08EDFF0E9C8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C3C6D9C1-AD1C-8CCD-0EF6-2BB45D01470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graphicFrame>
        <p:nvGraphicFramePr>
          <p:cNvPr id="7" name="Chart Placeholder 6">
            <a:extLst>
              <a:ext uri="{FF2B5EF4-FFF2-40B4-BE49-F238E27FC236}">
                <a16:creationId xmlns:a16="http://schemas.microsoft.com/office/drawing/2014/main" id="{9B04A507-3A46-51B2-5DCC-E03264F998BE}"/>
              </a:ext>
            </a:extLst>
          </p:cNvPr>
          <p:cNvGraphicFramePr>
            <a:graphicFrameLocks noGrp="1"/>
          </p:cNvGraphicFramePr>
          <p:nvPr>
            <p:ph type="chart" sz="quarter" idx="14"/>
          </p:nvPr>
        </p:nvGraphicFramePr>
        <p:xfrm>
          <a:off x="554038" y="1720850"/>
          <a:ext cx="5245100" cy="445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6" name="Text Placeholder 8">
            <a:extLst>
              <a:ext uri="{FF2B5EF4-FFF2-40B4-BE49-F238E27FC236}">
                <a16:creationId xmlns:a16="http://schemas.microsoft.com/office/drawing/2014/main" id="{4DD7F63B-B875-F78A-5CF9-1898CEFDDB5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sp>
        <p:nvSpPr>
          <p:cNvPr id="14" name="Chart Placeholder 13">
            <a:extLst>
              <a:ext uri="{FF2B5EF4-FFF2-40B4-BE49-F238E27FC236}">
                <a16:creationId xmlns:a16="http://schemas.microsoft.com/office/drawing/2014/main" id="{CFDE9841-53AB-971E-DA03-BECDBF435671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/>
        <p:txBody>
          <a:bodyPr/>
          <a:lstStyle/>
          <a:p>
            <a:endParaRPr lang="en-PH"/>
          </a:p>
        </p:txBody>
      </p:sp>
      <p:graphicFrame>
        <p:nvGraphicFramePr>
          <p:cNvPr id="15" name="Chart Placeholder 9">
            <a:extLst>
              <a:ext uri="{FF2B5EF4-FFF2-40B4-BE49-F238E27FC236}">
                <a16:creationId xmlns:a16="http://schemas.microsoft.com/office/drawing/2014/main" id="{0332CF29-7492-6550-622E-7C7C7A52299B}"/>
              </a:ext>
            </a:extLst>
          </p:cNvPr>
          <p:cNvGraphicFramePr>
            <a:graphicFrameLocks/>
          </p:cNvGraphicFramePr>
          <p:nvPr/>
        </p:nvGraphicFramePr>
        <p:xfrm>
          <a:off x="6392863" y="1720850"/>
          <a:ext cx="5245100" cy="445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428780747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1611</TotalTime>
  <Words>22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Georgia</vt:lpstr>
      <vt:lpstr>Office Theme</vt:lpstr>
      <vt:lpstr>think-cell Slide</vt:lpstr>
      <vt:lpstr>Clustered Column / Area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241</cp:revision>
  <dcterms:created xsi:type="dcterms:W3CDTF">2025-07-09T10:57:17Z</dcterms:created>
  <dcterms:modified xsi:type="dcterms:W3CDTF">2025-10-22T10:06:06Z</dcterms:modified>
  <cp:category/>
</cp:coreProperties>
</file>