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E74318A-5C08-49EB-A804-7B2BB66418C2}">
  <a:tblStyle styleId="{7E74318A-5C08-49EB-A804-7B2BB66418C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schemas.openxmlformats.org/officeDocument/2006/relationships/slide" Target="slides/slide41.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1" name="Google Shape;161;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62" name="Google Shape;162;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4" name="Google Shape;21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9" name="Google Shape;21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25" name="Google Shape;225;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31" name="Google Shape;23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37" name="Google Shape;23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3" name="Google Shape;24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9" name="Google Shape;24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54" name="Google Shape;25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0" name="Google Shape;26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66" name="Google Shape;266;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267" name="Google Shape;267;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000000"/>
                </a:solidFill>
                <a:latin typeface="Calibri"/>
                <a:ea typeface="Calibri"/>
                <a:cs typeface="Calibri"/>
                <a:sym typeface="Calibri"/>
              </a:rPr>
              <a:t>‹#›</a:t>
            </a:fld>
            <a:endParaRPr sz="1200">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68" name="Google Shape;16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87" name="Google Shape;28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92" name="Google Shape;292;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52400" lvl="0" marL="2286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293" name="Google Shape;293;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08" name="Google Shape;308;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152400" lvl="0" marL="22860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
        <p:nvSpPr>
          <p:cNvPr id="309" name="Google Shape;309;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24" name="Google Shape;324;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25" name="Google Shape;325;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32" name="Google Shape;33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38" name="Google Shape;338;p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39" name="Google Shape;339;p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46" name="Google Shape;346;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47" name="Google Shape;347;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54" name="Google Shape;35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60" name="Google Shape;36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66" name="Google Shape;36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73" name="Google Shape;17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2" name="Google Shape;372;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8" name="Google Shape;378;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84" name="Google Shape;384;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0" name="Google Shape;39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6" name="Google Shape;396;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01" name="Google Shape;401;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07" name="Google Shape;407;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3" name="Google Shape;41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9" name="Google Shape;419;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25" name="Google Shape;425;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79" name="Google Shape;17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1" name="Google Shape;431;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37" name="Google Shape;437;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5" name="Google Shape;18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0" name="Google Shape;19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6" name="Google Shape;19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2" name="Google Shape;20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8" name="Google Shape;20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56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0" lvl="1" marL="457200" marR="0" rtl="0" algn="ctr">
              <a:spcBef>
                <a:spcPts val="480"/>
              </a:spcBef>
              <a:spcAft>
                <a:spcPts val="0"/>
              </a:spcAft>
              <a:buClr>
                <a:schemeClr val="lt1"/>
              </a:buClr>
              <a:buSzPts val="2400"/>
              <a:buFont typeface="Noto Sans Symbols"/>
              <a:buNone/>
              <a:defRPr b="0" i="0" sz="2400" u="none" cap="none" strike="noStrike">
                <a:solidFill>
                  <a:schemeClr val="lt1"/>
                </a:solidFill>
                <a:latin typeface="Calibri"/>
                <a:ea typeface="Calibri"/>
                <a:cs typeface="Calibri"/>
                <a:sym typeface="Calibri"/>
              </a:defRPr>
            </a:lvl2pPr>
            <a:lvl3pPr indent="0" lvl="2" marL="914400" marR="0" rtl="0" algn="ctr">
              <a:spcBef>
                <a:spcPts val="400"/>
              </a:spcBef>
              <a:spcAft>
                <a:spcPts val="0"/>
              </a:spcAft>
              <a:buClr>
                <a:schemeClr val="lt1"/>
              </a:buClr>
              <a:buSzPts val="2000"/>
              <a:buFont typeface="Noto Sans Symbols"/>
              <a:buNone/>
              <a:defRPr b="0" i="0" sz="2000" u="none" cap="none" strike="noStrike">
                <a:solidFill>
                  <a:schemeClr val="lt1"/>
                </a:solidFill>
                <a:latin typeface="Calibri"/>
                <a:ea typeface="Calibri"/>
                <a:cs typeface="Calibri"/>
                <a:sym typeface="Calibri"/>
              </a:defRPr>
            </a:lvl3pPr>
            <a:lvl4pPr indent="0" lvl="3" marL="13716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4pPr>
            <a:lvl5pPr indent="0" lvl="4" marL="18288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5pPr>
            <a:lvl6pPr indent="0" lvl="5" marL="22860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6pPr>
            <a:lvl7pPr indent="0" lvl="6" marL="27432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7pPr>
            <a:lvl8pPr indent="0" lvl="7" marL="32004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8pPr>
            <a:lvl9pPr indent="0" lvl="8" marL="3657600" marR="0" rtl="0" algn="ctr">
              <a:spcBef>
                <a:spcPts val="4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74" name="Google Shape;74;p11"/>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80" name="Google Shape;80;p12"/>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1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92" name="Google Shape;92;p14"/>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3" name="Google Shape;93;p1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4" name="Google Shape;94;p1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5" name="Google Shape;95;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5"/>
          <p:cNvSpPr txBox="1"/>
          <p:nvPr>
            <p:ph type="ctrTitle"/>
          </p:nvPr>
        </p:nvSpPr>
        <p:spPr>
          <a:xfrm>
            <a:off x="685800" y="2130425"/>
            <a:ext cx="7772400" cy="14700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98" name="Google Shape;98;p15"/>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indent="0" lvl="0" marL="0"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1pPr>
            <a:lvl2pPr indent="0" lvl="1" marL="457200" marR="0" rtl="0" algn="ctr">
              <a:spcBef>
                <a:spcPts val="480"/>
              </a:spcBef>
              <a:spcAft>
                <a:spcPts val="0"/>
              </a:spcAft>
              <a:buClr>
                <a:srgbClr val="888888"/>
              </a:buClr>
              <a:buSzPts val="2400"/>
              <a:buFont typeface="Noto Sans Symbols"/>
              <a:buNone/>
              <a:defRPr b="0" i="0" sz="2400" u="none" cap="none" strike="noStrike">
                <a:solidFill>
                  <a:srgbClr val="888888"/>
                </a:solidFill>
                <a:latin typeface="Calibri"/>
                <a:ea typeface="Calibri"/>
                <a:cs typeface="Calibri"/>
                <a:sym typeface="Calibri"/>
              </a:defRPr>
            </a:lvl2pPr>
            <a:lvl3pPr indent="0" lvl="2" marL="914400" marR="0" rtl="0" algn="ctr">
              <a:spcBef>
                <a:spcPts val="400"/>
              </a:spcBef>
              <a:spcAft>
                <a:spcPts val="0"/>
              </a:spcAft>
              <a:buClr>
                <a:srgbClr val="888888"/>
              </a:buClr>
              <a:buSzPts val="2000"/>
              <a:buFont typeface="Noto Sans Symbols"/>
              <a:buNone/>
              <a:defRPr b="0" i="0" sz="2000" u="none" cap="none" strike="noStrike">
                <a:solidFill>
                  <a:srgbClr val="888888"/>
                </a:solidFill>
                <a:latin typeface="Calibri"/>
                <a:ea typeface="Calibri"/>
                <a:cs typeface="Calibri"/>
                <a:sym typeface="Calibri"/>
              </a:defRPr>
            </a:lvl3pPr>
            <a:lvl4pPr indent="0" lvl="3" marL="1371600" marR="0" rtl="0" algn="ctr">
              <a:spcBef>
                <a:spcPts val="360"/>
              </a:spcBef>
              <a:spcAft>
                <a:spcPts val="0"/>
              </a:spcAft>
              <a:buClr>
                <a:srgbClr val="888888"/>
              </a:buClr>
              <a:buSzPts val="1800"/>
              <a:buFont typeface="Courier New"/>
              <a:buNone/>
              <a:defRPr b="0" i="0" sz="18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99" name="Google Shape;99;p15"/>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0" name="Google Shape;100;p1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1" name="Google Shape;101;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6"/>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04" name="Google Shape;104;p16"/>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rgbClr val="888888"/>
              </a:buClr>
              <a:buSzPts val="28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2400"/>
              <a:buFont typeface="Noto Sans Symbols"/>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2000"/>
              <a:buFont typeface="Noto Sans Symbols"/>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800"/>
              <a:buFont typeface="Courier New"/>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2000"/>
              <a:buFont typeface="Arial"/>
              <a:buNone/>
              <a:defRPr b="0" i="0" sz="1400" u="none" cap="none" strike="noStrike">
                <a:solidFill>
                  <a:srgbClr val="888888"/>
                </a:solidFill>
                <a:latin typeface="Calibri"/>
                <a:ea typeface="Calibri"/>
                <a:cs typeface="Calibri"/>
                <a:sym typeface="Calibri"/>
              </a:defRPr>
            </a:lvl9pPr>
          </a:lstStyle>
          <a:p/>
        </p:txBody>
      </p:sp>
      <p:sp>
        <p:nvSpPr>
          <p:cNvPr id="105" name="Google Shape;105;p16"/>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6" name="Google Shape;106;p1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7" name="Google Shape;107;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10" name="Google Shape;110;p1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1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17"/>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3" name="Google Shape;113;p1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4" name="Google Shape;114;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17" name="Google Shape;117;p18"/>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FFFFFF"/>
              </a:buClr>
              <a:buSzPts val="2800"/>
              <a:buFont typeface="Arial"/>
              <a:buNone/>
              <a:defRPr b="1" i="0" sz="2400" u="none" cap="none" strike="noStrike">
                <a:solidFill>
                  <a:srgbClr val="FFFFFF"/>
                </a:solidFill>
                <a:latin typeface="Calibri"/>
                <a:ea typeface="Calibri"/>
                <a:cs typeface="Calibri"/>
                <a:sym typeface="Calibri"/>
              </a:defRPr>
            </a:lvl1pPr>
            <a:lvl2pPr indent="-228600" lvl="1" marL="914400" marR="0" rtl="0" algn="l">
              <a:spcBef>
                <a:spcPts val="400"/>
              </a:spcBef>
              <a:spcAft>
                <a:spcPts val="0"/>
              </a:spcAft>
              <a:buClr>
                <a:srgbClr val="FFFFFF"/>
              </a:buClr>
              <a:buSzPts val="2400"/>
              <a:buFont typeface="Noto Sans Symbols"/>
              <a:buNone/>
              <a:defRPr b="1" i="0" sz="2000" u="none" cap="none" strike="noStrike">
                <a:solidFill>
                  <a:srgbClr val="FFFFFF"/>
                </a:solidFill>
                <a:latin typeface="Calibri"/>
                <a:ea typeface="Calibri"/>
                <a:cs typeface="Calibri"/>
                <a:sym typeface="Calibri"/>
              </a:defRPr>
            </a:lvl2pPr>
            <a:lvl3pPr indent="-228600" lvl="2" marL="1371600" marR="0" rtl="0" algn="l">
              <a:spcBef>
                <a:spcPts val="360"/>
              </a:spcBef>
              <a:spcAft>
                <a:spcPts val="0"/>
              </a:spcAft>
              <a:buClr>
                <a:srgbClr val="FFFFFF"/>
              </a:buClr>
              <a:buSzPts val="2000"/>
              <a:buFont typeface="Noto Sans Symbols"/>
              <a:buNone/>
              <a:defRPr b="1" i="0" sz="1800" u="none" cap="none" strike="noStrike">
                <a:solidFill>
                  <a:srgbClr val="FFFFFF"/>
                </a:solidFill>
                <a:latin typeface="Calibri"/>
                <a:ea typeface="Calibri"/>
                <a:cs typeface="Calibri"/>
                <a:sym typeface="Calibri"/>
              </a:defRPr>
            </a:lvl3pPr>
            <a:lvl4pPr indent="-228600" lvl="3" marL="1828800" marR="0" rtl="0" algn="l">
              <a:spcBef>
                <a:spcPts val="320"/>
              </a:spcBef>
              <a:spcAft>
                <a:spcPts val="0"/>
              </a:spcAft>
              <a:buClr>
                <a:srgbClr val="FFFFFF"/>
              </a:buClr>
              <a:buSzPts val="1800"/>
              <a:buFont typeface="Courier New"/>
              <a:buNone/>
              <a:defRPr b="1" i="0" sz="1600" u="none" cap="none" strike="noStrike">
                <a:solidFill>
                  <a:srgbClr val="FFFFFF"/>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118" name="Google Shape;118;p18"/>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FFFFFF"/>
              </a:buClr>
              <a:buSzPts val="2400"/>
              <a:buFont typeface="Arial"/>
              <a:buChar char="•"/>
              <a:defRPr b="0" i="0" sz="2400" u="none" cap="none" strike="noStrike">
                <a:solidFill>
                  <a:srgbClr val="FFFFFF"/>
                </a:solidFill>
                <a:latin typeface="Calibri"/>
                <a:ea typeface="Calibri"/>
                <a:cs typeface="Calibri"/>
                <a:sym typeface="Calibri"/>
              </a:defRPr>
            </a:lvl1pPr>
            <a:lvl2pPr indent="-355600" lvl="1" marL="9144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2pPr>
            <a:lvl3pPr indent="-342900" lvl="2" marL="1371600" marR="0" rtl="0" algn="l">
              <a:spcBef>
                <a:spcPts val="360"/>
              </a:spcBef>
              <a:spcAft>
                <a:spcPts val="0"/>
              </a:spcAft>
              <a:buClr>
                <a:srgbClr val="FFFFFF"/>
              </a:buClr>
              <a:buSzPts val="1800"/>
              <a:buFont typeface="Noto Sans Symbols"/>
              <a:buChar char="✓"/>
              <a:defRPr b="0" i="0" sz="1800" u="none" cap="none" strike="noStrike">
                <a:solidFill>
                  <a:srgbClr val="FFFFFF"/>
                </a:solidFill>
                <a:latin typeface="Calibri"/>
                <a:ea typeface="Calibri"/>
                <a:cs typeface="Calibri"/>
                <a:sym typeface="Calibri"/>
              </a:defRPr>
            </a:lvl3pPr>
            <a:lvl4pPr indent="-330200" lvl="3" marL="1828800" marR="0" rtl="0" algn="l">
              <a:spcBef>
                <a:spcPts val="320"/>
              </a:spcBef>
              <a:spcAft>
                <a:spcPts val="0"/>
              </a:spcAft>
              <a:buClr>
                <a:srgbClr val="FFFFFF"/>
              </a:buClr>
              <a:buSzPts val="1600"/>
              <a:buFont typeface="Courier New"/>
              <a:buChar char="o"/>
              <a:defRPr b="0" i="0" sz="1600" u="none" cap="none" strike="noStrike">
                <a:solidFill>
                  <a:srgbClr val="FFFFFF"/>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119" name="Google Shape;119;p18"/>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rgbClr val="FFFFFF"/>
              </a:buClr>
              <a:buSzPts val="2800"/>
              <a:buFont typeface="Arial"/>
              <a:buNone/>
              <a:defRPr b="1" i="0" sz="2400" u="none" cap="none" strike="noStrike">
                <a:solidFill>
                  <a:srgbClr val="FFFFFF"/>
                </a:solidFill>
                <a:latin typeface="Calibri"/>
                <a:ea typeface="Calibri"/>
                <a:cs typeface="Calibri"/>
                <a:sym typeface="Calibri"/>
              </a:defRPr>
            </a:lvl1pPr>
            <a:lvl2pPr indent="-228600" lvl="1" marL="914400" marR="0" rtl="0" algn="l">
              <a:spcBef>
                <a:spcPts val="400"/>
              </a:spcBef>
              <a:spcAft>
                <a:spcPts val="0"/>
              </a:spcAft>
              <a:buClr>
                <a:srgbClr val="FFFFFF"/>
              </a:buClr>
              <a:buSzPts val="2400"/>
              <a:buFont typeface="Noto Sans Symbols"/>
              <a:buNone/>
              <a:defRPr b="1" i="0" sz="2000" u="none" cap="none" strike="noStrike">
                <a:solidFill>
                  <a:srgbClr val="FFFFFF"/>
                </a:solidFill>
                <a:latin typeface="Calibri"/>
                <a:ea typeface="Calibri"/>
                <a:cs typeface="Calibri"/>
                <a:sym typeface="Calibri"/>
              </a:defRPr>
            </a:lvl2pPr>
            <a:lvl3pPr indent="-228600" lvl="2" marL="1371600" marR="0" rtl="0" algn="l">
              <a:spcBef>
                <a:spcPts val="360"/>
              </a:spcBef>
              <a:spcAft>
                <a:spcPts val="0"/>
              </a:spcAft>
              <a:buClr>
                <a:srgbClr val="FFFFFF"/>
              </a:buClr>
              <a:buSzPts val="2000"/>
              <a:buFont typeface="Noto Sans Symbols"/>
              <a:buNone/>
              <a:defRPr b="1" i="0" sz="1800" u="none" cap="none" strike="noStrike">
                <a:solidFill>
                  <a:srgbClr val="FFFFFF"/>
                </a:solidFill>
                <a:latin typeface="Calibri"/>
                <a:ea typeface="Calibri"/>
                <a:cs typeface="Calibri"/>
                <a:sym typeface="Calibri"/>
              </a:defRPr>
            </a:lvl3pPr>
            <a:lvl4pPr indent="-228600" lvl="3" marL="1828800" marR="0" rtl="0" algn="l">
              <a:spcBef>
                <a:spcPts val="320"/>
              </a:spcBef>
              <a:spcAft>
                <a:spcPts val="0"/>
              </a:spcAft>
              <a:buClr>
                <a:srgbClr val="FFFFFF"/>
              </a:buClr>
              <a:buSzPts val="1800"/>
              <a:buFont typeface="Courier New"/>
              <a:buNone/>
              <a:defRPr b="1" i="0" sz="1600" u="none" cap="none" strike="noStrike">
                <a:solidFill>
                  <a:srgbClr val="FFFFFF"/>
                </a:solidFill>
                <a:latin typeface="Calibri"/>
                <a:ea typeface="Calibri"/>
                <a:cs typeface="Calibri"/>
                <a:sym typeface="Calibri"/>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2000"/>
              <a:buFont typeface="Arial"/>
              <a:buNone/>
              <a:defRPr b="1" i="0" sz="1600" u="none" cap="none" strike="noStrike">
                <a:solidFill>
                  <a:schemeClr val="dk1"/>
                </a:solidFill>
                <a:latin typeface="Calibri"/>
                <a:ea typeface="Calibri"/>
                <a:cs typeface="Calibri"/>
                <a:sym typeface="Calibri"/>
              </a:defRPr>
            </a:lvl9pPr>
          </a:lstStyle>
          <a:p/>
        </p:txBody>
      </p:sp>
      <p:sp>
        <p:nvSpPr>
          <p:cNvPr id="120" name="Google Shape;120;p18"/>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rgbClr val="FFFFFF"/>
              </a:buClr>
              <a:buSzPts val="2400"/>
              <a:buFont typeface="Arial"/>
              <a:buChar char="•"/>
              <a:defRPr b="0" i="0" sz="2400" u="none" cap="none" strike="noStrike">
                <a:solidFill>
                  <a:srgbClr val="FFFFFF"/>
                </a:solidFill>
                <a:latin typeface="Calibri"/>
                <a:ea typeface="Calibri"/>
                <a:cs typeface="Calibri"/>
                <a:sym typeface="Calibri"/>
              </a:defRPr>
            </a:lvl1pPr>
            <a:lvl2pPr indent="-355600" lvl="1" marL="9144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2pPr>
            <a:lvl3pPr indent="-342900" lvl="2" marL="1371600" marR="0" rtl="0" algn="l">
              <a:spcBef>
                <a:spcPts val="360"/>
              </a:spcBef>
              <a:spcAft>
                <a:spcPts val="0"/>
              </a:spcAft>
              <a:buClr>
                <a:srgbClr val="FFFFFF"/>
              </a:buClr>
              <a:buSzPts val="1800"/>
              <a:buFont typeface="Noto Sans Symbols"/>
              <a:buChar char="✓"/>
              <a:defRPr b="0" i="0" sz="1800" u="none" cap="none" strike="noStrike">
                <a:solidFill>
                  <a:srgbClr val="FFFFFF"/>
                </a:solidFill>
                <a:latin typeface="Calibri"/>
                <a:ea typeface="Calibri"/>
                <a:cs typeface="Calibri"/>
                <a:sym typeface="Calibri"/>
              </a:defRPr>
            </a:lvl3pPr>
            <a:lvl4pPr indent="-330200" lvl="3" marL="1828800" marR="0" rtl="0" algn="l">
              <a:spcBef>
                <a:spcPts val="320"/>
              </a:spcBef>
              <a:spcAft>
                <a:spcPts val="0"/>
              </a:spcAft>
              <a:buClr>
                <a:srgbClr val="FFFFFF"/>
              </a:buClr>
              <a:buSzPts val="1600"/>
              <a:buFont typeface="Courier New"/>
              <a:buChar char="o"/>
              <a:defRPr b="0" i="0" sz="1600" u="none" cap="none" strike="noStrike">
                <a:solidFill>
                  <a:srgbClr val="FFFFFF"/>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121" name="Google Shape;121;p18"/>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2" name="Google Shape;122;p1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3" name="Google Shape;12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19"/>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26" name="Google Shape;126;p19"/>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7" name="Google Shape;127;p1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8" name="Google Shape;12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
        <p:nvSpPr>
          <p:cNvPr id="130" name="Google Shape;130;p20"/>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1" name="Google Shape;131;p2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2" name="Google Shape;132;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p21"/>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35" name="Google Shape;135;p21"/>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rgbClr val="FFFFFF"/>
              </a:buClr>
              <a:buSzPts val="3200"/>
              <a:buFont typeface="Arial"/>
              <a:buChar char="•"/>
              <a:defRPr b="0" i="0" sz="3200" u="none" cap="none" strike="noStrike">
                <a:solidFill>
                  <a:srgbClr val="FFFFFF"/>
                </a:solidFill>
                <a:latin typeface="Calibri"/>
                <a:ea typeface="Calibri"/>
                <a:cs typeface="Calibri"/>
                <a:sym typeface="Calibri"/>
              </a:defRPr>
            </a:lvl1pPr>
            <a:lvl2pPr indent="-406400" lvl="1" marL="914400" marR="0" rtl="0" algn="l">
              <a:spcBef>
                <a:spcPts val="560"/>
              </a:spcBef>
              <a:spcAft>
                <a:spcPts val="0"/>
              </a:spcAft>
              <a:buClr>
                <a:srgbClr val="FFFFFF"/>
              </a:buClr>
              <a:buSzPts val="2800"/>
              <a:buFont typeface="Noto Sans Symbols"/>
              <a:buChar char="➢"/>
              <a:defRPr b="0" i="0" sz="2800" u="none" cap="none" strike="noStrike">
                <a:solidFill>
                  <a:srgbClr val="FFFFFF"/>
                </a:solidFill>
                <a:latin typeface="Calibri"/>
                <a:ea typeface="Calibri"/>
                <a:cs typeface="Calibri"/>
                <a:sym typeface="Calibri"/>
              </a:defRPr>
            </a:lvl2pPr>
            <a:lvl3pPr indent="-381000" lvl="2" marL="13716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3pPr>
            <a:lvl4pPr indent="-355600" lvl="3" marL="1828800" marR="0" rtl="0" algn="l">
              <a:spcBef>
                <a:spcPts val="400"/>
              </a:spcBef>
              <a:spcAft>
                <a:spcPts val="0"/>
              </a:spcAft>
              <a:buClr>
                <a:srgbClr val="FFFFFF"/>
              </a:buClr>
              <a:buSzPts val="2000"/>
              <a:buFont typeface="Courier New"/>
              <a:buChar char="o"/>
              <a:defRPr b="0" i="0" sz="20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6" name="Google Shape;136;p21"/>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rgbClr val="FFFFFF"/>
              </a:buClr>
              <a:buSzPts val="2800"/>
              <a:buFont typeface="Arial"/>
              <a:buNone/>
              <a:defRPr b="0" i="0" sz="1400" u="none" cap="none" strike="noStrike">
                <a:solidFill>
                  <a:srgbClr val="FFFFFF"/>
                </a:solidFill>
                <a:latin typeface="Calibri"/>
                <a:ea typeface="Calibri"/>
                <a:cs typeface="Calibri"/>
                <a:sym typeface="Calibri"/>
              </a:defRPr>
            </a:lvl1pPr>
            <a:lvl2pPr indent="-228600" lvl="1" marL="914400" marR="0" rtl="0" algn="l">
              <a:spcBef>
                <a:spcPts val="240"/>
              </a:spcBef>
              <a:spcAft>
                <a:spcPts val="0"/>
              </a:spcAft>
              <a:buClr>
                <a:srgbClr val="FFFFFF"/>
              </a:buClr>
              <a:buSzPts val="2400"/>
              <a:buFont typeface="Noto Sans Symbols"/>
              <a:buNone/>
              <a:defRPr b="0" i="0" sz="1200" u="none" cap="none" strike="noStrike">
                <a:solidFill>
                  <a:srgbClr val="FFFFFF"/>
                </a:solidFill>
                <a:latin typeface="Calibri"/>
                <a:ea typeface="Calibri"/>
                <a:cs typeface="Calibri"/>
                <a:sym typeface="Calibri"/>
              </a:defRPr>
            </a:lvl2pPr>
            <a:lvl3pPr indent="-228600" lvl="2" marL="1371600" marR="0" rtl="0" algn="l">
              <a:spcBef>
                <a:spcPts val="200"/>
              </a:spcBef>
              <a:spcAft>
                <a:spcPts val="0"/>
              </a:spcAft>
              <a:buClr>
                <a:srgbClr val="FFFFFF"/>
              </a:buClr>
              <a:buSzPts val="2000"/>
              <a:buFont typeface="Noto Sans Symbols"/>
              <a:buNone/>
              <a:defRPr b="0" i="0" sz="1000" u="none" cap="none" strike="noStrike">
                <a:solidFill>
                  <a:srgbClr val="FFFFFF"/>
                </a:solidFill>
                <a:latin typeface="Calibri"/>
                <a:ea typeface="Calibri"/>
                <a:cs typeface="Calibri"/>
                <a:sym typeface="Calibri"/>
              </a:defRPr>
            </a:lvl3pPr>
            <a:lvl4pPr indent="-228600" lvl="3" marL="1828800" marR="0" rtl="0" algn="l">
              <a:spcBef>
                <a:spcPts val="180"/>
              </a:spcBef>
              <a:spcAft>
                <a:spcPts val="0"/>
              </a:spcAft>
              <a:buClr>
                <a:srgbClr val="FFFFFF"/>
              </a:buClr>
              <a:buSzPts val="1800"/>
              <a:buFont typeface="Courier New"/>
              <a:buNone/>
              <a:defRPr b="0" i="0" sz="900" u="none" cap="none" strike="noStrike">
                <a:solidFill>
                  <a:srgbClr val="FFFFFF"/>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137" name="Google Shape;137;p2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8" name="Google Shape;138;p2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9" name="Google Shape;13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23" name="Google Shape;23;p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4" name="Google Shape;24;p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25" name="Google Shape;25;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p22"/>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42" name="Google Shape;142;p22"/>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rgbClr val="FFFFFF"/>
              </a:buClr>
              <a:buSzPts val="1400"/>
              <a:buFont typeface="Arial"/>
              <a:buNone/>
              <a:defRPr b="0" i="0" sz="3200" u="none" cap="none" strike="noStrike">
                <a:solidFill>
                  <a:srgbClr val="FFFFFF"/>
                </a:solidFill>
                <a:latin typeface="Calibri"/>
                <a:ea typeface="Calibri"/>
                <a:cs typeface="Calibri"/>
                <a:sym typeface="Calibri"/>
              </a:defRPr>
            </a:lvl1pPr>
            <a:lvl2pPr indent="0" lvl="1" marL="457200" marR="0" rtl="0" algn="l">
              <a:spcBef>
                <a:spcPts val="560"/>
              </a:spcBef>
              <a:spcAft>
                <a:spcPts val="0"/>
              </a:spcAft>
              <a:buClr>
                <a:srgbClr val="FFFFFF"/>
              </a:buClr>
              <a:buSzPts val="1400"/>
              <a:buFont typeface="Noto Sans Symbols"/>
              <a:buNone/>
              <a:defRPr b="0" i="0" sz="2800" u="none" cap="none" strike="noStrike">
                <a:solidFill>
                  <a:srgbClr val="FFFFFF"/>
                </a:solidFill>
                <a:latin typeface="Calibri"/>
                <a:ea typeface="Calibri"/>
                <a:cs typeface="Calibri"/>
                <a:sym typeface="Calibri"/>
              </a:defRPr>
            </a:lvl2pPr>
            <a:lvl3pPr indent="0" lvl="2" marL="914400" marR="0" rtl="0" algn="l">
              <a:spcBef>
                <a:spcPts val="480"/>
              </a:spcBef>
              <a:spcAft>
                <a:spcPts val="0"/>
              </a:spcAft>
              <a:buClr>
                <a:srgbClr val="FFFFFF"/>
              </a:buClr>
              <a:buSzPts val="1400"/>
              <a:buFont typeface="Noto Sans Symbols"/>
              <a:buNone/>
              <a:defRPr b="0" i="0" sz="2400" u="none" cap="none" strike="noStrike">
                <a:solidFill>
                  <a:srgbClr val="FFFFFF"/>
                </a:solidFill>
                <a:latin typeface="Calibri"/>
                <a:ea typeface="Calibri"/>
                <a:cs typeface="Calibri"/>
                <a:sym typeface="Calibri"/>
              </a:defRPr>
            </a:lvl3pPr>
            <a:lvl4pPr indent="0" lvl="3" marL="1371600" marR="0" rtl="0" algn="l">
              <a:spcBef>
                <a:spcPts val="400"/>
              </a:spcBef>
              <a:spcAft>
                <a:spcPts val="0"/>
              </a:spcAft>
              <a:buClr>
                <a:srgbClr val="FFFFFF"/>
              </a:buClr>
              <a:buSzPts val="1400"/>
              <a:buFont typeface="Courier New"/>
              <a:buNone/>
              <a:defRPr b="0" i="0" sz="2000" u="none" cap="none" strike="noStrike">
                <a:solidFill>
                  <a:srgbClr val="FFFFFF"/>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143" name="Google Shape;143;p22"/>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rgbClr val="FFFFFF"/>
              </a:buClr>
              <a:buSzPts val="2800"/>
              <a:buFont typeface="Arial"/>
              <a:buNone/>
              <a:defRPr b="0" i="0" sz="1400" u="none" cap="none" strike="noStrike">
                <a:solidFill>
                  <a:srgbClr val="FFFFFF"/>
                </a:solidFill>
                <a:latin typeface="Calibri"/>
                <a:ea typeface="Calibri"/>
                <a:cs typeface="Calibri"/>
                <a:sym typeface="Calibri"/>
              </a:defRPr>
            </a:lvl1pPr>
            <a:lvl2pPr indent="-228600" lvl="1" marL="914400" marR="0" rtl="0" algn="l">
              <a:spcBef>
                <a:spcPts val="240"/>
              </a:spcBef>
              <a:spcAft>
                <a:spcPts val="0"/>
              </a:spcAft>
              <a:buClr>
                <a:srgbClr val="FFFFFF"/>
              </a:buClr>
              <a:buSzPts val="2400"/>
              <a:buFont typeface="Noto Sans Symbols"/>
              <a:buNone/>
              <a:defRPr b="0" i="0" sz="1200" u="none" cap="none" strike="noStrike">
                <a:solidFill>
                  <a:srgbClr val="FFFFFF"/>
                </a:solidFill>
                <a:latin typeface="Calibri"/>
                <a:ea typeface="Calibri"/>
                <a:cs typeface="Calibri"/>
                <a:sym typeface="Calibri"/>
              </a:defRPr>
            </a:lvl2pPr>
            <a:lvl3pPr indent="-228600" lvl="2" marL="1371600" marR="0" rtl="0" algn="l">
              <a:spcBef>
                <a:spcPts val="200"/>
              </a:spcBef>
              <a:spcAft>
                <a:spcPts val="0"/>
              </a:spcAft>
              <a:buClr>
                <a:srgbClr val="FFFFFF"/>
              </a:buClr>
              <a:buSzPts val="2000"/>
              <a:buFont typeface="Noto Sans Symbols"/>
              <a:buNone/>
              <a:defRPr b="0" i="0" sz="1000" u="none" cap="none" strike="noStrike">
                <a:solidFill>
                  <a:srgbClr val="FFFFFF"/>
                </a:solidFill>
                <a:latin typeface="Calibri"/>
                <a:ea typeface="Calibri"/>
                <a:cs typeface="Calibri"/>
                <a:sym typeface="Calibri"/>
              </a:defRPr>
            </a:lvl3pPr>
            <a:lvl4pPr indent="-228600" lvl="3" marL="1828800" marR="0" rtl="0" algn="l">
              <a:spcBef>
                <a:spcPts val="180"/>
              </a:spcBef>
              <a:spcAft>
                <a:spcPts val="0"/>
              </a:spcAft>
              <a:buClr>
                <a:srgbClr val="FFFFFF"/>
              </a:buClr>
              <a:buSzPts val="1800"/>
              <a:buFont typeface="Courier New"/>
              <a:buNone/>
              <a:defRPr b="0" i="0" sz="900" u="none" cap="none" strike="noStrike">
                <a:solidFill>
                  <a:srgbClr val="FFFFFF"/>
                </a:solidFill>
                <a:latin typeface="Calibri"/>
                <a:ea typeface="Calibri"/>
                <a:cs typeface="Calibri"/>
                <a:sym typeface="Calibri"/>
              </a:defRPr>
            </a:lvl4pPr>
            <a:lvl5pPr indent="-228600" lvl="4" marL="22860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2000"/>
              <a:buFont typeface="Arial"/>
              <a:buNone/>
              <a:defRPr b="0" i="0" sz="900" u="none" cap="none" strike="noStrike">
                <a:solidFill>
                  <a:schemeClr val="dk1"/>
                </a:solidFill>
                <a:latin typeface="Calibri"/>
                <a:ea typeface="Calibri"/>
                <a:cs typeface="Calibri"/>
                <a:sym typeface="Calibri"/>
              </a:defRPr>
            </a:lvl9pPr>
          </a:lstStyle>
          <a:p/>
        </p:txBody>
      </p:sp>
      <p:sp>
        <p:nvSpPr>
          <p:cNvPr id="144" name="Google Shape;144;p22"/>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22"/>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p2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49" name="Google Shape;149;p23"/>
          <p:cNvSpPr txBox="1"/>
          <p:nvPr>
            <p:ph idx="1" type="body"/>
          </p:nvPr>
        </p:nvSpPr>
        <p:spPr>
          <a:xfrm rot="5400000">
            <a:off x="2309018" y="-251619"/>
            <a:ext cx="4525963" cy="82296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0" name="Google Shape;150;p2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1" name="Google Shape;151;p2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2" name="Google Shape;152;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24"/>
          <p:cNvSpPr txBox="1"/>
          <p:nvPr>
            <p:ph type="title"/>
          </p:nvPr>
        </p:nvSpPr>
        <p:spPr>
          <a:xfrm rot="5400000">
            <a:off x="4732337" y="2171700"/>
            <a:ext cx="5851525"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155" name="Google Shape;155;p24"/>
          <p:cNvSpPr txBox="1"/>
          <p:nvPr>
            <p:ph idx="1" type="body"/>
          </p:nvPr>
        </p:nvSpPr>
        <p:spPr>
          <a:xfrm rot="5400000">
            <a:off x="541338" y="190501"/>
            <a:ext cx="5851525" cy="6019800"/>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6" name="Google Shape;156;p2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7" name="Google Shape;157;p2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8" name="Google Shape;158;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28" name="Google Shape;28;p4"/>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29" name="Google Shape;29;p4"/>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0" name="Google Shape;30;p4"/>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1" name="Google Shape;31;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 name="Shape 32"/>
        <p:cNvGrpSpPr/>
        <p:nvPr/>
      </p:nvGrpSpPr>
      <p:grpSpPr>
        <a:xfrm>
          <a:off x="0" y="0"/>
          <a:ext cx="0" cy="0"/>
          <a:chOff x="0" y="0"/>
          <a:chExt cx="0" cy="0"/>
        </a:xfrm>
      </p:grpSpPr>
      <p:sp>
        <p:nvSpPr>
          <p:cNvPr id="33" name="Google Shape;33;p5"/>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4" name="Google Shape;34;p5"/>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35" name="Google Shape;35;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6"/>
          <p:cNvSpPr txBox="1"/>
          <p:nvPr>
            <p:ph type="title"/>
          </p:nvPr>
        </p:nvSpPr>
        <p:spPr>
          <a:xfrm>
            <a:off x="722313" y="4406900"/>
            <a:ext cx="7772400" cy="136207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1" i="0" sz="4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38" name="Google Shape;38;p6"/>
          <p:cNvSpPr txBox="1"/>
          <p:nvPr>
            <p:ph idx="1" type="body"/>
          </p:nvPr>
        </p:nvSpPr>
        <p:spPr>
          <a:xfrm>
            <a:off x="722313" y="2906713"/>
            <a:ext cx="7772400" cy="1500187"/>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chemeClr val="lt1"/>
              </a:buClr>
              <a:buSzPts val="28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spcBef>
                <a:spcPts val="360"/>
              </a:spcBef>
              <a:spcAft>
                <a:spcPts val="0"/>
              </a:spcAft>
              <a:buClr>
                <a:schemeClr val="lt1"/>
              </a:buClr>
              <a:buSzPts val="2400"/>
              <a:buFont typeface="Noto Sans Symbols"/>
              <a:buNone/>
              <a:defRPr b="0" i="0" sz="1800" u="none" cap="none" strike="noStrike">
                <a:solidFill>
                  <a:schemeClr val="lt1"/>
                </a:solidFill>
                <a:latin typeface="Calibri"/>
                <a:ea typeface="Calibri"/>
                <a:cs typeface="Calibri"/>
                <a:sym typeface="Calibri"/>
              </a:defRPr>
            </a:lvl2pPr>
            <a:lvl3pPr indent="-228600" lvl="2" marL="1371600" marR="0" rtl="0" algn="l">
              <a:spcBef>
                <a:spcPts val="320"/>
              </a:spcBef>
              <a:spcAft>
                <a:spcPts val="0"/>
              </a:spcAft>
              <a:buClr>
                <a:schemeClr val="lt1"/>
              </a:buClr>
              <a:buSzPts val="2000"/>
              <a:buFont typeface="Noto Sans Symbols"/>
              <a:buNone/>
              <a:defRPr b="0" i="0" sz="1600" u="none" cap="none" strike="noStrike">
                <a:solidFill>
                  <a:schemeClr val="lt1"/>
                </a:solidFill>
                <a:latin typeface="Calibri"/>
                <a:ea typeface="Calibri"/>
                <a:cs typeface="Calibri"/>
                <a:sym typeface="Calibri"/>
              </a:defRPr>
            </a:lvl3pPr>
            <a:lvl4pPr indent="-228600" lvl="3" marL="18288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4pPr>
            <a:lvl5pPr indent="-228600" lvl="4" marL="22860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5pPr>
            <a:lvl6pPr indent="-228600" lvl="5" marL="27432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6pPr>
            <a:lvl7pPr indent="-228600" lvl="6" marL="32004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7pPr>
            <a:lvl8pPr indent="-228600" lvl="7" marL="36576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8pPr>
            <a:lvl9pPr indent="-228600" lvl="8" marL="4114800" marR="0" rtl="0" algn="l">
              <a:spcBef>
                <a:spcPts val="280"/>
              </a:spcBef>
              <a:spcAft>
                <a:spcPts val="0"/>
              </a:spcAft>
              <a:buClr>
                <a:schemeClr val="lt1"/>
              </a:buClr>
              <a:buSzPts val="2000"/>
              <a:buFont typeface="Arial"/>
              <a:buNone/>
              <a:defRPr b="0" i="0" sz="1400" u="none" cap="none" strike="noStrike">
                <a:solidFill>
                  <a:schemeClr val="lt1"/>
                </a:solidFill>
                <a:latin typeface="Calibri"/>
                <a:ea typeface="Calibri"/>
                <a:cs typeface="Calibri"/>
                <a:sym typeface="Calibri"/>
              </a:defRPr>
            </a:lvl9pPr>
          </a:lstStyle>
          <a:p/>
        </p:txBody>
      </p:sp>
      <p:sp>
        <p:nvSpPr>
          <p:cNvPr id="39" name="Google Shape;39;p6"/>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0" name="Google Shape;40;p6"/>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1" name="Google Shape;41;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7"/>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44" name="Google Shape;44;p7"/>
          <p:cNvSpPr txBox="1"/>
          <p:nvPr>
            <p:ph idx="1" type="body"/>
          </p:nvPr>
        </p:nvSpPr>
        <p:spPr>
          <a:xfrm>
            <a:off x="457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5" name="Google Shape;45;p7"/>
          <p:cNvSpPr txBox="1"/>
          <p:nvPr>
            <p:ph idx="2" type="body"/>
          </p:nvPr>
        </p:nvSpPr>
        <p:spPr>
          <a:xfrm>
            <a:off x="4648200" y="1600200"/>
            <a:ext cx="4038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42900" lvl="3" marL="1828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spcBef>
                <a:spcPts val="36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51" name="Google Shape;51;p8"/>
          <p:cNvSpPr txBox="1"/>
          <p:nvPr>
            <p:ph idx="1" type="body"/>
          </p:nvPr>
        </p:nvSpPr>
        <p:spPr>
          <a:xfrm>
            <a:off x="457200" y="1535113"/>
            <a:ext cx="4040188"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800"/>
              <a:buFont typeface="Arial"/>
              <a:buNone/>
              <a:defRPr b="1" i="0" sz="2400" u="none" cap="none" strike="noStrike">
                <a:solidFill>
                  <a:schemeClr val="lt1"/>
                </a:solidFill>
                <a:latin typeface="Calibri"/>
                <a:ea typeface="Calibri"/>
                <a:cs typeface="Calibri"/>
                <a:sym typeface="Calibri"/>
              </a:defRPr>
            </a:lvl1pPr>
            <a:lvl2pPr indent="-228600" lvl="1" marL="914400" marR="0" rtl="0" algn="l">
              <a:spcBef>
                <a:spcPts val="400"/>
              </a:spcBef>
              <a:spcAft>
                <a:spcPts val="0"/>
              </a:spcAft>
              <a:buClr>
                <a:schemeClr val="lt1"/>
              </a:buClr>
              <a:buSzPts val="2400"/>
              <a:buFont typeface="Noto Sans Symbols"/>
              <a:buNone/>
              <a:defRPr b="1" i="0" sz="2000" u="none" cap="none" strike="noStrike">
                <a:solidFill>
                  <a:schemeClr val="lt1"/>
                </a:solidFill>
                <a:latin typeface="Calibri"/>
                <a:ea typeface="Calibri"/>
                <a:cs typeface="Calibri"/>
                <a:sym typeface="Calibri"/>
              </a:defRPr>
            </a:lvl2pPr>
            <a:lvl3pPr indent="-228600" lvl="2" marL="1371600" marR="0" rtl="0" algn="l">
              <a:spcBef>
                <a:spcPts val="360"/>
              </a:spcBef>
              <a:spcAft>
                <a:spcPts val="0"/>
              </a:spcAft>
              <a:buClr>
                <a:schemeClr val="lt1"/>
              </a:buClr>
              <a:buSzPts val="2000"/>
              <a:buFont typeface="Noto Sans Symbols"/>
              <a:buNone/>
              <a:defRPr b="1" i="0" sz="1800" u="none" cap="none" strike="noStrike">
                <a:solidFill>
                  <a:schemeClr val="lt1"/>
                </a:solidFill>
                <a:latin typeface="Calibri"/>
                <a:ea typeface="Calibri"/>
                <a:cs typeface="Calibri"/>
                <a:sym typeface="Calibri"/>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9pPr>
          </a:lstStyle>
          <a:p/>
        </p:txBody>
      </p:sp>
      <p:sp>
        <p:nvSpPr>
          <p:cNvPr id="52" name="Google Shape;52;p8"/>
          <p:cNvSpPr txBox="1"/>
          <p:nvPr>
            <p:ph idx="2" type="body"/>
          </p:nvPr>
        </p:nvSpPr>
        <p:spPr>
          <a:xfrm>
            <a:off x="457200" y="2174875"/>
            <a:ext cx="4040188"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1pPr>
            <a:lvl2pPr indent="-355600" lvl="1" marL="9144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2pPr>
            <a:lvl3pPr indent="-342900" lvl="2" marL="13716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9pPr>
          </a:lstStyle>
          <a:p/>
        </p:txBody>
      </p:sp>
      <p:sp>
        <p:nvSpPr>
          <p:cNvPr id="53" name="Google Shape;53;p8"/>
          <p:cNvSpPr txBox="1"/>
          <p:nvPr>
            <p:ph idx="3" type="body"/>
          </p:nvPr>
        </p:nvSpPr>
        <p:spPr>
          <a:xfrm>
            <a:off x="4645025" y="1535113"/>
            <a:ext cx="4041775" cy="63976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lt1"/>
              </a:buClr>
              <a:buSzPts val="2800"/>
              <a:buFont typeface="Arial"/>
              <a:buNone/>
              <a:defRPr b="1" i="0" sz="2400" u="none" cap="none" strike="noStrike">
                <a:solidFill>
                  <a:schemeClr val="lt1"/>
                </a:solidFill>
                <a:latin typeface="Calibri"/>
                <a:ea typeface="Calibri"/>
                <a:cs typeface="Calibri"/>
                <a:sym typeface="Calibri"/>
              </a:defRPr>
            </a:lvl1pPr>
            <a:lvl2pPr indent="-228600" lvl="1" marL="914400" marR="0" rtl="0" algn="l">
              <a:spcBef>
                <a:spcPts val="400"/>
              </a:spcBef>
              <a:spcAft>
                <a:spcPts val="0"/>
              </a:spcAft>
              <a:buClr>
                <a:schemeClr val="lt1"/>
              </a:buClr>
              <a:buSzPts val="2400"/>
              <a:buFont typeface="Noto Sans Symbols"/>
              <a:buNone/>
              <a:defRPr b="1" i="0" sz="2000" u="none" cap="none" strike="noStrike">
                <a:solidFill>
                  <a:schemeClr val="lt1"/>
                </a:solidFill>
                <a:latin typeface="Calibri"/>
                <a:ea typeface="Calibri"/>
                <a:cs typeface="Calibri"/>
                <a:sym typeface="Calibri"/>
              </a:defRPr>
            </a:lvl2pPr>
            <a:lvl3pPr indent="-228600" lvl="2" marL="1371600" marR="0" rtl="0" algn="l">
              <a:spcBef>
                <a:spcPts val="360"/>
              </a:spcBef>
              <a:spcAft>
                <a:spcPts val="0"/>
              </a:spcAft>
              <a:buClr>
                <a:schemeClr val="lt1"/>
              </a:buClr>
              <a:buSzPts val="2000"/>
              <a:buFont typeface="Noto Sans Symbols"/>
              <a:buNone/>
              <a:defRPr b="1" i="0" sz="1800" u="none" cap="none" strike="noStrike">
                <a:solidFill>
                  <a:schemeClr val="lt1"/>
                </a:solidFill>
                <a:latin typeface="Calibri"/>
                <a:ea typeface="Calibri"/>
                <a:cs typeface="Calibri"/>
                <a:sym typeface="Calibri"/>
              </a:defRPr>
            </a:lvl3pPr>
            <a:lvl4pPr indent="-228600" lvl="3" marL="1828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4pPr>
            <a:lvl5pPr indent="-228600" lvl="4" marL="22860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5pPr>
            <a:lvl6pPr indent="-228600" lvl="5" marL="27432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6pPr>
            <a:lvl7pPr indent="-228600" lvl="6" marL="32004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7pPr>
            <a:lvl8pPr indent="-228600" lvl="7" marL="36576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8pPr>
            <a:lvl9pPr indent="-228600" lvl="8" marL="4114800" marR="0" rtl="0" algn="l">
              <a:spcBef>
                <a:spcPts val="320"/>
              </a:spcBef>
              <a:spcAft>
                <a:spcPts val="0"/>
              </a:spcAft>
              <a:buClr>
                <a:schemeClr val="lt1"/>
              </a:buClr>
              <a:buSzPts val="2000"/>
              <a:buFont typeface="Arial"/>
              <a:buNone/>
              <a:defRPr b="1" i="0" sz="1600" u="none" cap="none" strike="noStrike">
                <a:solidFill>
                  <a:schemeClr val="lt1"/>
                </a:solidFill>
                <a:latin typeface="Calibri"/>
                <a:ea typeface="Calibri"/>
                <a:cs typeface="Calibri"/>
                <a:sym typeface="Calibri"/>
              </a:defRPr>
            </a:lvl9pPr>
          </a:lstStyle>
          <a:p/>
        </p:txBody>
      </p:sp>
      <p:sp>
        <p:nvSpPr>
          <p:cNvPr id="54" name="Google Shape;54;p8"/>
          <p:cNvSpPr txBox="1"/>
          <p:nvPr>
            <p:ph idx="4" type="body"/>
          </p:nvPr>
        </p:nvSpPr>
        <p:spPr>
          <a:xfrm>
            <a:off x="4645025" y="2174875"/>
            <a:ext cx="4041775" cy="3951288"/>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1pPr>
            <a:lvl2pPr indent="-355600" lvl="1" marL="9144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2pPr>
            <a:lvl3pPr indent="-342900" lvl="2" marL="13716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Calibri"/>
                <a:ea typeface="Calibri"/>
                <a:cs typeface="Calibri"/>
                <a:sym typeface="Calibri"/>
              </a:defRPr>
            </a:lvl3pPr>
            <a:lvl4pPr indent="-330200" lvl="3" marL="1828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4pPr>
            <a:lvl5pPr indent="-330200" lvl="4" marL="22860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5pPr>
            <a:lvl6pPr indent="-330200" lvl="5" marL="27432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6pPr>
            <a:lvl7pPr indent="-330200" lvl="6" marL="32004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7pPr>
            <a:lvl8pPr indent="-330200" lvl="7" marL="36576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8pPr>
            <a:lvl9pPr indent="-330200" lvl="8" marL="4114800" marR="0" rtl="0" algn="l">
              <a:spcBef>
                <a:spcPts val="320"/>
              </a:spcBef>
              <a:spcAft>
                <a:spcPts val="0"/>
              </a:spcAft>
              <a:buClr>
                <a:schemeClr val="lt1"/>
              </a:buClr>
              <a:buSzPts val="1600"/>
              <a:buFont typeface="Arial"/>
              <a:buChar char="•"/>
              <a:defRPr b="0" i="0" sz="1600" u="none" cap="none" strike="noStrike">
                <a:solidFill>
                  <a:schemeClr val="lt1"/>
                </a:solidFill>
                <a:latin typeface="Calibri"/>
                <a:ea typeface="Calibri"/>
                <a:cs typeface="Calibri"/>
                <a:sym typeface="Calibri"/>
              </a:defRPr>
            </a:lvl9pPr>
          </a:lstStyle>
          <a:p/>
        </p:txBody>
      </p:sp>
      <p:sp>
        <p:nvSpPr>
          <p:cNvPr id="55" name="Google Shape;55;p8"/>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spcBef>
                <a:spcPts val="560"/>
              </a:spcBef>
              <a:spcAft>
                <a:spcPts val="0"/>
              </a:spcAft>
              <a:buClr>
                <a:schemeClr val="lt1"/>
              </a:buClr>
              <a:buSzPts val="2800"/>
              <a:buFont typeface="Noto Sans Symbols"/>
              <a:buChar char="➢"/>
              <a:defRPr b="0" i="0" sz="2800" u="none" cap="none" strike="noStrike">
                <a:solidFill>
                  <a:schemeClr val="lt1"/>
                </a:solidFill>
                <a:latin typeface="Calibri"/>
                <a:ea typeface="Calibri"/>
                <a:cs typeface="Calibri"/>
                <a:sym typeface="Calibri"/>
              </a:defRPr>
            </a:lvl2pPr>
            <a:lvl3pPr indent="-381000" lvl="2" marL="13716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800"/>
              <a:buFont typeface="Arial"/>
              <a:buNone/>
              <a:defRPr b="0" i="0" sz="1400" u="none" cap="none" strike="noStrike">
                <a:solidFill>
                  <a:schemeClr val="lt1"/>
                </a:solidFill>
                <a:latin typeface="Calibri"/>
                <a:ea typeface="Calibri"/>
                <a:cs typeface="Calibri"/>
                <a:sym typeface="Calibri"/>
              </a:defRPr>
            </a:lvl1pPr>
            <a:lvl2pPr indent="-228600" lvl="1" marL="914400" marR="0" rtl="0" algn="l">
              <a:spcBef>
                <a:spcPts val="240"/>
              </a:spcBef>
              <a:spcAft>
                <a:spcPts val="0"/>
              </a:spcAft>
              <a:buClr>
                <a:schemeClr val="lt1"/>
              </a:buClr>
              <a:buSzPts val="2400"/>
              <a:buFont typeface="Noto Sans Symbols"/>
              <a:buNone/>
              <a:defRPr b="0" i="0" sz="1200" u="none" cap="none" strike="noStrike">
                <a:solidFill>
                  <a:schemeClr val="lt1"/>
                </a:solidFill>
                <a:latin typeface="Calibri"/>
                <a:ea typeface="Calibri"/>
                <a:cs typeface="Calibri"/>
                <a:sym typeface="Calibri"/>
              </a:defRPr>
            </a:lvl2pPr>
            <a:lvl3pPr indent="-228600" lvl="2" marL="1371600" marR="0" rtl="0" algn="l">
              <a:spcBef>
                <a:spcPts val="200"/>
              </a:spcBef>
              <a:spcAft>
                <a:spcPts val="0"/>
              </a:spcAft>
              <a:buClr>
                <a:schemeClr val="lt1"/>
              </a:buClr>
              <a:buSzPts val="2000"/>
              <a:buFont typeface="Noto Sans Symbols"/>
              <a:buNone/>
              <a:defRPr b="0" i="0" sz="1000" u="none" cap="none" strike="noStrike">
                <a:solidFill>
                  <a:schemeClr val="lt1"/>
                </a:solidFill>
                <a:latin typeface="Calibri"/>
                <a:ea typeface="Calibri"/>
                <a:cs typeface="Calibri"/>
                <a:sym typeface="Calibri"/>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1" i="0" sz="20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67" name="Google Shape;67;p10"/>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lt1"/>
              </a:buClr>
              <a:buSzPts val="1400"/>
              <a:buFont typeface="Arial"/>
              <a:buNone/>
              <a:defRPr b="0" i="0" sz="3200" u="none" cap="none" strike="noStrike">
                <a:solidFill>
                  <a:schemeClr val="lt1"/>
                </a:solidFill>
                <a:latin typeface="Calibri"/>
                <a:ea typeface="Calibri"/>
                <a:cs typeface="Calibri"/>
                <a:sym typeface="Calibri"/>
              </a:defRPr>
            </a:lvl1pPr>
            <a:lvl2pPr indent="0" lvl="1" marL="457200" marR="0" rtl="0" algn="l">
              <a:spcBef>
                <a:spcPts val="560"/>
              </a:spcBef>
              <a:spcAft>
                <a:spcPts val="0"/>
              </a:spcAft>
              <a:buClr>
                <a:schemeClr val="lt1"/>
              </a:buClr>
              <a:buSzPts val="1400"/>
              <a:buFont typeface="Noto Sans Symbols"/>
              <a:buNone/>
              <a:defRPr b="0" i="0" sz="2800" u="none" cap="none" strike="noStrike">
                <a:solidFill>
                  <a:schemeClr val="lt1"/>
                </a:solidFill>
                <a:latin typeface="Calibri"/>
                <a:ea typeface="Calibri"/>
                <a:cs typeface="Calibri"/>
                <a:sym typeface="Calibri"/>
              </a:defRPr>
            </a:lvl2pPr>
            <a:lvl3pPr indent="0" lvl="2" marL="914400" marR="0" rtl="0" algn="l">
              <a:spcBef>
                <a:spcPts val="480"/>
              </a:spcBef>
              <a:spcAft>
                <a:spcPts val="0"/>
              </a:spcAft>
              <a:buClr>
                <a:schemeClr val="lt1"/>
              </a:buClr>
              <a:buSzPts val="1400"/>
              <a:buFont typeface="Noto Sans Symbols"/>
              <a:buNone/>
              <a:defRPr b="0" i="0" sz="2400" u="none" cap="none" strike="noStrike">
                <a:solidFill>
                  <a:schemeClr val="lt1"/>
                </a:solidFill>
                <a:latin typeface="Calibri"/>
                <a:ea typeface="Calibri"/>
                <a:cs typeface="Calibri"/>
                <a:sym typeface="Calibri"/>
              </a:defRPr>
            </a:lvl3pPr>
            <a:lvl4pPr indent="0" lvl="3" marL="13716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4pPr>
            <a:lvl5pPr indent="0" lvl="4" marL="18288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5pPr>
            <a:lvl6pPr indent="0" lvl="5" marL="22860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6pPr>
            <a:lvl7pPr indent="0" lvl="6" marL="27432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7pPr>
            <a:lvl8pPr indent="0" lvl="7" marL="32004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8pPr>
            <a:lvl9pPr indent="0" lvl="8" marL="3657600" marR="0" rtl="0" algn="l">
              <a:spcBef>
                <a:spcPts val="400"/>
              </a:spcBef>
              <a:spcAft>
                <a:spcPts val="0"/>
              </a:spcAft>
              <a:buClr>
                <a:schemeClr val="lt1"/>
              </a:buClr>
              <a:buSzPts val="1400"/>
              <a:buFont typeface="Arial"/>
              <a:buNone/>
              <a:defRPr b="0" i="0" sz="2000" u="none" cap="none" strike="noStrike">
                <a:solidFill>
                  <a:schemeClr val="lt1"/>
                </a:solidFill>
                <a:latin typeface="Calibri"/>
                <a:ea typeface="Calibri"/>
                <a:cs typeface="Calibri"/>
                <a:sym typeface="Calibri"/>
              </a:defRPr>
            </a:lvl9pPr>
          </a:lstStyle>
          <a:p/>
        </p:txBody>
      </p:sp>
      <p:sp>
        <p:nvSpPr>
          <p:cNvPr id="68" name="Google Shape;68;p10"/>
          <p:cNvSpPr txBox="1"/>
          <p:nvPr>
            <p:ph idx="1" type="body"/>
          </p:nvPr>
        </p:nvSpPr>
        <p:spPr>
          <a:xfrm>
            <a:off x="1792288" y="5367338"/>
            <a:ext cx="5486400" cy="804862"/>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lt1"/>
              </a:buClr>
              <a:buSzPts val="2800"/>
              <a:buFont typeface="Arial"/>
              <a:buNone/>
              <a:defRPr b="0" i="0" sz="1400" u="none" cap="none" strike="noStrike">
                <a:solidFill>
                  <a:schemeClr val="lt1"/>
                </a:solidFill>
                <a:latin typeface="Calibri"/>
                <a:ea typeface="Calibri"/>
                <a:cs typeface="Calibri"/>
                <a:sym typeface="Calibri"/>
              </a:defRPr>
            </a:lvl1pPr>
            <a:lvl2pPr indent="-228600" lvl="1" marL="914400" marR="0" rtl="0" algn="l">
              <a:spcBef>
                <a:spcPts val="240"/>
              </a:spcBef>
              <a:spcAft>
                <a:spcPts val="0"/>
              </a:spcAft>
              <a:buClr>
                <a:schemeClr val="lt1"/>
              </a:buClr>
              <a:buSzPts val="2400"/>
              <a:buFont typeface="Noto Sans Symbols"/>
              <a:buNone/>
              <a:defRPr b="0" i="0" sz="1200" u="none" cap="none" strike="noStrike">
                <a:solidFill>
                  <a:schemeClr val="lt1"/>
                </a:solidFill>
                <a:latin typeface="Calibri"/>
                <a:ea typeface="Calibri"/>
                <a:cs typeface="Calibri"/>
                <a:sym typeface="Calibri"/>
              </a:defRPr>
            </a:lvl2pPr>
            <a:lvl3pPr indent="-228600" lvl="2" marL="1371600" marR="0" rtl="0" algn="l">
              <a:spcBef>
                <a:spcPts val="200"/>
              </a:spcBef>
              <a:spcAft>
                <a:spcPts val="0"/>
              </a:spcAft>
              <a:buClr>
                <a:schemeClr val="lt1"/>
              </a:buClr>
              <a:buSzPts val="2000"/>
              <a:buFont typeface="Noto Sans Symbols"/>
              <a:buNone/>
              <a:defRPr b="0" i="0" sz="1000" u="none" cap="none" strike="noStrike">
                <a:solidFill>
                  <a:schemeClr val="lt1"/>
                </a:solidFill>
                <a:latin typeface="Calibri"/>
                <a:ea typeface="Calibri"/>
                <a:cs typeface="Calibri"/>
                <a:sym typeface="Calibri"/>
              </a:defRPr>
            </a:lvl3pPr>
            <a:lvl4pPr indent="-228600" lvl="3" marL="1828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4pPr>
            <a:lvl5pPr indent="-228600" lvl="4" marL="22860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5pPr>
            <a:lvl6pPr indent="-228600" lvl="5" marL="27432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6pPr>
            <a:lvl7pPr indent="-228600" lvl="6" marL="32004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7pPr>
            <a:lvl8pPr indent="-228600" lvl="7" marL="36576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8pPr>
            <a:lvl9pPr indent="-228600" lvl="8" marL="4114800" marR="0" rtl="0" algn="l">
              <a:spcBef>
                <a:spcPts val="180"/>
              </a:spcBef>
              <a:spcAft>
                <a:spcPts val="0"/>
              </a:spcAft>
              <a:buClr>
                <a:schemeClr val="lt1"/>
              </a:buClr>
              <a:buSzPts val="2000"/>
              <a:buFont typeface="Arial"/>
              <a:buNone/>
              <a:defRPr b="0" i="0" sz="900" u="none" cap="none" strike="noStrike">
                <a:solidFill>
                  <a:schemeClr val="lt1"/>
                </a:solidFill>
                <a:latin typeface="Calibri"/>
                <a:ea typeface="Calibri"/>
                <a:cs typeface="Calibri"/>
                <a:sym typeface="Calibri"/>
              </a:defRPr>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chemeClr val="lt1"/>
                </a:solidFill>
                <a:latin typeface="Calibri"/>
                <a:ea typeface="Calibri"/>
                <a:cs typeface="Calibri"/>
                <a:sym typeface="Calibri"/>
              </a:defRPr>
            </a:lvl1pPr>
            <a:lvl2pPr indent="0" lvl="1" marL="0" marR="0" rtl="0" algn="r">
              <a:spcBef>
                <a:spcPts val="0"/>
              </a:spcBef>
              <a:spcAft>
                <a:spcPts val="0"/>
              </a:spcAft>
              <a:buNone/>
              <a:defRPr sz="1200">
                <a:solidFill>
                  <a:schemeClr val="lt1"/>
                </a:solidFill>
                <a:latin typeface="Calibri"/>
                <a:ea typeface="Calibri"/>
                <a:cs typeface="Calibri"/>
                <a:sym typeface="Calibri"/>
              </a:defRPr>
            </a:lvl2pPr>
            <a:lvl3pPr indent="0" lvl="2" marL="0" marR="0" rtl="0" algn="r">
              <a:spcBef>
                <a:spcPts val="0"/>
              </a:spcBef>
              <a:spcAft>
                <a:spcPts val="0"/>
              </a:spcAft>
              <a:buNone/>
              <a:defRPr sz="1200">
                <a:solidFill>
                  <a:schemeClr val="lt1"/>
                </a:solidFill>
                <a:latin typeface="Calibri"/>
                <a:ea typeface="Calibri"/>
                <a:cs typeface="Calibri"/>
                <a:sym typeface="Calibri"/>
              </a:defRPr>
            </a:lvl3pPr>
            <a:lvl4pPr indent="0" lvl="3" marL="0" marR="0" rtl="0" algn="r">
              <a:spcBef>
                <a:spcPts val="0"/>
              </a:spcBef>
              <a:spcAft>
                <a:spcPts val="0"/>
              </a:spcAft>
              <a:buNone/>
              <a:defRPr sz="1200">
                <a:solidFill>
                  <a:schemeClr val="lt1"/>
                </a:solidFill>
                <a:latin typeface="Calibri"/>
                <a:ea typeface="Calibri"/>
                <a:cs typeface="Calibri"/>
                <a:sym typeface="Calibri"/>
              </a:defRPr>
            </a:lvl4pPr>
            <a:lvl5pPr indent="0" lvl="4" marL="0" marR="0" rtl="0" algn="r">
              <a:spcBef>
                <a:spcPts val="0"/>
              </a:spcBef>
              <a:spcAft>
                <a:spcPts val="0"/>
              </a:spcAft>
              <a:buNone/>
              <a:defRPr sz="1200">
                <a:solidFill>
                  <a:schemeClr val="lt1"/>
                </a:solidFill>
                <a:latin typeface="Calibri"/>
                <a:ea typeface="Calibri"/>
                <a:cs typeface="Calibri"/>
                <a:sym typeface="Calibri"/>
              </a:defRPr>
            </a:lvl5pPr>
            <a:lvl6pPr indent="0" lvl="5" marL="0" marR="0" rtl="0" algn="r">
              <a:spcBef>
                <a:spcPts val="0"/>
              </a:spcBef>
              <a:spcAft>
                <a:spcPts val="0"/>
              </a:spcAft>
              <a:buNone/>
              <a:defRPr sz="1200">
                <a:solidFill>
                  <a:schemeClr val="lt1"/>
                </a:solidFill>
                <a:latin typeface="Calibri"/>
                <a:ea typeface="Calibri"/>
                <a:cs typeface="Calibri"/>
                <a:sym typeface="Calibri"/>
              </a:defRPr>
            </a:lvl6pPr>
            <a:lvl7pPr indent="0" lvl="6" marL="0" marR="0" rtl="0" algn="r">
              <a:spcBef>
                <a:spcPts val="0"/>
              </a:spcBef>
              <a:spcAft>
                <a:spcPts val="0"/>
              </a:spcAft>
              <a:buNone/>
              <a:defRPr sz="1200">
                <a:solidFill>
                  <a:schemeClr val="lt1"/>
                </a:solidFill>
                <a:latin typeface="Calibri"/>
                <a:ea typeface="Calibri"/>
                <a:cs typeface="Calibri"/>
                <a:sym typeface="Calibri"/>
              </a:defRPr>
            </a:lvl7pPr>
            <a:lvl8pPr indent="0" lvl="7" marL="0" marR="0" rtl="0" algn="r">
              <a:spcBef>
                <a:spcPts val="0"/>
              </a:spcBef>
              <a:spcAft>
                <a:spcPts val="0"/>
              </a:spcAft>
              <a:buNone/>
              <a:defRPr sz="1200">
                <a:solidFill>
                  <a:schemeClr val="lt1"/>
                </a:solidFill>
                <a:latin typeface="Calibri"/>
                <a:ea typeface="Calibri"/>
                <a:cs typeface="Calibri"/>
                <a:sym typeface="Calibri"/>
              </a:defRPr>
            </a:lvl8pPr>
            <a:lvl9pPr indent="0" lvl="8" marL="0" marR="0" rtl="0" algn="r">
              <a:spcBef>
                <a:spcPts val="0"/>
              </a:spcBef>
              <a:spcAft>
                <a:spcPts val="0"/>
              </a:spcAft>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chemeClr val="lt1"/>
                </a:solidFill>
                <a:latin typeface="Calibri"/>
                <a:ea typeface="Calibri"/>
                <a:cs typeface="Calibri"/>
                <a:sym typeface="Calibri"/>
              </a:defRPr>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spcBef>
                <a:spcPts val="480"/>
              </a:spcBef>
              <a:spcAft>
                <a:spcPts val="0"/>
              </a:spcAft>
              <a:buClr>
                <a:schemeClr val="lt1"/>
              </a:buClr>
              <a:buSzPts val="2400"/>
              <a:buFont typeface="Noto Sans Symbols"/>
              <a:buChar char="➢"/>
              <a:defRPr b="0" i="0" sz="2400" u="none" cap="none" strike="noStrike">
                <a:solidFill>
                  <a:schemeClr val="lt1"/>
                </a:solidFill>
                <a:latin typeface="Calibri"/>
                <a:ea typeface="Calibri"/>
                <a:cs typeface="Calibri"/>
                <a:sym typeface="Calibri"/>
              </a:defRPr>
            </a:lvl2pPr>
            <a:lvl3pPr indent="-355600" lvl="2" marL="13716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chemeClr val="lt1"/>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chemeClr val="lt1"/>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chemeClr val="lt1"/>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chemeClr val="lt1"/>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chemeClr val="lt1"/>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chemeClr val="lt1"/>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chemeClr val="lt1"/>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66092"/>
        </a:solidFill>
      </p:bgPr>
    </p:bg>
    <p:spTree>
      <p:nvGrpSpPr>
        <p:cNvPr id="84" name="Shape 84"/>
        <p:cNvGrpSpPr/>
        <p:nvPr/>
      </p:nvGrpSpPr>
      <p:grpSpPr>
        <a:xfrm>
          <a:off x="0" y="0"/>
          <a:ext cx="0" cy="0"/>
          <a:chOff x="0" y="0"/>
          <a:chExt cx="0" cy="0"/>
        </a:xfrm>
      </p:grpSpPr>
      <p:sp>
        <p:nvSpPr>
          <p:cNvPr id="85" name="Google Shape;85;p13"/>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1pPr>
            <a:lvl2pPr indent="0" lvl="1"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2pPr>
            <a:lvl3pPr indent="0" lvl="2"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3pPr>
            <a:lvl4pPr indent="0" lvl="3"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4pPr>
            <a:lvl5pPr indent="0" lvl="4" marL="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5pPr>
            <a:lvl6pPr indent="0" lvl="5" marL="4572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6pPr>
            <a:lvl7pPr indent="0" lvl="6" marL="9144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7pPr>
            <a:lvl8pPr indent="0" lvl="7" marL="13716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8pPr>
            <a:lvl9pPr indent="0" lvl="8" marL="1828800" marR="0" rtl="0" algn="ctr">
              <a:spcBef>
                <a:spcPts val="0"/>
              </a:spcBef>
              <a:spcAft>
                <a:spcPts val="0"/>
              </a:spcAft>
              <a:buSzPts val="1400"/>
              <a:buNone/>
              <a:defRPr b="0" i="0" sz="3200" u="none" cap="none" strike="noStrike">
                <a:solidFill>
                  <a:srgbClr val="FFFFFF"/>
                </a:solidFill>
                <a:latin typeface="Calibri"/>
                <a:ea typeface="Calibri"/>
                <a:cs typeface="Calibri"/>
                <a:sym typeface="Calibri"/>
              </a:defRPr>
            </a:lvl9pPr>
          </a:lstStyle>
          <a:p/>
        </p:txBody>
      </p:sp>
      <p:sp>
        <p:nvSpPr>
          <p:cNvPr id="86" name="Google Shape;86;p13"/>
          <p:cNvSpPr txBox="1"/>
          <p:nvPr>
            <p:ph idx="1" type="body"/>
          </p:nvPr>
        </p:nvSpPr>
        <p:spPr>
          <a:xfrm>
            <a:off x="457200" y="1600200"/>
            <a:ext cx="8229600" cy="4525963"/>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rgbClr val="FFFFFF"/>
              </a:buClr>
              <a:buSzPts val="2800"/>
              <a:buFont typeface="Arial"/>
              <a:buChar char="•"/>
              <a:defRPr b="0" i="0" sz="2800" u="none" cap="none" strike="noStrike">
                <a:solidFill>
                  <a:srgbClr val="FFFFFF"/>
                </a:solidFill>
                <a:latin typeface="Calibri"/>
                <a:ea typeface="Calibri"/>
                <a:cs typeface="Calibri"/>
                <a:sym typeface="Calibri"/>
              </a:defRPr>
            </a:lvl1pPr>
            <a:lvl2pPr indent="-381000" lvl="1" marL="914400" marR="0" rtl="0" algn="l">
              <a:spcBef>
                <a:spcPts val="480"/>
              </a:spcBef>
              <a:spcAft>
                <a:spcPts val="0"/>
              </a:spcAft>
              <a:buClr>
                <a:srgbClr val="FFFFFF"/>
              </a:buClr>
              <a:buSzPts val="2400"/>
              <a:buFont typeface="Noto Sans Symbols"/>
              <a:buChar char="➢"/>
              <a:defRPr b="0" i="0" sz="2400" u="none" cap="none" strike="noStrike">
                <a:solidFill>
                  <a:srgbClr val="FFFFFF"/>
                </a:solidFill>
                <a:latin typeface="Calibri"/>
                <a:ea typeface="Calibri"/>
                <a:cs typeface="Calibri"/>
                <a:sym typeface="Calibri"/>
              </a:defRPr>
            </a:lvl2pPr>
            <a:lvl3pPr indent="-355600" lvl="2" marL="1371600" marR="0" rtl="0" algn="l">
              <a:spcBef>
                <a:spcPts val="400"/>
              </a:spcBef>
              <a:spcAft>
                <a:spcPts val="0"/>
              </a:spcAft>
              <a:buClr>
                <a:srgbClr val="FFFFFF"/>
              </a:buClr>
              <a:buSzPts val="2000"/>
              <a:buFont typeface="Noto Sans Symbols"/>
              <a:buChar char="✓"/>
              <a:defRPr b="0" i="0" sz="2000" u="none" cap="none" strike="noStrike">
                <a:solidFill>
                  <a:srgbClr val="FFFFFF"/>
                </a:solidFill>
                <a:latin typeface="Calibri"/>
                <a:ea typeface="Calibri"/>
                <a:cs typeface="Calibri"/>
                <a:sym typeface="Calibri"/>
              </a:defRPr>
            </a:lvl3pPr>
            <a:lvl4pPr indent="-342900" lvl="3" marL="1828800" marR="0" rtl="0" algn="l">
              <a:spcBef>
                <a:spcPts val="360"/>
              </a:spcBef>
              <a:spcAft>
                <a:spcPts val="0"/>
              </a:spcAft>
              <a:buClr>
                <a:srgbClr val="FFFFFF"/>
              </a:buClr>
              <a:buSzPts val="1800"/>
              <a:buFont typeface="Courier New"/>
              <a:buChar char="o"/>
              <a:defRPr b="0" i="0" sz="1800" u="none" cap="none" strike="noStrike">
                <a:solidFill>
                  <a:srgbClr val="FFFFFF"/>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7" name="Google Shape;87;p13"/>
          <p:cNvSpPr txBox="1"/>
          <p:nvPr>
            <p:ph idx="10" type="dt"/>
          </p:nvPr>
        </p:nvSpPr>
        <p:spPr>
          <a:xfrm>
            <a:off x="457200" y="6356350"/>
            <a:ext cx="21336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13"/>
          <p:cNvSpPr txBox="1"/>
          <p:nvPr>
            <p:ph idx="11" type="ftr"/>
          </p:nvPr>
        </p:nvSpPr>
        <p:spPr>
          <a:xfrm>
            <a:off x="3124200" y="6356350"/>
            <a:ext cx="28956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sz="1200">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sz="1200">
                <a:solidFill>
                  <a:srgbClr val="888888"/>
                </a:solidFill>
                <a:latin typeface="Calibri"/>
                <a:ea typeface="Calibri"/>
                <a:cs typeface="Calibri"/>
                <a:sym typeface="Calibri"/>
              </a:defRPr>
            </a:lvl1pPr>
            <a:lvl2pPr indent="0" lvl="1" marL="0" marR="0" rtl="0" algn="r">
              <a:spcBef>
                <a:spcPts val="0"/>
              </a:spcBef>
              <a:spcAft>
                <a:spcPts val="0"/>
              </a:spcAft>
              <a:buNone/>
              <a:defRPr sz="1200">
                <a:solidFill>
                  <a:srgbClr val="888888"/>
                </a:solidFill>
                <a:latin typeface="Calibri"/>
                <a:ea typeface="Calibri"/>
                <a:cs typeface="Calibri"/>
                <a:sym typeface="Calibri"/>
              </a:defRPr>
            </a:lvl2pPr>
            <a:lvl3pPr indent="0" lvl="2" marL="0" marR="0" rtl="0" algn="r">
              <a:spcBef>
                <a:spcPts val="0"/>
              </a:spcBef>
              <a:spcAft>
                <a:spcPts val="0"/>
              </a:spcAft>
              <a:buNone/>
              <a:defRPr sz="1200">
                <a:solidFill>
                  <a:srgbClr val="888888"/>
                </a:solidFill>
                <a:latin typeface="Calibri"/>
                <a:ea typeface="Calibri"/>
                <a:cs typeface="Calibri"/>
                <a:sym typeface="Calibri"/>
              </a:defRPr>
            </a:lvl3pPr>
            <a:lvl4pPr indent="0" lvl="3" marL="0" marR="0" rtl="0" algn="r">
              <a:spcBef>
                <a:spcPts val="0"/>
              </a:spcBef>
              <a:spcAft>
                <a:spcPts val="0"/>
              </a:spcAft>
              <a:buNone/>
              <a:defRPr sz="1200">
                <a:solidFill>
                  <a:srgbClr val="888888"/>
                </a:solidFill>
                <a:latin typeface="Calibri"/>
                <a:ea typeface="Calibri"/>
                <a:cs typeface="Calibri"/>
                <a:sym typeface="Calibri"/>
              </a:defRPr>
            </a:lvl4pPr>
            <a:lvl5pPr indent="0" lvl="4" marL="0" marR="0" rtl="0" algn="r">
              <a:spcBef>
                <a:spcPts val="0"/>
              </a:spcBef>
              <a:spcAft>
                <a:spcPts val="0"/>
              </a:spcAft>
              <a:buNone/>
              <a:defRPr sz="1200">
                <a:solidFill>
                  <a:srgbClr val="888888"/>
                </a:solidFill>
                <a:latin typeface="Calibri"/>
                <a:ea typeface="Calibri"/>
                <a:cs typeface="Calibri"/>
                <a:sym typeface="Calibri"/>
              </a:defRPr>
            </a:lvl5pPr>
            <a:lvl6pPr indent="0" lvl="5" marL="0" marR="0" rtl="0" algn="r">
              <a:spcBef>
                <a:spcPts val="0"/>
              </a:spcBef>
              <a:spcAft>
                <a:spcPts val="0"/>
              </a:spcAft>
              <a:buNone/>
              <a:defRPr sz="1200">
                <a:solidFill>
                  <a:srgbClr val="888888"/>
                </a:solidFill>
                <a:latin typeface="Calibri"/>
                <a:ea typeface="Calibri"/>
                <a:cs typeface="Calibri"/>
                <a:sym typeface="Calibri"/>
              </a:defRPr>
            </a:lvl6pPr>
            <a:lvl7pPr indent="0" lvl="6" marL="0" marR="0" rtl="0" algn="r">
              <a:spcBef>
                <a:spcPts val="0"/>
              </a:spcBef>
              <a:spcAft>
                <a:spcPts val="0"/>
              </a:spcAft>
              <a:buNone/>
              <a:defRPr sz="1200">
                <a:solidFill>
                  <a:srgbClr val="888888"/>
                </a:solidFill>
                <a:latin typeface="Calibri"/>
                <a:ea typeface="Calibri"/>
                <a:cs typeface="Calibri"/>
                <a:sym typeface="Calibri"/>
              </a:defRPr>
            </a:lvl7pPr>
            <a:lvl8pPr indent="0" lvl="7" marL="0" marR="0" rtl="0" algn="r">
              <a:spcBef>
                <a:spcPts val="0"/>
              </a:spcBef>
              <a:spcAft>
                <a:spcPts val="0"/>
              </a:spcAft>
              <a:buNone/>
              <a:defRPr sz="1200">
                <a:solidFill>
                  <a:srgbClr val="888888"/>
                </a:solidFill>
                <a:latin typeface="Calibri"/>
                <a:ea typeface="Calibri"/>
                <a:cs typeface="Calibri"/>
                <a:sym typeface="Calibri"/>
              </a:defRPr>
            </a:lvl8pPr>
            <a:lvl9pPr indent="0" lvl="8" marL="0" marR="0" rtl="0" algn="r">
              <a:spcBef>
                <a:spcPts val="0"/>
              </a:spcBef>
              <a:spcAft>
                <a:spcPts val="0"/>
              </a:spcAft>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jpg"/><Relationship Id="rId5"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Saying/Doing, Implementation Science, Systems Design, and Leadership</a:t>
            </a:r>
            <a:endParaRPr/>
          </a:p>
        </p:txBody>
      </p:sp>
      <p:sp>
        <p:nvSpPr>
          <p:cNvPr id="165" name="Google Shape;165;p2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Ronnie Detrich</a:t>
            </a:r>
            <a:endParaRPr/>
          </a:p>
          <a:p>
            <a:pPr indent="0" lvl="0" marL="0" marR="0" rtl="0" algn="ctr">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Wing Institute</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457200" y="18494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22" name="Google Shape;222;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3000"/>
              <a:buFont typeface="Arial"/>
              <a:buChar char="•"/>
            </a:pPr>
            <a:r>
              <a:rPr b="0" i="0" lang="en-US" sz="3000" u="none" cap="none" strike="noStrike">
                <a:solidFill>
                  <a:schemeClr val="lt1"/>
                </a:solidFill>
                <a:latin typeface="Calibri"/>
                <a:ea typeface="Calibri"/>
                <a:cs typeface="Calibri"/>
                <a:sym typeface="Calibri"/>
              </a:rPr>
              <a:t>Leadership is a construct.</a:t>
            </a:r>
            <a:endParaRPr/>
          </a:p>
          <a:p>
            <a:pPr indent="-285750" lvl="1" marL="742950" marR="0" rtl="0" algn="l">
              <a:lnSpc>
                <a:spcPct val="90000"/>
              </a:lnSpc>
              <a:spcBef>
                <a:spcPts val="520"/>
              </a:spcBef>
              <a:spcAft>
                <a:spcPts val="0"/>
              </a:spcAft>
              <a:buClr>
                <a:schemeClr val="lt1"/>
              </a:buClr>
              <a:buSzPts val="2600"/>
              <a:buFont typeface="Noto Sans Symbols"/>
              <a:buChar char="➢"/>
            </a:pPr>
            <a:r>
              <a:rPr b="0" i="0" lang="en-US" sz="2600" u="none" cap="none" strike="noStrike">
                <a:solidFill>
                  <a:schemeClr val="lt1"/>
                </a:solidFill>
                <a:latin typeface="Calibri"/>
                <a:ea typeface="Calibri"/>
                <a:cs typeface="Calibri"/>
                <a:sym typeface="Calibri"/>
              </a:rPr>
              <a:t>When is it invoked?</a:t>
            </a:r>
            <a:endParaRPr/>
          </a:p>
          <a:p>
            <a:pPr indent="-342900" lvl="0" marL="342900" marR="0" rtl="0" algn="l">
              <a:lnSpc>
                <a:spcPct val="90000"/>
              </a:lnSpc>
              <a:spcBef>
                <a:spcPts val="600"/>
              </a:spcBef>
              <a:spcAft>
                <a:spcPts val="0"/>
              </a:spcAft>
              <a:buClr>
                <a:schemeClr val="lt1"/>
              </a:buClr>
              <a:buSzPts val="3000"/>
              <a:buFont typeface="Arial"/>
              <a:buChar char="•"/>
            </a:pPr>
            <a:r>
              <a:rPr b="0" i="0" lang="en-US" sz="3000" u="none" cap="none" strike="noStrike">
                <a:solidFill>
                  <a:schemeClr val="lt1"/>
                </a:solidFill>
                <a:latin typeface="Calibri"/>
                <a:ea typeface="Calibri"/>
                <a:cs typeface="Calibri"/>
                <a:sym typeface="Calibri"/>
              </a:rPr>
              <a:t>Leadership made up of two classes of behavior</a:t>
            </a:r>
            <a:r>
              <a:rPr b="0" i="0" lang="en-US" sz="2800" u="none" cap="none" strike="noStrike">
                <a:solidFill>
                  <a:schemeClr val="lt1"/>
                </a:solidFill>
                <a:latin typeface="Calibri"/>
                <a:ea typeface="Calibri"/>
                <a:cs typeface="Calibri"/>
                <a:sym typeface="Calibri"/>
              </a:rPr>
              <a:t>: </a:t>
            </a:r>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Leading</a:t>
            </a:r>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Following</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defined by two effects:</a:t>
            </a:r>
            <a:endParaRPr b="0" i="0" sz="2800" u="none" cap="none" strike="noStrike">
              <a:solidFill>
                <a:schemeClr val="lt1"/>
              </a:solidFill>
              <a:latin typeface="Calibri"/>
              <a:ea typeface="Calibri"/>
              <a:cs typeface="Calibri"/>
              <a:sym typeface="Calibri"/>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Following</a:t>
            </a:r>
            <a:endParaRPr b="0" i="0" sz="2400" u="none" cap="none" strike="noStrike">
              <a:solidFill>
                <a:schemeClr val="lt1"/>
              </a:solidFill>
              <a:latin typeface="Calibri"/>
              <a:ea typeface="Calibri"/>
              <a:cs typeface="Calibri"/>
              <a:sym typeface="Calibri"/>
            </a:endParaRPr>
          </a:p>
          <a:p>
            <a:pPr indent="-285750" lvl="1" marL="742950" marR="0" rtl="0" algn="l">
              <a:lnSpc>
                <a:spcPct val="90000"/>
              </a:lnSpc>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Effects on outcomes</a:t>
            </a:r>
            <a:endParaRPr/>
          </a:p>
          <a:p>
            <a:pPr indent="-228600" lvl="2" marL="1143000" marR="0" rtl="0" algn="l">
              <a:lnSpc>
                <a:spcPct val="90000"/>
              </a:lnSpc>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Followers but no outcomes is not leadership.</a:t>
            </a:r>
            <a:endParaRPr b="0" i="0" sz="2000" u="none" cap="none" strike="noStrike">
              <a:solidFill>
                <a:schemeClr val="lt1"/>
              </a:solidFill>
              <a:latin typeface="Calibri"/>
              <a:ea typeface="Calibri"/>
              <a:cs typeface="Calibri"/>
              <a:sym typeface="Calibri"/>
            </a:endParaRPr>
          </a:p>
          <a:p>
            <a:pPr indent="-228600" lvl="2" marL="1143000" marR="0" rtl="0" algn="l">
              <a:lnSpc>
                <a:spcPct val="90000"/>
              </a:lnSpc>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Outcomes without following is not leading.</a:t>
            </a:r>
            <a:endParaRPr/>
          </a:p>
          <a:p>
            <a:pPr indent="-165100" lvl="0" marL="342900" marR="0" rtl="0" algn="l">
              <a:lnSpc>
                <a:spcPct val="90000"/>
              </a:lnSpc>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lnSpc>
                <a:spcPct val="90000"/>
              </a:lnSpc>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28" name="Google Shape;228;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463550" lvl="0" marL="51435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is a social relationship between two actors (leader &amp; follower).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Relationship maintained by exchange of reinforcers and punishers.</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Not defined by topography or nominal role of actors.</a:t>
            </a:r>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34" name="Google Shape;234;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1" lang="en-US" sz="2800" u="none" cap="none" strike="noStrike">
                <a:solidFill>
                  <a:schemeClr val="lt1"/>
                </a:solidFill>
                <a:latin typeface="Calibri"/>
                <a:ea typeface="Calibri"/>
                <a:cs typeface="Calibri"/>
                <a:sym typeface="Calibri"/>
              </a:rPr>
              <a:t>“Leadership is intentional influence”</a:t>
            </a:r>
            <a:endParaRPr/>
          </a:p>
          <a:p>
            <a:pPr indent="0" lvl="0" marL="0" marR="0" rtl="0" algn="r">
              <a:spcBef>
                <a:spcPts val="360"/>
              </a:spcBef>
              <a:spcAft>
                <a:spcPts val="0"/>
              </a:spcAft>
              <a:buClr>
                <a:srgbClr val="FFFFFF"/>
              </a:buClr>
              <a:buFont typeface="Arial"/>
              <a:buNone/>
            </a:pPr>
            <a:r>
              <a:rPr b="0" i="0" lang="en-US" sz="1800" u="none" cap="none" strike="noStrike">
                <a:solidFill>
                  <a:srgbClr val="FFFFFF"/>
                </a:solidFill>
                <a:latin typeface="Calibri"/>
                <a:ea typeface="Calibri"/>
                <a:cs typeface="Calibri"/>
                <a:sym typeface="Calibri"/>
              </a:rPr>
              <a:t>Michael McKinney</a:t>
            </a:r>
            <a:endParaRPr/>
          </a:p>
          <a:p>
            <a:pPr indent="0" lvl="0" marL="0" marR="0" rtl="0" algn="r">
              <a:spcBef>
                <a:spcPts val="560"/>
              </a:spcBef>
              <a:spcAft>
                <a:spcPts val="0"/>
              </a:spcAft>
              <a:buClr>
                <a:schemeClr val="lt1"/>
              </a:buClr>
              <a:buFont typeface="Arial"/>
              <a:buNone/>
            </a:pPr>
            <a:r>
              <a:t/>
            </a:r>
            <a:endParaRPr b="0" i="1" sz="2800" u="none" cap="none" strike="noStrike">
              <a:solidFill>
                <a:schemeClr val="lt1"/>
              </a:solidFill>
              <a:latin typeface="Calibri"/>
              <a:ea typeface="Calibri"/>
              <a:cs typeface="Calibri"/>
              <a:sym typeface="Calibri"/>
            </a:endParaRPr>
          </a:p>
          <a:p>
            <a:pPr indent="0" lvl="0" marL="0" marR="0" rtl="0" algn="ct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can be consolidated in one person or distributed as in team-based leadership.</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Ultimate responsibilities are the same.</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a:t>
            </a:r>
            <a:endParaRPr/>
          </a:p>
        </p:txBody>
      </p:sp>
      <p:sp>
        <p:nvSpPr>
          <p:cNvPr id="240" name="Google Shape;240;p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Establish vision, initiatives, goals.</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Get others to commit to doing (saying).</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Get others to implement with integrity (doing).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Considered	</a:t>
            </a:r>
            <a:endParaRPr/>
          </a:p>
        </p:txBody>
      </p:sp>
      <p:sp>
        <p:nvSpPr>
          <p:cNvPr id="246" name="Google Shape;246;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Maintain focus on ultimate goals (student benefit).</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Often conflict with more immediate consequences.</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Increased effort</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Increased cost</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Create conditions so that others are doing what is necessary to meet goal.</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Make sure the important things get done.</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Few things more important than implementing with integrity.</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0"/>
          <p:cNvSpPr txBox="1"/>
          <p:nvPr>
            <p:ph type="title"/>
          </p:nvPr>
        </p:nvSpPr>
        <p:spPr>
          <a:xfrm>
            <a:off x="457200" y="15271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Systems Design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 Systems Perspective: Current Practice</a:t>
            </a:r>
            <a:endParaRPr/>
          </a:p>
        </p:txBody>
      </p:sp>
      <p:sp>
        <p:nvSpPr>
          <p:cNvPr id="257" name="Google Shape;257;p4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Teachers are often the focus when evaluating student performance.</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Principals are second most often cited as contributor to student performance.</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Short-sighted.</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 Systems Perspective</a:t>
            </a:r>
            <a:endParaRPr/>
          </a:p>
        </p:txBody>
      </p:sp>
      <p:sp>
        <p:nvSpPr>
          <p:cNvPr id="263" name="Google Shape;263;p42"/>
          <p:cNvSpPr txBox="1"/>
          <p:nvPr>
            <p:ph idx="1" type="body"/>
          </p:nvPr>
        </p:nvSpPr>
        <p:spPr>
          <a:xfrm>
            <a:off x="457200" y="1524000"/>
            <a:ext cx="8229600" cy="460216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Students do well when teachers do well.</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Teachers do well when they are effectively supported at the building level.</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Principals are effective when they are supported by the district.</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Districts perform well when they are supported State Education Agency.</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Requires an aligned system.</a:t>
            </a:r>
            <a:endParaRPr/>
          </a:p>
          <a:p>
            <a:pPr indent="-342900" lvl="0" marL="342900" marR="0" rtl="0" algn="l">
              <a:lnSpc>
                <a:spcPct val="90000"/>
              </a:lnSpc>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Data about student performance and implementation.</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3"/>
          <p:cNvSpPr/>
          <p:nvPr/>
        </p:nvSpPr>
        <p:spPr>
          <a:xfrm>
            <a:off x="866775" y="188913"/>
            <a:ext cx="7478713" cy="6608762"/>
          </a:xfrm>
          <a:prstGeom prst="rect">
            <a:avLst/>
          </a:prstGeom>
          <a:solidFill>
            <a:schemeClr val="lt1"/>
          </a:solidFill>
          <a:ln cap="flat" cmpd="sng" w="9525">
            <a:solidFill>
              <a:srgbClr val="4A7DB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114Untitled-1.psd" id="270" name="Google Shape;270;p43"/>
          <p:cNvPicPr preferRelativeResize="0"/>
          <p:nvPr/>
        </p:nvPicPr>
        <p:blipFill rotWithShape="1">
          <a:blip r:embed="rId3">
            <a:alphaModFix/>
          </a:blip>
          <a:srcRect b="0" l="0" r="0" t="0"/>
          <a:stretch/>
        </p:blipFill>
        <p:spPr>
          <a:xfrm>
            <a:off x="1047750" y="234950"/>
            <a:ext cx="6805613" cy="6399213"/>
          </a:xfrm>
          <a:prstGeom prst="rect">
            <a:avLst/>
          </a:prstGeom>
          <a:noFill/>
          <a:ln>
            <a:noFill/>
          </a:ln>
        </p:spPr>
      </p:pic>
      <p:pic>
        <p:nvPicPr>
          <p:cNvPr descr="uparrow copy.jpg" id="271" name="Google Shape;271;p43"/>
          <p:cNvPicPr preferRelativeResize="0"/>
          <p:nvPr/>
        </p:nvPicPr>
        <p:blipFill rotWithShape="1">
          <a:blip r:embed="rId4">
            <a:alphaModFix/>
          </a:blip>
          <a:srcRect b="0" l="0" r="0" t="0"/>
          <a:stretch/>
        </p:blipFill>
        <p:spPr>
          <a:xfrm>
            <a:off x="6762750" y="625475"/>
            <a:ext cx="1284288" cy="5880100"/>
          </a:xfrm>
          <a:prstGeom prst="rect">
            <a:avLst/>
          </a:prstGeom>
          <a:noFill/>
          <a:ln>
            <a:noFill/>
          </a:ln>
        </p:spPr>
      </p:pic>
      <p:pic>
        <p:nvPicPr>
          <p:cNvPr descr="dpwmarrpw.jpg" id="272" name="Google Shape;272;p43"/>
          <p:cNvPicPr preferRelativeResize="0"/>
          <p:nvPr/>
        </p:nvPicPr>
        <p:blipFill rotWithShape="1">
          <a:blip r:embed="rId5">
            <a:alphaModFix/>
          </a:blip>
          <a:srcRect b="0" l="0" r="0" t="0"/>
          <a:stretch/>
        </p:blipFill>
        <p:spPr>
          <a:xfrm>
            <a:off x="1168400" y="760413"/>
            <a:ext cx="1081088" cy="5661025"/>
          </a:xfrm>
          <a:prstGeom prst="rect">
            <a:avLst/>
          </a:prstGeom>
          <a:noFill/>
          <a:ln>
            <a:noFill/>
          </a:ln>
        </p:spPr>
      </p:pic>
      <p:sp>
        <p:nvSpPr>
          <p:cNvPr id="273" name="Google Shape;273;p43"/>
          <p:cNvSpPr/>
          <p:nvPr/>
        </p:nvSpPr>
        <p:spPr>
          <a:xfrm rot="348836">
            <a:off x="5226050" y="4243388"/>
            <a:ext cx="420688" cy="1085850"/>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43"/>
          <p:cNvSpPr/>
          <p:nvPr/>
        </p:nvSpPr>
        <p:spPr>
          <a:xfrm rot="348836">
            <a:off x="5589588" y="3124200"/>
            <a:ext cx="420687" cy="1084263"/>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43"/>
          <p:cNvSpPr/>
          <p:nvPr/>
        </p:nvSpPr>
        <p:spPr>
          <a:xfrm rot="348836">
            <a:off x="5924550" y="1908175"/>
            <a:ext cx="493713" cy="1135063"/>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43"/>
          <p:cNvSpPr/>
          <p:nvPr/>
        </p:nvSpPr>
        <p:spPr>
          <a:xfrm rot="348836">
            <a:off x="6288088" y="709613"/>
            <a:ext cx="496887" cy="1122362"/>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43"/>
          <p:cNvSpPr/>
          <p:nvPr/>
        </p:nvSpPr>
        <p:spPr>
          <a:xfrm rot="9387060">
            <a:off x="3236913" y="3086100"/>
            <a:ext cx="342900" cy="1157288"/>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43"/>
          <p:cNvSpPr/>
          <p:nvPr/>
        </p:nvSpPr>
        <p:spPr>
          <a:xfrm rot="9387060">
            <a:off x="2895600" y="1928813"/>
            <a:ext cx="344488" cy="1157287"/>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43"/>
          <p:cNvSpPr/>
          <p:nvPr/>
        </p:nvSpPr>
        <p:spPr>
          <a:xfrm rot="9387060">
            <a:off x="2506663" y="708025"/>
            <a:ext cx="344487" cy="1155700"/>
          </a:xfrm>
          <a:custGeom>
            <a:rect b="b" l="l" r="r" t="t"/>
            <a:pathLst>
              <a:path extrusionOk="0" h="120000" w="120000">
                <a:moveTo>
                  <a:pt x="0" y="120000"/>
                </a:moveTo>
                <a:cubicBezTo>
                  <a:pt x="56511" y="98846"/>
                  <a:pt x="113022" y="77692"/>
                  <a:pt x="119550" y="57692"/>
                </a:cubicBezTo>
                <a:cubicBezTo>
                  <a:pt x="126077" y="37692"/>
                  <a:pt x="59775" y="9423"/>
                  <a:pt x="39162" y="0"/>
                </a:cubicBezTo>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43"/>
          <p:cNvSpPr/>
          <p:nvPr/>
        </p:nvSpPr>
        <p:spPr>
          <a:xfrm>
            <a:off x="4143375" y="5113338"/>
            <a:ext cx="854075" cy="263525"/>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1" name="Google Shape;281;p43"/>
          <p:cNvSpPr/>
          <p:nvPr/>
        </p:nvSpPr>
        <p:spPr>
          <a:xfrm>
            <a:off x="3797300" y="3965575"/>
            <a:ext cx="1544638" cy="366713"/>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2" name="Google Shape;282;p43"/>
          <p:cNvSpPr/>
          <p:nvPr/>
        </p:nvSpPr>
        <p:spPr>
          <a:xfrm>
            <a:off x="3455988" y="2730500"/>
            <a:ext cx="2244725" cy="531813"/>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3" name="Google Shape;283;p43"/>
          <p:cNvSpPr/>
          <p:nvPr/>
        </p:nvSpPr>
        <p:spPr>
          <a:xfrm>
            <a:off x="3041650" y="1452563"/>
            <a:ext cx="3063875" cy="712787"/>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4" name="Google Shape;284;p43"/>
          <p:cNvSpPr/>
          <p:nvPr/>
        </p:nvSpPr>
        <p:spPr>
          <a:xfrm>
            <a:off x="2698750" y="287338"/>
            <a:ext cx="3757613" cy="738187"/>
          </a:xfrm>
          <a:prstGeom prst="ellipse">
            <a:avLst/>
          </a:prstGeom>
          <a:noFill/>
          <a:ln cap="flat" cmpd="sng" w="603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457200" y="19431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Saying and Doing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4"/>
          <p:cNvSpPr txBox="1"/>
          <p:nvPr>
            <p:ph type="title"/>
          </p:nvPr>
        </p:nvSpPr>
        <p:spPr>
          <a:xfrm>
            <a:off x="457200" y="15875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Interaction Between Leadership and System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graphicFrame>
        <p:nvGraphicFramePr>
          <p:cNvPr id="295" name="Google Shape;295;p45"/>
          <p:cNvGraphicFramePr/>
          <p:nvPr/>
        </p:nvGraphicFramePr>
        <p:xfrm>
          <a:off x="2255838" y="1304925"/>
          <a:ext cx="3000000" cy="3000000"/>
        </p:xfrm>
        <a:graphic>
          <a:graphicData uri="http://schemas.openxmlformats.org/drawingml/2006/table">
            <a:tbl>
              <a:tblPr bandRow="1" firstRow="1">
                <a:noFill/>
                <a:tableStyleId>{7E74318A-5C08-49EB-A804-7B2BB66418C2}</a:tableStyleId>
              </a:tblPr>
              <a:tblGrid>
                <a:gridCol w="2378075"/>
                <a:gridCol w="2378075"/>
              </a:tblGrid>
              <a:tr h="2294350">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2358625">
                <a:tc>
                  <a:txBody>
                    <a:bodyPr/>
                    <a:lstStyle/>
                    <a:p>
                      <a:pPr indent="0" lvl="0" marL="0" marR="0" rtl="0" algn="l">
                        <a:spcBef>
                          <a:spcPts val="0"/>
                        </a:spcBef>
                        <a:spcAft>
                          <a:spcPts val="0"/>
                        </a:spcAft>
                        <a:buNone/>
                      </a:pPr>
                      <a:r>
                        <a:t/>
                      </a:r>
                      <a:endParaRPr sz="2000"/>
                    </a:p>
                  </a:txBody>
                  <a:tcPr marT="49875" marB="49875" marR="99750" marL="99750">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sp>
        <p:nvSpPr>
          <p:cNvPr id="296" name="Google Shape;296;p45"/>
          <p:cNvSpPr/>
          <p:nvPr/>
        </p:nvSpPr>
        <p:spPr>
          <a:xfrm>
            <a:off x="4941888" y="762000"/>
            <a:ext cx="19716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Ineffective</a:t>
            </a:r>
            <a:endParaRPr b="1" baseline="30000" sz="3200">
              <a:solidFill>
                <a:srgbClr val="FFFFFF"/>
              </a:solidFill>
              <a:latin typeface="Calibri"/>
              <a:ea typeface="Calibri"/>
              <a:cs typeface="Calibri"/>
              <a:sym typeface="Calibri"/>
            </a:endParaRPr>
          </a:p>
        </p:txBody>
      </p:sp>
      <p:sp>
        <p:nvSpPr>
          <p:cNvPr id="297" name="Google Shape;297;p45"/>
          <p:cNvSpPr/>
          <p:nvPr/>
        </p:nvSpPr>
        <p:spPr>
          <a:xfrm rot="-5400000">
            <a:off x="383382" y="3237706"/>
            <a:ext cx="1706562"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System</a:t>
            </a:r>
            <a:endParaRPr/>
          </a:p>
        </p:txBody>
      </p:sp>
      <p:sp>
        <p:nvSpPr>
          <p:cNvPr id="298" name="Google Shape;298;p45"/>
          <p:cNvSpPr/>
          <p:nvPr/>
        </p:nvSpPr>
        <p:spPr>
          <a:xfrm rot="-5400000">
            <a:off x="1263650" y="2174876"/>
            <a:ext cx="1476375"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Aligned</a:t>
            </a:r>
            <a:endParaRPr b="1" baseline="30000" sz="3200">
              <a:solidFill>
                <a:srgbClr val="FFFFFF"/>
              </a:solidFill>
              <a:latin typeface="Calibri"/>
              <a:ea typeface="Calibri"/>
              <a:cs typeface="Calibri"/>
              <a:sym typeface="Calibri"/>
            </a:endParaRPr>
          </a:p>
        </p:txBody>
      </p:sp>
      <p:sp>
        <p:nvSpPr>
          <p:cNvPr id="299" name="Google Shape;299;p45"/>
          <p:cNvSpPr/>
          <p:nvPr/>
        </p:nvSpPr>
        <p:spPr>
          <a:xfrm rot="-5400000">
            <a:off x="849313" y="4352925"/>
            <a:ext cx="2286000"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Not Aligned</a:t>
            </a:r>
            <a:endParaRPr b="1" baseline="30000" sz="3200">
              <a:solidFill>
                <a:srgbClr val="FFFFFF"/>
              </a:solidFill>
              <a:latin typeface="Calibri"/>
              <a:ea typeface="Calibri"/>
              <a:cs typeface="Calibri"/>
              <a:sym typeface="Calibri"/>
            </a:endParaRPr>
          </a:p>
        </p:txBody>
      </p:sp>
      <p:sp>
        <p:nvSpPr>
          <p:cNvPr id="300" name="Google Shape;300;p45"/>
          <p:cNvSpPr txBox="1"/>
          <p:nvPr/>
        </p:nvSpPr>
        <p:spPr>
          <a:xfrm>
            <a:off x="5114925" y="1731963"/>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01" name="Google Shape;301;p45"/>
          <p:cNvSpPr txBox="1"/>
          <p:nvPr/>
        </p:nvSpPr>
        <p:spPr>
          <a:xfrm>
            <a:off x="5160963" y="4525963"/>
            <a:ext cx="1533525" cy="46196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No Chance</a:t>
            </a:r>
            <a:endParaRPr/>
          </a:p>
        </p:txBody>
      </p:sp>
      <p:sp>
        <p:nvSpPr>
          <p:cNvPr id="302" name="Google Shape;302;p45"/>
          <p:cNvSpPr/>
          <p:nvPr/>
        </p:nvSpPr>
        <p:spPr>
          <a:xfrm>
            <a:off x="2670175" y="762000"/>
            <a:ext cx="16287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Effective</a:t>
            </a:r>
            <a:endParaRPr b="1" baseline="30000" sz="3200">
              <a:solidFill>
                <a:srgbClr val="FFFFFF"/>
              </a:solidFill>
              <a:latin typeface="Calibri"/>
              <a:ea typeface="Calibri"/>
              <a:cs typeface="Calibri"/>
              <a:sym typeface="Calibri"/>
            </a:endParaRPr>
          </a:p>
        </p:txBody>
      </p:sp>
      <p:sp>
        <p:nvSpPr>
          <p:cNvPr id="303" name="Google Shape;303;p45"/>
          <p:cNvSpPr txBox="1"/>
          <p:nvPr/>
        </p:nvSpPr>
        <p:spPr>
          <a:xfrm>
            <a:off x="2466975" y="1731963"/>
            <a:ext cx="2035175"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Maximum Benefit for Students</a:t>
            </a:r>
            <a:endParaRPr/>
          </a:p>
        </p:txBody>
      </p:sp>
      <p:sp>
        <p:nvSpPr>
          <p:cNvPr id="304" name="Google Shape;304;p45"/>
          <p:cNvSpPr txBox="1"/>
          <p:nvPr/>
        </p:nvSpPr>
        <p:spPr>
          <a:xfrm>
            <a:off x="2670175" y="4156075"/>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05" name="Google Shape;305;p45"/>
          <p:cNvSpPr/>
          <p:nvPr/>
        </p:nvSpPr>
        <p:spPr>
          <a:xfrm>
            <a:off x="3819525" y="103188"/>
            <a:ext cx="1628775"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Leader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0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9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9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30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graphicFrame>
        <p:nvGraphicFramePr>
          <p:cNvPr id="311" name="Google Shape;311;p46"/>
          <p:cNvGraphicFramePr/>
          <p:nvPr/>
        </p:nvGraphicFramePr>
        <p:xfrm>
          <a:off x="2255838" y="1304925"/>
          <a:ext cx="3000000" cy="3000000"/>
        </p:xfrm>
        <a:graphic>
          <a:graphicData uri="http://schemas.openxmlformats.org/drawingml/2006/table">
            <a:tbl>
              <a:tblPr bandRow="1" firstRow="1">
                <a:noFill/>
                <a:tableStyleId>{7E74318A-5C08-49EB-A804-7B2BB66418C2}</a:tableStyleId>
              </a:tblPr>
              <a:tblGrid>
                <a:gridCol w="2378075"/>
                <a:gridCol w="2378075"/>
              </a:tblGrid>
              <a:tr h="2294350">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2358625">
                <a:tc>
                  <a:txBody>
                    <a:bodyPr/>
                    <a:lstStyle/>
                    <a:p>
                      <a:pPr indent="0" lvl="0" marL="0" marR="0" rtl="0" algn="l">
                        <a:spcBef>
                          <a:spcPts val="0"/>
                        </a:spcBef>
                        <a:spcAft>
                          <a:spcPts val="0"/>
                        </a:spcAft>
                        <a:buNone/>
                      </a:pPr>
                      <a:r>
                        <a:t/>
                      </a:r>
                      <a:endParaRPr sz="2000"/>
                    </a:p>
                  </a:txBody>
                  <a:tcPr marT="49875" marB="49875" marR="99750" marL="99750">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tcPr>
                </a:tc>
                <a:tc>
                  <a:txBody>
                    <a:bodyPr/>
                    <a:lstStyle/>
                    <a:p>
                      <a:pPr indent="0" lvl="0" marL="0" marR="0" rtl="0" algn="l">
                        <a:spcBef>
                          <a:spcPts val="0"/>
                        </a:spcBef>
                        <a:spcAft>
                          <a:spcPts val="0"/>
                        </a:spcAft>
                        <a:buNone/>
                      </a:pPr>
                      <a:r>
                        <a:t/>
                      </a:r>
                      <a:endParaRPr sz="2000"/>
                    </a:p>
                  </a:txBody>
                  <a:tcPr marT="49875" marB="49875" marR="99750" marL="9975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sp>
        <p:nvSpPr>
          <p:cNvPr id="312" name="Google Shape;312;p46"/>
          <p:cNvSpPr/>
          <p:nvPr/>
        </p:nvSpPr>
        <p:spPr>
          <a:xfrm>
            <a:off x="4941888" y="762000"/>
            <a:ext cx="19716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Ineffective</a:t>
            </a:r>
            <a:endParaRPr b="1" baseline="30000" sz="3200">
              <a:solidFill>
                <a:srgbClr val="FFFFFF"/>
              </a:solidFill>
              <a:latin typeface="Calibri"/>
              <a:ea typeface="Calibri"/>
              <a:cs typeface="Calibri"/>
              <a:sym typeface="Calibri"/>
            </a:endParaRPr>
          </a:p>
        </p:txBody>
      </p:sp>
      <p:sp>
        <p:nvSpPr>
          <p:cNvPr id="313" name="Google Shape;313;p46"/>
          <p:cNvSpPr/>
          <p:nvPr/>
        </p:nvSpPr>
        <p:spPr>
          <a:xfrm rot="-5400000">
            <a:off x="383382" y="3237706"/>
            <a:ext cx="1706562"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System</a:t>
            </a:r>
            <a:endParaRPr/>
          </a:p>
        </p:txBody>
      </p:sp>
      <p:sp>
        <p:nvSpPr>
          <p:cNvPr id="314" name="Google Shape;314;p46"/>
          <p:cNvSpPr/>
          <p:nvPr/>
        </p:nvSpPr>
        <p:spPr>
          <a:xfrm rot="-5400000">
            <a:off x="1263650" y="2174876"/>
            <a:ext cx="1476375"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Aligned</a:t>
            </a:r>
            <a:endParaRPr b="1" baseline="30000" sz="3200">
              <a:solidFill>
                <a:srgbClr val="FFFFFF"/>
              </a:solidFill>
              <a:latin typeface="Calibri"/>
              <a:ea typeface="Calibri"/>
              <a:cs typeface="Calibri"/>
              <a:sym typeface="Calibri"/>
            </a:endParaRPr>
          </a:p>
        </p:txBody>
      </p:sp>
      <p:sp>
        <p:nvSpPr>
          <p:cNvPr id="315" name="Google Shape;315;p46"/>
          <p:cNvSpPr/>
          <p:nvPr/>
        </p:nvSpPr>
        <p:spPr>
          <a:xfrm rot="-5400000">
            <a:off x="849313" y="4352925"/>
            <a:ext cx="2286000" cy="58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Not Aligned</a:t>
            </a:r>
            <a:endParaRPr b="1" baseline="30000" sz="3200">
              <a:solidFill>
                <a:srgbClr val="FFFFFF"/>
              </a:solidFill>
              <a:latin typeface="Calibri"/>
              <a:ea typeface="Calibri"/>
              <a:cs typeface="Calibri"/>
              <a:sym typeface="Calibri"/>
            </a:endParaRPr>
          </a:p>
        </p:txBody>
      </p:sp>
      <p:sp>
        <p:nvSpPr>
          <p:cNvPr id="316" name="Google Shape;316;p46"/>
          <p:cNvSpPr txBox="1"/>
          <p:nvPr/>
        </p:nvSpPr>
        <p:spPr>
          <a:xfrm>
            <a:off x="5114925" y="1731963"/>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17" name="Google Shape;317;p46"/>
          <p:cNvSpPr txBox="1"/>
          <p:nvPr/>
        </p:nvSpPr>
        <p:spPr>
          <a:xfrm>
            <a:off x="5160963" y="4525963"/>
            <a:ext cx="1533525" cy="46196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No Chance</a:t>
            </a:r>
            <a:endParaRPr/>
          </a:p>
        </p:txBody>
      </p:sp>
      <p:sp>
        <p:nvSpPr>
          <p:cNvPr id="318" name="Google Shape;318;p46"/>
          <p:cNvSpPr/>
          <p:nvPr/>
        </p:nvSpPr>
        <p:spPr>
          <a:xfrm>
            <a:off x="2670175" y="762000"/>
            <a:ext cx="1628775" cy="58578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200">
                <a:solidFill>
                  <a:srgbClr val="FFFFFF"/>
                </a:solidFill>
                <a:latin typeface="Calibri"/>
                <a:ea typeface="Calibri"/>
                <a:cs typeface="Calibri"/>
                <a:sym typeface="Calibri"/>
              </a:rPr>
              <a:t>Effective</a:t>
            </a:r>
            <a:endParaRPr b="1" baseline="30000" sz="3200">
              <a:solidFill>
                <a:srgbClr val="FFFFFF"/>
              </a:solidFill>
              <a:latin typeface="Calibri"/>
              <a:ea typeface="Calibri"/>
              <a:cs typeface="Calibri"/>
              <a:sym typeface="Calibri"/>
            </a:endParaRPr>
          </a:p>
        </p:txBody>
      </p:sp>
      <p:sp>
        <p:nvSpPr>
          <p:cNvPr id="319" name="Google Shape;319;p46"/>
          <p:cNvSpPr txBox="1"/>
          <p:nvPr/>
        </p:nvSpPr>
        <p:spPr>
          <a:xfrm>
            <a:off x="2466975" y="1731963"/>
            <a:ext cx="2035175"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Maximum Benefit for Students</a:t>
            </a:r>
            <a:endParaRPr/>
          </a:p>
        </p:txBody>
      </p:sp>
      <p:sp>
        <p:nvSpPr>
          <p:cNvPr id="320" name="Google Shape;320;p46"/>
          <p:cNvSpPr txBox="1"/>
          <p:nvPr/>
        </p:nvSpPr>
        <p:spPr>
          <a:xfrm>
            <a:off x="2670175" y="4156075"/>
            <a:ext cx="1627188" cy="1200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Possibly Some Benefit</a:t>
            </a:r>
            <a:endParaRPr/>
          </a:p>
        </p:txBody>
      </p:sp>
      <p:sp>
        <p:nvSpPr>
          <p:cNvPr id="321" name="Google Shape;321;p46"/>
          <p:cNvSpPr txBox="1"/>
          <p:nvPr/>
        </p:nvSpPr>
        <p:spPr>
          <a:xfrm>
            <a:off x="2778125" y="111125"/>
            <a:ext cx="3730625" cy="7080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4000">
                <a:solidFill>
                  <a:srgbClr val="FFFFFF"/>
                </a:solidFill>
                <a:latin typeface="Calibri"/>
                <a:ea typeface="Calibri"/>
                <a:cs typeface="Calibri"/>
                <a:sym typeface="Calibri"/>
              </a:rPr>
              <a:t>Leader</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7"/>
          <p:cNvSpPr/>
          <p:nvPr/>
        </p:nvSpPr>
        <p:spPr>
          <a:xfrm>
            <a:off x="288568" y="2846664"/>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7"/>
          <p:cNvSpPr txBox="1"/>
          <p:nvPr>
            <p:ph type="title"/>
          </p:nvPr>
        </p:nvSpPr>
        <p:spPr>
          <a:xfrm>
            <a:off x="722313" y="2303463"/>
            <a:ext cx="7772400" cy="13620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Making Implementation Happen</a:t>
            </a:r>
            <a:endParaRPr/>
          </a:p>
        </p:txBody>
      </p:sp>
      <p:sp>
        <p:nvSpPr>
          <p:cNvPr id="329" name="Google Shape;329;p47"/>
          <p:cNvSpPr txBox="1"/>
          <p:nvPr>
            <p:ph idx="1" type="body"/>
          </p:nvPr>
        </p:nvSpPr>
        <p:spPr>
          <a:xfrm>
            <a:off x="722313" y="2906713"/>
            <a:ext cx="7772400" cy="631825"/>
          </a:xfrm>
          <a:prstGeom prst="rect">
            <a:avLst/>
          </a:prstGeom>
          <a:noFill/>
          <a:ln>
            <a:noFill/>
          </a:ln>
        </p:spPr>
        <p:txBody>
          <a:bodyPr anchorCtr="0" anchor="b"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Influencing Saying and Doing</a:t>
            </a:r>
            <a:endParaRPr b="0" i="0" sz="2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Making Implementation Happen</a:t>
            </a:r>
            <a:endParaRPr/>
          </a:p>
        </p:txBody>
      </p:sp>
      <p:sp>
        <p:nvSpPr>
          <p:cNvPr id="335" name="Google Shape;335;p4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Implementation does not happen without explicit efforts to make it happen.</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is critical.</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What do leaders do to facilitate implementation?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9"/>
          <p:cNvSpPr/>
          <p:nvPr/>
        </p:nvSpPr>
        <p:spPr>
          <a:xfrm>
            <a:off x="131372" y="2846665"/>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Establishing Motivation</a:t>
            </a:r>
            <a:endParaRPr/>
          </a:p>
        </p:txBody>
      </p:sp>
      <p:sp>
        <p:nvSpPr>
          <p:cNvPr id="343" name="Google Shape;343;p4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Inspirational/Aspirational speakers- calls to action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Appeals to values</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JFK </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MLK, Jr.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Nelson Mandella</a:t>
            </a:r>
            <a:endParaRPr b="0" i="0" sz="24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Geoffrey Canada-Harlem Children’s Zone- “whatever it takes”</a:t>
            </a:r>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0" lvl="1" marL="457200" marR="0" rtl="0" algn="l">
              <a:spcBef>
                <a:spcPts val="480"/>
              </a:spcBef>
              <a:spcAft>
                <a:spcPts val="0"/>
              </a:spcAft>
              <a:buClr>
                <a:schemeClr val="lt1"/>
              </a:buClr>
              <a:buFont typeface="Noto Sans Symbols"/>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0"/>
          <p:cNvSpPr/>
          <p:nvPr/>
        </p:nvSpPr>
        <p:spPr>
          <a:xfrm>
            <a:off x="131372" y="547436"/>
            <a:ext cx="3000000" cy="30000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Establishing Motivation</a:t>
            </a:r>
            <a:endParaRPr/>
          </a:p>
        </p:txBody>
      </p:sp>
      <p:sp>
        <p:nvSpPr>
          <p:cNvPr id="351" name="Google Shape;351;p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teams- Distributed Leadership</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 Responsibility for solution is shared.</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 Allows participants to “own” the problem/solution.</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Effective for getting agreement that a problem exists and framing solutions.</a:t>
            </a:r>
            <a:endParaRPr/>
          </a:p>
          <a:p>
            <a:pPr indent="-228600" lvl="2" marL="1143000" marR="0" rtl="0" algn="l">
              <a:spcBef>
                <a:spcPts val="400"/>
              </a:spcBef>
              <a:spcAft>
                <a:spcPts val="0"/>
              </a:spcAft>
              <a:buClr>
                <a:schemeClr val="lt1"/>
              </a:buClr>
              <a:buSzPts val="2000"/>
              <a:buFont typeface="Noto Sans Symbols"/>
              <a:buChar char="✓"/>
            </a:pPr>
            <a:r>
              <a:rPr b="0" i="0" lang="en-US" sz="2000" u="none" cap="none" strike="noStrike">
                <a:solidFill>
                  <a:schemeClr val="lt1"/>
                </a:solidFill>
                <a:latin typeface="Calibri"/>
                <a:ea typeface="Calibri"/>
                <a:cs typeface="Calibri"/>
                <a:sym typeface="Calibri"/>
              </a:rPr>
              <a:t> If members of the team are credible then can function as local champions for solutions with peers.</a:t>
            </a:r>
            <a:endParaRPr/>
          </a:p>
          <a:p>
            <a:pPr indent="-228600" lvl="3" marL="1600200" marR="0" rtl="0" algn="l">
              <a:spcBef>
                <a:spcPts val="40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Requires that someone ensures that team remains solution focused.</a:t>
            </a:r>
            <a:endParaRPr/>
          </a:p>
          <a:p>
            <a:pPr indent="-228600" lvl="3" marL="1600200" marR="0" rtl="0" algn="l">
              <a:spcBef>
                <a:spcPts val="400"/>
              </a:spcBef>
              <a:spcAft>
                <a:spcPts val="0"/>
              </a:spcAft>
              <a:buClr>
                <a:schemeClr val="lt1"/>
              </a:buClr>
              <a:buSzPts val="2000"/>
              <a:buFont typeface="Arial"/>
              <a:buChar char="–"/>
            </a:pPr>
            <a:r>
              <a:rPr b="0" i="0" lang="en-US" sz="2000" u="none" cap="none" strike="noStrike">
                <a:solidFill>
                  <a:schemeClr val="lt1"/>
                </a:solidFill>
                <a:latin typeface="Calibri"/>
                <a:ea typeface="Calibri"/>
                <a:cs typeface="Calibri"/>
                <a:sym typeface="Calibri"/>
              </a:rPr>
              <a:t>May reduce resistance.</a:t>
            </a:r>
            <a:endParaRPr/>
          </a:p>
          <a:p>
            <a:pPr indent="0" lvl="3" marL="1371600" marR="0" rtl="0" algn="l">
              <a:spcBef>
                <a:spcPts val="400"/>
              </a:spcBef>
              <a:spcAft>
                <a:spcPts val="0"/>
              </a:spcAft>
              <a:buClr>
                <a:schemeClr val="lt1"/>
              </a:buClr>
              <a:buFont typeface="Arial"/>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Specify Classes of Behavior </a:t>
            </a:r>
            <a:endParaRPr/>
          </a:p>
        </p:txBody>
      </p:sp>
      <p:sp>
        <p:nvSpPr>
          <p:cNvPr id="357" name="Google Shape;357;p51"/>
          <p:cNvSpPr txBox="1"/>
          <p:nvPr>
            <p:ph idx="1" type="body"/>
          </p:nvPr>
        </p:nvSpPr>
        <p:spPr>
          <a:xfrm>
            <a:off x="457200" y="1417638"/>
            <a:ext cx="8229600" cy="5308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chemeClr val="lt1"/>
              </a:buClr>
              <a:buSzPts val="2557"/>
              <a:buFont typeface="Arial"/>
              <a:buChar char="•"/>
            </a:pPr>
            <a:r>
              <a:rPr b="0" i="0" lang="en-US" sz="2558" u="none" cap="none" strike="noStrike">
                <a:solidFill>
                  <a:schemeClr val="lt1"/>
                </a:solidFill>
                <a:latin typeface="Calibri"/>
                <a:ea typeface="Calibri"/>
                <a:cs typeface="Calibri"/>
                <a:sym typeface="Calibri"/>
              </a:rPr>
              <a:t>Following is difficult if followers don’t know what to do.</a:t>
            </a:r>
            <a:endParaRPr/>
          </a:p>
          <a:p>
            <a:pPr indent="-342900" lvl="0" marL="342900" marR="0" rtl="0" algn="l">
              <a:lnSpc>
                <a:spcPct val="80000"/>
              </a:lnSpc>
              <a:spcBef>
                <a:spcPts val="511"/>
              </a:spcBef>
              <a:spcAft>
                <a:spcPts val="0"/>
              </a:spcAft>
              <a:buClr>
                <a:schemeClr val="lt1"/>
              </a:buClr>
              <a:buSzPts val="2557"/>
              <a:buFont typeface="Arial"/>
              <a:buChar char="•"/>
            </a:pPr>
            <a:r>
              <a:rPr b="0" i="0" lang="en-US" sz="2558" u="none" cap="none" strike="noStrike">
                <a:solidFill>
                  <a:schemeClr val="lt1"/>
                </a:solidFill>
                <a:latin typeface="Calibri"/>
                <a:ea typeface="Calibri"/>
                <a:cs typeface="Calibri"/>
                <a:sym typeface="Calibri"/>
              </a:rPr>
              <a:t>These are functional classes of behavior rather than topographical classes.</a:t>
            </a:r>
            <a:endParaRPr/>
          </a:p>
          <a:p>
            <a:pPr indent="-285750" lvl="1" marL="742950" marR="0" rtl="0" algn="l">
              <a:lnSpc>
                <a:spcPct val="80000"/>
              </a:lnSpc>
              <a:spcBef>
                <a:spcPts val="434"/>
              </a:spcBef>
              <a:spcAft>
                <a:spcPts val="0"/>
              </a:spcAft>
              <a:buClr>
                <a:schemeClr val="lt1"/>
              </a:buClr>
              <a:buSzPts val="2170"/>
              <a:buFont typeface="Noto Sans Symbols"/>
              <a:buChar char="➢"/>
            </a:pPr>
            <a:r>
              <a:rPr b="0" i="0" lang="en-US" sz="2170" u="none" cap="none" strike="noStrike">
                <a:solidFill>
                  <a:schemeClr val="lt1"/>
                </a:solidFill>
                <a:latin typeface="Calibri"/>
                <a:ea typeface="Calibri"/>
                <a:cs typeface="Calibri"/>
                <a:sym typeface="Calibri"/>
              </a:rPr>
              <a:t>Overly prescribing form narrows the range so that in many instances there is no “appropriate” response.</a:t>
            </a:r>
            <a:endParaRPr/>
          </a:p>
          <a:p>
            <a:pPr indent="-228600" lvl="2" marL="1143000" marR="0" rtl="0" algn="l">
              <a:lnSpc>
                <a:spcPct val="80000"/>
              </a:lnSpc>
              <a:spcBef>
                <a:spcPts val="372"/>
              </a:spcBef>
              <a:spcAft>
                <a:spcPts val="0"/>
              </a:spcAft>
              <a:buClr>
                <a:schemeClr val="lt1"/>
              </a:buClr>
              <a:buSzPts val="1860"/>
              <a:buFont typeface="Noto Sans Symbols"/>
              <a:buChar char="✓"/>
            </a:pPr>
            <a:r>
              <a:rPr b="0" i="0" lang="en-US" sz="1860" u="none" cap="none" strike="noStrike">
                <a:solidFill>
                  <a:schemeClr val="lt1"/>
                </a:solidFill>
                <a:latin typeface="Calibri"/>
                <a:ea typeface="Calibri"/>
                <a:cs typeface="Calibri"/>
                <a:sym typeface="Calibri"/>
              </a:rPr>
              <a:t>The form of the behavior is not as important as the function.</a:t>
            </a:r>
            <a:endParaRPr/>
          </a:p>
          <a:p>
            <a:pPr indent="-228600" lvl="3" marL="1600200" marR="0" rtl="0" algn="l">
              <a:lnSpc>
                <a:spcPct val="80000"/>
              </a:lnSpc>
              <a:spcBef>
                <a:spcPts val="372"/>
              </a:spcBef>
              <a:spcAft>
                <a:spcPts val="0"/>
              </a:spcAft>
              <a:buClr>
                <a:schemeClr val="lt1"/>
              </a:buClr>
              <a:buSzPts val="1860"/>
              <a:buFont typeface="Arial"/>
              <a:buChar char="–"/>
            </a:pPr>
            <a:r>
              <a:rPr b="0" i="0" lang="en-US" sz="1860" u="none" cap="none" strike="noStrike">
                <a:solidFill>
                  <a:schemeClr val="lt1"/>
                </a:solidFill>
                <a:latin typeface="Calibri"/>
                <a:ea typeface="Calibri"/>
                <a:cs typeface="Calibri"/>
                <a:sym typeface="Calibri"/>
              </a:rPr>
              <a:t>Catch ’em being good.</a:t>
            </a:r>
            <a:endParaRPr/>
          </a:p>
          <a:p>
            <a:pPr indent="-285750" lvl="1" marL="742950" marR="0" rtl="0" algn="l">
              <a:lnSpc>
                <a:spcPct val="80000"/>
              </a:lnSpc>
              <a:spcBef>
                <a:spcPts val="434"/>
              </a:spcBef>
              <a:spcAft>
                <a:spcPts val="0"/>
              </a:spcAft>
              <a:buClr>
                <a:schemeClr val="lt1"/>
              </a:buClr>
              <a:buSzPts val="2170"/>
              <a:buFont typeface="Noto Sans Symbols"/>
              <a:buChar char="➢"/>
            </a:pPr>
            <a:r>
              <a:rPr b="0" i="0" lang="en-US" sz="2170" u="none" cap="none" strike="noStrike">
                <a:solidFill>
                  <a:schemeClr val="lt1"/>
                </a:solidFill>
                <a:latin typeface="Calibri"/>
                <a:ea typeface="Calibri"/>
                <a:cs typeface="Calibri"/>
                <a:sym typeface="Calibri"/>
              </a:rPr>
              <a:t>SWPBS is a good model for establishing broad classes of behavior:</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1550" u="none" cap="none" strike="noStrike">
                <a:solidFill>
                  <a:schemeClr val="lt1"/>
                </a:solidFill>
                <a:latin typeface="Calibri"/>
                <a:ea typeface="Calibri"/>
                <a:cs typeface="Calibri"/>
                <a:sym typeface="Calibri"/>
              </a:rPr>
              <a:t> </a:t>
            </a:r>
            <a:r>
              <a:rPr b="0" i="0" lang="en-US" sz="2015" u="none" cap="none" strike="noStrike">
                <a:solidFill>
                  <a:schemeClr val="lt1"/>
                </a:solidFill>
                <a:latin typeface="Calibri"/>
                <a:ea typeface="Calibri"/>
                <a:cs typeface="Calibri"/>
                <a:sym typeface="Calibri"/>
              </a:rPr>
              <a:t>Be Safe</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2015" u="none" cap="none" strike="noStrike">
                <a:solidFill>
                  <a:schemeClr val="lt1"/>
                </a:solidFill>
                <a:latin typeface="Calibri"/>
                <a:ea typeface="Calibri"/>
                <a:cs typeface="Calibri"/>
                <a:sym typeface="Calibri"/>
              </a:rPr>
              <a:t> Be Respectful</a:t>
            </a:r>
            <a:endParaRPr/>
          </a:p>
          <a:p>
            <a:pPr indent="-228600" lvl="2" marL="1143000" marR="0" rtl="0" algn="l">
              <a:lnSpc>
                <a:spcPct val="80000"/>
              </a:lnSpc>
              <a:spcBef>
                <a:spcPts val="403"/>
              </a:spcBef>
              <a:spcAft>
                <a:spcPts val="0"/>
              </a:spcAft>
              <a:buClr>
                <a:schemeClr val="lt1"/>
              </a:buClr>
              <a:buSzPts val="2015"/>
              <a:buFont typeface="Noto Sans Symbols"/>
              <a:buChar char="✓"/>
            </a:pPr>
            <a:r>
              <a:rPr b="0" i="0" lang="en-US" sz="2015" u="none" cap="none" strike="noStrike">
                <a:solidFill>
                  <a:schemeClr val="lt1"/>
                </a:solidFill>
                <a:latin typeface="Calibri"/>
                <a:ea typeface="Calibri"/>
                <a:cs typeface="Calibri"/>
                <a:sym typeface="Calibri"/>
              </a:rPr>
              <a:t> Be Responsible</a:t>
            </a:r>
            <a:endParaRPr/>
          </a:p>
          <a:p>
            <a:pPr indent="0" lvl="2" marL="914400" marR="0" rtl="0" algn="l">
              <a:lnSpc>
                <a:spcPct val="80000"/>
              </a:lnSpc>
              <a:spcBef>
                <a:spcPts val="310"/>
              </a:spcBef>
              <a:spcAft>
                <a:spcPts val="0"/>
              </a:spcAft>
              <a:buClr>
                <a:schemeClr val="lt1"/>
              </a:buClr>
              <a:buFont typeface="Noto Sans Symbols"/>
              <a:buNone/>
            </a:pPr>
            <a:r>
              <a:t/>
            </a:r>
            <a:endParaRPr b="0" i="0" sz="1550" u="none" cap="none" strike="noStrike">
              <a:solidFill>
                <a:schemeClr val="lt1"/>
              </a:solidFill>
              <a:latin typeface="Calibri"/>
              <a:ea typeface="Calibri"/>
              <a:cs typeface="Calibri"/>
              <a:sym typeface="Calibri"/>
            </a:endParaRPr>
          </a:p>
          <a:p>
            <a:pPr indent="-205105" lvl="0" marL="342900" marR="0" rtl="0" algn="l">
              <a:lnSpc>
                <a:spcPct val="80000"/>
              </a:lnSpc>
              <a:spcBef>
                <a:spcPts val="434"/>
              </a:spcBef>
              <a:spcAft>
                <a:spcPts val="0"/>
              </a:spcAft>
              <a:buClr>
                <a:schemeClr val="lt1"/>
              </a:buClr>
              <a:buSzPts val="2170"/>
              <a:buFont typeface="Arial"/>
              <a:buNone/>
            </a:pPr>
            <a:r>
              <a:t/>
            </a:r>
            <a:endParaRPr b="0" i="0" sz="2170" u="none" cap="none" strike="noStrike">
              <a:solidFill>
                <a:schemeClr val="lt1"/>
              </a:solidFill>
              <a:latin typeface="Calibri"/>
              <a:ea typeface="Calibri"/>
              <a:cs typeface="Calibri"/>
              <a:sym typeface="Calibri"/>
            </a:endParaRPr>
          </a:p>
          <a:p>
            <a:pPr indent="0" lvl="0" marL="0" marR="0" rtl="0" algn="l">
              <a:lnSpc>
                <a:spcPct val="80000"/>
              </a:lnSpc>
              <a:spcBef>
                <a:spcPts val="434"/>
              </a:spcBef>
              <a:spcAft>
                <a:spcPts val="0"/>
              </a:spcAft>
              <a:buClr>
                <a:schemeClr val="lt1"/>
              </a:buClr>
              <a:buFont typeface="Arial"/>
              <a:buNone/>
            </a:pPr>
            <a:r>
              <a:rPr b="0" i="0" lang="en-US" sz="2170" u="none" cap="none" strike="noStrike">
                <a:solidFill>
                  <a:schemeClr val="lt1"/>
                </a:solidFill>
                <a:latin typeface="Calibri"/>
                <a:ea typeface="Calibri"/>
                <a:cs typeface="Calibri"/>
                <a:sym typeface="Calibri"/>
              </a:rPr>
              <a:t> </a:t>
            </a:r>
            <a:endParaRPr b="0" i="0" sz="2170" u="none" cap="none" strike="noStrik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Create Context for Following</a:t>
            </a:r>
            <a:endParaRPr/>
          </a:p>
        </p:txBody>
      </p:sp>
      <p:sp>
        <p:nvSpPr>
          <p:cNvPr id="363" name="Google Shape;363;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Clear vision and goals.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Adequate training and coaching.</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Necessary resources available.</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Establish Stimuli for Following</a:t>
            </a:r>
            <a:endParaRPr/>
          </a:p>
        </p:txBody>
      </p:sp>
      <p:sp>
        <p:nvSpPr>
          <p:cNvPr id="369" name="Google Shape;369;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Set the occasion for when following is to occur.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Coaching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Checklists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Job Aids</a:t>
            </a:r>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Say/Do Correspondence</a:t>
            </a:r>
            <a:endParaRPr/>
          </a:p>
        </p:txBody>
      </p:sp>
      <p:sp>
        <p:nvSpPr>
          <p:cNvPr id="176" name="Google Shape;176;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Reinforcing participants for doing as they said they would do.</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Keeping commitment</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Saying does not necessarily predict doing.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Monitor and Reinforce Following	</a:t>
            </a:r>
            <a:endParaRPr/>
          </a:p>
        </p:txBody>
      </p:sp>
      <p:sp>
        <p:nvSpPr>
          <p:cNvPr id="375" name="Google Shape;375;p5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Performance feedback systems.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“Management by walking around.”</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Allows for immediate reinforcement of following.</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Performance Feedback	</a:t>
            </a:r>
            <a:endParaRPr/>
          </a:p>
        </p:txBody>
      </p:sp>
      <p:sp>
        <p:nvSpPr>
          <p:cNvPr id="381" name="Google Shape;381;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Links the present to the future.</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Clarifies how performance today is affecting future outcomes.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56"/>
          <p:cNvPicPr preferRelativeResize="0"/>
          <p:nvPr/>
        </p:nvPicPr>
        <p:blipFill rotWithShape="1">
          <a:blip r:embed="rId3">
            <a:alphaModFix/>
          </a:blip>
          <a:srcRect b="0" l="0" r="0" t="0"/>
          <a:stretch/>
        </p:blipFill>
        <p:spPr>
          <a:xfrm>
            <a:off x="42863" y="0"/>
            <a:ext cx="6350000" cy="6858000"/>
          </a:xfrm>
          <a:prstGeom prst="rect">
            <a:avLst/>
          </a:prstGeom>
          <a:noFill/>
          <a:ln>
            <a:noFill/>
          </a:ln>
        </p:spPr>
      </p:pic>
      <p:sp>
        <p:nvSpPr>
          <p:cNvPr id="387" name="Google Shape;387;p56"/>
          <p:cNvSpPr txBox="1"/>
          <p:nvPr/>
        </p:nvSpPr>
        <p:spPr>
          <a:xfrm>
            <a:off x="6454775" y="6438900"/>
            <a:ext cx="2598738"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FFFFFF"/>
                </a:solidFill>
                <a:latin typeface="Calibri"/>
                <a:ea typeface="Calibri"/>
                <a:cs typeface="Calibri"/>
                <a:sym typeface="Calibri"/>
              </a:rPr>
              <a:t>Mortenson &amp; Witt, 1998</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57"/>
          <p:cNvPicPr preferRelativeResize="0"/>
          <p:nvPr/>
        </p:nvPicPr>
        <p:blipFill rotWithShape="1">
          <a:blip r:embed="rId3">
            <a:alphaModFix/>
          </a:blip>
          <a:srcRect b="0" l="0" r="0" t="0"/>
          <a:stretch/>
        </p:blipFill>
        <p:spPr>
          <a:xfrm>
            <a:off x="0" y="0"/>
            <a:ext cx="5926138" cy="6858000"/>
          </a:xfrm>
          <a:prstGeom prst="rect">
            <a:avLst/>
          </a:prstGeom>
          <a:noFill/>
          <a:ln>
            <a:noFill/>
          </a:ln>
        </p:spPr>
      </p:pic>
      <p:sp>
        <p:nvSpPr>
          <p:cNvPr id="393" name="Google Shape;393;p57"/>
          <p:cNvSpPr txBox="1"/>
          <p:nvPr/>
        </p:nvSpPr>
        <p:spPr>
          <a:xfrm>
            <a:off x="6138863" y="6234113"/>
            <a:ext cx="30305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 Burns, Peters, &amp; Noell,  2008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8"/>
          <p:cNvSpPr txBox="1"/>
          <p:nvPr>
            <p:ph type="title"/>
          </p:nvPr>
        </p:nvSpPr>
        <p:spPr>
          <a:xfrm>
            <a:off x="457200" y="16033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for Education Reform</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t>
            </a:r>
            <a:endParaRPr/>
          </a:p>
        </p:txBody>
      </p:sp>
      <p:sp>
        <p:nvSpPr>
          <p:cNvPr id="404" name="Google Shape;404;p5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Systems are not things.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Systems= interrelationships between individuals, policies, and practices.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Leadership required to bring into alignment.</a:t>
            </a:r>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10" name="Google Shape;410;p60"/>
          <p:cNvSpPr txBox="1"/>
          <p:nvPr>
            <p:ph idx="1" type="body"/>
          </p:nvPr>
        </p:nvSpPr>
        <p:spPr>
          <a:xfrm>
            <a:off x="457200" y="1600200"/>
            <a:ext cx="8229600" cy="5080000"/>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CCSOO: “Don’t tell us what to do but make us do it.”</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Provide broad goals/outcomes and what must be in place.  Let states and districts figure out the details.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Details must meet technical requirements.</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This logic can be applied across all levels of the system.</a:t>
            </a:r>
            <a:endParaRPr/>
          </a:p>
          <a:p>
            <a:pPr indent="-101600" lvl="2" marL="1143000" marR="0" rtl="0" algn="l">
              <a:spcBef>
                <a:spcPts val="400"/>
              </a:spcBef>
              <a:spcAft>
                <a:spcPts val="0"/>
              </a:spcAft>
              <a:buClr>
                <a:schemeClr val="lt1"/>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101600" lvl="2" marL="1143000" marR="0" rtl="0" algn="l">
              <a:spcBef>
                <a:spcPts val="400"/>
              </a:spcBef>
              <a:spcAft>
                <a:spcPts val="0"/>
              </a:spcAft>
              <a:buClr>
                <a:schemeClr val="lt1"/>
              </a:buClr>
              <a:buSzPts val="2000"/>
              <a:buFont typeface="Noto Sans Symbols"/>
              <a:buNone/>
            </a:pPr>
            <a:r>
              <a:t/>
            </a:r>
            <a:endParaRPr b="0" i="0" sz="2000" u="none" cap="none" strike="noStrike">
              <a:solidFill>
                <a:schemeClr val="lt1"/>
              </a:solidFill>
              <a:latin typeface="Calibri"/>
              <a:ea typeface="Calibri"/>
              <a:cs typeface="Calibri"/>
              <a:sym typeface="Calibri"/>
            </a:endParaRPr>
          </a:p>
          <a:p>
            <a:pPr indent="0" lvl="2" marL="914400" marR="0" rtl="0" algn="l">
              <a:spcBef>
                <a:spcPts val="400"/>
              </a:spcBef>
              <a:spcAft>
                <a:spcPts val="0"/>
              </a:spcAft>
              <a:buClr>
                <a:schemeClr val="lt1"/>
              </a:buClr>
              <a:buFont typeface="Noto Sans Symbols"/>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16" name="Google Shape;416;p6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Alignment requires a top-down/bottom-up approach.</a:t>
            </a:r>
            <a:endParaRPr b="0" i="0" sz="2800" u="none" cap="none" strike="noStrike">
              <a:solidFill>
                <a:schemeClr val="lt1"/>
              </a:solidFill>
              <a:latin typeface="Calibri"/>
              <a:ea typeface="Calibri"/>
              <a:cs typeface="Calibri"/>
              <a:sym typeface="Calibri"/>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Leaving any level out of discussion, planning, and implementation increases probability that support and implementation will not happen.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Higher levels must be responsive to concerns/needs of those at lower levels of the system.</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Lower levels must “buy in” to the vision and goals of the higher levels.</a:t>
            </a:r>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a:p>
            <a:pPr indent="-133350" lvl="1" marL="742950" marR="0" rtl="0" algn="l">
              <a:spcBef>
                <a:spcPts val="480"/>
              </a:spcBef>
              <a:spcAft>
                <a:spcPts val="0"/>
              </a:spcAft>
              <a:buClr>
                <a:schemeClr val="lt1"/>
              </a:buClr>
              <a:buSzPts val="2400"/>
              <a:buFont typeface="Noto Sans Symbols"/>
              <a:buNone/>
            </a:pPr>
            <a:r>
              <a:t/>
            </a:r>
            <a:endParaRPr b="0" i="0" sz="24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Implications: Aligning the System</a:t>
            </a:r>
            <a:endParaRPr/>
          </a:p>
        </p:txBody>
      </p:sp>
      <p:sp>
        <p:nvSpPr>
          <p:cNvPr id="422" name="Google Shape;422;p62"/>
          <p:cNvSpPr txBox="1"/>
          <p:nvPr>
            <p:ph idx="1" type="body"/>
          </p:nvPr>
        </p:nvSpPr>
        <p:spPr>
          <a:xfrm>
            <a:off x="0" y="1600200"/>
            <a:ext cx="91440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In most states, Chief Operating Officer is elected or appointed by governor.</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Political position.</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If elected, may not share the governor’s vision. </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Historically, SEAs have focused on compliance function rather than leading.</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This will require SEAs to reorganize themselves to change function from compliance to support/partnership.</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Aligning the System</a:t>
            </a:r>
            <a:endParaRPr/>
          </a:p>
        </p:txBody>
      </p:sp>
      <p:sp>
        <p:nvSpPr>
          <p:cNvPr id="428" name="Google Shape;428;p6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“Politicians and policymakers need to create the conditions for others around them to succeed.”</a:t>
            </a:r>
            <a:endParaRPr/>
          </a:p>
          <a:p>
            <a:pPr indent="0" lvl="0" marL="0" marR="0" rtl="0" algn="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0" lvl="0" marL="0" marR="0" rtl="0" algn="r">
              <a:spcBef>
                <a:spcPts val="40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Barber &amp; Fullan, 2005</a:t>
            </a:r>
            <a:endParaRPr/>
          </a:p>
          <a:p>
            <a:pPr indent="0" lvl="0" marL="0" marR="0" rtl="0" algn="r">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8"/>
          <p:cNvPicPr preferRelativeResize="0"/>
          <p:nvPr/>
        </p:nvPicPr>
        <p:blipFill rotWithShape="1">
          <a:blip r:embed="rId3">
            <a:alphaModFix/>
          </a:blip>
          <a:srcRect b="0" l="0" r="0" t="0"/>
          <a:stretch/>
        </p:blipFill>
        <p:spPr>
          <a:xfrm>
            <a:off x="0" y="863600"/>
            <a:ext cx="9144000" cy="4513263"/>
          </a:xfrm>
          <a:prstGeom prst="rect">
            <a:avLst/>
          </a:prstGeom>
          <a:noFill/>
          <a:ln>
            <a:noFill/>
          </a:ln>
        </p:spPr>
      </p:pic>
      <p:sp>
        <p:nvSpPr>
          <p:cNvPr id="182" name="Google Shape;182;p28"/>
          <p:cNvSpPr/>
          <p:nvPr/>
        </p:nvSpPr>
        <p:spPr>
          <a:xfrm>
            <a:off x="177800" y="5586413"/>
            <a:ext cx="66802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lt1"/>
                </a:solidFill>
                <a:latin typeface="Calibri"/>
                <a:ea typeface="Calibri"/>
                <a:cs typeface="Calibri"/>
                <a:sym typeface="Calibri"/>
              </a:rPr>
              <a:t>Baer, Blount, Detrich, &amp; Stokes, (1987)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Leadership Summarized</a:t>
            </a:r>
            <a:endParaRPr/>
          </a:p>
        </p:txBody>
      </p:sp>
      <p:sp>
        <p:nvSpPr>
          <p:cNvPr id="434" name="Google Shape;434;p6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“To lead people, walk beside them ... As for the best leaders, the people do not notice their existence. The next best, the people honor and praise. The next, the people fear; and the next, the people hate ... When the best leader's work is done the people say, 'We did it ourselves!'”</a:t>
            </a: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t/>
            </a: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Lao Tzu</a:t>
            </a:r>
            <a:endParaRPr/>
          </a:p>
          <a:p>
            <a:pPr indent="177800" lvl="0" marL="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5"/>
          <p:cNvSpPr txBox="1"/>
          <p:nvPr>
            <p:ph type="title"/>
          </p:nvPr>
        </p:nvSpPr>
        <p:spPr>
          <a:xfrm>
            <a:off x="457200" y="1654175"/>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9"/>
          <p:cNvSpPr txBox="1"/>
          <p:nvPr>
            <p:ph type="title"/>
          </p:nvPr>
        </p:nvSpPr>
        <p:spPr>
          <a:xfrm>
            <a:off x="457200" y="1816100"/>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Implementation Science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br>
              <a:rPr b="0" i="0" lang="en-US" sz="2800" u="none" cap="none" strike="noStrike">
                <a:solidFill>
                  <a:schemeClr val="lt1"/>
                </a:solidFill>
                <a:latin typeface="Calibri"/>
                <a:ea typeface="Calibri"/>
                <a:cs typeface="Calibri"/>
                <a:sym typeface="Calibri"/>
              </a:rPr>
            </a:br>
            <a:endParaRPr b="0" i="0" sz="2800" u="none" cap="none" strike="noStrike">
              <a:solidFill>
                <a:schemeClr val="lt1"/>
              </a:solidFill>
              <a:latin typeface="Calibri"/>
              <a:ea typeface="Calibri"/>
              <a:cs typeface="Calibri"/>
              <a:sym typeface="Calibri"/>
            </a:endParaRPr>
          </a:p>
        </p:txBody>
      </p:sp>
      <p:sp>
        <p:nvSpPr>
          <p:cNvPr id="193" name="Google Shape;193;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After all is said and done, </a:t>
            </a:r>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 lot more will be said than done.</a:t>
            </a:r>
            <a:endParaRPr/>
          </a:p>
          <a:p>
            <a:pPr indent="0" lvl="0" marL="0" marR="0" rtl="0" algn="r">
              <a:spcBef>
                <a:spcPts val="56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Author unknown </a:t>
            </a:r>
            <a:br>
              <a:rPr b="0" i="0" lang="en-US" sz="2800" u="none" cap="none" strike="noStrike">
                <a:solidFill>
                  <a:schemeClr val="lt1"/>
                </a:solidFill>
                <a:latin typeface="Calibri"/>
                <a:ea typeface="Calibri"/>
                <a:cs typeface="Calibri"/>
                <a:sym typeface="Calibri"/>
              </a:rPr>
            </a:br>
            <a:endParaRPr b="0" i="0" sz="2800" u="none" cap="none" strike="noStrike">
              <a:solidFill>
                <a:schemeClr val="lt1"/>
              </a:solidFill>
              <a:latin typeface="Calibri"/>
              <a:ea typeface="Calibri"/>
              <a:cs typeface="Calibri"/>
              <a:sym typeface="Calibri"/>
            </a:endParaRPr>
          </a:p>
          <a:p>
            <a:pPr indent="0" lvl="0" marL="0" marR="0" rtl="0" algn="l">
              <a:spcBef>
                <a:spcPts val="56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Well done is better than well said.</a:t>
            </a:r>
            <a:endParaRPr/>
          </a:p>
          <a:p>
            <a:pPr indent="0" lvl="0" marL="0" marR="0" rtl="0" algn="r">
              <a:spcBef>
                <a:spcPts val="400"/>
              </a:spcBef>
              <a:spcAft>
                <a:spcPts val="0"/>
              </a:spcAft>
              <a:buClr>
                <a:schemeClr val="lt1"/>
              </a:buClr>
              <a:buFont typeface="Arial"/>
              <a:buNone/>
            </a:pPr>
            <a:r>
              <a:rPr b="0" i="0" lang="en-US" sz="2000" u="none" cap="none" strike="noStrike">
                <a:solidFill>
                  <a:schemeClr val="lt1"/>
                </a:solidFill>
                <a:latin typeface="Calibri"/>
                <a:ea typeface="Calibri"/>
                <a:cs typeface="Calibri"/>
                <a:sym typeface="Calibri"/>
              </a:rPr>
              <a:t>Benjamin Franklin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3">
                                            <p:txEl>
                                              <p:pRg end="0" st="0"/>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1" st="1"/>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2" st="2"/>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3" st="3"/>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Implementation Science</a:t>
            </a:r>
            <a:endParaRPr/>
          </a:p>
        </p:txBody>
      </p:sp>
      <p:sp>
        <p:nvSpPr>
          <p:cNvPr id="199" name="Google Shape;199;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The primary function of implementation science = getting initiatives implemented with integrity.</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“Students don’t benefit from interventions they don’t experience.”  </a:t>
            </a:r>
            <a:r>
              <a:rPr b="0" i="0" lang="en-US" sz="2000" u="none" cap="none" strike="noStrike">
                <a:solidFill>
                  <a:schemeClr val="lt1"/>
                </a:solidFill>
                <a:latin typeface="Calibri"/>
                <a:ea typeface="Calibri"/>
                <a:cs typeface="Calibri"/>
                <a:sym typeface="Calibri"/>
              </a:rPr>
              <a:t>Dean Fixsen</a:t>
            </a:r>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Two challenges:</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Getting individuals to commit to implementing (saying).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Getting individuals to actually implement (doing).</a:t>
            </a:r>
            <a:endParaRPr/>
          </a:p>
          <a:p>
            <a:pPr indent="-285750" lvl="1" marL="742950" marR="0" rtl="0" algn="l">
              <a:spcBef>
                <a:spcPts val="480"/>
              </a:spcBef>
              <a:spcAft>
                <a:spcPts val="0"/>
              </a:spcAft>
              <a:buClr>
                <a:schemeClr val="lt1"/>
              </a:buClr>
              <a:buSzPts val="2400"/>
              <a:buFont typeface="Noto Sans Symbols"/>
              <a:buChar char="➢"/>
            </a:pPr>
            <a:r>
              <a:rPr b="0" i="0" lang="en-US" sz="2400" u="none" cap="none" strike="noStrike">
                <a:solidFill>
                  <a:schemeClr val="lt1"/>
                </a:solidFill>
                <a:latin typeface="Calibri"/>
                <a:ea typeface="Calibri"/>
                <a:cs typeface="Calibri"/>
                <a:sym typeface="Calibri"/>
              </a:rPr>
              <a:t>Both require leadership.</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Function of Educational Institutions	</a:t>
            </a:r>
            <a:endParaRPr/>
          </a:p>
        </p:txBody>
      </p:sp>
      <p:sp>
        <p:nvSpPr>
          <p:cNvPr id="205" name="Google Shape;205;p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Font typeface="Arial"/>
              <a:buNone/>
            </a:pPr>
            <a:r>
              <a:rPr b="0" i="0" lang="en-US" sz="2800" u="none" cap="none" strike="noStrike">
                <a:solidFill>
                  <a:schemeClr val="lt1"/>
                </a:solidFill>
                <a:latin typeface="Calibri"/>
                <a:ea typeface="Calibri"/>
                <a:cs typeface="Calibri"/>
                <a:sym typeface="Calibri"/>
              </a:rPr>
              <a:t>All students benefit from instruction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200" u="none" cap="none" strike="noStrike">
                <a:solidFill>
                  <a:schemeClr val="lt1"/>
                </a:solidFill>
                <a:latin typeface="Calibri"/>
                <a:ea typeface="Calibri"/>
                <a:cs typeface="Calibri"/>
                <a:sym typeface="Calibri"/>
              </a:rPr>
              <a:t>How is this Done?</a:t>
            </a:r>
            <a:endParaRPr/>
          </a:p>
        </p:txBody>
      </p:sp>
      <p:sp>
        <p:nvSpPr>
          <p:cNvPr id="211" name="Google Shape;211;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Adopt effective practices.</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Implement with integrity.</a:t>
            </a:r>
            <a:endParaRPr/>
          </a:p>
          <a:p>
            <a:pPr indent="-165100" lvl="0" marL="342900" marR="0" rtl="0" algn="l">
              <a:spcBef>
                <a:spcPts val="560"/>
              </a:spcBef>
              <a:spcAft>
                <a:spcPts val="0"/>
              </a:spcAft>
              <a:buClr>
                <a:schemeClr val="lt1"/>
              </a:buClr>
              <a:buSzPts val="2800"/>
              <a:buFont typeface="Arial"/>
              <a:buNone/>
            </a:pPr>
            <a:r>
              <a:t/>
            </a:r>
            <a:endParaRPr b="0" i="0" sz="2800" u="none" cap="none" strike="noStrike">
              <a:solidFill>
                <a:schemeClr val="lt1"/>
              </a:solidFill>
              <a:latin typeface="Calibri"/>
              <a:ea typeface="Calibri"/>
              <a:cs typeface="Calibri"/>
              <a:sym typeface="Calibri"/>
            </a:endParaRPr>
          </a:p>
          <a:p>
            <a:pPr indent="-342900" lvl="0" marL="342900" marR="0" rtl="0" algn="l">
              <a:spcBef>
                <a:spcPts val="560"/>
              </a:spcBef>
              <a:spcAft>
                <a:spcPts val="0"/>
              </a:spcAft>
              <a:buClr>
                <a:schemeClr val="lt1"/>
              </a:buClr>
              <a:buSzPts val="2800"/>
              <a:buFont typeface="Arial"/>
              <a:buChar char="•"/>
            </a:pPr>
            <a:r>
              <a:rPr b="0" i="0" lang="en-US" sz="2800" u="none" cap="none" strike="noStrike">
                <a:solidFill>
                  <a:schemeClr val="lt1"/>
                </a:solidFill>
                <a:latin typeface="Calibri"/>
                <a:ea typeface="Calibri"/>
                <a:cs typeface="Calibri"/>
                <a:sym typeface="Calibri"/>
              </a:rPr>
              <a:t>Both are complex and require leadership.</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