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94" r:id="rId4"/>
    <p:sldId id="297" r:id="rId5"/>
    <p:sldId id="266" r:id="rId6"/>
    <p:sldId id="290" r:id="rId7"/>
    <p:sldId id="293" r:id="rId8"/>
    <p:sldId id="292" r:id="rId9"/>
    <p:sldId id="295" r:id="rId10"/>
    <p:sldId id="29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15/05/2025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15/05/2025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15/05/2025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15/05/2025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15/05/2025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15/05/2025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15/05/2025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15/05/2025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15/05/2025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15/05/2025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smtClean="0">
                <a:solidFill>
                  <a:srgbClr val="FF0000"/>
                </a:solidFill>
                <a:latin typeface="Arial" panose="020B0604020202020204" pitchFamily="34" charset="0"/>
                <a:cs typeface="Arial" panose="020B0604020202020204" pitchFamily="34" charset="0"/>
              </a:rPr>
              <a:t>SỐNG TRONG TÌNH CHÚA</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Tình Chúa yêu thương vô bờ cho dẫu xa xôi muôn trùng Chúa ơi, tình yêu đỡ nâng bước không ngại </a:t>
            </a:r>
            <a:r>
              <a:rPr lang="vi-VN" sz="6600" b="1" dirty="0" smtClean="0"/>
              <a:t>ngùng</a:t>
            </a:r>
            <a:r>
              <a:rPr lang="en-US" sz="6600" b="1" dirty="0" smtClean="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60459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231820"/>
            <a:ext cx="11319684"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Sống trong mái nhà Chúa, là sống miên man an bình, được hưởng phúc ân hiển vinh. Sống trong mối tình của Ngài, hồn mãi êm nhẹ câu ca, vút xa gieo niềm tin mới.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28352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Tình yêu vượt qua biên giới Chúa ơi năm tháng nào ngơi. Đời con tựa nương nơi Chúa tháng năm sẽ không tàn úa.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960296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Tình Chúa yêu thương vô bờ cho dẫu xa xôi muôn trùng Chúa ơi, tình yêu đỡ nâng bước không ngại </a:t>
            </a:r>
            <a:r>
              <a:rPr lang="vi-VN" sz="6600" b="1" dirty="0" smtClean="0"/>
              <a:t>ngùng</a:t>
            </a:r>
            <a:r>
              <a:rPr lang="en-US" sz="6600" b="1" dirty="0" smtClean="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89202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Những ai kiếm tìm Chúa, được thấy biết bao kho tàng, được nếm biết bao ủi an.. Những ai mãi nhọc nhằn, tìm thấy an nhàn nơi Cha, ách ta nhẹ nhàng êm ái.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27973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Tình yêu vượt qua biên giới Chúa ơi năm tháng nào ngơi. Đời con tựa nương nơi Chúa tháng năm sẽ không tàn úa.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05701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Tình Chúa yêu thương vô bờ cho dẫu xa xôi muôn trùng Chúa ơi, tình yêu đỡ nâng bước không ngại </a:t>
            </a:r>
            <a:r>
              <a:rPr lang="vi-VN" sz="6600" b="1" dirty="0" smtClean="0"/>
              <a:t>ngùng</a:t>
            </a:r>
            <a:r>
              <a:rPr lang="en-US" sz="6600" b="1" dirty="0" smtClean="0"/>
              <a:t>.</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79361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8" y="0"/>
            <a:ext cx="11332562"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 Phúc thay có lời Chúa, bừng sáng soi cho muôn người, được vững bước sang ngày mai. Những ai vẫn đợi chờ, tình Chúa bao lời dịu êm, giữa đêm soi người đi tới.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63784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528034"/>
            <a:ext cx="11152259"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Tình yêu vượt qua biên giới Chúa ơi năm tháng nào ngơi. Đời con tựa nương nơi Chúa tháng năm sẽ không tàn úa.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1967810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127</TotalTime>
  <Words>213</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SỐNG TRONG TÌNH CHÚA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50</cp:revision>
  <dcterms:created xsi:type="dcterms:W3CDTF">2024-12-09T09:23:25Z</dcterms:created>
  <dcterms:modified xsi:type="dcterms:W3CDTF">2025-05-15T02:47:35Z</dcterms:modified>
</cp:coreProperties>
</file>