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y="10287000" cx="18288000"/>
  <p:notesSz cx="10287000" cy="18288000"/>
  <p:embeddedFontLst>
    <p:embeddedFont>
      <p:font typeface="Abril Fatface"/>
      <p:regular r:id="rId32"/>
    </p:embeddedFont>
    <p:embeddedFont>
      <p:font typeface="Inter"/>
      <p:regular r:id="rId33"/>
      <p:bold r:id="rId34"/>
      <p:italic r:id="rId35"/>
      <p:boldItalic r:id="rId36"/>
    </p:embeddedFont>
    <p:embeddedFont>
      <p:font typeface="Poppins"/>
      <p:regular r:id="rId37"/>
      <p:bold r:id="rId38"/>
      <p:italic r:id="rId39"/>
      <p:boldItalic r:id="rId40"/>
    </p:embeddedFont>
    <p:embeddedFont>
      <p:font typeface="Lato"/>
      <p:regular r:id="rId41"/>
      <p:bold r:id="rId42"/>
      <p:italic r:id="rId43"/>
      <p:boldItalic r:id="rId44"/>
    </p:embeddedFont>
    <p:embeddedFont>
      <p:font typeface="Montserrat"/>
      <p:regular r:id="rId45"/>
      <p:bold r:id="rId46"/>
      <p:italic r:id="rId47"/>
      <p:boldItalic r:id="rId48"/>
    </p:embeddedFont>
    <p:embeddedFont>
      <p:font typeface="Poppins SemiBold"/>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3" roundtripDataSignature="AMtx7mi2iA417PNkTLAYnmMrYMbxjYJN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oppins-boldItalic.fntdata"/><Relationship Id="rId42" Type="http://schemas.openxmlformats.org/officeDocument/2006/relationships/font" Target="fonts/Lato-bold.fntdata"/><Relationship Id="rId41" Type="http://schemas.openxmlformats.org/officeDocument/2006/relationships/font" Target="fonts/Lato-regular.fntdata"/><Relationship Id="rId44" Type="http://schemas.openxmlformats.org/officeDocument/2006/relationships/font" Target="fonts/Lato-boldItalic.fntdata"/><Relationship Id="rId43" Type="http://schemas.openxmlformats.org/officeDocument/2006/relationships/font" Target="fonts/Lato-italic.fntdata"/><Relationship Id="rId46" Type="http://schemas.openxmlformats.org/officeDocument/2006/relationships/font" Target="fonts/Montserrat-bold.fntdata"/><Relationship Id="rId45" Type="http://schemas.openxmlformats.org/officeDocument/2006/relationships/font" Target="fonts/Montserrat-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Montserrat-boldItalic.fntdata"/><Relationship Id="rId47" Type="http://schemas.openxmlformats.org/officeDocument/2006/relationships/font" Target="fonts/Montserrat-italic.fntdata"/><Relationship Id="rId49" Type="http://schemas.openxmlformats.org/officeDocument/2006/relationships/font" Target="fonts/PoppinsSemiBold-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font" Target="fonts/Inter-regular.fntdata"/><Relationship Id="rId32" Type="http://schemas.openxmlformats.org/officeDocument/2006/relationships/font" Target="fonts/AbrilFatface-regular.fntdata"/><Relationship Id="rId35" Type="http://schemas.openxmlformats.org/officeDocument/2006/relationships/font" Target="fonts/Inter-italic.fntdata"/><Relationship Id="rId34" Type="http://schemas.openxmlformats.org/officeDocument/2006/relationships/font" Target="fonts/Inter-bold.fntdata"/><Relationship Id="rId37" Type="http://schemas.openxmlformats.org/officeDocument/2006/relationships/font" Target="fonts/Poppins-regular.fntdata"/><Relationship Id="rId36" Type="http://schemas.openxmlformats.org/officeDocument/2006/relationships/font" Target="fonts/Inter-boldItalic.fntdata"/><Relationship Id="rId39" Type="http://schemas.openxmlformats.org/officeDocument/2006/relationships/font" Target="fonts/Poppins-italic.fntdata"/><Relationship Id="rId38" Type="http://schemas.openxmlformats.org/officeDocument/2006/relationships/font" Target="fonts/Poppins-bold.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oppinsSemiBold-italic.fntdata"/><Relationship Id="rId50" Type="http://schemas.openxmlformats.org/officeDocument/2006/relationships/font" Target="fonts/PoppinsSemiBold-bold.fntdata"/><Relationship Id="rId53" Type="http://customschemas.google.com/relationships/presentationmetadata" Target="metadata"/><Relationship Id="rId52" Type="http://schemas.openxmlformats.org/officeDocument/2006/relationships/font" Target="fonts/PoppinsSemiBold-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4" name="Google Shape;54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1" name="Google Shape;57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3" name="Google Shape;59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4" name="Google Shape;59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3" name="Google Shape;623;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5" name="Google Shape;68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32.png"/><Relationship Id="rId5" Type="http://schemas.openxmlformats.org/officeDocument/2006/relationships/image" Target="../media/image2.png"/><Relationship Id="rId6" Type="http://schemas.openxmlformats.org/officeDocument/2006/relationships/image" Target="../media/image17.png"/><Relationship Id="rId7"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17.png"/><Relationship Id="rId7"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17.png"/><Relationship Id="rId6"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28.png"/><Relationship Id="rId5" Type="http://schemas.openxmlformats.org/officeDocument/2006/relationships/image" Target="../media/image7.png"/><Relationship Id="rId6"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32.png"/><Relationship Id="rId9" Type="http://schemas.openxmlformats.org/officeDocument/2006/relationships/image" Target="../media/image25.png"/><Relationship Id="rId5" Type="http://schemas.openxmlformats.org/officeDocument/2006/relationships/image" Target="../media/image2.png"/><Relationship Id="rId6" Type="http://schemas.openxmlformats.org/officeDocument/2006/relationships/image" Target="../media/image17.png"/><Relationship Id="rId7" Type="http://schemas.openxmlformats.org/officeDocument/2006/relationships/image" Target="../media/image31.png"/><Relationship Id="rId8"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9.png"/><Relationship Id="rId9" Type="http://schemas.openxmlformats.org/officeDocument/2006/relationships/image" Target="../media/image38.png"/><Relationship Id="rId5" Type="http://schemas.openxmlformats.org/officeDocument/2006/relationships/image" Target="../media/image17.png"/><Relationship Id="rId6" Type="http://schemas.openxmlformats.org/officeDocument/2006/relationships/image" Target="../media/image33.png"/><Relationship Id="rId7" Type="http://schemas.openxmlformats.org/officeDocument/2006/relationships/image" Target="../media/image30.png"/><Relationship Id="rId8"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17.png"/><Relationship Id="rId7"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28.png"/><Relationship Id="rId5" Type="http://schemas.openxmlformats.org/officeDocument/2006/relationships/image" Target="../media/image7.png"/><Relationship Id="rId6" Type="http://schemas.openxmlformats.org/officeDocument/2006/relationships/image" Target="../media/image17.png"/><Relationship Id="rId7" Type="http://schemas.openxmlformats.org/officeDocument/2006/relationships/image" Target="../media/image4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32.png"/><Relationship Id="rId9" Type="http://schemas.openxmlformats.org/officeDocument/2006/relationships/image" Target="../media/image47.png"/><Relationship Id="rId5" Type="http://schemas.openxmlformats.org/officeDocument/2006/relationships/image" Target="../media/image2.png"/><Relationship Id="rId6" Type="http://schemas.openxmlformats.org/officeDocument/2006/relationships/image" Target="../media/image17.png"/><Relationship Id="rId7" Type="http://schemas.openxmlformats.org/officeDocument/2006/relationships/image" Target="../media/image48.png"/><Relationship Id="rId8"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17.png"/><Relationship Id="rId6" Type="http://schemas.openxmlformats.org/officeDocument/2006/relationships/image" Target="../media/image74.png"/><Relationship Id="rId7" Type="http://schemas.openxmlformats.org/officeDocument/2006/relationships/image" Target="../media/image51.png"/><Relationship Id="rId8" Type="http://schemas.openxmlformats.org/officeDocument/2006/relationships/image" Target="../media/image57.png"/></Relationships>
</file>

<file path=ppt/slides/_rels/slide11.xml.rels><?xml version="1.0" encoding="UTF-8" standalone="yes"?><Relationships xmlns="http://schemas.openxmlformats.org/package/2006/relationships"><Relationship Id="rId11" Type="http://schemas.openxmlformats.org/officeDocument/2006/relationships/image" Target="../media/image62.png"/><Relationship Id="rId10" Type="http://schemas.openxmlformats.org/officeDocument/2006/relationships/image" Target="../media/image83.png"/><Relationship Id="rId13" Type="http://schemas.openxmlformats.org/officeDocument/2006/relationships/image" Target="../media/image64.png"/><Relationship Id="rId12" Type="http://schemas.openxmlformats.org/officeDocument/2006/relationships/image" Target="../media/image78.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8.png"/><Relationship Id="rId9" Type="http://schemas.openxmlformats.org/officeDocument/2006/relationships/image" Target="../media/image59.png"/><Relationship Id="rId14" Type="http://schemas.openxmlformats.org/officeDocument/2006/relationships/image" Target="../media/image66.png"/><Relationship Id="rId5" Type="http://schemas.openxmlformats.org/officeDocument/2006/relationships/image" Target="../media/image7.png"/><Relationship Id="rId6" Type="http://schemas.openxmlformats.org/officeDocument/2006/relationships/image" Target="../media/image17.png"/><Relationship Id="rId7" Type="http://schemas.openxmlformats.org/officeDocument/2006/relationships/image" Target="../media/image61.png"/><Relationship Id="rId8" Type="http://schemas.openxmlformats.org/officeDocument/2006/relationships/image" Target="../media/image6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32.png"/><Relationship Id="rId5" Type="http://schemas.openxmlformats.org/officeDocument/2006/relationships/image" Target="../media/image2.png"/><Relationship Id="rId6" Type="http://schemas.openxmlformats.org/officeDocument/2006/relationships/image" Target="../media/image17.png"/><Relationship Id="rId7" Type="http://schemas.openxmlformats.org/officeDocument/2006/relationships/image" Target="../media/image7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17.png"/></Relationships>
</file>

<file path=ppt/slides/_rels/slide15.xml.rels><?xml version="1.0" encoding="UTF-8" standalone="yes"?><Relationships xmlns="http://schemas.openxmlformats.org/package/2006/relationships"><Relationship Id="rId11" Type="http://schemas.openxmlformats.org/officeDocument/2006/relationships/image" Target="../media/image90.png"/><Relationship Id="rId10" Type="http://schemas.openxmlformats.org/officeDocument/2006/relationships/image" Target="../media/image89.png"/><Relationship Id="rId13" Type="http://schemas.openxmlformats.org/officeDocument/2006/relationships/image" Target="../media/image94.png"/><Relationship Id="rId12" Type="http://schemas.openxmlformats.org/officeDocument/2006/relationships/image" Target="../media/image95.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28.png"/><Relationship Id="rId9" Type="http://schemas.openxmlformats.org/officeDocument/2006/relationships/image" Target="../media/image88.png"/><Relationship Id="rId15" Type="http://schemas.openxmlformats.org/officeDocument/2006/relationships/image" Target="../media/image101.png"/><Relationship Id="rId14" Type="http://schemas.openxmlformats.org/officeDocument/2006/relationships/image" Target="../media/image96.png"/><Relationship Id="rId17" Type="http://schemas.openxmlformats.org/officeDocument/2006/relationships/image" Target="../media/image113.png"/><Relationship Id="rId16" Type="http://schemas.openxmlformats.org/officeDocument/2006/relationships/image" Target="../media/image105.png"/><Relationship Id="rId5" Type="http://schemas.openxmlformats.org/officeDocument/2006/relationships/image" Target="../media/image7.png"/><Relationship Id="rId6" Type="http://schemas.openxmlformats.org/officeDocument/2006/relationships/image" Target="../media/image17.png"/><Relationship Id="rId7" Type="http://schemas.openxmlformats.org/officeDocument/2006/relationships/image" Target="../media/image81.png"/><Relationship Id="rId8" Type="http://schemas.openxmlformats.org/officeDocument/2006/relationships/image" Target="../media/image8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32.png"/><Relationship Id="rId5" Type="http://schemas.openxmlformats.org/officeDocument/2006/relationships/image" Target="../media/image2.png"/><Relationship Id="rId6" Type="http://schemas.openxmlformats.org/officeDocument/2006/relationships/image" Target="../media/image17.png"/><Relationship Id="rId7" Type="http://schemas.openxmlformats.org/officeDocument/2006/relationships/image" Target="../media/image110.png"/><Relationship Id="rId8" Type="http://schemas.openxmlformats.org/officeDocument/2006/relationships/image" Target="../media/image1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17.png"/><Relationship Id="rId6" Type="http://schemas.openxmlformats.org/officeDocument/2006/relationships/image" Target="../media/image117.png"/><Relationship Id="rId7" Type="http://schemas.openxmlformats.org/officeDocument/2006/relationships/image" Target="../media/image1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28.png"/><Relationship Id="rId5" Type="http://schemas.openxmlformats.org/officeDocument/2006/relationships/image" Target="../media/image7.png"/><Relationship Id="rId6" Type="http://schemas.openxmlformats.org/officeDocument/2006/relationships/image" Target="../media/image17.png"/><Relationship Id="rId7" Type="http://schemas.openxmlformats.org/officeDocument/2006/relationships/image" Target="../media/image132.png"/><Relationship Id="rId8" Type="http://schemas.openxmlformats.org/officeDocument/2006/relationships/image" Target="../media/image1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43.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32.png"/><Relationship Id="rId5" Type="http://schemas.openxmlformats.org/officeDocument/2006/relationships/image" Target="../media/image2.png"/><Relationship Id="rId6" Type="http://schemas.openxmlformats.org/officeDocument/2006/relationships/image" Target="../media/image17.png"/><Relationship Id="rId7" Type="http://schemas.openxmlformats.org/officeDocument/2006/relationships/image" Target="../media/image1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17.png"/><Relationship Id="rId6" Type="http://schemas.openxmlformats.org/officeDocument/2006/relationships/image" Target="../media/image1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28.png"/><Relationship Id="rId5" Type="http://schemas.openxmlformats.org/officeDocument/2006/relationships/image" Target="../media/image7.png"/><Relationship Id="rId6"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32.png"/><Relationship Id="rId9" Type="http://schemas.openxmlformats.org/officeDocument/2006/relationships/image" Target="../media/image148.png"/><Relationship Id="rId5" Type="http://schemas.openxmlformats.org/officeDocument/2006/relationships/image" Target="../media/image2.png"/><Relationship Id="rId6" Type="http://schemas.openxmlformats.org/officeDocument/2006/relationships/image" Target="../media/image17.png"/><Relationship Id="rId7" Type="http://schemas.openxmlformats.org/officeDocument/2006/relationships/image" Target="../media/image149.png"/><Relationship Id="rId8" Type="http://schemas.openxmlformats.org/officeDocument/2006/relationships/image" Target="../media/image150.png"/></Relationships>
</file>

<file path=ppt/slides/_rels/slide24.xml.rels><?xml version="1.0" encoding="UTF-8" standalone="yes"?><Relationships xmlns="http://schemas.openxmlformats.org/package/2006/relationships"><Relationship Id="rId10" Type="http://schemas.openxmlformats.org/officeDocument/2006/relationships/image" Target="../media/image158.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9.png"/><Relationship Id="rId9" Type="http://schemas.openxmlformats.org/officeDocument/2006/relationships/image" Target="../media/image154.png"/><Relationship Id="rId5" Type="http://schemas.openxmlformats.org/officeDocument/2006/relationships/image" Target="../media/image17.png"/><Relationship Id="rId6" Type="http://schemas.openxmlformats.org/officeDocument/2006/relationships/image" Target="../media/image163.png"/><Relationship Id="rId7" Type="http://schemas.openxmlformats.org/officeDocument/2006/relationships/image" Target="../media/image151.png"/><Relationship Id="rId8" Type="http://schemas.openxmlformats.org/officeDocument/2006/relationships/image" Target="../media/image1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2.png"/><Relationship Id="rId4" Type="http://schemas.openxmlformats.org/officeDocument/2006/relationships/image" Target="../media/image28.png"/><Relationship Id="rId5" Type="http://schemas.openxmlformats.org/officeDocument/2006/relationships/image" Target="../media/image7.png"/><Relationship Id="rId6" Type="http://schemas.openxmlformats.org/officeDocument/2006/relationships/image" Target="../media/image17.png"/></Relationships>
</file>

<file path=ppt/slides/_rels/slide26.xml.rels><?xml version="1.0" encoding="UTF-8" standalone="yes"?><Relationships xmlns="http://schemas.openxmlformats.org/package/2006/relationships"><Relationship Id="rId11" Type="http://schemas.openxmlformats.org/officeDocument/2006/relationships/image" Target="../media/image167.png"/><Relationship Id="rId10" Type="http://schemas.openxmlformats.org/officeDocument/2006/relationships/image" Target="../media/image166.png"/><Relationship Id="rId13" Type="http://schemas.openxmlformats.org/officeDocument/2006/relationships/image" Target="../media/image171.png"/><Relationship Id="rId12" Type="http://schemas.openxmlformats.org/officeDocument/2006/relationships/image" Target="../media/image172.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image" Target="../media/image32.png"/><Relationship Id="rId9" Type="http://schemas.openxmlformats.org/officeDocument/2006/relationships/image" Target="../media/image168.png"/><Relationship Id="rId15" Type="http://schemas.openxmlformats.org/officeDocument/2006/relationships/image" Target="../media/image176.png"/><Relationship Id="rId14" Type="http://schemas.openxmlformats.org/officeDocument/2006/relationships/image" Target="../media/image175.png"/><Relationship Id="rId16" Type="http://schemas.openxmlformats.org/officeDocument/2006/relationships/hyperlink" Target="https://eatemp.com/powerpoint-org-chart-template/" TargetMode="External"/><Relationship Id="rId5" Type="http://schemas.openxmlformats.org/officeDocument/2006/relationships/image" Target="../media/image2.png"/><Relationship Id="rId6" Type="http://schemas.openxmlformats.org/officeDocument/2006/relationships/image" Target="../media/image17.png"/><Relationship Id="rId7" Type="http://schemas.openxmlformats.org/officeDocument/2006/relationships/image" Target="../media/image165.png"/><Relationship Id="rId8" Type="http://schemas.openxmlformats.org/officeDocument/2006/relationships/image" Target="../media/image16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17.png"/><Relationship Id="rId7" Type="http://schemas.openxmlformats.org/officeDocument/2006/relationships/hyperlink" Target="https://unsplash.com/" TargetMode="External"/><Relationship Id="rId8" Type="http://schemas.openxmlformats.org/officeDocument/2006/relationships/image" Target="../media/image17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15" name="Shape 15"/>
        <p:cNvGrpSpPr/>
        <p:nvPr/>
      </p:nvGrpSpPr>
      <p:grpSpPr>
        <a:xfrm>
          <a:off x="0" y="0"/>
          <a:ext cx="0" cy="0"/>
          <a:chOff x="0" y="0"/>
          <a:chExt cx="0" cy="0"/>
        </a:xfrm>
      </p:grpSpPr>
      <p:pic>
        <p:nvPicPr>
          <p:cNvPr descr="preencoded.png" id="16" name="Google Shape;16;p1"/>
          <p:cNvPicPr preferRelativeResize="0"/>
          <p:nvPr/>
        </p:nvPicPr>
        <p:blipFill rotWithShape="1">
          <a:blip r:embed="rId3">
            <a:alphaModFix/>
          </a:blip>
          <a:srcRect b="0" l="0" r="0" t="0"/>
          <a:stretch/>
        </p:blipFill>
        <p:spPr>
          <a:xfrm rot="10800000">
            <a:off x="-1704976" y="-876300"/>
            <a:ext cx="8678704" cy="7294453"/>
          </a:xfrm>
          <a:prstGeom prst="rect">
            <a:avLst/>
          </a:prstGeom>
          <a:noFill/>
          <a:ln>
            <a:noFill/>
          </a:ln>
        </p:spPr>
      </p:pic>
      <p:pic>
        <p:nvPicPr>
          <p:cNvPr descr="preencoded.png" id="17" name="Google Shape;17;p1"/>
          <p:cNvPicPr preferRelativeResize="0"/>
          <p:nvPr/>
        </p:nvPicPr>
        <p:blipFill rotWithShape="1">
          <a:blip r:embed="rId4">
            <a:alphaModFix/>
          </a:blip>
          <a:srcRect b="0" l="0" r="0" t="0"/>
          <a:stretch/>
        </p:blipFill>
        <p:spPr>
          <a:xfrm rot="10800000">
            <a:off x="-2295526" y="-2562224"/>
            <a:ext cx="10391776" cy="8734424"/>
          </a:xfrm>
          <a:prstGeom prst="rect">
            <a:avLst/>
          </a:prstGeom>
          <a:noFill/>
          <a:ln>
            <a:noFill/>
          </a:ln>
        </p:spPr>
      </p:pic>
      <p:pic>
        <p:nvPicPr>
          <p:cNvPr descr="preencoded.png" id="18" name="Google Shape;18;p1"/>
          <p:cNvPicPr preferRelativeResize="0"/>
          <p:nvPr/>
        </p:nvPicPr>
        <p:blipFill rotWithShape="1">
          <a:blip r:embed="rId5">
            <a:alphaModFix/>
          </a:blip>
          <a:srcRect b="0" l="0" r="0" t="0"/>
          <a:stretch/>
        </p:blipFill>
        <p:spPr>
          <a:xfrm rot="10800000">
            <a:off x="9144000" y="6172200"/>
            <a:ext cx="11220450" cy="5648325"/>
          </a:xfrm>
          <a:prstGeom prst="rect">
            <a:avLst/>
          </a:prstGeom>
          <a:noFill/>
          <a:ln>
            <a:noFill/>
          </a:ln>
        </p:spPr>
      </p:pic>
      <p:sp>
        <p:nvSpPr>
          <p:cNvPr id="19" name="Google Shape;19;p1"/>
          <p:cNvSpPr/>
          <p:nvPr/>
        </p:nvSpPr>
        <p:spPr>
          <a:xfrm>
            <a:off x="8639175" y="1990725"/>
            <a:ext cx="9064943" cy="496919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3A140F"/>
              </a:buClr>
              <a:buSzPts val="16650"/>
              <a:buFont typeface="Abril Fatface"/>
              <a:buNone/>
            </a:pPr>
            <a:r>
              <a:rPr b="0" i="0" lang="en-US" sz="16650" u="none" cap="none" strike="noStrike">
                <a:solidFill>
                  <a:srgbClr val="3A140F"/>
                </a:solidFill>
                <a:latin typeface="Abril Fatface"/>
                <a:ea typeface="Abril Fatface"/>
                <a:cs typeface="Abril Fatface"/>
                <a:sym typeface="Abril Fatface"/>
              </a:rPr>
              <a:t>Mental</a:t>
            </a:r>
            <a:endParaRPr b="0" i="0" sz="1665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3A140F"/>
              </a:buClr>
              <a:buSzPts val="16650"/>
              <a:buFont typeface="Abril Fatface"/>
              <a:buNone/>
            </a:pPr>
            <a:r>
              <a:rPr b="0" i="0" lang="en-US" sz="16650" u="none" cap="none" strike="noStrike">
                <a:solidFill>
                  <a:srgbClr val="3A140F"/>
                </a:solidFill>
                <a:latin typeface="Abril Fatface"/>
                <a:ea typeface="Abril Fatface"/>
                <a:cs typeface="Abril Fatface"/>
                <a:sym typeface="Abril Fatface"/>
              </a:rPr>
              <a:t>Therapy </a:t>
            </a:r>
            <a:endParaRPr b="0" i="0" sz="16650" u="none" cap="none" strike="noStrike">
              <a:solidFill>
                <a:schemeClr val="dk1"/>
              </a:solidFill>
              <a:latin typeface="Calibri"/>
              <a:ea typeface="Calibri"/>
              <a:cs typeface="Calibri"/>
              <a:sym typeface="Calibri"/>
            </a:endParaRPr>
          </a:p>
        </p:txBody>
      </p:sp>
      <p:sp>
        <p:nvSpPr>
          <p:cNvPr id="20" name="Google Shape;20;p1"/>
          <p:cNvSpPr/>
          <p:nvPr/>
        </p:nvSpPr>
        <p:spPr>
          <a:xfrm>
            <a:off x="8743950" y="6724650"/>
            <a:ext cx="9018270" cy="20421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44A2C"/>
              </a:buClr>
              <a:buSzPts val="4800"/>
              <a:buFont typeface="Poppins SemiBold"/>
              <a:buNone/>
            </a:pPr>
            <a:r>
              <a:rPr b="0" i="0" lang="en-US" sz="4800" u="none" cap="none" strike="noStrike">
                <a:solidFill>
                  <a:srgbClr val="844A2C"/>
                </a:solidFill>
                <a:latin typeface="Poppins SemiBold"/>
                <a:ea typeface="Poppins SemiBold"/>
                <a:cs typeface="Poppins SemiBold"/>
                <a:sym typeface="Poppins SemiBold"/>
              </a:rPr>
              <a:t>FREE PRESENTATION TEMPLATE</a:t>
            </a:r>
            <a:endParaRPr b="0" i="0" sz="4800" u="none" cap="none" strike="noStrike">
              <a:solidFill>
                <a:schemeClr val="dk1"/>
              </a:solidFill>
              <a:latin typeface="Calibri"/>
              <a:ea typeface="Calibri"/>
              <a:cs typeface="Calibri"/>
              <a:sym typeface="Calibri"/>
            </a:endParaRPr>
          </a:p>
        </p:txBody>
      </p:sp>
      <p:grpSp>
        <p:nvGrpSpPr>
          <p:cNvPr id="21" name="Google Shape;21;p1"/>
          <p:cNvGrpSpPr/>
          <p:nvPr/>
        </p:nvGrpSpPr>
        <p:grpSpPr>
          <a:xfrm>
            <a:off x="17640300" y="7994854"/>
            <a:ext cx="596695" cy="2063546"/>
            <a:chOff x="17640300" y="7994855"/>
            <a:chExt cx="596695" cy="2063546"/>
          </a:xfrm>
        </p:grpSpPr>
        <p:pic>
          <p:nvPicPr>
            <p:cNvPr descr="preencoded.png" id="22" name="Google Shape;22;p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3" name="Google Shape;23;p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4" name="Google Shape;24;p1"/>
          <p:cNvPicPr preferRelativeResize="0"/>
          <p:nvPr/>
        </p:nvPicPr>
        <p:blipFill rotWithShape="1">
          <a:blip r:embed="rId7">
            <a:alphaModFix/>
          </a:blip>
          <a:srcRect b="0" l="0" r="0" t="0"/>
          <a:stretch/>
        </p:blipFill>
        <p:spPr>
          <a:xfrm>
            <a:off x="495300" y="1990725"/>
            <a:ext cx="7924800" cy="6276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29" name="Shape 29"/>
        <p:cNvGrpSpPr/>
        <p:nvPr/>
      </p:nvGrpSpPr>
      <p:grpSpPr>
        <a:xfrm>
          <a:off x="0" y="0"/>
          <a:ext cx="0" cy="0"/>
          <a:chOff x="0" y="0"/>
          <a:chExt cx="0" cy="0"/>
        </a:xfrm>
      </p:grpSpPr>
      <p:pic>
        <p:nvPicPr>
          <p:cNvPr descr="preencoded.png" id="30" name="Google Shape;30;p2"/>
          <p:cNvPicPr preferRelativeResize="0"/>
          <p:nvPr/>
        </p:nvPicPr>
        <p:blipFill rotWithShape="1">
          <a:blip r:embed="rId3">
            <a:alphaModFix/>
          </a:blip>
          <a:srcRect b="0" l="0" r="0" t="0"/>
          <a:stretch/>
        </p:blipFill>
        <p:spPr>
          <a:xfrm>
            <a:off x="6486524" y="-742950"/>
            <a:ext cx="12230101" cy="12534900"/>
          </a:xfrm>
          <a:prstGeom prst="rect">
            <a:avLst/>
          </a:prstGeom>
          <a:noFill/>
          <a:ln>
            <a:noFill/>
          </a:ln>
        </p:spPr>
      </p:pic>
      <p:pic>
        <p:nvPicPr>
          <p:cNvPr descr="preencoded.png" id="31" name="Google Shape;31;p2"/>
          <p:cNvPicPr preferRelativeResize="0"/>
          <p:nvPr/>
        </p:nvPicPr>
        <p:blipFill rotWithShape="1">
          <a:blip r:embed="rId4">
            <a:alphaModFix/>
          </a:blip>
          <a:srcRect b="0" l="0" r="0" t="0"/>
          <a:stretch/>
        </p:blipFill>
        <p:spPr>
          <a:xfrm>
            <a:off x="6143624" y="-742950"/>
            <a:ext cx="12230101" cy="12534900"/>
          </a:xfrm>
          <a:prstGeom prst="rect">
            <a:avLst/>
          </a:prstGeom>
          <a:noFill/>
          <a:ln>
            <a:noFill/>
          </a:ln>
        </p:spPr>
      </p:pic>
      <p:pic>
        <p:nvPicPr>
          <p:cNvPr descr="preencoded.png" id="32" name="Google Shape;32;p2"/>
          <p:cNvPicPr preferRelativeResize="0"/>
          <p:nvPr/>
        </p:nvPicPr>
        <p:blipFill rotWithShape="1">
          <a:blip r:embed="rId5">
            <a:alphaModFix/>
          </a:blip>
          <a:srcRect b="0" l="0" r="0" t="0"/>
          <a:stretch/>
        </p:blipFill>
        <p:spPr>
          <a:xfrm>
            <a:off x="5791199" y="-1123950"/>
            <a:ext cx="12230101" cy="12534900"/>
          </a:xfrm>
          <a:prstGeom prst="rect">
            <a:avLst/>
          </a:prstGeom>
          <a:noFill/>
          <a:ln>
            <a:noFill/>
          </a:ln>
        </p:spPr>
      </p:pic>
      <p:grpSp>
        <p:nvGrpSpPr>
          <p:cNvPr id="33" name="Google Shape;33;p2"/>
          <p:cNvGrpSpPr/>
          <p:nvPr/>
        </p:nvGrpSpPr>
        <p:grpSpPr>
          <a:xfrm>
            <a:off x="17640300" y="7994854"/>
            <a:ext cx="596695" cy="2063546"/>
            <a:chOff x="17640300" y="7994855"/>
            <a:chExt cx="596695" cy="2063546"/>
          </a:xfrm>
        </p:grpSpPr>
        <p:pic>
          <p:nvPicPr>
            <p:cNvPr descr="preencoded.png" id="34" name="Google Shape;34;p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5" name="Google Shape;35;p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 name="Google Shape;36;p2"/>
          <p:cNvSpPr/>
          <p:nvPr/>
        </p:nvSpPr>
        <p:spPr>
          <a:xfrm>
            <a:off x="7787640" y="2581275"/>
            <a:ext cx="5551170" cy="20745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140F"/>
              </a:buClr>
              <a:buSzPts val="9600"/>
              <a:buFont typeface="Abril Fatface"/>
              <a:buNone/>
            </a:pPr>
            <a:r>
              <a:rPr b="0" i="0" lang="en-US" sz="9600" u="none" cap="none" strike="noStrike">
                <a:solidFill>
                  <a:srgbClr val="3A140F"/>
                </a:solidFill>
                <a:latin typeface="Abril Fatface"/>
                <a:ea typeface="Abril Fatface"/>
                <a:cs typeface="Abril Fatface"/>
                <a:sym typeface="Abril Fatface"/>
              </a:rPr>
              <a:t>Welcome</a:t>
            </a:r>
            <a:endParaRPr b="0" i="0" sz="9600" u="none" cap="none" strike="noStrike">
              <a:solidFill>
                <a:schemeClr val="dk1"/>
              </a:solidFill>
              <a:latin typeface="Calibri"/>
              <a:ea typeface="Calibri"/>
              <a:cs typeface="Calibri"/>
              <a:sym typeface="Calibri"/>
            </a:endParaRPr>
          </a:p>
        </p:txBody>
      </p:sp>
      <p:sp>
        <p:nvSpPr>
          <p:cNvPr id="37" name="Google Shape;37;p2"/>
          <p:cNvSpPr/>
          <p:nvPr/>
        </p:nvSpPr>
        <p:spPr>
          <a:xfrm>
            <a:off x="8020050" y="5191125"/>
            <a:ext cx="7042785" cy="2849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8" name="Google Shape;38;p2"/>
          <p:cNvPicPr preferRelativeResize="0"/>
          <p:nvPr/>
        </p:nvPicPr>
        <p:blipFill rotWithShape="1">
          <a:blip r:embed="rId7">
            <a:alphaModFix/>
          </a:blip>
          <a:srcRect b="0" l="0" r="0" t="0"/>
          <a:stretch/>
        </p:blipFill>
        <p:spPr>
          <a:xfrm>
            <a:off x="0" y="1952625"/>
            <a:ext cx="7724775" cy="6477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43" name="Shape 43"/>
        <p:cNvGrpSpPr/>
        <p:nvPr/>
      </p:nvGrpSpPr>
      <p:grpSpPr>
        <a:xfrm>
          <a:off x="0" y="0"/>
          <a:ext cx="0" cy="0"/>
          <a:chOff x="0" y="0"/>
          <a:chExt cx="0" cy="0"/>
        </a:xfrm>
      </p:grpSpPr>
      <p:pic>
        <p:nvPicPr>
          <p:cNvPr descr="preencoded.png" id="44" name="Google Shape;44;p3"/>
          <p:cNvPicPr preferRelativeResize="0"/>
          <p:nvPr/>
        </p:nvPicPr>
        <p:blipFill rotWithShape="1">
          <a:blip r:embed="rId3">
            <a:alphaModFix/>
          </a:blip>
          <a:srcRect b="0" l="0" r="0" t="0"/>
          <a:stretch/>
        </p:blipFill>
        <p:spPr>
          <a:xfrm>
            <a:off x="390520" y="-852391"/>
            <a:ext cx="4943483" cy="5760789"/>
          </a:xfrm>
          <a:prstGeom prst="rect">
            <a:avLst/>
          </a:prstGeom>
          <a:noFill/>
          <a:ln>
            <a:noFill/>
          </a:ln>
        </p:spPr>
      </p:pic>
      <p:pic>
        <p:nvPicPr>
          <p:cNvPr descr="preencoded.png" id="45" name="Google Shape;45;p3"/>
          <p:cNvPicPr preferRelativeResize="0"/>
          <p:nvPr/>
        </p:nvPicPr>
        <p:blipFill rotWithShape="1">
          <a:blip r:embed="rId4">
            <a:alphaModFix/>
          </a:blip>
          <a:srcRect b="0" l="0" r="0" t="0"/>
          <a:stretch/>
        </p:blipFill>
        <p:spPr>
          <a:xfrm>
            <a:off x="13849350" y="5705475"/>
            <a:ext cx="4143375" cy="4162425"/>
          </a:xfrm>
          <a:prstGeom prst="rect">
            <a:avLst/>
          </a:prstGeom>
          <a:noFill/>
          <a:ln>
            <a:noFill/>
          </a:ln>
        </p:spPr>
      </p:pic>
      <p:grpSp>
        <p:nvGrpSpPr>
          <p:cNvPr id="46" name="Google Shape;46;p3"/>
          <p:cNvGrpSpPr/>
          <p:nvPr/>
        </p:nvGrpSpPr>
        <p:grpSpPr>
          <a:xfrm>
            <a:off x="17640300" y="7994854"/>
            <a:ext cx="596695" cy="2063546"/>
            <a:chOff x="17640300" y="7994855"/>
            <a:chExt cx="596695" cy="2063546"/>
          </a:xfrm>
        </p:grpSpPr>
        <p:pic>
          <p:nvPicPr>
            <p:cNvPr descr="preencoded.png" id="47" name="Google Shape;47;p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8" name="Google Shape;48;p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9" name="Google Shape;49;p3"/>
          <p:cNvSpPr/>
          <p:nvPr/>
        </p:nvSpPr>
        <p:spPr>
          <a:xfrm>
            <a:off x="4229100" y="381000"/>
            <a:ext cx="10256520"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9600"/>
              <a:buFont typeface="Abril Fatface"/>
              <a:buNone/>
            </a:pPr>
            <a:r>
              <a:rPr b="0" i="0" lang="en-US" sz="9600" u="none" cap="none" strike="noStrike">
                <a:solidFill>
                  <a:srgbClr val="3A140F"/>
                </a:solidFill>
                <a:latin typeface="Abril Fatface"/>
                <a:ea typeface="Abril Fatface"/>
                <a:cs typeface="Abril Fatface"/>
                <a:sym typeface="Abril Fatface"/>
              </a:rPr>
              <a:t>Table of Contents</a:t>
            </a:r>
            <a:endParaRPr b="0" i="0" sz="9600" u="none" cap="none" strike="noStrike">
              <a:solidFill>
                <a:schemeClr val="dk1"/>
              </a:solidFill>
              <a:latin typeface="Calibri"/>
              <a:ea typeface="Calibri"/>
              <a:cs typeface="Calibri"/>
              <a:sym typeface="Calibri"/>
            </a:endParaRPr>
          </a:p>
        </p:txBody>
      </p:sp>
      <p:grpSp>
        <p:nvGrpSpPr>
          <p:cNvPr id="50" name="Google Shape;50;p3"/>
          <p:cNvGrpSpPr/>
          <p:nvPr/>
        </p:nvGrpSpPr>
        <p:grpSpPr>
          <a:xfrm>
            <a:off x="381000" y="3038475"/>
            <a:ext cx="1219200" cy="1219200"/>
            <a:chOff x="381000" y="3038475"/>
            <a:chExt cx="1219200" cy="1219200"/>
          </a:xfrm>
        </p:grpSpPr>
        <p:sp>
          <p:nvSpPr>
            <p:cNvPr id="51" name="Google Shape;51;p3"/>
            <p:cNvSpPr/>
            <p:nvPr/>
          </p:nvSpPr>
          <p:spPr>
            <a:xfrm>
              <a:off x="381000" y="3038475"/>
              <a:ext cx="1219200" cy="1219200"/>
            </a:xfrm>
            <a:prstGeom prst="ellipse">
              <a:avLst/>
            </a:prstGeom>
            <a:solidFill>
              <a:srgbClr val="8051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a:off x="658178" y="3258503"/>
              <a:ext cx="664845"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bril Fatface"/>
                <a:buNone/>
              </a:pPr>
              <a:r>
                <a:rPr b="0" i="0" lang="en-US" sz="3600" u="none" cap="none" strike="noStrike">
                  <a:solidFill>
                    <a:srgbClr val="FFFFFF"/>
                  </a:solidFill>
                  <a:latin typeface="Abril Fatface"/>
                  <a:ea typeface="Abril Fatface"/>
                  <a:cs typeface="Abril Fatface"/>
                  <a:sym typeface="Abril Fatface"/>
                </a:rPr>
                <a:t>01</a:t>
              </a:r>
              <a:endParaRPr b="0" i="0" sz="3600" u="none" cap="none" strike="noStrike">
                <a:solidFill>
                  <a:schemeClr val="dk1"/>
                </a:solidFill>
                <a:latin typeface="Calibri"/>
                <a:ea typeface="Calibri"/>
                <a:cs typeface="Calibri"/>
                <a:sym typeface="Calibri"/>
              </a:endParaRPr>
            </a:p>
          </p:txBody>
        </p:sp>
      </p:grpSp>
      <p:grpSp>
        <p:nvGrpSpPr>
          <p:cNvPr id="53" name="Google Shape;53;p3"/>
          <p:cNvGrpSpPr/>
          <p:nvPr/>
        </p:nvGrpSpPr>
        <p:grpSpPr>
          <a:xfrm>
            <a:off x="1752600" y="3071813"/>
            <a:ext cx="4206240" cy="1259205"/>
            <a:chOff x="1752600" y="3071813"/>
            <a:chExt cx="4206240" cy="1259205"/>
          </a:xfrm>
        </p:grpSpPr>
        <p:sp>
          <p:nvSpPr>
            <p:cNvPr id="54" name="Google Shape;54;p3"/>
            <p:cNvSpPr/>
            <p:nvPr/>
          </p:nvSpPr>
          <p:spPr>
            <a:xfrm>
              <a:off x="1752600" y="3071813"/>
              <a:ext cx="420624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Introduction</a:t>
              </a:r>
              <a:endParaRPr b="0" i="0" sz="3600" u="none" cap="none" strike="noStrike">
                <a:solidFill>
                  <a:schemeClr val="dk1"/>
                </a:solidFill>
                <a:latin typeface="Calibri"/>
                <a:ea typeface="Calibri"/>
                <a:cs typeface="Calibri"/>
                <a:sym typeface="Calibri"/>
              </a:endParaRPr>
            </a:p>
          </p:txBody>
        </p:sp>
        <p:sp>
          <p:nvSpPr>
            <p:cNvPr id="55" name="Google Shape;55;p3"/>
            <p:cNvSpPr/>
            <p:nvPr/>
          </p:nvSpPr>
          <p:spPr>
            <a:xfrm>
              <a:off x="1752600" y="3767138"/>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6" name="Google Shape;56;p3"/>
          <p:cNvGrpSpPr/>
          <p:nvPr/>
        </p:nvGrpSpPr>
        <p:grpSpPr>
          <a:xfrm>
            <a:off x="12430125" y="3038475"/>
            <a:ext cx="1219200" cy="1219200"/>
            <a:chOff x="12430125" y="3038475"/>
            <a:chExt cx="1219200" cy="1219200"/>
          </a:xfrm>
        </p:grpSpPr>
        <p:sp>
          <p:nvSpPr>
            <p:cNvPr id="57" name="Google Shape;57;p3"/>
            <p:cNvSpPr/>
            <p:nvPr/>
          </p:nvSpPr>
          <p:spPr>
            <a:xfrm>
              <a:off x="12430125" y="3038475"/>
              <a:ext cx="1219200" cy="1219200"/>
            </a:xfrm>
            <a:prstGeom prst="ellipse">
              <a:avLst/>
            </a:prstGeom>
            <a:solidFill>
              <a:srgbClr val="8051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a:off x="12678728" y="3258503"/>
              <a:ext cx="721995"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bril Fatface"/>
                <a:buNone/>
              </a:pPr>
              <a:r>
                <a:rPr b="0" i="0" lang="en-US" sz="3600" u="none" cap="none" strike="noStrike">
                  <a:solidFill>
                    <a:srgbClr val="FFFFFF"/>
                  </a:solidFill>
                  <a:latin typeface="Abril Fatface"/>
                  <a:ea typeface="Abril Fatface"/>
                  <a:cs typeface="Abril Fatface"/>
                  <a:sym typeface="Abril Fatface"/>
                </a:rPr>
                <a:t>02</a:t>
              </a:r>
              <a:endParaRPr b="0" i="0" sz="3600" u="none" cap="none" strike="noStrike">
                <a:solidFill>
                  <a:schemeClr val="dk1"/>
                </a:solidFill>
                <a:latin typeface="Calibri"/>
                <a:ea typeface="Calibri"/>
                <a:cs typeface="Calibri"/>
                <a:sym typeface="Calibri"/>
              </a:endParaRPr>
            </a:p>
          </p:txBody>
        </p:sp>
      </p:grpSp>
      <p:grpSp>
        <p:nvGrpSpPr>
          <p:cNvPr id="59" name="Google Shape;59;p3"/>
          <p:cNvGrpSpPr/>
          <p:nvPr/>
        </p:nvGrpSpPr>
        <p:grpSpPr>
          <a:xfrm>
            <a:off x="13801725" y="3071813"/>
            <a:ext cx="4206240" cy="1259205"/>
            <a:chOff x="13801725" y="3071813"/>
            <a:chExt cx="4206240" cy="1259205"/>
          </a:xfrm>
        </p:grpSpPr>
        <p:sp>
          <p:nvSpPr>
            <p:cNvPr id="60" name="Google Shape;60;p3"/>
            <p:cNvSpPr/>
            <p:nvPr/>
          </p:nvSpPr>
          <p:spPr>
            <a:xfrm>
              <a:off x="13801725" y="3071813"/>
              <a:ext cx="420624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Encounters</a:t>
              </a:r>
              <a:endParaRPr b="0" i="0" sz="3600" u="none" cap="none" strike="noStrike">
                <a:solidFill>
                  <a:schemeClr val="dk1"/>
                </a:solidFill>
                <a:latin typeface="Calibri"/>
                <a:ea typeface="Calibri"/>
                <a:cs typeface="Calibri"/>
                <a:sym typeface="Calibri"/>
              </a:endParaRPr>
            </a:p>
          </p:txBody>
        </p:sp>
        <p:sp>
          <p:nvSpPr>
            <p:cNvPr id="61" name="Google Shape;61;p3"/>
            <p:cNvSpPr/>
            <p:nvPr/>
          </p:nvSpPr>
          <p:spPr>
            <a:xfrm>
              <a:off x="13801725" y="3767138"/>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2" name="Google Shape;62;p3"/>
          <p:cNvGrpSpPr/>
          <p:nvPr/>
        </p:nvGrpSpPr>
        <p:grpSpPr>
          <a:xfrm>
            <a:off x="381000" y="5276850"/>
            <a:ext cx="1219200" cy="1219200"/>
            <a:chOff x="381000" y="5276850"/>
            <a:chExt cx="1219200" cy="1219200"/>
          </a:xfrm>
        </p:grpSpPr>
        <p:sp>
          <p:nvSpPr>
            <p:cNvPr id="63" name="Google Shape;63;p3"/>
            <p:cNvSpPr/>
            <p:nvPr/>
          </p:nvSpPr>
          <p:spPr>
            <a:xfrm>
              <a:off x="381000" y="5276850"/>
              <a:ext cx="1219200" cy="1219200"/>
            </a:xfrm>
            <a:prstGeom prst="ellipse">
              <a:avLst/>
            </a:prstGeom>
            <a:solidFill>
              <a:srgbClr val="8051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a:off x="624840" y="5496877"/>
              <a:ext cx="731520"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bril Fatface"/>
                <a:buNone/>
              </a:pPr>
              <a:r>
                <a:rPr b="0" i="0" lang="en-US" sz="3600" u="none" cap="none" strike="noStrike">
                  <a:solidFill>
                    <a:srgbClr val="FFFFFF"/>
                  </a:solidFill>
                  <a:latin typeface="Abril Fatface"/>
                  <a:ea typeface="Abril Fatface"/>
                  <a:cs typeface="Abril Fatface"/>
                  <a:sym typeface="Abril Fatface"/>
                </a:rPr>
                <a:t>03</a:t>
              </a:r>
              <a:endParaRPr b="0" i="0" sz="3600" u="none" cap="none" strike="noStrike">
                <a:solidFill>
                  <a:schemeClr val="dk1"/>
                </a:solidFill>
                <a:latin typeface="Calibri"/>
                <a:ea typeface="Calibri"/>
                <a:cs typeface="Calibri"/>
                <a:sym typeface="Calibri"/>
              </a:endParaRPr>
            </a:p>
          </p:txBody>
        </p:sp>
      </p:grpSp>
      <p:grpSp>
        <p:nvGrpSpPr>
          <p:cNvPr id="65" name="Google Shape;65;p3"/>
          <p:cNvGrpSpPr/>
          <p:nvPr/>
        </p:nvGrpSpPr>
        <p:grpSpPr>
          <a:xfrm>
            <a:off x="1752600" y="5310187"/>
            <a:ext cx="4206240" cy="1259206"/>
            <a:chOff x="1752600" y="5310187"/>
            <a:chExt cx="4206240" cy="1259206"/>
          </a:xfrm>
        </p:grpSpPr>
        <p:sp>
          <p:nvSpPr>
            <p:cNvPr id="66" name="Google Shape;66;p3"/>
            <p:cNvSpPr/>
            <p:nvPr/>
          </p:nvSpPr>
          <p:spPr>
            <a:xfrm>
              <a:off x="1752600" y="5310187"/>
              <a:ext cx="420624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Wonders</a:t>
              </a:r>
              <a:endParaRPr b="0" i="0" sz="3600" u="none" cap="none" strike="noStrike">
                <a:solidFill>
                  <a:schemeClr val="dk1"/>
                </a:solidFill>
                <a:latin typeface="Calibri"/>
                <a:ea typeface="Calibri"/>
                <a:cs typeface="Calibri"/>
                <a:sym typeface="Calibri"/>
              </a:endParaRPr>
            </a:p>
          </p:txBody>
        </p:sp>
        <p:sp>
          <p:nvSpPr>
            <p:cNvPr id="67" name="Google Shape;67;p3"/>
            <p:cNvSpPr/>
            <p:nvPr/>
          </p:nvSpPr>
          <p:spPr>
            <a:xfrm>
              <a:off x="1752600" y="6005513"/>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8" name="Google Shape;68;p3"/>
          <p:cNvGrpSpPr/>
          <p:nvPr/>
        </p:nvGrpSpPr>
        <p:grpSpPr>
          <a:xfrm>
            <a:off x="12430125" y="5276850"/>
            <a:ext cx="1219200" cy="1219200"/>
            <a:chOff x="12430125" y="5276850"/>
            <a:chExt cx="1219200" cy="1219200"/>
          </a:xfrm>
        </p:grpSpPr>
        <p:sp>
          <p:nvSpPr>
            <p:cNvPr id="69" name="Google Shape;69;p3"/>
            <p:cNvSpPr/>
            <p:nvPr/>
          </p:nvSpPr>
          <p:spPr>
            <a:xfrm>
              <a:off x="12430125" y="5276850"/>
              <a:ext cx="1219200" cy="1219200"/>
            </a:xfrm>
            <a:prstGeom prst="ellipse">
              <a:avLst/>
            </a:prstGeom>
            <a:solidFill>
              <a:srgbClr val="8051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12669203" y="5496877"/>
              <a:ext cx="741045"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bril Fatface"/>
                <a:buNone/>
              </a:pPr>
              <a:r>
                <a:rPr b="0" i="0" lang="en-US" sz="3600" u="none" cap="none" strike="noStrike">
                  <a:solidFill>
                    <a:srgbClr val="FFFFFF"/>
                  </a:solidFill>
                  <a:latin typeface="Abril Fatface"/>
                  <a:ea typeface="Abril Fatface"/>
                  <a:cs typeface="Abril Fatface"/>
                  <a:sym typeface="Abril Fatface"/>
                </a:rPr>
                <a:t>04</a:t>
              </a:r>
              <a:endParaRPr b="0" i="0" sz="3600" u="none" cap="none" strike="noStrike">
                <a:solidFill>
                  <a:schemeClr val="dk1"/>
                </a:solidFill>
                <a:latin typeface="Calibri"/>
                <a:ea typeface="Calibri"/>
                <a:cs typeface="Calibri"/>
                <a:sym typeface="Calibri"/>
              </a:endParaRPr>
            </a:p>
          </p:txBody>
        </p:sp>
      </p:grpSp>
      <p:grpSp>
        <p:nvGrpSpPr>
          <p:cNvPr id="71" name="Google Shape;71;p3"/>
          <p:cNvGrpSpPr/>
          <p:nvPr/>
        </p:nvGrpSpPr>
        <p:grpSpPr>
          <a:xfrm>
            <a:off x="13801725" y="5310187"/>
            <a:ext cx="4206240" cy="1259206"/>
            <a:chOff x="13801725" y="5310187"/>
            <a:chExt cx="4206240" cy="1259206"/>
          </a:xfrm>
        </p:grpSpPr>
        <p:sp>
          <p:nvSpPr>
            <p:cNvPr id="72" name="Google Shape;72;p3"/>
            <p:cNvSpPr/>
            <p:nvPr/>
          </p:nvSpPr>
          <p:spPr>
            <a:xfrm>
              <a:off x="13801725" y="5310187"/>
              <a:ext cx="420624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Magic</a:t>
              </a:r>
              <a:endParaRPr b="0" i="0" sz="3600" u="none" cap="none" strike="noStrike">
                <a:solidFill>
                  <a:schemeClr val="dk1"/>
                </a:solidFill>
                <a:latin typeface="Calibri"/>
                <a:ea typeface="Calibri"/>
                <a:cs typeface="Calibri"/>
                <a:sym typeface="Calibri"/>
              </a:endParaRPr>
            </a:p>
          </p:txBody>
        </p:sp>
        <p:sp>
          <p:nvSpPr>
            <p:cNvPr id="73" name="Google Shape;73;p3"/>
            <p:cNvSpPr/>
            <p:nvPr/>
          </p:nvSpPr>
          <p:spPr>
            <a:xfrm>
              <a:off x="13801725" y="6005513"/>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74" name="Google Shape;74;p3"/>
          <p:cNvGrpSpPr/>
          <p:nvPr/>
        </p:nvGrpSpPr>
        <p:grpSpPr>
          <a:xfrm>
            <a:off x="381000" y="7515225"/>
            <a:ext cx="1219200" cy="1219200"/>
            <a:chOff x="381000" y="7515225"/>
            <a:chExt cx="1219200" cy="1219200"/>
          </a:xfrm>
        </p:grpSpPr>
        <p:sp>
          <p:nvSpPr>
            <p:cNvPr id="75" name="Google Shape;75;p3"/>
            <p:cNvSpPr/>
            <p:nvPr/>
          </p:nvSpPr>
          <p:spPr>
            <a:xfrm>
              <a:off x="381000" y="7515225"/>
              <a:ext cx="1219200" cy="1219200"/>
            </a:xfrm>
            <a:prstGeom prst="ellipse">
              <a:avLst/>
            </a:prstGeom>
            <a:solidFill>
              <a:srgbClr val="8051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a:off x="634365" y="7735253"/>
              <a:ext cx="712470"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bril Fatface"/>
                <a:buNone/>
              </a:pPr>
              <a:r>
                <a:rPr b="0" i="0" lang="en-US" sz="3600" u="none" cap="none" strike="noStrike">
                  <a:solidFill>
                    <a:srgbClr val="FFFFFF"/>
                  </a:solidFill>
                  <a:latin typeface="Abril Fatface"/>
                  <a:ea typeface="Abril Fatface"/>
                  <a:cs typeface="Abril Fatface"/>
                  <a:sym typeface="Abril Fatface"/>
                </a:rPr>
                <a:t>05</a:t>
              </a:r>
              <a:endParaRPr b="0" i="0" sz="3600" u="none" cap="none" strike="noStrike">
                <a:solidFill>
                  <a:schemeClr val="dk1"/>
                </a:solidFill>
                <a:latin typeface="Calibri"/>
                <a:ea typeface="Calibri"/>
                <a:cs typeface="Calibri"/>
                <a:sym typeface="Calibri"/>
              </a:endParaRPr>
            </a:p>
          </p:txBody>
        </p:sp>
      </p:grpSp>
      <p:grpSp>
        <p:nvGrpSpPr>
          <p:cNvPr id="77" name="Google Shape;77;p3"/>
          <p:cNvGrpSpPr/>
          <p:nvPr/>
        </p:nvGrpSpPr>
        <p:grpSpPr>
          <a:xfrm>
            <a:off x="1752600" y="7548563"/>
            <a:ext cx="4206240" cy="1259205"/>
            <a:chOff x="1752600" y="7548563"/>
            <a:chExt cx="4206240" cy="1259205"/>
          </a:xfrm>
        </p:grpSpPr>
        <p:sp>
          <p:nvSpPr>
            <p:cNvPr id="78" name="Google Shape;78;p3"/>
            <p:cNvSpPr/>
            <p:nvPr/>
          </p:nvSpPr>
          <p:spPr>
            <a:xfrm>
              <a:off x="1752600" y="7548563"/>
              <a:ext cx="420624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Adventure</a:t>
              </a:r>
              <a:endParaRPr b="0" i="0" sz="3600" u="none" cap="none" strike="noStrike">
                <a:solidFill>
                  <a:schemeClr val="dk1"/>
                </a:solidFill>
                <a:latin typeface="Calibri"/>
                <a:ea typeface="Calibri"/>
                <a:cs typeface="Calibri"/>
                <a:sym typeface="Calibri"/>
              </a:endParaRPr>
            </a:p>
          </p:txBody>
        </p:sp>
        <p:sp>
          <p:nvSpPr>
            <p:cNvPr id="79" name="Google Shape;79;p3"/>
            <p:cNvSpPr/>
            <p:nvPr/>
          </p:nvSpPr>
          <p:spPr>
            <a:xfrm>
              <a:off x="1752600" y="8243888"/>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80" name="Google Shape;80;p3"/>
          <p:cNvGrpSpPr/>
          <p:nvPr/>
        </p:nvGrpSpPr>
        <p:grpSpPr>
          <a:xfrm>
            <a:off x="12430125" y="7515225"/>
            <a:ext cx="1219200" cy="1219200"/>
            <a:chOff x="12430125" y="7515225"/>
            <a:chExt cx="1219200" cy="1219200"/>
          </a:xfrm>
        </p:grpSpPr>
        <p:sp>
          <p:nvSpPr>
            <p:cNvPr id="81" name="Google Shape;81;p3"/>
            <p:cNvSpPr/>
            <p:nvPr/>
          </p:nvSpPr>
          <p:spPr>
            <a:xfrm>
              <a:off x="12430125" y="7515225"/>
              <a:ext cx="1219200" cy="1219200"/>
            </a:xfrm>
            <a:prstGeom prst="ellipse">
              <a:avLst/>
            </a:prstGeom>
            <a:solidFill>
              <a:srgbClr val="8051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3"/>
            <p:cNvSpPr/>
            <p:nvPr/>
          </p:nvSpPr>
          <p:spPr>
            <a:xfrm>
              <a:off x="12664440" y="7735253"/>
              <a:ext cx="750570"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bril Fatface"/>
                <a:buNone/>
              </a:pPr>
              <a:r>
                <a:rPr b="0" i="0" lang="en-US" sz="3600" u="none" cap="none" strike="noStrike">
                  <a:solidFill>
                    <a:srgbClr val="FFFFFF"/>
                  </a:solidFill>
                  <a:latin typeface="Abril Fatface"/>
                  <a:ea typeface="Abril Fatface"/>
                  <a:cs typeface="Abril Fatface"/>
                  <a:sym typeface="Abril Fatface"/>
                </a:rPr>
                <a:t>06</a:t>
              </a:r>
              <a:endParaRPr b="0" i="0" sz="3600" u="none" cap="none" strike="noStrike">
                <a:solidFill>
                  <a:schemeClr val="dk1"/>
                </a:solidFill>
                <a:latin typeface="Calibri"/>
                <a:ea typeface="Calibri"/>
                <a:cs typeface="Calibri"/>
                <a:sym typeface="Calibri"/>
              </a:endParaRPr>
            </a:p>
          </p:txBody>
        </p:sp>
      </p:grpSp>
      <p:grpSp>
        <p:nvGrpSpPr>
          <p:cNvPr id="83" name="Google Shape;83;p3"/>
          <p:cNvGrpSpPr/>
          <p:nvPr/>
        </p:nvGrpSpPr>
        <p:grpSpPr>
          <a:xfrm>
            <a:off x="13801725" y="7548563"/>
            <a:ext cx="4206240" cy="1259205"/>
            <a:chOff x="13801725" y="7548563"/>
            <a:chExt cx="4206240" cy="1259205"/>
          </a:xfrm>
        </p:grpSpPr>
        <p:sp>
          <p:nvSpPr>
            <p:cNvPr id="84" name="Google Shape;84;p3"/>
            <p:cNvSpPr/>
            <p:nvPr/>
          </p:nvSpPr>
          <p:spPr>
            <a:xfrm>
              <a:off x="13801725" y="7548563"/>
              <a:ext cx="420624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Conclusion</a:t>
              </a:r>
              <a:endParaRPr b="0" i="0" sz="3600" u="none" cap="none" strike="noStrike">
                <a:solidFill>
                  <a:schemeClr val="dk1"/>
                </a:solidFill>
                <a:latin typeface="Calibri"/>
                <a:ea typeface="Calibri"/>
                <a:cs typeface="Calibri"/>
                <a:sym typeface="Calibri"/>
              </a:endParaRPr>
            </a:p>
          </p:txBody>
        </p:sp>
        <p:sp>
          <p:nvSpPr>
            <p:cNvPr id="85" name="Google Shape;85;p3"/>
            <p:cNvSpPr/>
            <p:nvPr/>
          </p:nvSpPr>
          <p:spPr>
            <a:xfrm>
              <a:off x="13801725" y="8243888"/>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6" name="Google Shape;86;p3"/>
          <p:cNvPicPr preferRelativeResize="0"/>
          <p:nvPr/>
        </p:nvPicPr>
        <p:blipFill rotWithShape="1">
          <a:blip r:embed="rId6">
            <a:alphaModFix/>
          </a:blip>
          <a:srcRect b="0" l="0" r="0" t="0"/>
          <a:stretch/>
        </p:blipFill>
        <p:spPr>
          <a:xfrm>
            <a:off x="4591050" y="1562100"/>
            <a:ext cx="7686675" cy="8305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91" name="Shape 91"/>
        <p:cNvGrpSpPr/>
        <p:nvPr/>
      </p:nvGrpSpPr>
      <p:grpSpPr>
        <a:xfrm>
          <a:off x="0" y="0"/>
          <a:ext cx="0" cy="0"/>
          <a:chOff x="0" y="0"/>
          <a:chExt cx="0" cy="0"/>
        </a:xfrm>
      </p:grpSpPr>
      <p:pic>
        <p:nvPicPr>
          <p:cNvPr descr="preencoded.png" id="92" name="Google Shape;92;p4"/>
          <p:cNvPicPr preferRelativeResize="0"/>
          <p:nvPr/>
        </p:nvPicPr>
        <p:blipFill rotWithShape="1">
          <a:blip r:embed="rId3">
            <a:alphaModFix/>
          </a:blip>
          <a:srcRect b="0" l="0" r="0" t="0"/>
          <a:stretch/>
        </p:blipFill>
        <p:spPr>
          <a:xfrm>
            <a:off x="10934700" y="-704850"/>
            <a:ext cx="8667750" cy="7286626"/>
          </a:xfrm>
          <a:prstGeom prst="rect">
            <a:avLst/>
          </a:prstGeom>
          <a:noFill/>
          <a:ln>
            <a:noFill/>
          </a:ln>
        </p:spPr>
      </p:pic>
      <p:pic>
        <p:nvPicPr>
          <p:cNvPr descr="preencoded.png" id="93" name="Google Shape;93;p4"/>
          <p:cNvPicPr preferRelativeResize="0"/>
          <p:nvPr/>
        </p:nvPicPr>
        <p:blipFill rotWithShape="1">
          <a:blip r:embed="rId4">
            <a:alphaModFix/>
          </a:blip>
          <a:srcRect b="0" l="0" r="0" t="0"/>
          <a:stretch/>
        </p:blipFill>
        <p:spPr>
          <a:xfrm rot="5400000">
            <a:off x="-6224588" y="4071938"/>
            <a:ext cx="13849350" cy="2524125"/>
          </a:xfrm>
          <a:prstGeom prst="rect">
            <a:avLst/>
          </a:prstGeom>
          <a:noFill/>
          <a:ln>
            <a:noFill/>
          </a:ln>
        </p:spPr>
      </p:pic>
      <p:pic>
        <p:nvPicPr>
          <p:cNvPr descr="preencoded.png" id="94" name="Google Shape;94;p4"/>
          <p:cNvPicPr preferRelativeResize="0"/>
          <p:nvPr/>
        </p:nvPicPr>
        <p:blipFill rotWithShape="1">
          <a:blip r:embed="rId5">
            <a:alphaModFix/>
          </a:blip>
          <a:srcRect b="0" l="0" r="0" t="0"/>
          <a:stretch/>
        </p:blipFill>
        <p:spPr>
          <a:xfrm rot="5400000">
            <a:off x="-7596188" y="2433638"/>
            <a:ext cx="16621125" cy="3028950"/>
          </a:xfrm>
          <a:prstGeom prst="rect">
            <a:avLst/>
          </a:prstGeom>
          <a:noFill/>
          <a:ln>
            <a:noFill/>
          </a:ln>
        </p:spPr>
      </p:pic>
      <p:grpSp>
        <p:nvGrpSpPr>
          <p:cNvPr id="95" name="Google Shape;95;p4"/>
          <p:cNvGrpSpPr/>
          <p:nvPr/>
        </p:nvGrpSpPr>
        <p:grpSpPr>
          <a:xfrm>
            <a:off x="17640300" y="7994854"/>
            <a:ext cx="596695" cy="2063546"/>
            <a:chOff x="17640300" y="7994855"/>
            <a:chExt cx="596695" cy="2063546"/>
          </a:xfrm>
        </p:grpSpPr>
        <p:pic>
          <p:nvPicPr>
            <p:cNvPr descr="preencoded.png" id="96" name="Google Shape;96;p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97" name="Google Shape;97;p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8" name="Google Shape;98;p4"/>
          <p:cNvSpPr/>
          <p:nvPr/>
        </p:nvSpPr>
        <p:spPr>
          <a:xfrm>
            <a:off x="2219325" y="2057400"/>
            <a:ext cx="11477625" cy="129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The Realm of the Extraordinary</a:t>
            </a:r>
            <a:endParaRPr b="0" i="0" sz="6000" u="none" cap="none" strike="noStrike">
              <a:solidFill>
                <a:schemeClr val="dk1"/>
              </a:solidFill>
              <a:latin typeface="Calibri"/>
              <a:ea typeface="Calibri"/>
              <a:cs typeface="Calibri"/>
              <a:sym typeface="Calibri"/>
            </a:endParaRPr>
          </a:p>
        </p:txBody>
      </p:sp>
      <p:grpSp>
        <p:nvGrpSpPr>
          <p:cNvPr id="99" name="Google Shape;99;p4"/>
          <p:cNvGrpSpPr/>
          <p:nvPr/>
        </p:nvGrpSpPr>
        <p:grpSpPr>
          <a:xfrm>
            <a:off x="2219325" y="3552825"/>
            <a:ext cx="13910310" cy="5135880"/>
            <a:chOff x="2219325" y="3552825"/>
            <a:chExt cx="13910310" cy="5135880"/>
          </a:xfrm>
        </p:grpSpPr>
        <p:sp>
          <p:nvSpPr>
            <p:cNvPr id="100" name="Google Shape;100;p4"/>
            <p:cNvSpPr/>
            <p:nvPr/>
          </p:nvSpPr>
          <p:spPr>
            <a:xfrm>
              <a:off x="2219325" y="3552825"/>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1" name="Google Shape;101;p4"/>
            <p:cNvSpPr/>
            <p:nvPr/>
          </p:nvSpPr>
          <p:spPr>
            <a:xfrm>
              <a:off x="9525000" y="3552825"/>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106" name="Shape 106"/>
        <p:cNvGrpSpPr/>
        <p:nvPr/>
      </p:nvGrpSpPr>
      <p:grpSpPr>
        <a:xfrm>
          <a:off x="0" y="0"/>
          <a:ext cx="0" cy="0"/>
          <a:chOff x="0" y="0"/>
          <a:chExt cx="0" cy="0"/>
        </a:xfrm>
      </p:grpSpPr>
      <p:pic>
        <p:nvPicPr>
          <p:cNvPr descr="preencoded.png" id="107" name="Google Shape;107;p5"/>
          <p:cNvPicPr preferRelativeResize="0"/>
          <p:nvPr/>
        </p:nvPicPr>
        <p:blipFill rotWithShape="1">
          <a:blip r:embed="rId3">
            <a:alphaModFix/>
          </a:blip>
          <a:srcRect b="0" l="0" r="0" t="0"/>
          <a:stretch/>
        </p:blipFill>
        <p:spPr>
          <a:xfrm rot="10800000">
            <a:off x="-1704976" y="-876300"/>
            <a:ext cx="8678704" cy="7294453"/>
          </a:xfrm>
          <a:prstGeom prst="rect">
            <a:avLst/>
          </a:prstGeom>
          <a:noFill/>
          <a:ln>
            <a:noFill/>
          </a:ln>
        </p:spPr>
      </p:pic>
      <p:pic>
        <p:nvPicPr>
          <p:cNvPr descr="preencoded.png" id="108" name="Google Shape;108;p5"/>
          <p:cNvPicPr preferRelativeResize="0"/>
          <p:nvPr/>
        </p:nvPicPr>
        <p:blipFill rotWithShape="1">
          <a:blip r:embed="rId4">
            <a:alphaModFix/>
          </a:blip>
          <a:srcRect b="0" l="0" r="0" t="0"/>
          <a:stretch/>
        </p:blipFill>
        <p:spPr>
          <a:xfrm rot="10800000">
            <a:off x="-2295526" y="-2562224"/>
            <a:ext cx="10391776" cy="8734424"/>
          </a:xfrm>
          <a:prstGeom prst="rect">
            <a:avLst/>
          </a:prstGeom>
          <a:noFill/>
          <a:ln>
            <a:noFill/>
          </a:ln>
        </p:spPr>
      </p:pic>
      <p:pic>
        <p:nvPicPr>
          <p:cNvPr descr="preencoded.png" id="109" name="Google Shape;109;p5"/>
          <p:cNvPicPr preferRelativeResize="0"/>
          <p:nvPr/>
        </p:nvPicPr>
        <p:blipFill rotWithShape="1">
          <a:blip r:embed="rId5">
            <a:alphaModFix/>
          </a:blip>
          <a:srcRect b="0" l="0" r="0" t="0"/>
          <a:stretch/>
        </p:blipFill>
        <p:spPr>
          <a:xfrm rot="10800000">
            <a:off x="9144000" y="6172200"/>
            <a:ext cx="11220450" cy="5648325"/>
          </a:xfrm>
          <a:prstGeom prst="rect">
            <a:avLst/>
          </a:prstGeom>
          <a:noFill/>
          <a:ln>
            <a:noFill/>
          </a:ln>
        </p:spPr>
      </p:pic>
      <p:grpSp>
        <p:nvGrpSpPr>
          <p:cNvPr id="110" name="Google Shape;110;p5"/>
          <p:cNvGrpSpPr/>
          <p:nvPr/>
        </p:nvGrpSpPr>
        <p:grpSpPr>
          <a:xfrm>
            <a:off x="17640300" y="7994854"/>
            <a:ext cx="596695" cy="2063546"/>
            <a:chOff x="17640300" y="7994855"/>
            <a:chExt cx="596695" cy="2063546"/>
          </a:xfrm>
        </p:grpSpPr>
        <p:pic>
          <p:nvPicPr>
            <p:cNvPr descr="preencoded.png" id="111" name="Google Shape;111;p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12" name="Google Shape;112;p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3" name="Google Shape;113;p5"/>
          <p:cNvPicPr preferRelativeResize="0"/>
          <p:nvPr/>
        </p:nvPicPr>
        <p:blipFill rotWithShape="1">
          <a:blip r:embed="rId7">
            <a:alphaModFix/>
          </a:blip>
          <a:srcRect b="0" l="0" r="0" t="0"/>
          <a:stretch/>
        </p:blipFill>
        <p:spPr>
          <a:xfrm>
            <a:off x="0" y="0"/>
            <a:ext cx="8763000" cy="10287000"/>
          </a:xfrm>
          <a:prstGeom prst="rect">
            <a:avLst/>
          </a:prstGeom>
          <a:noFill/>
          <a:ln>
            <a:noFill/>
          </a:ln>
        </p:spPr>
      </p:pic>
      <p:grpSp>
        <p:nvGrpSpPr>
          <p:cNvPr id="114" name="Google Shape;114;p5"/>
          <p:cNvGrpSpPr/>
          <p:nvPr/>
        </p:nvGrpSpPr>
        <p:grpSpPr>
          <a:xfrm>
            <a:off x="9763125" y="2028825"/>
            <a:ext cx="7549515" cy="2707005"/>
            <a:chOff x="9763125" y="2028825"/>
            <a:chExt cx="7549515" cy="2707005"/>
          </a:xfrm>
        </p:grpSpPr>
        <p:pic>
          <p:nvPicPr>
            <p:cNvPr descr="preencoded.png" id="115" name="Google Shape;115;p5"/>
            <p:cNvPicPr preferRelativeResize="0"/>
            <p:nvPr/>
          </p:nvPicPr>
          <p:blipFill rotWithShape="1">
            <a:blip r:embed="rId8">
              <a:alphaModFix/>
            </a:blip>
            <a:srcRect b="0" l="0" r="0" t="0"/>
            <a:stretch/>
          </p:blipFill>
          <p:spPr>
            <a:xfrm>
              <a:off x="9763125" y="2690813"/>
              <a:ext cx="1114425" cy="1276350"/>
            </a:xfrm>
            <a:prstGeom prst="rect">
              <a:avLst/>
            </a:prstGeom>
            <a:noFill/>
            <a:ln>
              <a:noFill/>
            </a:ln>
          </p:spPr>
        </p:pic>
        <p:grpSp>
          <p:nvGrpSpPr>
            <p:cNvPr id="116" name="Google Shape;116;p5"/>
            <p:cNvGrpSpPr/>
            <p:nvPr/>
          </p:nvGrpSpPr>
          <p:grpSpPr>
            <a:xfrm>
              <a:off x="11153775" y="2028825"/>
              <a:ext cx="6158865" cy="2707005"/>
              <a:chOff x="11153775" y="2028825"/>
              <a:chExt cx="6158865" cy="2707005"/>
            </a:xfrm>
          </p:grpSpPr>
          <p:sp>
            <p:nvSpPr>
              <p:cNvPr id="117" name="Google Shape;117;p5"/>
              <p:cNvSpPr/>
              <p:nvPr/>
            </p:nvSpPr>
            <p:spPr>
              <a:xfrm>
                <a:off x="11153775" y="2028825"/>
                <a:ext cx="6158865"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Unicorn Sightings</a:t>
                </a:r>
                <a:endParaRPr b="0" i="0" sz="3600" u="none" cap="none" strike="noStrike">
                  <a:solidFill>
                    <a:schemeClr val="dk1"/>
                  </a:solidFill>
                  <a:latin typeface="Calibri"/>
                  <a:ea typeface="Calibri"/>
                  <a:cs typeface="Calibri"/>
                  <a:sym typeface="Calibri"/>
                </a:endParaRPr>
              </a:p>
            </p:txBody>
          </p:sp>
          <p:sp>
            <p:nvSpPr>
              <p:cNvPr id="118" name="Google Shape;118;p5"/>
              <p:cNvSpPr/>
              <p:nvPr/>
            </p:nvSpPr>
            <p:spPr>
              <a:xfrm>
                <a:off x="11153775" y="2800350"/>
                <a:ext cx="6128385"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9" name="Google Shape;119;p5"/>
          <p:cNvGrpSpPr/>
          <p:nvPr/>
        </p:nvGrpSpPr>
        <p:grpSpPr>
          <a:xfrm>
            <a:off x="9763125" y="5143500"/>
            <a:ext cx="7549515" cy="2707005"/>
            <a:chOff x="9763125" y="5143500"/>
            <a:chExt cx="7549515" cy="2707005"/>
          </a:xfrm>
        </p:grpSpPr>
        <p:pic>
          <p:nvPicPr>
            <p:cNvPr descr="preencoded.png" id="120" name="Google Shape;120;p5"/>
            <p:cNvPicPr preferRelativeResize="0"/>
            <p:nvPr/>
          </p:nvPicPr>
          <p:blipFill rotWithShape="1">
            <a:blip r:embed="rId9">
              <a:alphaModFix/>
            </a:blip>
            <a:srcRect b="0" l="0" r="0" t="0"/>
            <a:stretch/>
          </p:blipFill>
          <p:spPr>
            <a:xfrm>
              <a:off x="9763125" y="5776913"/>
              <a:ext cx="1114425" cy="1333500"/>
            </a:xfrm>
            <a:prstGeom prst="rect">
              <a:avLst/>
            </a:prstGeom>
            <a:noFill/>
            <a:ln>
              <a:noFill/>
            </a:ln>
          </p:spPr>
        </p:pic>
        <p:grpSp>
          <p:nvGrpSpPr>
            <p:cNvPr id="121" name="Google Shape;121;p5"/>
            <p:cNvGrpSpPr/>
            <p:nvPr/>
          </p:nvGrpSpPr>
          <p:grpSpPr>
            <a:xfrm>
              <a:off x="11153775" y="5143500"/>
              <a:ext cx="6158865" cy="2707005"/>
              <a:chOff x="11153775" y="5143500"/>
              <a:chExt cx="6158865" cy="2707005"/>
            </a:xfrm>
          </p:grpSpPr>
          <p:sp>
            <p:nvSpPr>
              <p:cNvPr id="122" name="Google Shape;122;p5"/>
              <p:cNvSpPr/>
              <p:nvPr/>
            </p:nvSpPr>
            <p:spPr>
              <a:xfrm>
                <a:off x="11153775" y="5143500"/>
                <a:ext cx="6158865"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Dragon Taming</a:t>
                </a:r>
                <a:endParaRPr b="0" i="0" sz="3600" u="none" cap="none" strike="noStrike">
                  <a:solidFill>
                    <a:schemeClr val="dk1"/>
                  </a:solidFill>
                  <a:latin typeface="Calibri"/>
                  <a:ea typeface="Calibri"/>
                  <a:cs typeface="Calibri"/>
                  <a:sym typeface="Calibri"/>
                </a:endParaRPr>
              </a:p>
            </p:txBody>
          </p:sp>
          <p:sp>
            <p:nvSpPr>
              <p:cNvPr id="123" name="Google Shape;123;p5"/>
              <p:cNvSpPr/>
              <p:nvPr/>
            </p:nvSpPr>
            <p:spPr>
              <a:xfrm>
                <a:off x="11153775" y="5915025"/>
                <a:ext cx="6128385"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128" name="Shape 128"/>
        <p:cNvGrpSpPr/>
        <p:nvPr/>
      </p:nvGrpSpPr>
      <p:grpSpPr>
        <a:xfrm>
          <a:off x="0" y="0"/>
          <a:ext cx="0" cy="0"/>
          <a:chOff x="0" y="0"/>
          <a:chExt cx="0" cy="0"/>
        </a:xfrm>
      </p:grpSpPr>
      <p:pic>
        <p:nvPicPr>
          <p:cNvPr descr="preencoded.png" id="129" name="Google Shape;129;p6"/>
          <p:cNvPicPr preferRelativeResize="0"/>
          <p:nvPr/>
        </p:nvPicPr>
        <p:blipFill rotWithShape="1">
          <a:blip r:embed="rId3">
            <a:alphaModFix/>
          </a:blip>
          <a:srcRect b="0" l="0" r="0" t="0"/>
          <a:stretch/>
        </p:blipFill>
        <p:spPr>
          <a:xfrm>
            <a:off x="390520" y="-852391"/>
            <a:ext cx="4943483" cy="5760789"/>
          </a:xfrm>
          <a:prstGeom prst="rect">
            <a:avLst/>
          </a:prstGeom>
          <a:noFill/>
          <a:ln>
            <a:noFill/>
          </a:ln>
        </p:spPr>
      </p:pic>
      <p:pic>
        <p:nvPicPr>
          <p:cNvPr descr="preencoded.png" id="130" name="Google Shape;130;p6"/>
          <p:cNvPicPr preferRelativeResize="0"/>
          <p:nvPr/>
        </p:nvPicPr>
        <p:blipFill rotWithShape="1">
          <a:blip r:embed="rId4">
            <a:alphaModFix/>
          </a:blip>
          <a:srcRect b="0" l="0" r="0" t="0"/>
          <a:stretch/>
        </p:blipFill>
        <p:spPr>
          <a:xfrm>
            <a:off x="13849350" y="5705475"/>
            <a:ext cx="4143375" cy="4162425"/>
          </a:xfrm>
          <a:prstGeom prst="rect">
            <a:avLst/>
          </a:prstGeom>
          <a:noFill/>
          <a:ln>
            <a:noFill/>
          </a:ln>
        </p:spPr>
      </p:pic>
      <p:grpSp>
        <p:nvGrpSpPr>
          <p:cNvPr id="131" name="Google Shape;131;p6"/>
          <p:cNvGrpSpPr/>
          <p:nvPr/>
        </p:nvGrpSpPr>
        <p:grpSpPr>
          <a:xfrm>
            <a:off x="17640300" y="7994854"/>
            <a:ext cx="596695" cy="2063546"/>
            <a:chOff x="17640300" y="7994855"/>
            <a:chExt cx="596695" cy="2063546"/>
          </a:xfrm>
        </p:grpSpPr>
        <p:pic>
          <p:nvPicPr>
            <p:cNvPr descr="preencoded.png" id="132" name="Google Shape;132;p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33" name="Google Shape;133;p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4" name="Google Shape;134;p6"/>
          <p:cNvGrpSpPr/>
          <p:nvPr/>
        </p:nvGrpSpPr>
        <p:grpSpPr>
          <a:xfrm>
            <a:off x="2626995" y="1009652"/>
            <a:ext cx="6156960" cy="8439148"/>
            <a:chOff x="2626995" y="1009652"/>
            <a:chExt cx="6156960" cy="8439148"/>
          </a:xfrm>
        </p:grpSpPr>
        <p:pic>
          <p:nvPicPr>
            <p:cNvPr descr="preencoded.png" id="135" name="Google Shape;135;p6"/>
            <p:cNvPicPr preferRelativeResize="0"/>
            <p:nvPr/>
          </p:nvPicPr>
          <p:blipFill rotWithShape="1">
            <a:blip r:embed="rId6">
              <a:alphaModFix/>
            </a:blip>
            <a:srcRect b="0" l="0" r="0" t="0"/>
            <a:stretch/>
          </p:blipFill>
          <p:spPr>
            <a:xfrm>
              <a:off x="5072063" y="1009652"/>
              <a:ext cx="1266825" cy="1000121"/>
            </a:xfrm>
            <a:prstGeom prst="rect">
              <a:avLst/>
            </a:prstGeom>
            <a:noFill/>
            <a:ln>
              <a:noFill/>
            </a:ln>
          </p:spPr>
        </p:pic>
        <p:sp>
          <p:nvSpPr>
            <p:cNvPr id="136" name="Google Shape;136;p6"/>
            <p:cNvSpPr/>
            <p:nvPr/>
          </p:nvSpPr>
          <p:spPr>
            <a:xfrm>
              <a:off x="3819525" y="2438400"/>
              <a:ext cx="393192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Unicorn Sightings</a:t>
              </a:r>
              <a:endParaRPr b="0" i="0" sz="3600" u="none" cap="none" strike="noStrike">
                <a:solidFill>
                  <a:schemeClr val="dk1"/>
                </a:solidFill>
                <a:latin typeface="Calibri"/>
                <a:ea typeface="Calibri"/>
                <a:cs typeface="Calibri"/>
                <a:sym typeface="Calibri"/>
              </a:endParaRPr>
            </a:p>
          </p:txBody>
        </p:sp>
        <p:sp>
          <p:nvSpPr>
            <p:cNvPr id="137" name="Google Shape;137;p6"/>
            <p:cNvSpPr/>
            <p:nvPr/>
          </p:nvSpPr>
          <p:spPr>
            <a:xfrm>
              <a:off x="2626995" y="3514725"/>
              <a:ext cx="6156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8" name="Google Shape;138;p6"/>
            <p:cNvPicPr preferRelativeResize="0"/>
            <p:nvPr/>
          </p:nvPicPr>
          <p:blipFill rotWithShape="1">
            <a:blip r:embed="rId7">
              <a:alphaModFix/>
            </a:blip>
            <a:srcRect b="0" l="0" r="0" t="0"/>
            <a:stretch/>
          </p:blipFill>
          <p:spPr>
            <a:xfrm>
              <a:off x="2657475" y="5343525"/>
              <a:ext cx="6096000" cy="4105275"/>
            </a:xfrm>
            <a:prstGeom prst="rect">
              <a:avLst/>
            </a:prstGeom>
            <a:noFill/>
            <a:ln>
              <a:noFill/>
            </a:ln>
          </p:spPr>
        </p:pic>
      </p:grpSp>
      <p:grpSp>
        <p:nvGrpSpPr>
          <p:cNvPr id="139" name="Google Shape;139;p6"/>
          <p:cNvGrpSpPr/>
          <p:nvPr/>
        </p:nvGrpSpPr>
        <p:grpSpPr>
          <a:xfrm>
            <a:off x="9465945" y="1009647"/>
            <a:ext cx="6156960" cy="8439153"/>
            <a:chOff x="9465945" y="1009647"/>
            <a:chExt cx="6156960" cy="8439153"/>
          </a:xfrm>
        </p:grpSpPr>
        <p:pic>
          <p:nvPicPr>
            <p:cNvPr descr="preencoded.png" id="140" name="Google Shape;140;p6"/>
            <p:cNvPicPr preferRelativeResize="0"/>
            <p:nvPr/>
          </p:nvPicPr>
          <p:blipFill rotWithShape="1">
            <a:blip r:embed="rId8">
              <a:alphaModFix/>
            </a:blip>
            <a:srcRect b="0" l="0" r="0" t="0"/>
            <a:stretch/>
          </p:blipFill>
          <p:spPr>
            <a:xfrm>
              <a:off x="11801475" y="1009647"/>
              <a:ext cx="1485900" cy="1000131"/>
            </a:xfrm>
            <a:prstGeom prst="rect">
              <a:avLst/>
            </a:prstGeom>
            <a:noFill/>
            <a:ln>
              <a:noFill/>
            </a:ln>
          </p:spPr>
        </p:pic>
        <p:sp>
          <p:nvSpPr>
            <p:cNvPr id="141" name="Google Shape;141;p6"/>
            <p:cNvSpPr/>
            <p:nvPr/>
          </p:nvSpPr>
          <p:spPr>
            <a:xfrm>
              <a:off x="10910888" y="2438400"/>
              <a:ext cx="3427095"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Dragon Taming</a:t>
              </a:r>
              <a:endParaRPr b="0" i="0" sz="3600" u="none" cap="none" strike="noStrike">
                <a:solidFill>
                  <a:schemeClr val="dk1"/>
                </a:solidFill>
                <a:latin typeface="Calibri"/>
                <a:ea typeface="Calibri"/>
                <a:cs typeface="Calibri"/>
                <a:sym typeface="Calibri"/>
              </a:endParaRPr>
            </a:p>
          </p:txBody>
        </p:sp>
        <p:sp>
          <p:nvSpPr>
            <p:cNvPr id="142" name="Google Shape;142;p6"/>
            <p:cNvSpPr/>
            <p:nvPr/>
          </p:nvSpPr>
          <p:spPr>
            <a:xfrm>
              <a:off x="9465945" y="3514725"/>
              <a:ext cx="6156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3" name="Google Shape;143;p6"/>
            <p:cNvPicPr preferRelativeResize="0"/>
            <p:nvPr/>
          </p:nvPicPr>
          <p:blipFill rotWithShape="1">
            <a:blip r:embed="rId9">
              <a:alphaModFix/>
            </a:blip>
            <a:srcRect b="0" l="0" r="0" t="0"/>
            <a:stretch/>
          </p:blipFill>
          <p:spPr>
            <a:xfrm>
              <a:off x="9496425" y="5343525"/>
              <a:ext cx="6096000" cy="410527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148" name="Shape 148"/>
        <p:cNvGrpSpPr/>
        <p:nvPr/>
      </p:nvGrpSpPr>
      <p:grpSpPr>
        <a:xfrm>
          <a:off x="0" y="0"/>
          <a:ext cx="0" cy="0"/>
          <a:chOff x="0" y="0"/>
          <a:chExt cx="0" cy="0"/>
        </a:xfrm>
      </p:grpSpPr>
      <p:pic>
        <p:nvPicPr>
          <p:cNvPr descr="preencoded.png" id="149" name="Google Shape;149;p7"/>
          <p:cNvPicPr preferRelativeResize="0"/>
          <p:nvPr/>
        </p:nvPicPr>
        <p:blipFill rotWithShape="1">
          <a:blip r:embed="rId3">
            <a:alphaModFix/>
          </a:blip>
          <a:srcRect b="0" l="0" r="0" t="0"/>
          <a:stretch/>
        </p:blipFill>
        <p:spPr>
          <a:xfrm>
            <a:off x="3371849" y="-742950"/>
            <a:ext cx="12230101" cy="12534900"/>
          </a:xfrm>
          <a:prstGeom prst="rect">
            <a:avLst/>
          </a:prstGeom>
          <a:noFill/>
          <a:ln>
            <a:noFill/>
          </a:ln>
        </p:spPr>
      </p:pic>
      <p:pic>
        <p:nvPicPr>
          <p:cNvPr descr="preencoded.png" id="150" name="Google Shape;150;p7"/>
          <p:cNvPicPr preferRelativeResize="0"/>
          <p:nvPr/>
        </p:nvPicPr>
        <p:blipFill rotWithShape="1">
          <a:blip r:embed="rId4">
            <a:alphaModFix/>
          </a:blip>
          <a:srcRect b="0" l="0" r="0" t="0"/>
          <a:stretch/>
        </p:blipFill>
        <p:spPr>
          <a:xfrm>
            <a:off x="3028949" y="-742950"/>
            <a:ext cx="12230101" cy="12534900"/>
          </a:xfrm>
          <a:prstGeom prst="rect">
            <a:avLst/>
          </a:prstGeom>
          <a:noFill/>
          <a:ln>
            <a:noFill/>
          </a:ln>
        </p:spPr>
      </p:pic>
      <p:pic>
        <p:nvPicPr>
          <p:cNvPr descr="preencoded.png" id="151" name="Google Shape;151;p7"/>
          <p:cNvPicPr preferRelativeResize="0"/>
          <p:nvPr/>
        </p:nvPicPr>
        <p:blipFill rotWithShape="1">
          <a:blip r:embed="rId5">
            <a:alphaModFix/>
          </a:blip>
          <a:srcRect b="0" l="0" r="0" t="0"/>
          <a:stretch/>
        </p:blipFill>
        <p:spPr>
          <a:xfrm>
            <a:off x="2676524" y="-1123950"/>
            <a:ext cx="12230101" cy="12534900"/>
          </a:xfrm>
          <a:prstGeom prst="rect">
            <a:avLst/>
          </a:prstGeom>
          <a:noFill/>
          <a:ln>
            <a:noFill/>
          </a:ln>
        </p:spPr>
      </p:pic>
      <p:grpSp>
        <p:nvGrpSpPr>
          <p:cNvPr id="152" name="Google Shape;152;p7"/>
          <p:cNvGrpSpPr/>
          <p:nvPr/>
        </p:nvGrpSpPr>
        <p:grpSpPr>
          <a:xfrm>
            <a:off x="17640300" y="7994854"/>
            <a:ext cx="596695" cy="2063546"/>
            <a:chOff x="17640300" y="7994855"/>
            <a:chExt cx="596695" cy="2063546"/>
          </a:xfrm>
        </p:grpSpPr>
        <p:pic>
          <p:nvPicPr>
            <p:cNvPr descr="preencoded.png" id="153" name="Google Shape;153;p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54" name="Google Shape;154;p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5" name="Google Shape;155;p7"/>
          <p:cNvPicPr preferRelativeResize="0"/>
          <p:nvPr/>
        </p:nvPicPr>
        <p:blipFill rotWithShape="1">
          <a:blip r:embed="rId7">
            <a:alphaModFix/>
          </a:blip>
          <a:srcRect b="0" l="0" r="0" t="0"/>
          <a:stretch/>
        </p:blipFill>
        <p:spPr>
          <a:xfrm>
            <a:off x="-381000" y="1038225"/>
            <a:ext cx="4474464" cy="3328416"/>
          </a:xfrm>
          <a:prstGeom prst="rect">
            <a:avLst/>
          </a:prstGeom>
          <a:noFill/>
          <a:ln>
            <a:noFill/>
          </a:ln>
        </p:spPr>
      </p:pic>
      <p:grpSp>
        <p:nvGrpSpPr>
          <p:cNvPr id="156" name="Google Shape;156;p7"/>
          <p:cNvGrpSpPr/>
          <p:nvPr/>
        </p:nvGrpSpPr>
        <p:grpSpPr>
          <a:xfrm>
            <a:off x="4381500" y="3171825"/>
            <a:ext cx="10321290" cy="3910965"/>
            <a:chOff x="4381500" y="3171825"/>
            <a:chExt cx="10321290" cy="3910965"/>
          </a:xfrm>
        </p:grpSpPr>
        <p:sp>
          <p:nvSpPr>
            <p:cNvPr id="157" name="Google Shape;157;p7"/>
            <p:cNvSpPr/>
            <p:nvPr/>
          </p:nvSpPr>
          <p:spPr>
            <a:xfrm>
              <a:off x="4381500" y="3171825"/>
              <a:ext cx="10292715" cy="32556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8" name="Google Shape;158;p7"/>
            <p:cNvSpPr/>
            <p:nvPr/>
          </p:nvSpPr>
          <p:spPr>
            <a:xfrm>
              <a:off x="11553825" y="6496050"/>
              <a:ext cx="3148965"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163" name="Shape 163"/>
        <p:cNvGrpSpPr/>
        <p:nvPr/>
      </p:nvGrpSpPr>
      <p:grpSpPr>
        <a:xfrm>
          <a:off x="0" y="0"/>
          <a:ext cx="0" cy="0"/>
          <a:chOff x="0" y="0"/>
          <a:chExt cx="0" cy="0"/>
        </a:xfrm>
      </p:grpSpPr>
      <p:pic>
        <p:nvPicPr>
          <p:cNvPr descr="preencoded.png" id="164" name="Google Shape;164;p8"/>
          <p:cNvPicPr preferRelativeResize="0"/>
          <p:nvPr/>
        </p:nvPicPr>
        <p:blipFill rotWithShape="1">
          <a:blip r:embed="rId3">
            <a:alphaModFix/>
          </a:blip>
          <a:srcRect b="0" l="0" r="0" t="0"/>
          <a:stretch/>
        </p:blipFill>
        <p:spPr>
          <a:xfrm>
            <a:off x="10934700" y="-704850"/>
            <a:ext cx="8667750" cy="7286626"/>
          </a:xfrm>
          <a:prstGeom prst="rect">
            <a:avLst/>
          </a:prstGeom>
          <a:noFill/>
          <a:ln>
            <a:noFill/>
          </a:ln>
        </p:spPr>
      </p:pic>
      <p:pic>
        <p:nvPicPr>
          <p:cNvPr descr="preencoded.png" id="165" name="Google Shape;165;p8"/>
          <p:cNvPicPr preferRelativeResize="0"/>
          <p:nvPr/>
        </p:nvPicPr>
        <p:blipFill rotWithShape="1">
          <a:blip r:embed="rId4">
            <a:alphaModFix/>
          </a:blip>
          <a:srcRect b="0" l="0" r="0" t="0"/>
          <a:stretch/>
        </p:blipFill>
        <p:spPr>
          <a:xfrm rot="5400000">
            <a:off x="-6224588" y="4071938"/>
            <a:ext cx="13849350" cy="2524125"/>
          </a:xfrm>
          <a:prstGeom prst="rect">
            <a:avLst/>
          </a:prstGeom>
          <a:noFill/>
          <a:ln>
            <a:noFill/>
          </a:ln>
        </p:spPr>
      </p:pic>
      <p:pic>
        <p:nvPicPr>
          <p:cNvPr descr="preencoded.png" id="166" name="Google Shape;166;p8"/>
          <p:cNvPicPr preferRelativeResize="0"/>
          <p:nvPr/>
        </p:nvPicPr>
        <p:blipFill rotWithShape="1">
          <a:blip r:embed="rId5">
            <a:alphaModFix/>
          </a:blip>
          <a:srcRect b="0" l="0" r="0" t="0"/>
          <a:stretch/>
        </p:blipFill>
        <p:spPr>
          <a:xfrm rot="5400000">
            <a:off x="-7596188" y="2433638"/>
            <a:ext cx="16621125" cy="3028950"/>
          </a:xfrm>
          <a:prstGeom prst="rect">
            <a:avLst/>
          </a:prstGeom>
          <a:noFill/>
          <a:ln>
            <a:noFill/>
          </a:ln>
        </p:spPr>
      </p:pic>
      <p:grpSp>
        <p:nvGrpSpPr>
          <p:cNvPr id="167" name="Google Shape;167;p8"/>
          <p:cNvGrpSpPr/>
          <p:nvPr/>
        </p:nvGrpSpPr>
        <p:grpSpPr>
          <a:xfrm>
            <a:off x="17640300" y="7994854"/>
            <a:ext cx="596695" cy="2063546"/>
            <a:chOff x="17640300" y="7994855"/>
            <a:chExt cx="596695" cy="2063546"/>
          </a:xfrm>
        </p:grpSpPr>
        <p:pic>
          <p:nvPicPr>
            <p:cNvPr descr="preencoded.png" id="168" name="Google Shape;168;p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69" name="Google Shape;169;p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70" name="Google Shape;170;p8"/>
          <p:cNvGrpSpPr/>
          <p:nvPr/>
        </p:nvGrpSpPr>
        <p:grpSpPr>
          <a:xfrm>
            <a:off x="2314575" y="1400175"/>
            <a:ext cx="3368040" cy="3402330"/>
            <a:chOff x="2314575" y="1400175"/>
            <a:chExt cx="3368040" cy="3402330"/>
          </a:xfrm>
        </p:grpSpPr>
        <p:sp>
          <p:nvSpPr>
            <p:cNvPr id="171" name="Google Shape;171;p8"/>
            <p:cNvSpPr/>
            <p:nvPr/>
          </p:nvSpPr>
          <p:spPr>
            <a:xfrm>
              <a:off x="2314575" y="1400175"/>
              <a:ext cx="3368040" cy="13982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Dragon Taming Technique</a:t>
              </a:r>
              <a:endParaRPr b="0" i="0" sz="3600" u="none" cap="none" strike="noStrike">
                <a:solidFill>
                  <a:schemeClr val="dk1"/>
                </a:solidFill>
                <a:latin typeface="Calibri"/>
                <a:ea typeface="Calibri"/>
                <a:cs typeface="Calibri"/>
                <a:sym typeface="Calibri"/>
              </a:endParaRPr>
            </a:p>
          </p:txBody>
        </p:sp>
        <p:sp>
          <p:nvSpPr>
            <p:cNvPr id="172" name="Google Shape;172;p8"/>
            <p:cNvSpPr/>
            <p:nvPr/>
          </p:nvSpPr>
          <p:spPr>
            <a:xfrm>
              <a:off x="2314575" y="2867025"/>
              <a:ext cx="33375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73" name="Google Shape;173;p8"/>
          <p:cNvGrpSpPr/>
          <p:nvPr/>
        </p:nvGrpSpPr>
        <p:grpSpPr>
          <a:xfrm>
            <a:off x="12696825" y="4895850"/>
            <a:ext cx="3368040" cy="4021455"/>
            <a:chOff x="12696825" y="4895850"/>
            <a:chExt cx="3368040" cy="4021455"/>
          </a:xfrm>
        </p:grpSpPr>
        <p:sp>
          <p:nvSpPr>
            <p:cNvPr id="174" name="Google Shape;174;p8"/>
            <p:cNvSpPr/>
            <p:nvPr/>
          </p:nvSpPr>
          <p:spPr>
            <a:xfrm>
              <a:off x="12696825" y="4895850"/>
              <a:ext cx="3368040" cy="20173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The Art of Unicorn Sighting</a:t>
              </a:r>
              <a:endParaRPr b="0" i="0" sz="3600" u="none" cap="none" strike="noStrike">
                <a:solidFill>
                  <a:schemeClr val="dk1"/>
                </a:solidFill>
                <a:latin typeface="Calibri"/>
                <a:ea typeface="Calibri"/>
                <a:cs typeface="Calibri"/>
                <a:sym typeface="Calibri"/>
              </a:endParaRPr>
            </a:p>
          </p:txBody>
        </p:sp>
        <p:sp>
          <p:nvSpPr>
            <p:cNvPr id="175" name="Google Shape;175;p8"/>
            <p:cNvSpPr/>
            <p:nvPr/>
          </p:nvSpPr>
          <p:spPr>
            <a:xfrm>
              <a:off x="12696825" y="6981825"/>
              <a:ext cx="33375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pic>
        <p:nvPicPr>
          <p:cNvPr descr="preencoded.png" id="176" name="Google Shape;176;p8"/>
          <p:cNvPicPr preferRelativeResize="0"/>
          <p:nvPr/>
        </p:nvPicPr>
        <p:blipFill rotWithShape="1">
          <a:blip r:embed="rId7">
            <a:alphaModFix/>
          </a:blip>
          <a:srcRect b="0" l="0" r="0" t="0"/>
          <a:stretch/>
        </p:blipFill>
        <p:spPr>
          <a:xfrm>
            <a:off x="4019550" y="2324100"/>
            <a:ext cx="8677275" cy="7343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181" name="Shape 181"/>
        <p:cNvGrpSpPr/>
        <p:nvPr/>
      </p:nvGrpSpPr>
      <p:grpSpPr>
        <a:xfrm>
          <a:off x="0" y="0"/>
          <a:ext cx="0" cy="0"/>
          <a:chOff x="0" y="0"/>
          <a:chExt cx="0" cy="0"/>
        </a:xfrm>
      </p:grpSpPr>
      <p:pic>
        <p:nvPicPr>
          <p:cNvPr descr="preencoded.png" id="182" name="Google Shape;182;p9"/>
          <p:cNvPicPr preferRelativeResize="0"/>
          <p:nvPr/>
        </p:nvPicPr>
        <p:blipFill rotWithShape="1">
          <a:blip r:embed="rId3">
            <a:alphaModFix/>
          </a:blip>
          <a:srcRect b="0" l="0" r="0" t="0"/>
          <a:stretch/>
        </p:blipFill>
        <p:spPr>
          <a:xfrm rot="10800000">
            <a:off x="-1704976" y="-876300"/>
            <a:ext cx="8678704" cy="7294453"/>
          </a:xfrm>
          <a:prstGeom prst="rect">
            <a:avLst/>
          </a:prstGeom>
          <a:noFill/>
          <a:ln>
            <a:noFill/>
          </a:ln>
        </p:spPr>
      </p:pic>
      <p:pic>
        <p:nvPicPr>
          <p:cNvPr descr="preencoded.png" id="183" name="Google Shape;183;p9"/>
          <p:cNvPicPr preferRelativeResize="0"/>
          <p:nvPr/>
        </p:nvPicPr>
        <p:blipFill rotWithShape="1">
          <a:blip r:embed="rId4">
            <a:alphaModFix/>
          </a:blip>
          <a:srcRect b="0" l="0" r="0" t="0"/>
          <a:stretch/>
        </p:blipFill>
        <p:spPr>
          <a:xfrm rot="10800000">
            <a:off x="-2295526" y="-2562224"/>
            <a:ext cx="10391776" cy="8734424"/>
          </a:xfrm>
          <a:prstGeom prst="rect">
            <a:avLst/>
          </a:prstGeom>
          <a:noFill/>
          <a:ln>
            <a:noFill/>
          </a:ln>
        </p:spPr>
      </p:pic>
      <p:pic>
        <p:nvPicPr>
          <p:cNvPr descr="preencoded.png" id="184" name="Google Shape;184;p9"/>
          <p:cNvPicPr preferRelativeResize="0"/>
          <p:nvPr/>
        </p:nvPicPr>
        <p:blipFill rotWithShape="1">
          <a:blip r:embed="rId5">
            <a:alphaModFix/>
          </a:blip>
          <a:srcRect b="0" l="0" r="0" t="0"/>
          <a:stretch/>
        </p:blipFill>
        <p:spPr>
          <a:xfrm rot="10800000">
            <a:off x="9144000" y="6172200"/>
            <a:ext cx="11220450" cy="5648325"/>
          </a:xfrm>
          <a:prstGeom prst="rect">
            <a:avLst/>
          </a:prstGeom>
          <a:noFill/>
          <a:ln>
            <a:noFill/>
          </a:ln>
        </p:spPr>
      </p:pic>
      <p:sp>
        <p:nvSpPr>
          <p:cNvPr id="185" name="Google Shape;185;p9"/>
          <p:cNvSpPr/>
          <p:nvPr/>
        </p:nvSpPr>
        <p:spPr>
          <a:xfrm>
            <a:off x="1619250" y="561975"/>
            <a:ext cx="15059025" cy="1295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The Magic of Dragons: A Research</a:t>
            </a:r>
            <a:endParaRPr b="0" i="0" sz="6000" u="none" cap="none" strike="noStrike">
              <a:solidFill>
                <a:schemeClr val="dk1"/>
              </a:solidFill>
              <a:latin typeface="Calibri"/>
              <a:ea typeface="Calibri"/>
              <a:cs typeface="Calibri"/>
              <a:sym typeface="Calibri"/>
            </a:endParaRPr>
          </a:p>
        </p:txBody>
      </p:sp>
      <p:grpSp>
        <p:nvGrpSpPr>
          <p:cNvPr id="186" name="Google Shape;186;p9"/>
          <p:cNvGrpSpPr/>
          <p:nvPr/>
        </p:nvGrpSpPr>
        <p:grpSpPr>
          <a:xfrm>
            <a:off x="1609725" y="3019425"/>
            <a:ext cx="6153150" cy="6153150"/>
            <a:chOff x="1609725" y="3019425"/>
            <a:chExt cx="6153150" cy="6153150"/>
          </a:xfrm>
        </p:grpSpPr>
        <p:sp>
          <p:nvSpPr>
            <p:cNvPr id="187" name="Google Shape;187;p9"/>
            <p:cNvSpPr/>
            <p:nvPr/>
          </p:nvSpPr>
          <p:spPr>
            <a:xfrm>
              <a:off x="1609725" y="3019425"/>
              <a:ext cx="6153150" cy="6153150"/>
            </a:xfrm>
            <a:prstGeom prst="ellipse">
              <a:avLst/>
            </a:prstGeom>
            <a:solidFill>
              <a:srgbClr val="8051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9"/>
            <p:cNvSpPr/>
            <p:nvPr/>
          </p:nvSpPr>
          <p:spPr>
            <a:xfrm>
              <a:off x="2381250" y="4438650"/>
              <a:ext cx="4619625" cy="4619625"/>
            </a:xfrm>
            <a:prstGeom prst="ellipse">
              <a:avLst/>
            </a:prstGeom>
            <a:solidFill>
              <a:srgbClr val="C284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9"/>
            <p:cNvSpPr/>
            <p:nvPr/>
          </p:nvSpPr>
          <p:spPr>
            <a:xfrm>
              <a:off x="3152775" y="5848350"/>
              <a:ext cx="3067050" cy="306705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9"/>
            <p:cNvSpPr/>
            <p:nvPr/>
          </p:nvSpPr>
          <p:spPr>
            <a:xfrm>
              <a:off x="4101465" y="3387090"/>
              <a:ext cx="1160145"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bril Fatface"/>
                <a:buNone/>
              </a:pPr>
              <a:r>
                <a:rPr b="0" i="0" lang="en-US" sz="3600" u="none" cap="none" strike="noStrike">
                  <a:solidFill>
                    <a:srgbClr val="FFFFFF"/>
                  </a:solidFill>
                  <a:latin typeface="Abril Fatface"/>
                  <a:ea typeface="Abril Fatface"/>
                  <a:cs typeface="Abril Fatface"/>
                  <a:sym typeface="Abril Fatface"/>
                </a:rPr>
                <a:t>6.7M</a:t>
              </a:r>
              <a:endParaRPr b="0" i="0" sz="3600" u="none" cap="none" strike="noStrike">
                <a:solidFill>
                  <a:schemeClr val="dk1"/>
                </a:solidFill>
                <a:latin typeface="Calibri"/>
                <a:ea typeface="Calibri"/>
                <a:cs typeface="Calibri"/>
                <a:sym typeface="Calibri"/>
              </a:endParaRPr>
            </a:p>
          </p:txBody>
        </p:sp>
        <p:sp>
          <p:nvSpPr>
            <p:cNvPr id="191" name="Google Shape;191;p9"/>
            <p:cNvSpPr/>
            <p:nvPr/>
          </p:nvSpPr>
          <p:spPr>
            <a:xfrm>
              <a:off x="4091940" y="6997065"/>
              <a:ext cx="1188720"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05142"/>
                </a:buClr>
                <a:buSzPts val="3600"/>
                <a:buFont typeface="Abril Fatface"/>
                <a:buNone/>
              </a:pPr>
              <a:r>
                <a:rPr b="0" i="0" lang="en-US" sz="3600" u="none" cap="none" strike="noStrike">
                  <a:solidFill>
                    <a:srgbClr val="805142"/>
                  </a:solidFill>
                  <a:latin typeface="Abril Fatface"/>
                  <a:ea typeface="Abril Fatface"/>
                  <a:cs typeface="Abril Fatface"/>
                  <a:sym typeface="Abril Fatface"/>
                </a:rPr>
                <a:t>2.3M</a:t>
              </a:r>
              <a:endParaRPr b="0" i="0" sz="3600" u="none" cap="none" strike="noStrike">
                <a:solidFill>
                  <a:schemeClr val="dk1"/>
                </a:solidFill>
                <a:latin typeface="Calibri"/>
                <a:ea typeface="Calibri"/>
                <a:cs typeface="Calibri"/>
                <a:sym typeface="Calibri"/>
              </a:endParaRPr>
            </a:p>
          </p:txBody>
        </p:sp>
        <p:sp>
          <p:nvSpPr>
            <p:cNvPr id="192" name="Google Shape;192;p9"/>
            <p:cNvSpPr/>
            <p:nvPr/>
          </p:nvSpPr>
          <p:spPr>
            <a:xfrm>
              <a:off x="4082415" y="4796790"/>
              <a:ext cx="1217295"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bril Fatface"/>
                <a:buNone/>
              </a:pPr>
              <a:r>
                <a:rPr b="0" i="0" lang="en-US" sz="3600" u="none" cap="none" strike="noStrike">
                  <a:solidFill>
                    <a:srgbClr val="FFFFFF"/>
                  </a:solidFill>
                  <a:latin typeface="Abril Fatface"/>
                  <a:ea typeface="Abril Fatface"/>
                  <a:cs typeface="Abril Fatface"/>
                  <a:sym typeface="Abril Fatface"/>
                </a:rPr>
                <a:t>4.4M</a:t>
              </a:r>
              <a:endParaRPr b="0" i="0" sz="3600" u="none" cap="none" strike="noStrike">
                <a:solidFill>
                  <a:schemeClr val="dk1"/>
                </a:solidFill>
                <a:latin typeface="Calibri"/>
                <a:ea typeface="Calibri"/>
                <a:cs typeface="Calibri"/>
                <a:sym typeface="Calibri"/>
              </a:endParaRPr>
            </a:p>
          </p:txBody>
        </p:sp>
      </p:grpSp>
      <p:grpSp>
        <p:nvGrpSpPr>
          <p:cNvPr id="193" name="Google Shape;193;p9"/>
          <p:cNvGrpSpPr/>
          <p:nvPr/>
        </p:nvGrpSpPr>
        <p:grpSpPr>
          <a:xfrm>
            <a:off x="17640300" y="7994854"/>
            <a:ext cx="596695" cy="2063546"/>
            <a:chOff x="17640300" y="7994855"/>
            <a:chExt cx="596695" cy="2063546"/>
          </a:xfrm>
        </p:grpSpPr>
        <p:pic>
          <p:nvPicPr>
            <p:cNvPr descr="preencoded.png" id="194" name="Google Shape;194;p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95" name="Google Shape;195;p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96" name="Google Shape;196;p9"/>
          <p:cNvGrpSpPr/>
          <p:nvPr/>
        </p:nvGrpSpPr>
        <p:grpSpPr>
          <a:xfrm>
            <a:off x="9448800" y="2667000"/>
            <a:ext cx="6433185" cy="1906905"/>
            <a:chOff x="9448800" y="2667000"/>
            <a:chExt cx="6433185" cy="1906905"/>
          </a:xfrm>
        </p:grpSpPr>
        <p:pic>
          <p:nvPicPr>
            <p:cNvPr descr="preencoded.png" id="197" name="Google Shape;197;p9"/>
            <p:cNvPicPr preferRelativeResize="0"/>
            <p:nvPr/>
          </p:nvPicPr>
          <p:blipFill rotWithShape="1">
            <a:blip r:embed="rId7">
              <a:alphaModFix/>
            </a:blip>
            <a:srcRect b="0" l="0" r="0" t="0"/>
            <a:stretch/>
          </p:blipFill>
          <p:spPr>
            <a:xfrm>
              <a:off x="9448800" y="2667000"/>
              <a:ext cx="857250" cy="685800"/>
            </a:xfrm>
            <a:prstGeom prst="rect">
              <a:avLst/>
            </a:prstGeom>
            <a:noFill/>
            <a:ln>
              <a:noFill/>
            </a:ln>
          </p:spPr>
        </p:pic>
        <p:sp>
          <p:nvSpPr>
            <p:cNvPr id="198" name="Google Shape;198;p9"/>
            <p:cNvSpPr/>
            <p:nvPr/>
          </p:nvSpPr>
          <p:spPr>
            <a:xfrm>
              <a:off x="9477375" y="355282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99" name="Google Shape;199;p9"/>
          <p:cNvGrpSpPr/>
          <p:nvPr/>
        </p:nvGrpSpPr>
        <p:grpSpPr>
          <a:xfrm>
            <a:off x="9448792" y="5181596"/>
            <a:ext cx="6433193" cy="1983109"/>
            <a:chOff x="9448792" y="5181596"/>
            <a:chExt cx="6433193" cy="1983109"/>
          </a:xfrm>
        </p:grpSpPr>
        <p:pic>
          <p:nvPicPr>
            <p:cNvPr descr="preencoded.png" id="200" name="Google Shape;200;p9"/>
            <p:cNvPicPr preferRelativeResize="0"/>
            <p:nvPr/>
          </p:nvPicPr>
          <p:blipFill rotWithShape="1">
            <a:blip r:embed="rId8">
              <a:alphaModFix/>
            </a:blip>
            <a:srcRect b="0" l="0" r="0" t="0"/>
            <a:stretch/>
          </p:blipFill>
          <p:spPr>
            <a:xfrm>
              <a:off x="9448792" y="5181596"/>
              <a:ext cx="895365" cy="762008"/>
            </a:xfrm>
            <a:prstGeom prst="rect">
              <a:avLst/>
            </a:prstGeom>
            <a:noFill/>
            <a:ln>
              <a:noFill/>
            </a:ln>
          </p:spPr>
        </p:pic>
        <p:sp>
          <p:nvSpPr>
            <p:cNvPr id="201" name="Google Shape;201;p9"/>
            <p:cNvSpPr/>
            <p:nvPr/>
          </p:nvSpPr>
          <p:spPr>
            <a:xfrm>
              <a:off x="9477375" y="614362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202" name="Google Shape;202;p9"/>
          <p:cNvGrpSpPr/>
          <p:nvPr/>
        </p:nvGrpSpPr>
        <p:grpSpPr>
          <a:xfrm>
            <a:off x="9448800" y="7696200"/>
            <a:ext cx="6433185" cy="1887855"/>
            <a:chOff x="9448800" y="7696200"/>
            <a:chExt cx="6433185" cy="1887855"/>
          </a:xfrm>
        </p:grpSpPr>
        <p:pic>
          <p:nvPicPr>
            <p:cNvPr descr="preencoded.png" id="203" name="Google Shape;203;p9"/>
            <p:cNvPicPr preferRelativeResize="0"/>
            <p:nvPr/>
          </p:nvPicPr>
          <p:blipFill rotWithShape="1">
            <a:blip r:embed="rId9">
              <a:alphaModFix/>
            </a:blip>
            <a:srcRect b="0" l="0" r="0" t="0"/>
            <a:stretch/>
          </p:blipFill>
          <p:spPr>
            <a:xfrm>
              <a:off x="9448800" y="7696200"/>
              <a:ext cx="971550" cy="666750"/>
            </a:xfrm>
            <a:prstGeom prst="rect">
              <a:avLst/>
            </a:prstGeom>
            <a:noFill/>
            <a:ln>
              <a:noFill/>
            </a:ln>
          </p:spPr>
        </p:pic>
        <p:sp>
          <p:nvSpPr>
            <p:cNvPr id="204" name="Google Shape;204;p9"/>
            <p:cNvSpPr/>
            <p:nvPr/>
          </p:nvSpPr>
          <p:spPr>
            <a:xfrm>
              <a:off x="9477375" y="856297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209" name="Shape 209"/>
        <p:cNvGrpSpPr/>
        <p:nvPr/>
      </p:nvGrpSpPr>
      <p:grpSpPr>
        <a:xfrm>
          <a:off x="0" y="0"/>
          <a:ext cx="0" cy="0"/>
          <a:chOff x="0" y="0"/>
          <a:chExt cx="0" cy="0"/>
        </a:xfrm>
      </p:grpSpPr>
      <p:pic>
        <p:nvPicPr>
          <p:cNvPr descr="preencoded.png" id="210" name="Google Shape;210;p10"/>
          <p:cNvPicPr preferRelativeResize="0"/>
          <p:nvPr/>
        </p:nvPicPr>
        <p:blipFill rotWithShape="1">
          <a:blip r:embed="rId3">
            <a:alphaModFix/>
          </a:blip>
          <a:srcRect b="0" l="0" r="0" t="0"/>
          <a:stretch/>
        </p:blipFill>
        <p:spPr>
          <a:xfrm>
            <a:off x="390520" y="-852391"/>
            <a:ext cx="4943483" cy="5760789"/>
          </a:xfrm>
          <a:prstGeom prst="rect">
            <a:avLst/>
          </a:prstGeom>
          <a:noFill/>
          <a:ln>
            <a:noFill/>
          </a:ln>
        </p:spPr>
      </p:pic>
      <p:pic>
        <p:nvPicPr>
          <p:cNvPr descr="preencoded.png" id="211" name="Google Shape;211;p10"/>
          <p:cNvPicPr preferRelativeResize="0"/>
          <p:nvPr/>
        </p:nvPicPr>
        <p:blipFill rotWithShape="1">
          <a:blip r:embed="rId4">
            <a:alphaModFix/>
          </a:blip>
          <a:srcRect b="0" l="0" r="0" t="0"/>
          <a:stretch/>
        </p:blipFill>
        <p:spPr>
          <a:xfrm>
            <a:off x="13849350" y="5705475"/>
            <a:ext cx="4143375" cy="4162425"/>
          </a:xfrm>
          <a:prstGeom prst="rect">
            <a:avLst/>
          </a:prstGeom>
          <a:noFill/>
          <a:ln>
            <a:noFill/>
          </a:ln>
        </p:spPr>
      </p:pic>
      <p:grpSp>
        <p:nvGrpSpPr>
          <p:cNvPr id="212" name="Google Shape;212;p10"/>
          <p:cNvGrpSpPr/>
          <p:nvPr/>
        </p:nvGrpSpPr>
        <p:grpSpPr>
          <a:xfrm>
            <a:off x="17640300" y="7994854"/>
            <a:ext cx="596695" cy="2063546"/>
            <a:chOff x="17640300" y="7994855"/>
            <a:chExt cx="596695" cy="2063546"/>
          </a:xfrm>
        </p:grpSpPr>
        <p:pic>
          <p:nvPicPr>
            <p:cNvPr descr="preencoded.png" id="213" name="Google Shape;213;p1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4" name="Google Shape;214;p1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15" name="Google Shape;215;p10"/>
          <p:cNvSpPr/>
          <p:nvPr/>
        </p:nvSpPr>
        <p:spPr>
          <a:xfrm>
            <a:off x="6829425" y="352425"/>
            <a:ext cx="4600575" cy="129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Pricing Plan</a:t>
            </a:r>
            <a:endParaRPr b="0" i="0" sz="6000" u="none" cap="none" strike="noStrike">
              <a:solidFill>
                <a:schemeClr val="dk1"/>
              </a:solidFill>
              <a:latin typeface="Calibri"/>
              <a:ea typeface="Calibri"/>
              <a:cs typeface="Calibri"/>
              <a:sym typeface="Calibri"/>
            </a:endParaRPr>
          </a:p>
        </p:txBody>
      </p:sp>
      <p:grpSp>
        <p:nvGrpSpPr>
          <p:cNvPr id="216" name="Google Shape;216;p10"/>
          <p:cNvGrpSpPr/>
          <p:nvPr/>
        </p:nvGrpSpPr>
        <p:grpSpPr>
          <a:xfrm>
            <a:off x="1333500" y="1866900"/>
            <a:ext cx="15630525" cy="7629525"/>
            <a:chOff x="1333500" y="1866900"/>
            <a:chExt cx="15630525" cy="7629525"/>
          </a:xfrm>
        </p:grpSpPr>
        <p:sp>
          <p:nvSpPr>
            <p:cNvPr id="217" name="Google Shape;217;p10"/>
            <p:cNvSpPr/>
            <p:nvPr/>
          </p:nvSpPr>
          <p:spPr>
            <a:xfrm>
              <a:off x="1333500" y="1866900"/>
              <a:ext cx="4829175" cy="7629525"/>
            </a:xfrm>
            <a:prstGeom prst="roundRect">
              <a:avLst>
                <a:gd fmla="val 1195" name="adj"/>
              </a:avLst>
            </a:prstGeom>
            <a:noFill/>
            <a:ln cap="flat" cmpd="sng" w="9525">
              <a:solidFill>
                <a:srgbClr val="8051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8" name="Google Shape;218;p10"/>
            <p:cNvPicPr preferRelativeResize="0"/>
            <p:nvPr/>
          </p:nvPicPr>
          <p:blipFill rotWithShape="1">
            <a:blip r:embed="rId6">
              <a:alphaModFix/>
            </a:blip>
            <a:srcRect b="0" l="0" r="0" t="0"/>
            <a:stretch/>
          </p:blipFill>
          <p:spPr>
            <a:xfrm>
              <a:off x="3186112" y="2181219"/>
              <a:ext cx="1123950" cy="1114438"/>
            </a:xfrm>
            <a:prstGeom prst="rect">
              <a:avLst/>
            </a:prstGeom>
            <a:noFill/>
            <a:ln>
              <a:noFill/>
            </a:ln>
          </p:spPr>
        </p:pic>
        <p:sp>
          <p:nvSpPr>
            <p:cNvPr id="219" name="Google Shape;219;p10"/>
            <p:cNvSpPr/>
            <p:nvPr/>
          </p:nvSpPr>
          <p:spPr>
            <a:xfrm>
              <a:off x="6734175" y="1866900"/>
              <a:ext cx="4829175" cy="7629525"/>
            </a:xfrm>
            <a:prstGeom prst="roundRect">
              <a:avLst>
                <a:gd fmla="val 1195" name="adj"/>
              </a:avLst>
            </a:prstGeom>
            <a:noFill/>
            <a:ln cap="flat" cmpd="sng" w="9525">
              <a:solidFill>
                <a:srgbClr val="8051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0" name="Google Shape;220;p10"/>
            <p:cNvPicPr preferRelativeResize="0"/>
            <p:nvPr/>
          </p:nvPicPr>
          <p:blipFill rotWithShape="1">
            <a:blip r:embed="rId7">
              <a:alphaModFix/>
            </a:blip>
            <a:srcRect b="0" l="0" r="0" t="0"/>
            <a:stretch/>
          </p:blipFill>
          <p:spPr>
            <a:xfrm>
              <a:off x="8591548" y="2181223"/>
              <a:ext cx="1114428" cy="1114428"/>
            </a:xfrm>
            <a:prstGeom prst="rect">
              <a:avLst/>
            </a:prstGeom>
            <a:noFill/>
            <a:ln>
              <a:noFill/>
            </a:ln>
          </p:spPr>
        </p:pic>
        <p:sp>
          <p:nvSpPr>
            <p:cNvPr id="221" name="Google Shape;221;p10"/>
            <p:cNvSpPr/>
            <p:nvPr/>
          </p:nvSpPr>
          <p:spPr>
            <a:xfrm>
              <a:off x="12134850" y="1866900"/>
              <a:ext cx="4829175" cy="7629525"/>
            </a:xfrm>
            <a:prstGeom prst="roundRect">
              <a:avLst>
                <a:gd fmla="val 1195" name="adj"/>
              </a:avLst>
            </a:prstGeom>
            <a:noFill/>
            <a:ln cap="flat" cmpd="sng" w="9525">
              <a:solidFill>
                <a:srgbClr val="8051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2" name="Google Shape;222;p10"/>
            <p:cNvPicPr preferRelativeResize="0"/>
            <p:nvPr/>
          </p:nvPicPr>
          <p:blipFill rotWithShape="1">
            <a:blip r:embed="rId8">
              <a:alphaModFix/>
            </a:blip>
            <a:srcRect b="0" l="0" r="0" t="0"/>
            <a:stretch/>
          </p:blipFill>
          <p:spPr>
            <a:xfrm>
              <a:off x="13806481" y="2181222"/>
              <a:ext cx="1485913" cy="1114431"/>
            </a:xfrm>
            <a:prstGeom prst="rect">
              <a:avLst/>
            </a:prstGeom>
            <a:noFill/>
            <a:ln>
              <a:noFill/>
            </a:ln>
          </p:spPr>
        </p:pic>
        <p:sp>
          <p:nvSpPr>
            <p:cNvPr id="223" name="Google Shape;223;p10"/>
            <p:cNvSpPr/>
            <p:nvPr/>
          </p:nvSpPr>
          <p:spPr>
            <a:xfrm>
              <a:off x="3106103" y="3495675"/>
              <a:ext cx="1283970"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05142"/>
                </a:buClr>
                <a:buSzPts val="3600"/>
                <a:buFont typeface="Abril Fatface"/>
                <a:buNone/>
              </a:pPr>
              <a:r>
                <a:rPr b="0" i="0" lang="en-US" sz="3600" u="none" cap="none" strike="noStrike">
                  <a:solidFill>
                    <a:srgbClr val="805142"/>
                  </a:solidFill>
                  <a:latin typeface="Abril Fatface"/>
                  <a:ea typeface="Abril Fatface"/>
                  <a:cs typeface="Abril Fatface"/>
                  <a:sym typeface="Abril Fatface"/>
                </a:rPr>
                <a:t>Basic</a:t>
              </a:r>
              <a:endParaRPr b="0" i="0" sz="3600" u="none" cap="none" strike="noStrike">
                <a:solidFill>
                  <a:schemeClr val="dk1"/>
                </a:solidFill>
                <a:latin typeface="Calibri"/>
                <a:ea typeface="Calibri"/>
                <a:cs typeface="Calibri"/>
                <a:sym typeface="Calibri"/>
              </a:endParaRPr>
            </a:p>
          </p:txBody>
        </p:sp>
        <p:sp>
          <p:nvSpPr>
            <p:cNvPr id="224" name="Google Shape;224;p10"/>
            <p:cNvSpPr/>
            <p:nvPr/>
          </p:nvSpPr>
          <p:spPr>
            <a:xfrm>
              <a:off x="1676400" y="434340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25" name="Google Shape;225;p10"/>
            <p:cNvSpPr/>
            <p:nvPr/>
          </p:nvSpPr>
          <p:spPr>
            <a:xfrm>
              <a:off x="2520315" y="8534400"/>
              <a:ext cx="2455545"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$10/month</a:t>
              </a:r>
              <a:endParaRPr b="0" i="0" sz="3600" u="none" cap="none" strike="noStrike">
                <a:solidFill>
                  <a:schemeClr val="dk1"/>
                </a:solidFill>
                <a:latin typeface="Calibri"/>
                <a:ea typeface="Calibri"/>
                <a:cs typeface="Calibri"/>
                <a:sym typeface="Calibri"/>
              </a:endParaRPr>
            </a:p>
          </p:txBody>
        </p:sp>
        <p:sp>
          <p:nvSpPr>
            <p:cNvPr id="226" name="Google Shape;226;p10"/>
            <p:cNvSpPr/>
            <p:nvPr/>
          </p:nvSpPr>
          <p:spPr>
            <a:xfrm>
              <a:off x="8568690" y="3495675"/>
              <a:ext cx="1160145"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05142"/>
                </a:buClr>
                <a:buSzPts val="3600"/>
                <a:buFont typeface="Abril Fatface"/>
                <a:buNone/>
              </a:pPr>
              <a:r>
                <a:rPr b="0" i="0" lang="en-US" sz="3600" u="none" cap="none" strike="noStrike">
                  <a:solidFill>
                    <a:srgbClr val="805142"/>
                  </a:solidFill>
                  <a:latin typeface="Abril Fatface"/>
                  <a:ea typeface="Abril Fatface"/>
                  <a:cs typeface="Abril Fatface"/>
                  <a:sym typeface="Abril Fatface"/>
                </a:rPr>
                <a:t>Elite</a:t>
              </a:r>
              <a:endParaRPr b="0" i="0" sz="3600" u="none" cap="none" strike="noStrike">
                <a:solidFill>
                  <a:schemeClr val="dk1"/>
                </a:solidFill>
                <a:latin typeface="Calibri"/>
                <a:ea typeface="Calibri"/>
                <a:cs typeface="Calibri"/>
                <a:sym typeface="Calibri"/>
              </a:endParaRPr>
            </a:p>
          </p:txBody>
        </p:sp>
        <p:sp>
          <p:nvSpPr>
            <p:cNvPr id="227" name="Google Shape;227;p10"/>
            <p:cNvSpPr/>
            <p:nvPr/>
          </p:nvSpPr>
          <p:spPr>
            <a:xfrm>
              <a:off x="7077075" y="434340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28" name="Google Shape;228;p10"/>
            <p:cNvSpPr/>
            <p:nvPr/>
          </p:nvSpPr>
          <p:spPr>
            <a:xfrm>
              <a:off x="7892415" y="8534400"/>
              <a:ext cx="2512695"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$50/month</a:t>
              </a:r>
              <a:endParaRPr b="0" i="0" sz="3600" u="none" cap="none" strike="noStrike">
                <a:solidFill>
                  <a:schemeClr val="dk1"/>
                </a:solidFill>
                <a:latin typeface="Calibri"/>
                <a:ea typeface="Calibri"/>
                <a:cs typeface="Calibri"/>
                <a:sym typeface="Calibri"/>
              </a:endParaRPr>
            </a:p>
          </p:txBody>
        </p:sp>
        <p:sp>
          <p:nvSpPr>
            <p:cNvPr id="229" name="Google Shape;229;p10"/>
            <p:cNvSpPr/>
            <p:nvPr/>
          </p:nvSpPr>
          <p:spPr>
            <a:xfrm>
              <a:off x="13350240" y="3495675"/>
              <a:ext cx="2398395"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05142"/>
                </a:buClr>
                <a:buSzPts val="3600"/>
                <a:buFont typeface="Abril Fatface"/>
                <a:buNone/>
              </a:pPr>
              <a:r>
                <a:rPr b="0" i="0" lang="en-US" sz="3600" u="none" cap="none" strike="noStrike">
                  <a:solidFill>
                    <a:srgbClr val="805142"/>
                  </a:solidFill>
                  <a:latin typeface="Abril Fatface"/>
                  <a:ea typeface="Abril Fatface"/>
                  <a:cs typeface="Abril Fatface"/>
                  <a:sym typeface="Abril Fatface"/>
                </a:rPr>
                <a:t>Legendary</a:t>
              </a:r>
              <a:endParaRPr b="0" i="0" sz="3600" u="none" cap="none" strike="noStrike">
                <a:solidFill>
                  <a:schemeClr val="dk1"/>
                </a:solidFill>
                <a:latin typeface="Calibri"/>
                <a:ea typeface="Calibri"/>
                <a:cs typeface="Calibri"/>
                <a:sym typeface="Calibri"/>
              </a:endParaRPr>
            </a:p>
          </p:txBody>
        </p:sp>
        <p:sp>
          <p:nvSpPr>
            <p:cNvPr id="230" name="Google Shape;230;p10"/>
            <p:cNvSpPr/>
            <p:nvPr/>
          </p:nvSpPr>
          <p:spPr>
            <a:xfrm>
              <a:off x="12477750" y="434340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31" name="Google Shape;231;p10"/>
            <p:cNvSpPr/>
            <p:nvPr/>
          </p:nvSpPr>
          <p:spPr>
            <a:xfrm>
              <a:off x="13169265" y="8534400"/>
              <a:ext cx="2760345"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236" name="Shape 236"/>
        <p:cNvGrpSpPr/>
        <p:nvPr/>
      </p:nvGrpSpPr>
      <p:grpSpPr>
        <a:xfrm>
          <a:off x="0" y="0"/>
          <a:ext cx="0" cy="0"/>
          <a:chOff x="0" y="0"/>
          <a:chExt cx="0" cy="0"/>
        </a:xfrm>
      </p:grpSpPr>
      <p:pic>
        <p:nvPicPr>
          <p:cNvPr descr="preencoded.png" id="237" name="Google Shape;237;p11"/>
          <p:cNvPicPr preferRelativeResize="0"/>
          <p:nvPr/>
        </p:nvPicPr>
        <p:blipFill rotWithShape="1">
          <a:blip r:embed="rId3">
            <a:alphaModFix/>
          </a:blip>
          <a:srcRect b="0" l="0" r="0" t="0"/>
          <a:stretch/>
        </p:blipFill>
        <p:spPr>
          <a:xfrm>
            <a:off x="10934700" y="-704850"/>
            <a:ext cx="8667750" cy="7286626"/>
          </a:xfrm>
          <a:prstGeom prst="rect">
            <a:avLst/>
          </a:prstGeom>
          <a:noFill/>
          <a:ln>
            <a:noFill/>
          </a:ln>
        </p:spPr>
      </p:pic>
      <p:pic>
        <p:nvPicPr>
          <p:cNvPr descr="preencoded.png" id="238" name="Google Shape;238;p11"/>
          <p:cNvPicPr preferRelativeResize="0"/>
          <p:nvPr/>
        </p:nvPicPr>
        <p:blipFill rotWithShape="1">
          <a:blip r:embed="rId4">
            <a:alphaModFix/>
          </a:blip>
          <a:srcRect b="0" l="0" r="0" t="0"/>
          <a:stretch/>
        </p:blipFill>
        <p:spPr>
          <a:xfrm rot="5400000">
            <a:off x="-6224588" y="4071938"/>
            <a:ext cx="13849350" cy="2524125"/>
          </a:xfrm>
          <a:prstGeom prst="rect">
            <a:avLst/>
          </a:prstGeom>
          <a:noFill/>
          <a:ln>
            <a:noFill/>
          </a:ln>
        </p:spPr>
      </p:pic>
      <p:pic>
        <p:nvPicPr>
          <p:cNvPr descr="preencoded.png" id="239" name="Google Shape;239;p11"/>
          <p:cNvPicPr preferRelativeResize="0"/>
          <p:nvPr/>
        </p:nvPicPr>
        <p:blipFill rotWithShape="1">
          <a:blip r:embed="rId5">
            <a:alphaModFix/>
          </a:blip>
          <a:srcRect b="0" l="0" r="0" t="0"/>
          <a:stretch/>
        </p:blipFill>
        <p:spPr>
          <a:xfrm rot="5400000">
            <a:off x="-7596188" y="2433638"/>
            <a:ext cx="16621125" cy="3028950"/>
          </a:xfrm>
          <a:prstGeom prst="rect">
            <a:avLst/>
          </a:prstGeom>
          <a:noFill/>
          <a:ln>
            <a:noFill/>
          </a:ln>
        </p:spPr>
      </p:pic>
      <p:grpSp>
        <p:nvGrpSpPr>
          <p:cNvPr id="240" name="Google Shape;240;p11"/>
          <p:cNvGrpSpPr/>
          <p:nvPr/>
        </p:nvGrpSpPr>
        <p:grpSpPr>
          <a:xfrm>
            <a:off x="17640300" y="7994854"/>
            <a:ext cx="596695" cy="2063546"/>
            <a:chOff x="17640300" y="7994855"/>
            <a:chExt cx="596695" cy="2063546"/>
          </a:xfrm>
        </p:grpSpPr>
        <p:pic>
          <p:nvPicPr>
            <p:cNvPr descr="preencoded.png" id="241" name="Google Shape;241;p1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42" name="Google Shape;242;p1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43" name="Google Shape;243;p11"/>
          <p:cNvGrpSpPr/>
          <p:nvPr/>
        </p:nvGrpSpPr>
        <p:grpSpPr>
          <a:xfrm>
            <a:off x="2495550" y="809626"/>
            <a:ext cx="13355955" cy="8750617"/>
            <a:chOff x="2495550" y="809626"/>
            <a:chExt cx="13355955" cy="8750617"/>
          </a:xfrm>
        </p:grpSpPr>
        <p:pic>
          <p:nvPicPr>
            <p:cNvPr descr="preencoded.png" id="244" name="Google Shape;244;p11"/>
            <p:cNvPicPr preferRelativeResize="0"/>
            <p:nvPr/>
          </p:nvPicPr>
          <p:blipFill rotWithShape="1">
            <a:blip r:embed="rId7">
              <a:alphaModFix/>
            </a:blip>
            <a:srcRect b="0" l="0" r="0" t="0"/>
            <a:stretch/>
          </p:blipFill>
          <p:spPr>
            <a:xfrm>
              <a:off x="9029700" y="1209666"/>
              <a:ext cx="3914775" cy="3924309"/>
            </a:xfrm>
            <a:prstGeom prst="rect">
              <a:avLst/>
            </a:prstGeom>
            <a:noFill/>
            <a:ln>
              <a:noFill/>
            </a:ln>
          </p:spPr>
        </p:pic>
        <p:pic>
          <p:nvPicPr>
            <p:cNvPr descr="preencoded.png" id="245" name="Google Shape;245;p11"/>
            <p:cNvPicPr preferRelativeResize="0"/>
            <p:nvPr/>
          </p:nvPicPr>
          <p:blipFill rotWithShape="1">
            <a:blip r:embed="rId8">
              <a:alphaModFix/>
            </a:blip>
            <a:srcRect b="0" l="0" r="0" t="0"/>
            <a:stretch/>
          </p:blipFill>
          <p:spPr>
            <a:xfrm>
              <a:off x="5105400" y="1209666"/>
              <a:ext cx="3914775" cy="3924309"/>
            </a:xfrm>
            <a:prstGeom prst="rect">
              <a:avLst/>
            </a:prstGeom>
            <a:noFill/>
            <a:ln>
              <a:noFill/>
            </a:ln>
          </p:spPr>
        </p:pic>
        <p:pic>
          <p:nvPicPr>
            <p:cNvPr descr="preencoded.png" id="246" name="Google Shape;246;p11"/>
            <p:cNvPicPr preferRelativeResize="0"/>
            <p:nvPr/>
          </p:nvPicPr>
          <p:blipFill rotWithShape="1">
            <a:blip r:embed="rId9">
              <a:alphaModFix/>
            </a:blip>
            <a:srcRect b="0" l="0" r="0" t="0"/>
            <a:stretch/>
          </p:blipFill>
          <p:spPr>
            <a:xfrm>
              <a:off x="5105400" y="5143500"/>
              <a:ext cx="3914775" cy="3924309"/>
            </a:xfrm>
            <a:prstGeom prst="rect">
              <a:avLst/>
            </a:prstGeom>
            <a:noFill/>
            <a:ln>
              <a:noFill/>
            </a:ln>
          </p:spPr>
        </p:pic>
        <p:pic>
          <p:nvPicPr>
            <p:cNvPr descr="preencoded.png" id="247" name="Google Shape;247;p11"/>
            <p:cNvPicPr preferRelativeResize="0"/>
            <p:nvPr/>
          </p:nvPicPr>
          <p:blipFill rotWithShape="1">
            <a:blip r:embed="rId10">
              <a:alphaModFix/>
            </a:blip>
            <a:srcRect b="0" l="0" r="0" t="0"/>
            <a:stretch/>
          </p:blipFill>
          <p:spPr>
            <a:xfrm>
              <a:off x="9029700" y="5143500"/>
              <a:ext cx="3914775" cy="3924309"/>
            </a:xfrm>
            <a:prstGeom prst="rect">
              <a:avLst/>
            </a:prstGeom>
            <a:noFill/>
            <a:ln>
              <a:noFill/>
            </a:ln>
          </p:spPr>
        </p:pic>
        <p:cxnSp>
          <p:nvCxnSpPr>
            <p:cNvPr id="248" name="Google Shape;248;p11"/>
            <p:cNvCxnSpPr/>
            <p:nvPr/>
          </p:nvCxnSpPr>
          <p:spPr>
            <a:xfrm rot="5396226">
              <a:off x="4686297" y="5148263"/>
              <a:ext cx="8677280" cy="0"/>
            </a:xfrm>
            <a:prstGeom prst="straightConnector1">
              <a:avLst/>
            </a:prstGeom>
            <a:noFill/>
            <a:ln cap="flat" cmpd="sng" w="9525">
              <a:solidFill>
                <a:srgbClr val="000000"/>
              </a:solidFill>
              <a:prstDash val="solid"/>
              <a:round/>
              <a:headEnd len="sm" w="sm" type="none"/>
              <a:tailEnd len="sm" w="sm" type="none"/>
            </a:ln>
          </p:spPr>
        </p:cxnSp>
        <p:cxnSp>
          <p:nvCxnSpPr>
            <p:cNvPr id="249" name="Google Shape;249;p11"/>
            <p:cNvCxnSpPr/>
            <p:nvPr/>
          </p:nvCxnSpPr>
          <p:spPr>
            <a:xfrm rot="2509">
              <a:off x="2495548" y="5138738"/>
              <a:ext cx="13049253" cy="0"/>
            </a:xfrm>
            <a:prstGeom prst="straightConnector1">
              <a:avLst/>
            </a:prstGeom>
            <a:noFill/>
            <a:ln cap="flat" cmpd="sng" w="9525">
              <a:solidFill>
                <a:srgbClr val="000000"/>
              </a:solidFill>
              <a:prstDash val="solid"/>
              <a:round/>
              <a:headEnd len="sm" w="sm" type="none"/>
              <a:tailEnd len="sm" w="sm" type="none"/>
            </a:ln>
          </p:spPr>
        </p:cxnSp>
        <p:pic>
          <p:nvPicPr>
            <p:cNvPr descr="preencoded.png" id="250" name="Google Shape;250;p11"/>
            <p:cNvPicPr preferRelativeResize="0"/>
            <p:nvPr/>
          </p:nvPicPr>
          <p:blipFill rotWithShape="1">
            <a:blip r:embed="rId11">
              <a:alphaModFix/>
            </a:blip>
            <a:srcRect b="0" l="0" r="0" t="0"/>
            <a:stretch/>
          </p:blipFill>
          <p:spPr>
            <a:xfrm>
              <a:off x="2559058" y="873137"/>
              <a:ext cx="1092180" cy="1092182"/>
            </a:xfrm>
            <a:prstGeom prst="rect">
              <a:avLst/>
            </a:prstGeom>
            <a:noFill/>
            <a:ln>
              <a:noFill/>
            </a:ln>
          </p:spPr>
        </p:pic>
        <p:pic>
          <p:nvPicPr>
            <p:cNvPr descr="preencoded.png" id="251" name="Google Shape;251;p11"/>
            <p:cNvPicPr preferRelativeResize="0"/>
            <p:nvPr/>
          </p:nvPicPr>
          <p:blipFill rotWithShape="1">
            <a:blip r:embed="rId12">
              <a:alphaModFix/>
            </a:blip>
            <a:srcRect b="0" l="0" r="0" t="0"/>
            <a:stretch/>
          </p:blipFill>
          <p:spPr>
            <a:xfrm>
              <a:off x="2571731" y="6099572"/>
              <a:ext cx="1139446" cy="1139446"/>
            </a:xfrm>
            <a:prstGeom prst="rect">
              <a:avLst/>
            </a:prstGeom>
            <a:noFill/>
            <a:ln>
              <a:noFill/>
            </a:ln>
          </p:spPr>
        </p:pic>
        <p:pic>
          <p:nvPicPr>
            <p:cNvPr descr="preencoded.png" id="252" name="Google Shape;252;p11"/>
            <p:cNvPicPr preferRelativeResize="0"/>
            <p:nvPr/>
          </p:nvPicPr>
          <p:blipFill rotWithShape="1">
            <a:blip r:embed="rId13">
              <a:alphaModFix/>
            </a:blip>
            <a:srcRect b="0" l="0" r="0" t="0"/>
            <a:stretch/>
          </p:blipFill>
          <p:spPr>
            <a:xfrm>
              <a:off x="12506325" y="962025"/>
              <a:ext cx="894080" cy="892810"/>
            </a:xfrm>
            <a:prstGeom prst="rect">
              <a:avLst/>
            </a:prstGeom>
            <a:noFill/>
            <a:ln>
              <a:noFill/>
            </a:ln>
          </p:spPr>
        </p:pic>
        <p:pic>
          <p:nvPicPr>
            <p:cNvPr descr="preencoded.png" id="253" name="Google Shape;253;p11"/>
            <p:cNvPicPr preferRelativeResize="0"/>
            <p:nvPr/>
          </p:nvPicPr>
          <p:blipFill rotWithShape="1">
            <a:blip r:embed="rId14">
              <a:alphaModFix/>
            </a:blip>
            <a:srcRect b="0" l="0" r="0" t="0"/>
            <a:stretch/>
          </p:blipFill>
          <p:spPr>
            <a:xfrm>
              <a:off x="12430126" y="6095997"/>
              <a:ext cx="1117600" cy="1219200"/>
            </a:xfrm>
            <a:prstGeom prst="rect">
              <a:avLst/>
            </a:prstGeom>
            <a:noFill/>
            <a:ln>
              <a:noFill/>
            </a:ln>
          </p:spPr>
        </p:pic>
        <p:sp>
          <p:nvSpPr>
            <p:cNvPr id="254" name="Google Shape;254;p11"/>
            <p:cNvSpPr/>
            <p:nvPr/>
          </p:nvSpPr>
          <p:spPr>
            <a:xfrm>
              <a:off x="7496175" y="3076575"/>
              <a:ext cx="1160145"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Abril Fatface"/>
                <a:buNone/>
              </a:pPr>
              <a:r>
                <a:rPr b="0" i="0" lang="en-US" sz="9600" u="none" cap="none" strike="noStrike">
                  <a:solidFill>
                    <a:srgbClr val="0E0E0E"/>
                  </a:solidFill>
                  <a:latin typeface="Abril Fatface"/>
                  <a:ea typeface="Abril Fatface"/>
                  <a:cs typeface="Abril Fatface"/>
                  <a:sym typeface="Abril Fatface"/>
                </a:rPr>
                <a:t>S</a:t>
              </a:r>
              <a:endParaRPr b="0" i="0" sz="9600" u="none" cap="none" strike="noStrike">
                <a:solidFill>
                  <a:schemeClr val="dk1"/>
                </a:solidFill>
                <a:latin typeface="Calibri"/>
                <a:ea typeface="Calibri"/>
                <a:cs typeface="Calibri"/>
                <a:sym typeface="Calibri"/>
              </a:endParaRPr>
            </a:p>
          </p:txBody>
        </p:sp>
        <p:sp>
          <p:nvSpPr>
            <p:cNvPr id="255" name="Google Shape;255;p11"/>
            <p:cNvSpPr/>
            <p:nvPr/>
          </p:nvSpPr>
          <p:spPr>
            <a:xfrm>
              <a:off x="9496425" y="3076575"/>
              <a:ext cx="1664970"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Abril Fatface"/>
                <a:buNone/>
              </a:pPr>
              <a:r>
                <a:rPr b="0" i="0" lang="en-US" sz="9600" u="none" cap="none" strike="noStrike">
                  <a:solidFill>
                    <a:srgbClr val="FFFFFF"/>
                  </a:solidFill>
                  <a:latin typeface="Abril Fatface"/>
                  <a:ea typeface="Abril Fatface"/>
                  <a:cs typeface="Abril Fatface"/>
                  <a:sym typeface="Abril Fatface"/>
                </a:rPr>
                <a:t>W</a:t>
              </a:r>
              <a:endParaRPr b="0" i="0" sz="9600" u="none" cap="none" strike="noStrike">
                <a:solidFill>
                  <a:schemeClr val="dk1"/>
                </a:solidFill>
                <a:latin typeface="Calibri"/>
                <a:ea typeface="Calibri"/>
                <a:cs typeface="Calibri"/>
                <a:sym typeface="Calibri"/>
              </a:endParaRPr>
            </a:p>
          </p:txBody>
        </p:sp>
        <p:sp>
          <p:nvSpPr>
            <p:cNvPr id="256" name="Google Shape;256;p11"/>
            <p:cNvSpPr/>
            <p:nvPr/>
          </p:nvSpPr>
          <p:spPr>
            <a:xfrm>
              <a:off x="7391400" y="5638800"/>
              <a:ext cx="1341120"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Abril Fatface"/>
                <a:buNone/>
              </a:pPr>
              <a:r>
                <a:rPr b="0" i="0" lang="en-US" sz="9600" u="none" cap="none" strike="noStrike">
                  <a:solidFill>
                    <a:srgbClr val="FFFFFF"/>
                  </a:solidFill>
                  <a:latin typeface="Abril Fatface"/>
                  <a:ea typeface="Abril Fatface"/>
                  <a:cs typeface="Abril Fatface"/>
                  <a:sym typeface="Abril Fatface"/>
                </a:rPr>
                <a:t>O</a:t>
              </a:r>
              <a:endParaRPr b="0" i="0" sz="9600" u="none" cap="none" strike="noStrike">
                <a:solidFill>
                  <a:schemeClr val="dk1"/>
                </a:solidFill>
                <a:latin typeface="Calibri"/>
                <a:ea typeface="Calibri"/>
                <a:cs typeface="Calibri"/>
                <a:sym typeface="Calibri"/>
              </a:endParaRPr>
            </a:p>
          </p:txBody>
        </p:sp>
        <p:sp>
          <p:nvSpPr>
            <p:cNvPr id="257" name="Google Shape;257;p11"/>
            <p:cNvSpPr/>
            <p:nvPr/>
          </p:nvSpPr>
          <p:spPr>
            <a:xfrm>
              <a:off x="9686925" y="5638800"/>
              <a:ext cx="1264920"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Abril Fatface"/>
                <a:buNone/>
              </a:pPr>
              <a:r>
                <a:rPr b="0" i="0" lang="en-US" sz="9600" u="none" cap="none" strike="noStrike">
                  <a:solidFill>
                    <a:srgbClr val="0E0E0E"/>
                  </a:solidFill>
                  <a:latin typeface="Abril Fatface"/>
                  <a:ea typeface="Abril Fatface"/>
                  <a:cs typeface="Abril Fatface"/>
                  <a:sym typeface="Abril Fatface"/>
                </a:rPr>
                <a:t>T</a:t>
              </a:r>
              <a:endParaRPr b="0" i="0" sz="9600" u="none" cap="none" strike="noStrike">
                <a:solidFill>
                  <a:schemeClr val="dk1"/>
                </a:solidFill>
                <a:latin typeface="Calibri"/>
                <a:ea typeface="Calibri"/>
                <a:cs typeface="Calibri"/>
                <a:sym typeface="Calibri"/>
              </a:endParaRPr>
            </a:p>
          </p:txBody>
        </p:sp>
        <p:sp>
          <p:nvSpPr>
            <p:cNvPr id="258" name="Google Shape;258;p11"/>
            <p:cNvSpPr/>
            <p:nvPr/>
          </p:nvSpPr>
          <p:spPr>
            <a:xfrm>
              <a:off x="2495550" y="2633663"/>
              <a:ext cx="3497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Strengths</a:t>
              </a:r>
              <a:endParaRPr b="0" i="0" sz="2700" u="none" cap="none" strike="noStrike">
                <a:solidFill>
                  <a:schemeClr val="dk1"/>
                </a:solidFill>
                <a:latin typeface="Calibri"/>
                <a:ea typeface="Calibri"/>
                <a:cs typeface="Calibri"/>
                <a:sym typeface="Calibri"/>
              </a:endParaRPr>
            </a:p>
          </p:txBody>
        </p:sp>
        <p:sp>
          <p:nvSpPr>
            <p:cNvPr id="259" name="Google Shape;259;p11"/>
            <p:cNvSpPr/>
            <p:nvPr/>
          </p:nvSpPr>
          <p:spPr>
            <a:xfrm>
              <a:off x="2495550" y="3252788"/>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0" name="Google Shape;260;p11"/>
            <p:cNvSpPr/>
            <p:nvPr/>
          </p:nvSpPr>
          <p:spPr>
            <a:xfrm>
              <a:off x="2495550" y="7920038"/>
              <a:ext cx="3497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Opportunities</a:t>
              </a:r>
              <a:endParaRPr b="0" i="0" sz="2700" u="none" cap="none" strike="noStrike">
                <a:solidFill>
                  <a:schemeClr val="dk1"/>
                </a:solidFill>
                <a:latin typeface="Calibri"/>
                <a:ea typeface="Calibri"/>
                <a:cs typeface="Calibri"/>
                <a:sym typeface="Calibri"/>
              </a:endParaRPr>
            </a:p>
          </p:txBody>
        </p:sp>
        <p:sp>
          <p:nvSpPr>
            <p:cNvPr id="261" name="Google Shape;261;p11"/>
            <p:cNvSpPr/>
            <p:nvPr/>
          </p:nvSpPr>
          <p:spPr>
            <a:xfrm>
              <a:off x="2495550" y="8539163"/>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2" name="Google Shape;262;p11"/>
            <p:cNvSpPr/>
            <p:nvPr/>
          </p:nvSpPr>
          <p:spPr>
            <a:xfrm>
              <a:off x="12353925" y="2633663"/>
              <a:ext cx="3497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Weaknesses</a:t>
              </a:r>
              <a:endParaRPr b="0" i="0" sz="2700" u="none" cap="none" strike="noStrike">
                <a:solidFill>
                  <a:schemeClr val="dk1"/>
                </a:solidFill>
                <a:latin typeface="Calibri"/>
                <a:ea typeface="Calibri"/>
                <a:cs typeface="Calibri"/>
                <a:sym typeface="Calibri"/>
              </a:endParaRPr>
            </a:p>
          </p:txBody>
        </p:sp>
        <p:sp>
          <p:nvSpPr>
            <p:cNvPr id="263" name="Google Shape;263;p11"/>
            <p:cNvSpPr/>
            <p:nvPr/>
          </p:nvSpPr>
          <p:spPr>
            <a:xfrm>
              <a:off x="12353925" y="3252788"/>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4" name="Google Shape;264;p11"/>
            <p:cNvSpPr/>
            <p:nvPr/>
          </p:nvSpPr>
          <p:spPr>
            <a:xfrm>
              <a:off x="12353925" y="7920038"/>
              <a:ext cx="3497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Threats</a:t>
              </a:r>
              <a:endParaRPr b="0" i="0" sz="2700" u="none" cap="none" strike="noStrike">
                <a:solidFill>
                  <a:schemeClr val="dk1"/>
                </a:solidFill>
                <a:latin typeface="Calibri"/>
                <a:ea typeface="Calibri"/>
                <a:cs typeface="Calibri"/>
                <a:sym typeface="Calibri"/>
              </a:endParaRPr>
            </a:p>
          </p:txBody>
        </p:sp>
        <p:sp>
          <p:nvSpPr>
            <p:cNvPr id="265" name="Google Shape;265;p11"/>
            <p:cNvSpPr/>
            <p:nvPr/>
          </p:nvSpPr>
          <p:spPr>
            <a:xfrm>
              <a:off x="12353925" y="8539163"/>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270" name="Shape 270"/>
        <p:cNvGrpSpPr/>
        <p:nvPr/>
      </p:nvGrpSpPr>
      <p:grpSpPr>
        <a:xfrm>
          <a:off x="0" y="0"/>
          <a:ext cx="0" cy="0"/>
          <a:chOff x="0" y="0"/>
          <a:chExt cx="0" cy="0"/>
        </a:xfrm>
      </p:grpSpPr>
      <p:pic>
        <p:nvPicPr>
          <p:cNvPr descr="preencoded.png" id="271" name="Google Shape;271;p12"/>
          <p:cNvPicPr preferRelativeResize="0"/>
          <p:nvPr/>
        </p:nvPicPr>
        <p:blipFill rotWithShape="1">
          <a:blip r:embed="rId3">
            <a:alphaModFix/>
          </a:blip>
          <a:srcRect b="0" l="0" r="0" t="0"/>
          <a:stretch/>
        </p:blipFill>
        <p:spPr>
          <a:xfrm rot="10800000">
            <a:off x="-1704976" y="-876300"/>
            <a:ext cx="8678704" cy="7294453"/>
          </a:xfrm>
          <a:prstGeom prst="rect">
            <a:avLst/>
          </a:prstGeom>
          <a:noFill/>
          <a:ln>
            <a:noFill/>
          </a:ln>
        </p:spPr>
      </p:pic>
      <p:pic>
        <p:nvPicPr>
          <p:cNvPr descr="preencoded.png" id="272" name="Google Shape;272;p12"/>
          <p:cNvPicPr preferRelativeResize="0"/>
          <p:nvPr/>
        </p:nvPicPr>
        <p:blipFill rotWithShape="1">
          <a:blip r:embed="rId4">
            <a:alphaModFix/>
          </a:blip>
          <a:srcRect b="0" l="0" r="0" t="0"/>
          <a:stretch/>
        </p:blipFill>
        <p:spPr>
          <a:xfrm rot="10800000">
            <a:off x="-2295526" y="-2562224"/>
            <a:ext cx="10391776" cy="8734424"/>
          </a:xfrm>
          <a:prstGeom prst="rect">
            <a:avLst/>
          </a:prstGeom>
          <a:noFill/>
          <a:ln>
            <a:noFill/>
          </a:ln>
        </p:spPr>
      </p:pic>
      <p:pic>
        <p:nvPicPr>
          <p:cNvPr descr="preencoded.png" id="273" name="Google Shape;273;p12"/>
          <p:cNvPicPr preferRelativeResize="0"/>
          <p:nvPr/>
        </p:nvPicPr>
        <p:blipFill rotWithShape="1">
          <a:blip r:embed="rId5">
            <a:alphaModFix/>
          </a:blip>
          <a:srcRect b="0" l="0" r="0" t="0"/>
          <a:stretch/>
        </p:blipFill>
        <p:spPr>
          <a:xfrm rot="10800000">
            <a:off x="9144000" y="6172200"/>
            <a:ext cx="11220450" cy="5648325"/>
          </a:xfrm>
          <a:prstGeom prst="rect">
            <a:avLst/>
          </a:prstGeom>
          <a:noFill/>
          <a:ln>
            <a:noFill/>
          </a:ln>
        </p:spPr>
      </p:pic>
      <p:grpSp>
        <p:nvGrpSpPr>
          <p:cNvPr id="274" name="Google Shape;274;p12"/>
          <p:cNvGrpSpPr/>
          <p:nvPr/>
        </p:nvGrpSpPr>
        <p:grpSpPr>
          <a:xfrm>
            <a:off x="17640300" y="7994854"/>
            <a:ext cx="596695" cy="2063546"/>
            <a:chOff x="17640300" y="7994855"/>
            <a:chExt cx="596695" cy="2063546"/>
          </a:xfrm>
        </p:grpSpPr>
        <p:pic>
          <p:nvPicPr>
            <p:cNvPr descr="preencoded.png" id="275" name="Google Shape;275;p1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76" name="Google Shape;276;p1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77" name="Google Shape;277;p12"/>
          <p:cNvSpPr/>
          <p:nvPr/>
        </p:nvSpPr>
        <p:spPr>
          <a:xfrm>
            <a:off x="1047750" y="857250"/>
            <a:ext cx="7915275" cy="129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Abril Fatface"/>
              <a:buNone/>
            </a:pPr>
            <a:r>
              <a:rPr b="0" i="0" lang="en-US" sz="6000" u="none" cap="none" strike="noStrike">
                <a:solidFill>
                  <a:srgbClr val="0E0E0E"/>
                </a:solidFill>
                <a:latin typeface="Abril Fatface"/>
                <a:ea typeface="Abril Fatface"/>
                <a:cs typeface="Abril Fatface"/>
                <a:sym typeface="Abril Fatface"/>
              </a:rPr>
              <a:t>Some Data</a:t>
            </a:r>
            <a:endParaRPr b="0" i="0" sz="6000" u="none" cap="none" strike="noStrike">
              <a:solidFill>
                <a:schemeClr val="dk1"/>
              </a:solidFill>
              <a:latin typeface="Calibri"/>
              <a:ea typeface="Calibri"/>
              <a:cs typeface="Calibri"/>
              <a:sym typeface="Calibri"/>
            </a:endParaRPr>
          </a:p>
        </p:txBody>
      </p:sp>
      <p:sp>
        <p:nvSpPr>
          <p:cNvPr id="278" name="Google Shape;278;p12"/>
          <p:cNvSpPr/>
          <p:nvPr/>
        </p:nvSpPr>
        <p:spPr>
          <a:xfrm>
            <a:off x="933450" y="3986213"/>
            <a:ext cx="1657350" cy="129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75%</a:t>
            </a:r>
            <a:endParaRPr b="0" i="0" sz="6000" u="none" cap="none" strike="noStrike">
              <a:solidFill>
                <a:schemeClr val="dk1"/>
              </a:solidFill>
              <a:latin typeface="Calibri"/>
              <a:ea typeface="Calibri"/>
              <a:cs typeface="Calibri"/>
              <a:sym typeface="Calibri"/>
            </a:endParaRPr>
          </a:p>
        </p:txBody>
      </p:sp>
      <p:grpSp>
        <p:nvGrpSpPr>
          <p:cNvPr id="279" name="Google Shape;279;p12"/>
          <p:cNvGrpSpPr/>
          <p:nvPr/>
        </p:nvGrpSpPr>
        <p:grpSpPr>
          <a:xfrm>
            <a:off x="2476500" y="3771900"/>
            <a:ext cx="4954905" cy="1564005"/>
            <a:chOff x="2476500" y="3771900"/>
            <a:chExt cx="4954905" cy="1564005"/>
          </a:xfrm>
        </p:grpSpPr>
        <p:sp>
          <p:nvSpPr>
            <p:cNvPr id="280" name="Google Shape;280;p12"/>
            <p:cNvSpPr/>
            <p:nvPr/>
          </p:nvSpPr>
          <p:spPr>
            <a:xfrm>
              <a:off x="2476500" y="3771900"/>
              <a:ext cx="4954905"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Enchanted Creatures</a:t>
              </a:r>
              <a:endParaRPr b="0" i="0" sz="2700" u="none" cap="none" strike="noStrike">
                <a:solidFill>
                  <a:schemeClr val="dk1"/>
                </a:solidFill>
                <a:latin typeface="Calibri"/>
                <a:ea typeface="Calibri"/>
                <a:cs typeface="Calibri"/>
                <a:sym typeface="Calibri"/>
              </a:endParaRPr>
            </a:p>
          </p:txBody>
        </p:sp>
        <p:sp>
          <p:nvSpPr>
            <p:cNvPr id="281" name="Google Shape;281;p12"/>
            <p:cNvSpPr/>
            <p:nvPr/>
          </p:nvSpPr>
          <p:spPr>
            <a:xfrm>
              <a:off x="2476500" y="4314825"/>
              <a:ext cx="494728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82" name="Google Shape;282;p12"/>
          <p:cNvSpPr/>
          <p:nvPr/>
        </p:nvSpPr>
        <p:spPr>
          <a:xfrm>
            <a:off x="933450" y="5686425"/>
            <a:ext cx="1828800" cy="129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60%</a:t>
            </a:r>
            <a:endParaRPr b="0" i="0" sz="6000" u="none" cap="none" strike="noStrike">
              <a:solidFill>
                <a:schemeClr val="dk1"/>
              </a:solidFill>
              <a:latin typeface="Calibri"/>
              <a:ea typeface="Calibri"/>
              <a:cs typeface="Calibri"/>
              <a:sym typeface="Calibri"/>
            </a:endParaRPr>
          </a:p>
        </p:txBody>
      </p:sp>
      <p:grpSp>
        <p:nvGrpSpPr>
          <p:cNvPr id="283" name="Google Shape;283;p12"/>
          <p:cNvGrpSpPr/>
          <p:nvPr/>
        </p:nvGrpSpPr>
        <p:grpSpPr>
          <a:xfrm>
            <a:off x="2647950" y="5700713"/>
            <a:ext cx="4783455" cy="1106805"/>
            <a:chOff x="2647950" y="5700713"/>
            <a:chExt cx="4783455" cy="1106805"/>
          </a:xfrm>
        </p:grpSpPr>
        <p:sp>
          <p:nvSpPr>
            <p:cNvPr id="284" name="Google Shape;284;p12"/>
            <p:cNvSpPr/>
            <p:nvPr/>
          </p:nvSpPr>
          <p:spPr>
            <a:xfrm>
              <a:off x="2647950" y="5700713"/>
              <a:ext cx="4783455"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Magic-Wielding Individuals</a:t>
              </a:r>
              <a:endParaRPr b="0" i="0" sz="2700" u="none" cap="none" strike="noStrike">
                <a:solidFill>
                  <a:schemeClr val="dk1"/>
                </a:solidFill>
                <a:latin typeface="Calibri"/>
                <a:ea typeface="Calibri"/>
                <a:cs typeface="Calibri"/>
                <a:sym typeface="Calibri"/>
              </a:endParaRPr>
            </a:p>
          </p:txBody>
        </p:sp>
        <p:sp>
          <p:nvSpPr>
            <p:cNvPr id="285" name="Google Shape;285;p12"/>
            <p:cNvSpPr/>
            <p:nvPr/>
          </p:nvSpPr>
          <p:spPr>
            <a:xfrm>
              <a:off x="2647950" y="6243638"/>
              <a:ext cx="477583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86" name="Google Shape;286;p12"/>
          <p:cNvSpPr/>
          <p:nvPr/>
        </p:nvSpPr>
        <p:spPr>
          <a:xfrm>
            <a:off x="933450" y="7386638"/>
            <a:ext cx="1828800" cy="129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90%</a:t>
            </a:r>
            <a:endParaRPr b="0" i="0" sz="6000" u="none" cap="none" strike="noStrike">
              <a:solidFill>
                <a:schemeClr val="dk1"/>
              </a:solidFill>
              <a:latin typeface="Calibri"/>
              <a:ea typeface="Calibri"/>
              <a:cs typeface="Calibri"/>
              <a:sym typeface="Calibri"/>
            </a:endParaRPr>
          </a:p>
        </p:txBody>
      </p:sp>
      <p:grpSp>
        <p:nvGrpSpPr>
          <p:cNvPr id="287" name="Google Shape;287;p12"/>
          <p:cNvGrpSpPr/>
          <p:nvPr/>
        </p:nvGrpSpPr>
        <p:grpSpPr>
          <a:xfrm>
            <a:off x="2647950" y="7172325"/>
            <a:ext cx="4783455" cy="1564005"/>
            <a:chOff x="2647950" y="7172325"/>
            <a:chExt cx="4783455" cy="1564005"/>
          </a:xfrm>
        </p:grpSpPr>
        <p:sp>
          <p:nvSpPr>
            <p:cNvPr id="288" name="Google Shape;288;p12"/>
            <p:cNvSpPr/>
            <p:nvPr/>
          </p:nvSpPr>
          <p:spPr>
            <a:xfrm>
              <a:off x="2647950" y="7172325"/>
              <a:ext cx="4783455"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Spells Cast</a:t>
              </a:r>
              <a:endParaRPr b="0" i="0" sz="2700" u="none" cap="none" strike="noStrike">
                <a:solidFill>
                  <a:schemeClr val="dk1"/>
                </a:solidFill>
                <a:latin typeface="Calibri"/>
                <a:ea typeface="Calibri"/>
                <a:cs typeface="Calibri"/>
                <a:sym typeface="Calibri"/>
              </a:endParaRPr>
            </a:p>
          </p:txBody>
        </p:sp>
        <p:sp>
          <p:nvSpPr>
            <p:cNvPr id="289" name="Google Shape;289;p12"/>
            <p:cNvSpPr/>
            <p:nvPr/>
          </p:nvSpPr>
          <p:spPr>
            <a:xfrm>
              <a:off x="2647950" y="7715250"/>
              <a:ext cx="477583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pic>
        <p:nvPicPr>
          <p:cNvPr descr="preencoded.png" id="290" name="Google Shape;290;p12"/>
          <p:cNvPicPr preferRelativeResize="0"/>
          <p:nvPr/>
        </p:nvPicPr>
        <p:blipFill rotWithShape="1">
          <a:blip r:embed="rId7">
            <a:alphaModFix/>
          </a:blip>
          <a:srcRect b="0" l="0" r="0" t="0"/>
          <a:stretch/>
        </p:blipFill>
        <p:spPr>
          <a:xfrm>
            <a:off x="8134350" y="923925"/>
            <a:ext cx="10153650" cy="853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295" name="Shape 295"/>
        <p:cNvGrpSpPr/>
        <p:nvPr/>
      </p:nvGrpSpPr>
      <p:grpSpPr>
        <a:xfrm>
          <a:off x="0" y="0"/>
          <a:ext cx="0" cy="0"/>
          <a:chOff x="0" y="0"/>
          <a:chExt cx="0" cy="0"/>
        </a:xfrm>
      </p:grpSpPr>
      <p:pic>
        <p:nvPicPr>
          <p:cNvPr descr="preencoded.png" id="296" name="Google Shape;296;p13"/>
          <p:cNvPicPr preferRelativeResize="0"/>
          <p:nvPr/>
        </p:nvPicPr>
        <p:blipFill rotWithShape="1">
          <a:blip r:embed="rId3">
            <a:alphaModFix/>
          </a:blip>
          <a:srcRect b="0" l="0" r="0" t="0"/>
          <a:stretch/>
        </p:blipFill>
        <p:spPr>
          <a:xfrm>
            <a:off x="3371849" y="-742950"/>
            <a:ext cx="12230101" cy="12534900"/>
          </a:xfrm>
          <a:prstGeom prst="rect">
            <a:avLst/>
          </a:prstGeom>
          <a:noFill/>
          <a:ln>
            <a:noFill/>
          </a:ln>
        </p:spPr>
      </p:pic>
      <p:pic>
        <p:nvPicPr>
          <p:cNvPr descr="preencoded.png" id="297" name="Google Shape;297;p13"/>
          <p:cNvPicPr preferRelativeResize="0"/>
          <p:nvPr/>
        </p:nvPicPr>
        <p:blipFill rotWithShape="1">
          <a:blip r:embed="rId4">
            <a:alphaModFix/>
          </a:blip>
          <a:srcRect b="0" l="0" r="0" t="0"/>
          <a:stretch/>
        </p:blipFill>
        <p:spPr>
          <a:xfrm>
            <a:off x="3028949" y="-742950"/>
            <a:ext cx="12230101" cy="12534900"/>
          </a:xfrm>
          <a:prstGeom prst="rect">
            <a:avLst/>
          </a:prstGeom>
          <a:noFill/>
          <a:ln>
            <a:noFill/>
          </a:ln>
        </p:spPr>
      </p:pic>
      <p:pic>
        <p:nvPicPr>
          <p:cNvPr descr="preencoded.png" id="298" name="Google Shape;298;p13"/>
          <p:cNvPicPr preferRelativeResize="0"/>
          <p:nvPr/>
        </p:nvPicPr>
        <p:blipFill rotWithShape="1">
          <a:blip r:embed="rId5">
            <a:alphaModFix/>
          </a:blip>
          <a:srcRect b="0" l="0" r="0" t="0"/>
          <a:stretch/>
        </p:blipFill>
        <p:spPr>
          <a:xfrm>
            <a:off x="2676524" y="-1123950"/>
            <a:ext cx="12230101" cy="12534900"/>
          </a:xfrm>
          <a:prstGeom prst="rect">
            <a:avLst/>
          </a:prstGeom>
          <a:noFill/>
          <a:ln>
            <a:noFill/>
          </a:ln>
        </p:spPr>
      </p:pic>
      <p:grpSp>
        <p:nvGrpSpPr>
          <p:cNvPr id="299" name="Google Shape;299;p13"/>
          <p:cNvGrpSpPr/>
          <p:nvPr/>
        </p:nvGrpSpPr>
        <p:grpSpPr>
          <a:xfrm>
            <a:off x="17640300" y="7994854"/>
            <a:ext cx="596695" cy="2063546"/>
            <a:chOff x="17640300" y="7994855"/>
            <a:chExt cx="596695" cy="2063546"/>
          </a:xfrm>
        </p:grpSpPr>
        <p:pic>
          <p:nvPicPr>
            <p:cNvPr descr="preencoded.png" id="300" name="Google Shape;300;p1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01" name="Google Shape;301;p1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02" name="Google Shape;302;p13"/>
          <p:cNvGrpSpPr/>
          <p:nvPr/>
        </p:nvGrpSpPr>
        <p:grpSpPr>
          <a:xfrm>
            <a:off x="3168015" y="2552700"/>
            <a:ext cx="11942445" cy="5478780"/>
            <a:chOff x="3168015" y="2552700"/>
            <a:chExt cx="11942445" cy="5478780"/>
          </a:xfrm>
        </p:grpSpPr>
        <p:grpSp>
          <p:nvGrpSpPr>
            <p:cNvPr id="303" name="Google Shape;303;p13"/>
            <p:cNvGrpSpPr/>
            <p:nvPr/>
          </p:nvGrpSpPr>
          <p:grpSpPr>
            <a:xfrm>
              <a:off x="3168015" y="2552700"/>
              <a:ext cx="11942445" cy="4366260"/>
              <a:chOff x="3168015" y="2552700"/>
              <a:chExt cx="11942445" cy="4366260"/>
            </a:xfrm>
          </p:grpSpPr>
          <p:sp>
            <p:nvSpPr>
              <p:cNvPr id="304" name="Google Shape;304;p13"/>
              <p:cNvSpPr/>
              <p:nvPr/>
            </p:nvSpPr>
            <p:spPr>
              <a:xfrm>
                <a:off x="4581525" y="2552700"/>
                <a:ext cx="9115425" cy="3886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140F"/>
                  </a:buClr>
                  <a:buSzPts val="18000"/>
                  <a:buFont typeface="Abril Fatface"/>
                  <a:buNone/>
                </a:pPr>
                <a:r>
                  <a:rPr b="0" i="0" lang="en-US" sz="18000" u="none" cap="none" strike="noStrike">
                    <a:solidFill>
                      <a:srgbClr val="3A140F"/>
                    </a:solidFill>
                    <a:latin typeface="Abril Fatface"/>
                    <a:ea typeface="Abril Fatface"/>
                    <a:cs typeface="Abril Fatface"/>
                    <a:sym typeface="Abril Fatface"/>
                  </a:rPr>
                  <a:t>234,567</a:t>
                </a:r>
                <a:endParaRPr b="0" i="0" sz="18000" u="none" cap="none" strike="noStrike">
                  <a:solidFill>
                    <a:schemeClr val="dk1"/>
                  </a:solidFill>
                  <a:latin typeface="Calibri"/>
                  <a:ea typeface="Calibri"/>
                  <a:cs typeface="Calibri"/>
                  <a:sym typeface="Calibri"/>
                </a:endParaRPr>
              </a:p>
            </p:txBody>
          </p:sp>
          <p:sp>
            <p:nvSpPr>
              <p:cNvPr id="305" name="Google Shape;305;p13"/>
              <p:cNvSpPr/>
              <p:nvPr/>
            </p:nvSpPr>
            <p:spPr>
              <a:xfrm>
                <a:off x="3168015" y="5791200"/>
                <a:ext cx="11942445" cy="1127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06" name="Google Shape;306;p13"/>
            <p:cNvSpPr/>
            <p:nvPr/>
          </p:nvSpPr>
          <p:spPr>
            <a:xfrm>
              <a:off x="5632133" y="7010400"/>
              <a:ext cx="701421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311" name="Shape 311"/>
        <p:cNvGrpSpPr/>
        <p:nvPr/>
      </p:nvGrpSpPr>
      <p:grpSpPr>
        <a:xfrm>
          <a:off x="0" y="0"/>
          <a:ext cx="0" cy="0"/>
          <a:chOff x="0" y="0"/>
          <a:chExt cx="0" cy="0"/>
        </a:xfrm>
      </p:grpSpPr>
      <p:pic>
        <p:nvPicPr>
          <p:cNvPr descr="preencoded.png" id="312" name="Google Shape;312;p14"/>
          <p:cNvPicPr preferRelativeResize="0"/>
          <p:nvPr/>
        </p:nvPicPr>
        <p:blipFill rotWithShape="1">
          <a:blip r:embed="rId3">
            <a:alphaModFix/>
          </a:blip>
          <a:srcRect b="0" l="0" r="0" t="0"/>
          <a:stretch/>
        </p:blipFill>
        <p:spPr>
          <a:xfrm>
            <a:off x="390520" y="-852391"/>
            <a:ext cx="4943483" cy="5760789"/>
          </a:xfrm>
          <a:prstGeom prst="rect">
            <a:avLst/>
          </a:prstGeom>
          <a:noFill/>
          <a:ln>
            <a:noFill/>
          </a:ln>
        </p:spPr>
      </p:pic>
      <p:pic>
        <p:nvPicPr>
          <p:cNvPr descr="preencoded.png" id="313" name="Google Shape;313;p14"/>
          <p:cNvPicPr preferRelativeResize="0"/>
          <p:nvPr/>
        </p:nvPicPr>
        <p:blipFill rotWithShape="1">
          <a:blip r:embed="rId4">
            <a:alphaModFix/>
          </a:blip>
          <a:srcRect b="0" l="0" r="0" t="0"/>
          <a:stretch/>
        </p:blipFill>
        <p:spPr>
          <a:xfrm>
            <a:off x="13849350" y="5705475"/>
            <a:ext cx="4143375" cy="4162425"/>
          </a:xfrm>
          <a:prstGeom prst="rect">
            <a:avLst/>
          </a:prstGeom>
          <a:noFill/>
          <a:ln>
            <a:noFill/>
          </a:ln>
        </p:spPr>
      </p:pic>
      <p:grpSp>
        <p:nvGrpSpPr>
          <p:cNvPr id="314" name="Google Shape;314;p14"/>
          <p:cNvGrpSpPr/>
          <p:nvPr/>
        </p:nvGrpSpPr>
        <p:grpSpPr>
          <a:xfrm>
            <a:off x="17640300" y="7994854"/>
            <a:ext cx="596695" cy="2063546"/>
            <a:chOff x="17640300" y="7994855"/>
            <a:chExt cx="596695" cy="2063546"/>
          </a:xfrm>
        </p:grpSpPr>
        <p:pic>
          <p:nvPicPr>
            <p:cNvPr descr="preencoded.png" id="315" name="Google Shape;315;p1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16" name="Google Shape;316;p1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17" name="Google Shape;317;p14"/>
          <p:cNvSpPr/>
          <p:nvPr/>
        </p:nvSpPr>
        <p:spPr>
          <a:xfrm>
            <a:off x="2771775" y="2447925"/>
            <a:ext cx="5875020"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9600"/>
              <a:buFont typeface="Abril Fatface"/>
              <a:buNone/>
            </a:pPr>
            <a:r>
              <a:rPr b="0" i="0" lang="en-US" sz="9600" u="none" cap="none" strike="noStrike">
                <a:solidFill>
                  <a:srgbClr val="3A140F"/>
                </a:solidFill>
                <a:latin typeface="Abril Fatface"/>
                <a:ea typeface="Abril Fatface"/>
                <a:cs typeface="Abril Fatface"/>
                <a:sym typeface="Abril Fatface"/>
              </a:rPr>
              <a:t>233 Coins</a:t>
            </a:r>
            <a:endParaRPr b="0" i="0" sz="9600" u="none" cap="none" strike="noStrike">
              <a:solidFill>
                <a:schemeClr val="dk1"/>
              </a:solidFill>
              <a:latin typeface="Calibri"/>
              <a:ea typeface="Calibri"/>
              <a:cs typeface="Calibri"/>
              <a:sym typeface="Calibri"/>
            </a:endParaRPr>
          </a:p>
        </p:txBody>
      </p:sp>
      <p:sp>
        <p:nvSpPr>
          <p:cNvPr id="318" name="Google Shape;318;p14"/>
          <p:cNvSpPr/>
          <p:nvPr/>
        </p:nvSpPr>
        <p:spPr>
          <a:xfrm>
            <a:off x="2512695" y="40957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19" name="Google Shape;319;p14"/>
          <p:cNvSpPr/>
          <p:nvPr/>
        </p:nvSpPr>
        <p:spPr>
          <a:xfrm>
            <a:off x="2595563" y="5238750"/>
            <a:ext cx="6227445"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9600"/>
              <a:buFont typeface="Abril Fatface"/>
              <a:buNone/>
            </a:pPr>
            <a:r>
              <a:rPr b="0" i="0" lang="en-US" sz="9600" u="none" cap="none" strike="noStrike">
                <a:solidFill>
                  <a:srgbClr val="3A140F"/>
                </a:solidFill>
                <a:latin typeface="Abril Fatface"/>
                <a:ea typeface="Abril Fatface"/>
                <a:cs typeface="Abril Fatface"/>
                <a:sym typeface="Abril Fatface"/>
              </a:rPr>
              <a:t>456 Hours</a:t>
            </a:r>
            <a:endParaRPr b="0" i="0" sz="9600" u="none" cap="none" strike="noStrike">
              <a:solidFill>
                <a:schemeClr val="dk1"/>
              </a:solidFill>
              <a:latin typeface="Calibri"/>
              <a:ea typeface="Calibri"/>
              <a:cs typeface="Calibri"/>
              <a:sym typeface="Calibri"/>
            </a:endParaRPr>
          </a:p>
        </p:txBody>
      </p:sp>
      <p:sp>
        <p:nvSpPr>
          <p:cNvPr id="320" name="Google Shape;320;p14"/>
          <p:cNvSpPr/>
          <p:nvPr/>
        </p:nvSpPr>
        <p:spPr>
          <a:xfrm>
            <a:off x="2512695" y="6886575"/>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21" name="Google Shape;321;p14"/>
          <p:cNvSpPr/>
          <p:nvPr/>
        </p:nvSpPr>
        <p:spPr>
          <a:xfrm>
            <a:off x="11944350" y="2447925"/>
            <a:ext cx="2769870"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9600"/>
              <a:buFont typeface="Abril Fatface"/>
              <a:buNone/>
            </a:pPr>
            <a:r>
              <a:rPr b="0" i="0" lang="en-US" sz="9600" u="none" cap="none" strike="noStrike">
                <a:solidFill>
                  <a:srgbClr val="3A140F"/>
                </a:solidFill>
                <a:latin typeface="Abril Fatface"/>
                <a:ea typeface="Abril Fatface"/>
                <a:cs typeface="Abril Fatface"/>
                <a:sym typeface="Abril Fatface"/>
              </a:rPr>
              <a:t>85%</a:t>
            </a:r>
            <a:endParaRPr b="0" i="0" sz="9600" u="none" cap="none" strike="noStrike">
              <a:solidFill>
                <a:schemeClr val="dk1"/>
              </a:solidFill>
              <a:latin typeface="Calibri"/>
              <a:ea typeface="Calibri"/>
              <a:cs typeface="Calibri"/>
              <a:sym typeface="Calibri"/>
            </a:endParaRPr>
          </a:p>
        </p:txBody>
      </p:sp>
      <p:sp>
        <p:nvSpPr>
          <p:cNvPr id="322" name="Google Shape;322;p14"/>
          <p:cNvSpPr/>
          <p:nvPr/>
        </p:nvSpPr>
        <p:spPr>
          <a:xfrm>
            <a:off x="10132695" y="40957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23" name="Google Shape;323;p14"/>
          <p:cNvSpPr/>
          <p:nvPr/>
        </p:nvSpPr>
        <p:spPr>
          <a:xfrm>
            <a:off x="11006138" y="5238750"/>
            <a:ext cx="4646295"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9600"/>
              <a:buFont typeface="Abril Fatface"/>
              <a:buNone/>
            </a:pPr>
            <a:r>
              <a:rPr b="0" i="0" lang="en-US" sz="9600" u="none" cap="none" strike="noStrike">
                <a:solidFill>
                  <a:srgbClr val="3A140F"/>
                </a:solidFill>
                <a:latin typeface="Abril Fatface"/>
                <a:ea typeface="Abril Fatface"/>
                <a:cs typeface="Abril Fatface"/>
                <a:sym typeface="Abril Fatface"/>
              </a:rPr>
              <a:t>535 Km</a:t>
            </a:r>
            <a:endParaRPr b="0" i="0" sz="9600" u="none" cap="none" strike="noStrike">
              <a:solidFill>
                <a:schemeClr val="dk1"/>
              </a:solidFill>
              <a:latin typeface="Calibri"/>
              <a:ea typeface="Calibri"/>
              <a:cs typeface="Calibri"/>
              <a:sym typeface="Calibri"/>
            </a:endParaRPr>
          </a:p>
        </p:txBody>
      </p:sp>
      <p:sp>
        <p:nvSpPr>
          <p:cNvPr id="324" name="Google Shape;324;p14"/>
          <p:cNvSpPr/>
          <p:nvPr/>
        </p:nvSpPr>
        <p:spPr>
          <a:xfrm>
            <a:off x="10132695" y="6886575"/>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329" name="Shape 329"/>
        <p:cNvGrpSpPr/>
        <p:nvPr/>
      </p:nvGrpSpPr>
      <p:grpSpPr>
        <a:xfrm>
          <a:off x="0" y="0"/>
          <a:ext cx="0" cy="0"/>
          <a:chOff x="0" y="0"/>
          <a:chExt cx="0" cy="0"/>
        </a:xfrm>
      </p:grpSpPr>
      <p:pic>
        <p:nvPicPr>
          <p:cNvPr descr="preencoded.png" id="330" name="Google Shape;330;p15"/>
          <p:cNvPicPr preferRelativeResize="0"/>
          <p:nvPr/>
        </p:nvPicPr>
        <p:blipFill rotWithShape="1">
          <a:blip r:embed="rId3">
            <a:alphaModFix/>
          </a:blip>
          <a:srcRect b="0" l="0" r="0" t="0"/>
          <a:stretch/>
        </p:blipFill>
        <p:spPr>
          <a:xfrm>
            <a:off x="10934700" y="-704850"/>
            <a:ext cx="8667750" cy="7286626"/>
          </a:xfrm>
          <a:prstGeom prst="rect">
            <a:avLst/>
          </a:prstGeom>
          <a:noFill/>
          <a:ln>
            <a:noFill/>
          </a:ln>
        </p:spPr>
      </p:pic>
      <p:pic>
        <p:nvPicPr>
          <p:cNvPr descr="preencoded.png" id="331" name="Google Shape;331;p15"/>
          <p:cNvPicPr preferRelativeResize="0"/>
          <p:nvPr/>
        </p:nvPicPr>
        <p:blipFill rotWithShape="1">
          <a:blip r:embed="rId4">
            <a:alphaModFix/>
          </a:blip>
          <a:srcRect b="0" l="0" r="0" t="0"/>
          <a:stretch/>
        </p:blipFill>
        <p:spPr>
          <a:xfrm rot="5400000">
            <a:off x="-6224588" y="4071938"/>
            <a:ext cx="13849350" cy="2524125"/>
          </a:xfrm>
          <a:prstGeom prst="rect">
            <a:avLst/>
          </a:prstGeom>
          <a:noFill/>
          <a:ln>
            <a:noFill/>
          </a:ln>
        </p:spPr>
      </p:pic>
      <p:pic>
        <p:nvPicPr>
          <p:cNvPr descr="preencoded.png" id="332" name="Google Shape;332;p15"/>
          <p:cNvPicPr preferRelativeResize="0"/>
          <p:nvPr/>
        </p:nvPicPr>
        <p:blipFill rotWithShape="1">
          <a:blip r:embed="rId5">
            <a:alphaModFix/>
          </a:blip>
          <a:srcRect b="0" l="0" r="0" t="0"/>
          <a:stretch/>
        </p:blipFill>
        <p:spPr>
          <a:xfrm rot="5400000">
            <a:off x="-7596188" y="2433638"/>
            <a:ext cx="16621125" cy="3028950"/>
          </a:xfrm>
          <a:prstGeom prst="rect">
            <a:avLst/>
          </a:prstGeom>
          <a:noFill/>
          <a:ln>
            <a:noFill/>
          </a:ln>
        </p:spPr>
      </p:pic>
      <p:grpSp>
        <p:nvGrpSpPr>
          <p:cNvPr id="333" name="Google Shape;333;p15"/>
          <p:cNvGrpSpPr/>
          <p:nvPr/>
        </p:nvGrpSpPr>
        <p:grpSpPr>
          <a:xfrm>
            <a:off x="17640300" y="7994854"/>
            <a:ext cx="596695" cy="2063546"/>
            <a:chOff x="17640300" y="7994855"/>
            <a:chExt cx="596695" cy="2063546"/>
          </a:xfrm>
        </p:grpSpPr>
        <p:pic>
          <p:nvPicPr>
            <p:cNvPr descr="preencoded.png" id="334" name="Google Shape;334;p1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35" name="Google Shape;335;p1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6" name="Google Shape;336;p15"/>
          <p:cNvSpPr/>
          <p:nvPr/>
        </p:nvSpPr>
        <p:spPr>
          <a:xfrm>
            <a:off x="5181600" y="857250"/>
            <a:ext cx="7915275" cy="1295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Some Graph</a:t>
            </a:r>
            <a:endParaRPr b="0" i="0" sz="6000" u="none" cap="none" strike="noStrike">
              <a:solidFill>
                <a:schemeClr val="dk1"/>
              </a:solidFill>
              <a:latin typeface="Calibri"/>
              <a:ea typeface="Calibri"/>
              <a:cs typeface="Calibri"/>
              <a:sym typeface="Calibri"/>
            </a:endParaRPr>
          </a:p>
        </p:txBody>
      </p:sp>
      <p:grpSp>
        <p:nvGrpSpPr>
          <p:cNvPr id="337" name="Google Shape;337;p15"/>
          <p:cNvGrpSpPr/>
          <p:nvPr/>
        </p:nvGrpSpPr>
        <p:grpSpPr>
          <a:xfrm>
            <a:off x="2038350" y="2824588"/>
            <a:ext cx="6709938" cy="4712871"/>
            <a:chOff x="2038350" y="2824588"/>
            <a:chExt cx="6709938" cy="4712871"/>
          </a:xfrm>
        </p:grpSpPr>
        <p:pic>
          <p:nvPicPr>
            <p:cNvPr descr="preencoded.png" id="338" name="Google Shape;338;p15"/>
            <p:cNvPicPr preferRelativeResize="0"/>
            <p:nvPr/>
          </p:nvPicPr>
          <p:blipFill rotWithShape="1">
            <a:blip r:embed="rId7">
              <a:alphaModFix/>
            </a:blip>
            <a:srcRect b="0" l="0" r="0" t="0"/>
            <a:stretch/>
          </p:blipFill>
          <p:spPr>
            <a:xfrm>
              <a:off x="2530372" y="2824588"/>
              <a:ext cx="6217916" cy="4133250"/>
            </a:xfrm>
            <a:prstGeom prst="rect">
              <a:avLst/>
            </a:prstGeom>
            <a:noFill/>
            <a:ln>
              <a:noFill/>
            </a:ln>
          </p:spPr>
        </p:pic>
        <p:pic>
          <p:nvPicPr>
            <p:cNvPr descr="preencoded.png" id="339" name="Google Shape;339;p15"/>
            <p:cNvPicPr preferRelativeResize="0"/>
            <p:nvPr/>
          </p:nvPicPr>
          <p:blipFill rotWithShape="1">
            <a:blip r:embed="rId8">
              <a:alphaModFix/>
            </a:blip>
            <a:srcRect b="0" l="0" r="0" t="0"/>
            <a:stretch/>
          </p:blipFill>
          <p:spPr>
            <a:xfrm>
              <a:off x="3384152" y="3139083"/>
              <a:ext cx="8673" cy="3943830"/>
            </a:xfrm>
            <a:prstGeom prst="rect">
              <a:avLst/>
            </a:prstGeom>
            <a:noFill/>
            <a:ln>
              <a:noFill/>
            </a:ln>
          </p:spPr>
        </p:pic>
        <p:pic>
          <p:nvPicPr>
            <p:cNvPr descr="preencoded.png" id="340" name="Google Shape;340;p15"/>
            <p:cNvPicPr preferRelativeResize="0"/>
            <p:nvPr/>
          </p:nvPicPr>
          <p:blipFill rotWithShape="1">
            <a:blip r:embed="rId8">
              <a:alphaModFix/>
            </a:blip>
            <a:srcRect b="0" l="0" r="0" t="0"/>
            <a:stretch/>
          </p:blipFill>
          <p:spPr>
            <a:xfrm>
              <a:off x="4237930" y="3139083"/>
              <a:ext cx="8673" cy="3943830"/>
            </a:xfrm>
            <a:prstGeom prst="rect">
              <a:avLst/>
            </a:prstGeom>
            <a:noFill/>
            <a:ln>
              <a:noFill/>
            </a:ln>
          </p:spPr>
        </p:pic>
        <p:pic>
          <p:nvPicPr>
            <p:cNvPr descr="preencoded.png" id="341" name="Google Shape;341;p15"/>
            <p:cNvPicPr preferRelativeResize="0"/>
            <p:nvPr/>
          </p:nvPicPr>
          <p:blipFill rotWithShape="1">
            <a:blip r:embed="rId8">
              <a:alphaModFix/>
            </a:blip>
            <a:srcRect b="0" l="0" r="0" t="0"/>
            <a:stretch/>
          </p:blipFill>
          <p:spPr>
            <a:xfrm>
              <a:off x="5091711" y="3139083"/>
              <a:ext cx="8673" cy="3943830"/>
            </a:xfrm>
            <a:prstGeom prst="rect">
              <a:avLst/>
            </a:prstGeom>
            <a:noFill/>
            <a:ln>
              <a:noFill/>
            </a:ln>
          </p:spPr>
        </p:pic>
        <p:pic>
          <p:nvPicPr>
            <p:cNvPr descr="preencoded.png" id="342" name="Google Shape;342;p15"/>
            <p:cNvPicPr preferRelativeResize="0"/>
            <p:nvPr/>
          </p:nvPicPr>
          <p:blipFill rotWithShape="1">
            <a:blip r:embed="rId8">
              <a:alphaModFix/>
            </a:blip>
            <a:srcRect b="0" l="0" r="0" t="0"/>
            <a:stretch/>
          </p:blipFill>
          <p:spPr>
            <a:xfrm>
              <a:off x="5945489" y="3139083"/>
              <a:ext cx="8673" cy="3943830"/>
            </a:xfrm>
            <a:prstGeom prst="rect">
              <a:avLst/>
            </a:prstGeom>
            <a:noFill/>
            <a:ln>
              <a:noFill/>
            </a:ln>
          </p:spPr>
        </p:pic>
        <p:pic>
          <p:nvPicPr>
            <p:cNvPr descr="preencoded.png" id="343" name="Google Shape;343;p15"/>
            <p:cNvPicPr preferRelativeResize="0"/>
            <p:nvPr/>
          </p:nvPicPr>
          <p:blipFill rotWithShape="1">
            <a:blip r:embed="rId8">
              <a:alphaModFix/>
            </a:blip>
            <a:srcRect b="0" l="0" r="0" t="0"/>
            <a:stretch/>
          </p:blipFill>
          <p:spPr>
            <a:xfrm>
              <a:off x="6799271" y="3139083"/>
              <a:ext cx="8673" cy="3943830"/>
            </a:xfrm>
            <a:prstGeom prst="rect">
              <a:avLst/>
            </a:prstGeom>
            <a:noFill/>
            <a:ln>
              <a:noFill/>
            </a:ln>
          </p:spPr>
        </p:pic>
        <p:pic>
          <p:nvPicPr>
            <p:cNvPr descr="preencoded.png" id="344" name="Google Shape;344;p15"/>
            <p:cNvPicPr preferRelativeResize="0"/>
            <p:nvPr/>
          </p:nvPicPr>
          <p:blipFill rotWithShape="1">
            <a:blip r:embed="rId8">
              <a:alphaModFix/>
            </a:blip>
            <a:srcRect b="0" l="0" r="0" t="0"/>
            <a:stretch/>
          </p:blipFill>
          <p:spPr>
            <a:xfrm>
              <a:off x="7653049" y="3139083"/>
              <a:ext cx="8673" cy="3943830"/>
            </a:xfrm>
            <a:prstGeom prst="rect">
              <a:avLst/>
            </a:prstGeom>
            <a:noFill/>
            <a:ln>
              <a:noFill/>
            </a:ln>
          </p:spPr>
        </p:pic>
        <p:pic>
          <p:nvPicPr>
            <p:cNvPr descr="preencoded.png" id="345" name="Google Shape;345;p15"/>
            <p:cNvPicPr preferRelativeResize="0"/>
            <p:nvPr/>
          </p:nvPicPr>
          <p:blipFill rotWithShape="1">
            <a:blip r:embed="rId8">
              <a:alphaModFix/>
            </a:blip>
            <a:srcRect b="0" l="0" r="0" t="0"/>
            <a:stretch/>
          </p:blipFill>
          <p:spPr>
            <a:xfrm>
              <a:off x="8506828" y="3139083"/>
              <a:ext cx="8673" cy="3943830"/>
            </a:xfrm>
            <a:prstGeom prst="rect">
              <a:avLst/>
            </a:prstGeom>
            <a:noFill/>
            <a:ln>
              <a:noFill/>
            </a:ln>
          </p:spPr>
        </p:pic>
        <p:pic>
          <p:nvPicPr>
            <p:cNvPr descr="preencoded.png" id="346" name="Google Shape;346;p15"/>
            <p:cNvPicPr preferRelativeResize="0"/>
            <p:nvPr/>
          </p:nvPicPr>
          <p:blipFill rotWithShape="1">
            <a:blip r:embed="rId9">
              <a:alphaModFix/>
            </a:blip>
            <a:srcRect b="0" l="0" r="0" t="0"/>
            <a:stretch/>
          </p:blipFill>
          <p:spPr>
            <a:xfrm>
              <a:off x="2516122" y="4106724"/>
              <a:ext cx="6036870" cy="1780186"/>
            </a:xfrm>
            <a:prstGeom prst="rect">
              <a:avLst/>
            </a:prstGeom>
            <a:noFill/>
            <a:ln>
              <a:noFill/>
            </a:ln>
          </p:spPr>
        </p:pic>
        <p:pic>
          <p:nvPicPr>
            <p:cNvPr descr="preencoded.png" id="347" name="Google Shape;347;p15"/>
            <p:cNvPicPr preferRelativeResize="0"/>
            <p:nvPr/>
          </p:nvPicPr>
          <p:blipFill rotWithShape="1">
            <a:blip r:embed="rId10">
              <a:alphaModFix/>
            </a:blip>
            <a:srcRect b="0" l="0" r="0" t="0"/>
            <a:stretch/>
          </p:blipFill>
          <p:spPr>
            <a:xfrm>
              <a:off x="2526404" y="4773581"/>
              <a:ext cx="6032267" cy="1701393"/>
            </a:xfrm>
            <a:prstGeom prst="rect">
              <a:avLst/>
            </a:prstGeom>
            <a:noFill/>
            <a:ln>
              <a:noFill/>
            </a:ln>
          </p:spPr>
        </p:pic>
        <p:pic>
          <p:nvPicPr>
            <p:cNvPr descr="preencoded.png" id="348" name="Google Shape;348;p15"/>
            <p:cNvPicPr preferRelativeResize="0"/>
            <p:nvPr/>
          </p:nvPicPr>
          <p:blipFill rotWithShape="1">
            <a:blip r:embed="rId11">
              <a:alphaModFix/>
            </a:blip>
            <a:srcRect b="0" l="0" r="0" t="0"/>
            <a:stretch/>
          </p:blipFill>
          <p:spPr>
            <a:xfrm>
              <a:off x="3330897" y="4541732"/>
              <a:ext cx="115179" cy="115178"/>
            </a:xfrm>
            <a:prstGeom prst="rect">
              <a:avLst/>
            </a:prstGeom>
            <a:noFill/>
            <a:ln>
              <a:noFill/>
            </a:ln>
          </p:spPr>
        </p:pic>
        <p:pic>
          <p:nvPicPr>
            <p:cNvPr descr="preencoded.png" id="349" name="Google Shape;349;p15"/>
            <p:cNvPicPr preferRelativeResize="0"/>
            <p:nvPr/>
          </p:nvPicPr>
          <p:blipFill rotWithShape="1">
            <a:blip r:embed="rId12">
              <a:alphaModFix/>
            </a:blip>
            <a:srcRect b="0" l="0" r="0" t="0"/>
            <a:stretch/>
          </p:blipFill>
          <p:spPr>
            <a:xfrm>
              <a:off x="3330897" y="5235848"/>
              <a:ext cx="115179" cy="115179"/>
            </a:xfrm>
            <a:prstGeom prst="rect">
              <a:avLst/>
            </a:prstGeom>
            <a:noFill/>
            <a:ln>
              <a:noFill/>
            </a:ln>
          </p:spPr>
        </p:pic>
        <p:pic>
          <p:nvPicPr>
            <p:cNvPr descr="preencoded.png" id="350" name="Google Shape;350;p15"/>
            <p:cNvPicPr preferRelativeResize="0"/>
            <p:nvPr/>
          </p:nvPicPr>
          <p:blipFill rotWithShape="1">
            <a:blip r:embed="rId11">
              <a:alphaModFix/>
            </a:blip>
            <a:srcRect b="0" l="0" r="0" t="0"/>
            <a:stretch/>
          </p:blipFill>
          <p:spPr>
            <a:xfrm>
              <a:off x="4184677" y="4238458"/>
              <a:ext cx="115179" cy="115179"/>
            </a:xfrm>
            <a:prstGeom prst="rect">
              <a:avLst/>
            </a:prstGeom>
            <a:noFill/>
            <a:ln>
              <a:noFill/>
            </a:ln>
          </p:spPr>
        </p:pic>
        <p:pic>
          <p:nvPicPr>
            <p:cNvPr descr="preencoded.png" id="351" name="Google Shape;351;p15"/>
            <p:cNvPicPr preferRelativeResize="0"/>
            <p:nvPr/>
          </p:nvPicPr>
          <p:blipFill rotWithShape="1">
            <a:blip r:embed="rId13">
              <a:alphaModFix/>
            </a:blip>
            <a:srcRect b="0" l="0" r="0" t="0"/>
            <a:stretch/>
          </p:blipFill>
          <p:spPr>
            <a:xfrm>
              <a:off x="4184677" y="5561633"/>
              <a:ext cx="115179" cy="115179"/>
            </a:xfrm>
            <a:prstGeom prst="rect">
              <a:avLst/>
            </a:prstGeom>
            <a:noFill/>
            <a:ln>
              <a:noFill/>
            </a:ln>
          </p:spPr>
        </p:pic>
        <p:pic>
          <p:nvPicPr>
            <p:cNvPr descr="preencoded.png" id="352" name="Google Shape;352;p15"/>
            <p:cNvPicPr preferRelativeResize="0"/>
            <p:nvPr/>
          </p:nvPicPr>
          <p:blipFill rotWithShape="1">
            <a:blip r:embed="rId14">
              <a:alphaModFix/>
            </a:blip>
            <a:srcRect b="0" l="0" r="0" t="0"/>
            <a:stretch/>
          </p:blipFill>
          <p:spPr>
            <a:xfrm>
              <a:off x="5038458" y="5799609"/>
              <a:ext cx="115179" cy="115179"/>
            </a:xfrm>
            <a:prstGeom prst="rect">
              <a:avLst/>
            </a:prstGeom>
            <a:noFill/>
            <a:ln>
              <a:noFill/>
            </a:ln>
          </p:spPr>
        </p:pic>
        <p:pic>
          <p:nvPicPr>
            <p:cNvPr descr="preencoded.png" id="353" name="Google Shape;353;p15"/>
            <p:cNvPicPr preferRelativeResize="0"/>
            <p:nvPr/>
          </p:nvPicPr>
          <p:blipFill rotWithShape="1">
            <a:blip r:embed="rId14">
              <a:alphaModFix/>
            </a:blip>
            <a:srcRect b="0" l="0" r="0" t="0"/>
            <a:stretch/>
          </p:blipFill>
          <p:spPr>
            <a:xfrm>
              <a:off x="5038458" y="4733869"/>
              <a:ext cx="115179" cy="115179"/>
            </a:xfrm>
            <a:prstGeom prst="rect">
              <a:avLst/>
            </a:prstGeom>
            <a:noFill/>
            <a:ln>
              <a:noFill/>
            </a:ln>
          </p:spPr>
        </p:pic>
        <p:pic>
          <p:nvPicPr>
            <p:cNvPr descr="preencoded.png" id="354" name="Google Shape;354;p15"/>
            <p:cNvPicPr preferRelativeResize="0"/>
            <p:nvPr/>
          </p:nvPicPr>
          <p:blipFill rotWithShape="1">
            <a:blip r:embed="rId11">
              <a:alphaModFix/>
            </a:blip>
            <a:srcRect b="0" l="0" r="0" t="0"/>
            <a:stretch/>
          </p:blipFill>
          <p:spPr>
            <a:xfrm>
              <a:off x="5895705" y="5049924"/>
              <a:ext cx="115179" cy="115179"/>
            </a:xfrm>
            <a:prstGeom prst="rect">
              <a:avLst/>
            </a:prstGeom>
            <a:noFill/>
            <a:ln>
              <a:noFill/>
            </a:ln>
          </p:spPr>
        </p:pic>
        <p:pic>
          <p:nvPicPr>
            <p:cNvPr descr="preencoded.png" id="355" name="Google Shape;355;p15"/>
            <p:cNvPicPr preferRelativeResize="0"/>
            <p:nvPr/>
          </p:nvPicPr>
          <p:blipFill rotWithShape="1">
            <a:blip r:embed="rId11">
              <a:alphaModFix/>
            </a:blip>
            <a:srcRect b="0" l="0" r="0" t="0"/>
            <a:stretch/>
          </p:blipFill>
          <p:spPr>
            <a:xfrm>
              <a:off x="5895705" y="4815483"/>
              <a:ext cx="115179" cy="115179"/>
            </a:xfrm>
            <a:prstGeom prst="rect">
              <a:avLst/>
            </a:prstGeom>
            <a:noFill/>
            <a:ln>
              <a:noFill/>
            </a:ln>
          </p:spPr>
        </p:pic>
        <p:pic>
          <p:nvPicPr>
            <p:cNvPr descr="preencoded.png" id="356" name="Google Shape;356;p15"/>
            <p:cNvPicPr preferRelativeResize="0"/>
            <p:nvPr/>
          </p:nvPicPr>
          <p:blipFill rotWithShape="1">
            <a:blip r:embed="rId11">
              <a:alphaModFix/>
            </a:blip>
            <a:srcRect b="0" l="0" r="0" t="0"/>
            <a:stretch/>
          </p:blipFill>
          <p:spPr>
            <a:xfrm>
              <a:off x="6746016" y="5750682"/>
              <a:ext cx="115179" cy="115178"/>
            </a:xfrm>
            <a:prstGeom prst="rect">
              <a:avLst/>
            </a:prstGeom>
            <a:noFill/>
            <a:ln>
              <a:noFill/>
            </a:ln>
          </p:spPr>
        </p:pic>
        <p:pic>
          <p:nvPicPr>
            <p:cNvPr descr="preencoded.png" id="357" name="Google Shape;357;p15"/>
            <p:cNvPicPr preferRelativeResize="0"/>
            <p:nvPr/>
          </p:nvPicPr>
          <p:blipFill rotWithShape="1">
            <a:blip r:embed="rId12">
              <a:alphaModFix/>
            </a:blip>
            <a:srcRect b="0" l="0" r="0" t="0"/>
            <a:stretch/>
          </p:blipFill>
          <p:spPr>
            <a:xfrm>
              <a:off x="6746016" y="5307657"/>
              <a:ext cx="115179" cy="115178"/>
            </a:xfrm>
            <a:prstGeom prst="rect">
              <a:avLst/>
            </a:prstGeom>
            <a:noFill/>
            <a:ln>
              <a:noFill/>
            </a:ln>
          </p:spPr>
        </p:pic>
        <p:pic>
          <p:nvPicPr>
            <p:cNvPr descr="preencoded.png" id="358" name="Google Shape;358;p15"/>
            <p:cNvPicPr preferRelativeResize="0"/>
            <p:nvPr/>
          </p:nvPicPr>
          <p:blipFill rotWithShape="1">
            <a:blip r:embed="rId11">
              <a:alphaModFix/>
            </a:blip>
            <a:srcRect b="0" l="0" r="0" t="0"/>
            <a:stretch/>
          </p:blipFill>
          <p:spPr>
            <a:xfrm>
              <a:off x="7603266" y="5229337"/>
              <a:ext cx="115179" cy="115179"/>
            </a:xfrm>
            <a:prstGeom prst="rect">
              <a:avLst/>
            </a:prstGeom>
            <a:noFill/>
            <a:ln>
              <a:noFill/>
            </a:ln>
          </p:spPr>
        </p:pic>
        <p:pic>
          <p:nvPicPr>
            <p:cNvPr descr="preencoded.png" id="359" name="Google Shape;359;p15"/>
            <p:cNvPicPr preferRelativeResize="0"/>
            <p:nvPr/>
          </p:nvPicPr>
          <p:blipFill rotWithShape="1">
            <a:blip r:embed="rId12">
              <a:alphaModFix/>
            </a:blip>
            <a:srcRect b="0" l="0" r="0" t="0"/>
            <a:stretch/>
          </p:blipFill>
          <p:spPr>
            <a:xfrm>
              <a:off x="7603266" y="4929578"/>
              <a:ext cx="115179" cy="115179"/>
            </a:xfrm>
            <a:prstGeom prst="rect">
              <a:avLst/>
            </a:prstGeom>
            <a:noFill/>
            <a:ln>
              <a:noFill/>
            </a:ln>
          </p:spPr>
        </p:pic>
        <p:sp>
          <p:nvSpPr>
            <p:cNvPr id="360" name="Google Shape;360;p15"/>
            <p:cNvSpPr/>
            <p:nvPr/>
          </p:nvSpPr>
          <p:spPr>
            <a:xfrm>
              <a:off x="2239561" y="6749635"/>
              <a:ext cx="165487"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61" name="Google Shape;361;p15"/>
            <p:cNvSpPr/>
            <p:nvPr/>
          </p:nvSpPr>
          <p:spPr>
            <a:xfrm>
              <a:off x="2498431"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639"/>
                <a:buFont typeface="Lato"/>
                <a:buNone/>
              </a:pPr>
              <a:r>
                <a:rPr b="0" i="0" lang="en-US" sz="1639" u="none" cap="none" strike="noStrike">
                  <a:solidFill>
                    <a:srgbClr val="805142"/>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62" name="Google Shape;362;p15"/>
            <p:cNvSpPr/>
            <p:nvPr/>
          </p:nvSpPr>
          <p:spPr>
            <a:xfrm>
              <a:off x="335263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639"/>
                <a:buFont typeface="Lato"/>
                <a:buNone/>
              </a:pPr>
              <a:r>
                <a:rPr b="0" i="0" lang="en-US" sz="1639" u="none" cap="none" strike="noStrike">
                  <a:solidFill>
                    <a:srgbClr val="805142"/>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63" name="Google Shape;363;p15"/>
            <p:cNvSpPr/>
            <p:nvPr/>
          </p:nvSpPr>
          <p:spPr>
            <a:xfrm>
              <a:off x="420682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639"/>
                <a:buFont typeface="Lato"/>
                <a:buNone/>
              </a:pPr>
              <a:r>
                <a:rPr b="0" i="0" lang="en-US" sz="1639" u="none" cap="none" strike="noStrike">
                  <a:solidFill>
                    <a:srgbClr val="805142"/>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64" name="Google Shape;364;p15"/>
            <p:cNvSpPr/>
            <p:nvPr/>
          </p:nvSpPr>
          <p:spPr>
            <a:xfrm>
              <a:off x="506102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639"/>
                <a:buFont typeface="Lato"/>
                <a:buNone/>
              </a:pPr>
              <a:r>
                <a:rPr b="0" i="0" lang="en-US" sz="1639" u="none" cap="none" strike="noStrike">
                  <a:solidFill>
                    <a:srgbClr val="805142"/>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65" name="Google Shape;365;p15"/>
            <p:cNvSpPr/>
            <p:nvPr/>
          </p:nvSpPr>
          <p:spPr>
            <a:xfrm>
              <a:off x="5915258"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639"/>
                <a:buFont typeface="Lato"/>
                <a:buNone/>
              </a:pPr>
              <a:r>
                <a:rPr b="0" i="0" lang="en-US" sz="1639" u="none" cap="none" strike="noStrike">
                  <a:solidFill>
                    <a:srgbClr val="805142"/>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66" name="Google Shape;366;p15"/>
            <p:cNvSpPr/>
            <p:nvPr/>
          </p:nvSpPr>
          <p:spPr>
            <a:xfrm>
              <a:off x="676945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639"/>
                <a:buFont typeface="Lato"/>
                <a:buNone/>
              </a:pPr>
              <a:r>
                <a:rPr b="0" i="0" lang="en-US" sz="1639" u="none" cap="none" strike="noStrike">
                  <a:solidFill>
                    <a:srgbClr val="805142"/>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67" name="Google Shape;367;p15"/>
            <p:cNvSpPr/>
            <p:nvPr/>
          </p:nvSpPr>
          <p:spPr>
            <a:xfrm>
              <a:off x="762365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639"/>
                <a:buFont typeface="Lato"/>
                <a:buNone/>
              </a:pPr>
              <a:r>
                <a:rPr b="0" i="0" lang="en-US" sz="1639" u="none" cap="none" strike="noStrike">
                  <a:solidFill>
                    <a:srgbClr val="805142"/>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68" name="Google Shape;368;p15"/>
            <p:cNvSpPr/>
            <p:nvPr/>
          </p:nvSpPr>
          <p:spPr>
            <a:xfrm>
              <a:off x="846017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639"/>
                <a:buFont typeface="Lato"/>
                <a:buNone/>
              </a:pPr>
              <a:r>
                <a:rPr b="0" i="0" lang="en-US" sz="1639" u="none" cap="none" strike="noStrike">
                  <a:solidFill>
                    <a:srgbClr val="805142"/>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69" name="Google Shape;369;p15"/>
            <p:cNvSpPr/>
            <p:nvPr/>
          </p:nvSpPr>
          <p:spPr>
            <a:xfrm>
              <a:off x="2138972" y="6361565"/>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70" name="Google Shape;370;p15"/>
            <p:cNvSpPr/>
            <p:nvPr/>
          </p:nvSpPr>
          <p:spPr>
            <a:xfrm>
              <a:off x="2138972" y="5973459"/>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71" name="Google Shape;371;p15"/>
            <p:cNvSpPr/>
            <p:nvPr/>
          </p:nvSpPr>
          <p:spPr>
            <a:xfrm>
              <a:off x="2138972" y="558537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72" name="Google Shape;372;p15"/>
            <p:cNvSpPr/>
            <p:nvPr/>
          </p:nvSpPr>
          <p:spPr>
            <a:xfrm>
              <a:off x="2138972" y="5197208"/>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73" name="Google Shape;373;p15"/>
            <p:cNvSpPr/>
            <p:nvPr/>
          </p:nvSpPr>
          <p:spPr>
            <a:xfrm>
              <a:off x="2138972" y="4809232"/>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74" name="Google Shape;374;p15"/>
            <p:cNvSpPr/>
            <p:nvPr/>
          </p:nvSpPr>
          <p:spPr>
            <a:xfrm>
              <a:off x="2138972" y="4421107"/>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75" name="Google Shape;375;p15"/>
            <p:cNvSpPr/>
            <p:nvPr/>
          </p:nvSpPr>
          <p:spPr>
            <a:xfrm>
              <a:off x="2138972" y="403313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76" name="Google Shape;376;p15"/>
            <p:cNvSpPr/>
            <p:nvPr/>
          </p:nvSpPr>
          <p:spPr>
            <a:xfrm>
              <a:off x="2138972" y="3645043"/>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77" name="Google Shape;377;p15"/>
            <p:cNvSpPr/>
            <p:nvPr/>
          </p:nvSpPr>
          <p:spPr>
            <a:xfrm>
              <a:off x="2138972" y="3256880"/>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78" name="Google Shape;378;p15"/>
            <p:cNvSpPr/>
            <p:nvPr/>
          </p:nvSpPr>
          <p:spPr>
            <a:xfrm>
              <a:off x="2038350" y="2868774"/>
              <a:ext cx="36551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1366"/>
                <a:buFont typeface="Lato"/>
                <a:buNone/>
              </a:pPr>
              <a:r>
                <a:rPr b="0" i="0" lang="en-US" sz="1366" u="none" cap="none" strike="noStrike">
                  <a:solidFill>
                    <a:srgbClr val="805142"/>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79" name="Google Shape;379;p15"/>
          <p:cNvGrpSpPr/>
          <p:nvPr/>
        </p:nvGrpSpPr>
        <p:grpSpPr>
          <a:xfrm>
            <a:off x="10801350" y="3143250"/>
            <a:ext cx="4181476" cy="4181456"/>
            <a:chOff x="10801350" y="3143250"/>
            <a:chExt cx="4181476" cy="4181456"/>
          </a:xfrm>
        </p:grpSpPr>
        <p:pic>
          <p:nvPicPr>
            <p:cNvPr descr="preencoded.png" id="380" name="Google Shape;380;p15"/>
            <p:cNvPicPr preferRelativeResize="0"/>
            <p:nvPr/>
          </p:nvPicPr>
          <p:blipFill rotWithShape="1">
            <a:blip r:embed="rId15">
              <a:alphaModFix/>
            </a:blip>
            <a:srcRect b="0" l="0" r="0" t="0"/>
            <a:stretch/>
          </p:blipFill>
          <p:spPr>
            <a:xfrm>
              <a:off x="12892088" y="3143250"/>
              <a:ext cx="2090738" cy="3569103"/>
            </a:xfrm>
            <a:prstGeom prst="rect">
              <a:avLst/>
            </a:prstGeom>
            <a:noFill/>
            <a:ln>
              <a:noFill/>
            </a:ln>
          </p:spPr>
        </p:pic>
        <p:pic>
          <p:nvPicPr>
            <p:cNvPr descr="preencoded.png" id="381" name="Google Shape;381;p15"/>
            <p:cNvPicPr preferRelativeResize="0"/>
            <p:nvPr/>
          </p:nvPicPr>
          <p:blipFill rotWithShape="1">
            <a:blip r:embed="rId16">
              <a:alphaModFix/>
            </a:blip>
            <a:srcRect b="0" l="0" r="0" t="0"/>
            <a:stretch/>
          </p:blipFill>
          <p:spPr>
            <a:xfrm>
              <a:off x="11413713" y="6268845"/>
              <a:ext cx="2956750" cy="1055861"/>
            </a:xfrm>
            <a:prstGeom prst="rect">
              <a:avLst/>
            </a:prstGeom>
            <a:noFill/>
            <a:ln>
              <a:noFill/>
            </a:ln>
          </p:spPr>
        </p:pic>
        <p:pic>
          <p:nvPicPr>
            <p:cNvPr descr="preencoded.png" id="382" name="Google Shape;382;p15"/>
            <p:cNvPicPr preferRelativeResize="0"/>
            <p:nvPr/>
          </p:nvPicPr>
          <p:blipFill rotWithShape="1">
            <a:blip r:embed="rId17">
              <a:alphaModFix/>
            </a:blip>
            <a:srcRect b="0" l="0" r="0" t="0"/>
            <a:stretch/>
          </p:blipFill>
          <p:spPr>
            <a:xfrm>
              <a:off x="10801350" y="3143250"/>
              <a:ext cx="2090738" cy="3569103"/>
            </a:xfrm>
            <a:prstGeom prst="rect">
              <a:avLst/>
            </a:prstGeom>
            <a:noFill/>
            <a:ln>
              <a:noFill/>
            </a:ln>
          </p:spPr>
        </p:pic>
        <p:sp>
          <p:nvSpPr>
            <p:cNvPr id="383" name="Google Shape;383;p15"/>
            <p:cNvSpPr/>
            <p:nvPr/>
          </p:nvSpPr>
          <p:spPr>
            <a:xfrm>
              <a:off x="12206288" y="4695825"/>
              <a:ext cx="1541145"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34.574</a:t>
              </a:r>
              <a:endParaRPr b="0" i="0" sz="3600" u="none" cap="none" strike="noStrike">
                <a:solidFill>
                  <a:schemeClr val="dk1"/>
                </a:solidFill>
                <a:latin typeface="Calibri"/>
                <a:ea typeface="Calibri"/>
                <a:cs typeface="Calibri"/>
                <a:sym typeface="Calibri"/>
              </a:endParaRPr>
            </a:p>
          </p:txBody>
        </p:sp>
        <p:sp>
          <p:nvSpPr>
            <p:cNvPr id="384" name="Google Shape;384;p15"/>
            <p:cNvSpPr/>
            <p:nvPr/>
          </p:nvSpPr>
          <p:spPr>
            <a:xfrm>
              <a:off x="12520613" y="5314950"/>
              <a:ext cx="8591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85" name="Google Shape;385;p15"/>
          <p:cNvGrpSpPr/>
          <p:nvPr/>
        </p:nvGrpSpPr>
        <p:grpSpPr>
          <a:xfrm>
            <a:off x="9898380" y="7886700"/>
            <a:ext cx="5996940" cy="1716405"/>
            <a:chOff x="9898380" y="7886700"/>
            <a:chExt cx="5996940" cy="1716405"/>
          </a:xfrm>
        </p:grpSpPr>
        <p:sp>
          <p:nvSpPr>
            <p:cNvPr id="386" name="Google Shape;386;p15"/>
            <p:cNvSpPr/>
            <p:nvPr/>
          </p:nvSpPr>
          <p:spPr>
            <a:xfrm>
              <a:off x="9898380" y="7886700"/>
              <a:ext cx="5996940"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Treasure Found</a:t>
              </a:r>
              <a:endParaRPr b="0" i="0" sz="3600" u="none" cap="none" strike="noStrike">
                <a:solidFill>
                  <a:schemeClr val="dk1"/>
                </a:solidFill>
                <a:latin typeface="Calibri"/>
                <a:ea typeface="Calibri"/>
                <a:cs typeface="Calibri"/>
                <a:sym typeface="Calibri"/>
              </a:endParaRPr>
            </a:p>
          </p:txBody>
        </p:sp>
        <p:sp>
          <p:nvSpPr>
            <p:cNvPr id="387" name="Google Shape;387;p15"/>
            <p:cNvSpPr/>
            <p:nvPr/>
          </p:nvSpPr>
          <p:spPr>
            <a:xfrm>
              <a:off x="9913620" y="8582025"/>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88" name="Google Shape;388;p15"/>
          <p:cNvGrpSpPr/>
          <p:nvPr/>
        </p:nvGrpSpPr>
        <p:grpSpPr>
          <a:xfrm>
            <a:off x="2392680" y="7886700"/>
            <a:ext cx="5996940" cy="1716405"/>
            <a:chOff x="2392680" y="7886700"/>
            <a:chExt cx="5996940" cy="1716405"/>
          </a:xfrm>
        </p:grpSpPr>
        <p:sp>
          <p:nvSpPr>
            <p:cNvPr id="389" name="Google Shape;389;p15"/>
            <p:cNvSpPr/>
            <p:nvPr/>
          </p:nvSpPr>
          <p:spPr>
            <a:xfrm>
              <a:off x="2392680" y="7886700"/>
              <a:ext cx="5996940"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Spellcasting Progress</a:t>
              </a:r>
              <a:endParaRPr b="0" i="0" sz="3600" u="none" cap="none" strike="noStrike">
                <a:solidFill>
                  <a:schemeClr val="dk1"/>
                </a:solidFill>
                <a:latin typeface="Calibri"/>
                <a:ea typeface="Calibri"/>
                <a:cs typeface="Calibri"/>
                <a:sym typeface="Calibri"/>
              </a:endParaRPr>
            </a:p>
          </p:txBody>
        </p:sp>
        <p:sp>
          <p:nvSpPr>
            <p:cNvPr id="390" name="Google Shape;390;p15"/>
            <p:cNvSpPr/>
            <p:nvPr/>
          </p:nvSpPr>
          <p:spPr>
            <a:xfrm>
              <a:off x="2407920" y="8582025"/>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395" name="Shape 395"/>
        <p:cNvGrpSpPr/>
        <p:nvPr/>
      </p:nvGrpSpPr>
      <p:grpSpPr>
        <a:xfrm>
          <a:off x="0" y="0"/>
          <a:ext cx="0" cy="0"/>
          <a:chOff x="0" y="0"/>
          <a:chExt cx="0" cy="0"/>
        </a:xfrm>
      </p:grpSpPr>
      <p:pic>
        <p:nvPicPr>
          <p:cNvPr descr="preencoded.png" id="396" name="Google Shape;396;p16"/>
          <p:cNvPicPr preferRelativeResize="0"/>
          <p:nvPr/>
        </p:nvPicPr>
        <p:blipFill rotWithShape="1">
          <a:blip r:embed="rId3">
            <a:alphaModFix/>
          </a:blip>
          <a:srcRect b="0" l="0" r="0" t="0"/>
          <a:stretch/>
        </p:blipFill>
        <p:spPr>
          <a:xfrm rot="10800000">
            <a:off x="-1704976" y="-876300"/>
            <a:ext cx="8678704" cy="7294453"/>
          </a:xfrm>
          <a:prstGeom prst="rect">
            <a:avLst/>
          </a:prstGeom>
          <a:noFill/>
          <a:ln>
            <a:noFill/>
          </a:ln>
        </p:spPr>
      </p:pic>
      <p:pic>
        <p:nvPicPr>
          <p:cNvPr descr="preencoded.png" id="397" name="Google Shape;397;p16"/>
          <p:cNvPicPr preferRelativeResize="0"/>
          <p:nvPr/>
        </p:nvPicPr>
        <p:blipFill rotWithShape="1">
          <a:blip r:embed="rId4">
            <a:alphaModFix/>
          </a:blip>
          <a:srcRect b="0" l="0" r="0" t="0"/>
          <a:stretch/>
        </p:blipFill>
        <p:spPr>
          <a:xfrm rot="10800000">
            <a:off x="-2295526" y="-2562224"/>
            <a:ext cx="10391776" cy="8734424"/>
          </a:xfrm>
          <a:prstGeom prst="rect">
            <a:avLst/>
          </a:prstGeom>
          <a:noFill/>
          <a:ln>
            <a:noFill/>
          </a:ln>
        </p:spPr>
      </p:pic>
      <p:pic>
        <p:nvPicPr>
          <p:cNvPr descr="preencoded.png" id="398" name="Google Shape;398;p16"/>
          <p:cNvPicPr preferRelativeResize="0"/>
          <p:nvPr/>
        </p:nvPicPr>
        <p:blipFill rotWithShape="1">
          <a:blip r:embed="rId5">
            <a:alphaModFix/>
          </a:blip>
          <a:srcRect b="0" l="0" r="0" t="0"/>
          <a:stretch/>
        </p:blipFill>
        <p:spPr>
          <a:xfrm rot="10800000">
            <a:off x="9144000" y="6172200"/>
            <a:ext cx="11220450" cy="5648325"/>
          </a:xfrm>
          <a:prstGeom prst="rect">
            <a:avLst/>
          </a:prstGeom>
          <a:noFill/>
          <a:ln>
            <a:noFill/>
          </a:ln>
        </p:spPr>
      </p:pic>
      <p:grpSp>
        <p:nvGrpSpPr>
          <p:cNvPr id="399" name="Google Shape;399;p16"/>
          <p:cNvGrpSpPr/>
          <p:nvPr/>
        </p:nvGrpSpPr>
        <p:grpSpPr>
          <a:xfrm>
            <a:off x="17640300" y="7994854"/>
            <a:ext cx="596695" cy="2063546"/>
            <a:chOff x="17640300" y="7994855"/>
            <a:chExt cx="596695" cy="2063546"/>
          </a:xfrm>
        </p:grpSpPr>
        <p:pic>
          <p:nvPicPr>
            <p:cNvPr descr="preencoded.png" id="400" name="Google Shape;400;p1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01" name="Google Shape;401;p1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2" name="Google Shape;402;p16"/>
          <p:cNvGrpSpPr/>
          <p:nvPr/>
        </p:nvGrpSpPr>
        <p:grpSpPr>
          <a:xfrm>
            <a:off x="10086975" y="4314825"/>
            <a:ext cx="6644640" cy="1792605"/>
            <a:chOff x="10086975" y="4314825"/>
            <a:chExt cx="6644640" cy="1792605"/>
          </a:xfrm>
        </p:grpSpPr>
        <p:sp>
          <p:nvSpPr>
            <p:cNvPr id="403" name="Google Shape;403;p16"/>
            <p:cNvSpPr/>
            <p:nvPr/>
          </p:nvSpPr>
          <p:spPr>
            <a:xfrm>
              <a:off x="10086975" y="4314825"/>
              <a:ext cx="664464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A web application</a:t>
              </a:r>
              <a:endParaRPr b="0" i="0" sz="3600" u="none" cap="none" strike="noStrike">
                <a:solidFill>
                  <a:schemeClr val="dk1"/>
                </a:solidFill>
                <a:latin typeface="Calibri"/>
                <a:ea typeface="Calibri"/>
                <a:cs typeface="Calibri"/>
                <a:sym typeface="Calibri"/>
              </a:endParaRPr>
            </a:p>
          </p:txBody>
        </p:sp>
        <p:sp>
          <p:nvSpPr>
            <p:cNvPr id="404" name="Google Shape;404;p16"/>
            <p:cNvSpPr/>
            <p:nvPr/>
          </p:nvSpPr>
          <p:spPr>
            <a:xfrm>
              <a:off x="10086975" y="5086350"/>
              <a:ext cx="66141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05" name="Google Shape;405;p16"/>
          <p:cNvPicPr preferRelativeResize="0"/>
          <p:nvPr/>
        </p:nvPicPr>
        <p:blipFill rotWithShape="1">
          <a:blip r:embed="rId7">
            <a:alphaModFix/>
          </a:blip>
          <a:srcRect b="0" l="0" r="0" t="0"/>
          <a:stretch/>
        </p:blipFill>
        <p:spPr>
          <a:xfrm>
            <a:off x="190500" y="2438400"/>
            <a:ext cx="10325100" cy="6124575"/>
          </a:xfrm>
          <a:prstGeom prst="rect">
            <a:avLst/>
          </a:prstGeom>
          <a:noFill/>
          <a:ln>
            <a:noFill/>
          </a:ln>
        </p:spPr>
      </p:pic>
      <p:pic>
        <p:nvPicPr>
          <p:cNvPr descr="preencoded.png" id="406" name="Google Shape;406;p16"/>
          <p:cNvPicPr preferRelativeResize="0"/>
          <p:nvPr/>
        </p:nvPicPr>
        <p:blipFill rotWithShape="1">
          <a:blip r:embed="rId8">
            <a:alphaModFix/>
          </a:blip>
          <a:srcRect b="0" l="0" r="0" t="0"/>
          <a:stretch/>
        </p:blipFill>
        <p:spPr>
          <a:xfrm>
            <a:off x="1638300" y="2695575"/>
            <a:ext cx="7419975" cy="4867275"/>
          </a:xfrm>
          <a:prstGeom prst="rect">
            <a:avLst/>
          </a:prstGeom>
          <a:noFill/>
          <a:ln>
            <a:noFill/>
          </a:ln>
        </p:spPr>
      </p:pic>
      <p:sp>
        <p:nvSpPr>
          <p:cNvPr id="407" name="Google Shape;407;p16"/>
          <p:cNvSpPr/>
          <p:nvPr/>
        </p:nvSpPr>
        <p:spPr>
          <a:xfrm>
            <a:off x="5257800" y="914400"/>
            <a:ext cx="7915275" cy="129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412" name="Shape 412"/>
        <p:cNvGrpSpPr/>
        <p:nvPr/>
      </p:nvGrpSpPr>
      <p:grpSpPr>
        <a:xfrm>
          <a:off x="0" y="0"/>
          <a:ext cx="0" cy="0"/>
          <a:chOff x="0" y="0"/>
          <a:chExt cx="0" cy="0"/>
        </a:xfrm>
      </p:grpSpPr>
      <p:pic>
        <p:nvPicPr>
          <p:cNvPr descr="preencoded.png" id="413" name="Google Shape;413;p17"/>
          <p:cNvPicPr preferRelativeResize="0"/>
          <p:nvPr/>
        </p:nvPicPr>
        <p:blipFill rotWithShape="1">
          <a:blip r:embed="rId3">
            <a:alphaModFix/>
          </a:blip>
          <a:srcRect b="0" l="0" r="0" t="0"/>
          <a:stretch/>
        </p:blipFill>
        <p:spPr>
          <a:xfrm>
            <a:off x="390520" y="-852391"/>
            <a:ext cx="4943483" cy="5760789"/>
          </a:xfrm>
          <a:prstGeom prst="rect">
            <a:avLst/>
          </a:prstGeom>
          <a:noFill/>
          <a:ln>
            <a:noFill/>
          </a:ln>
        </p:spPr>
      </p:pic>
      <p:pic>
        <p:nvPicPr>
          <p:cNvPr descr="preencoded.png" id="414" name="Google Shape;414;p17"/>
          <p:cNvPicPr preferRelativeResize="0"/>
          <p:nvPr/>
        </p:nvPicPr>
        <p:blipFill rotWithShape="1">
          <a:blip r:embed="rId4">
            <a:alphaModFix/>
          </a:blip>
          <a:srcRect b="0" l="0" r="0" t="0"/>
          <a:stretch/>
        </p:blipFill>
        <p:spPr>
          <a:xfrm>
            <a:off x="13849350" y="5705475"/>
            <a:ext cx="4143375" cy="4162425"/>
          </a:xfrm>
          <a:prstGeom prst="rect">
            <a:avLst/>
          </a:prstGeom>
          <a:noFill/>
          <a:ln>
            <a:noFill/>
          </a:ln>
        </p:spPr>
      </p:pic>
      <p:grpSp>
        <p:nvGrpSpPr>
          <p:cNvPr id="415" name="Google Shape;415;p17"/>
          <p:cNvGrpSpPr/>
          <p:nvPr/>
        </p:nvGrpSpPr>
        <p:grpSpPr>
          <a:xfrm>
            <a:off x="17640300" y="7994854"/>
            <a:ext cx="596695" cy="2063546"/>
            <a:chOff x="17640300" y="7994855"/>
            <a:chExt cx="596695" cy="2063546"/>
          </a:xfrm>
        </p:grpSpPr>
        <p:pic>
          <p:nvPicPr>
            <p:cNvPr descr="preencoded.png" id="416" name="Google Shape;416;p1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17" name="Google Shape;417;p1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8" name="Google Shape;418;p17"/>
          <p:cNvGrpSpPr/>
          <p:nvPr/>
        </p:nvGrpSpPr>
        <p:grpSpPr>
          <a:xfrm>
            <a:off x="2209800" y="3114675"/>
            <a:ext cx="6644640" cy="2249805"/>
            <a:chOff x="2209800" y="3114675"/>
            <a:chExt cx="6644640" cy="2249805"/>
          </a:xfrm>
        </p:grpSpPr>
        <p:sp>
          <p:nvSpPr>
            <p:cNvPr id="419" name="Google Shape;419;p17"/>
            <p:cNvSpPr/>
            <p:nvPr/>
          </p:nvSpPr>
          <p:spPr>
            <a:xfrm>
              <a:off x="2209800" y="3114675"/>
              <a:ext cx="664464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An mobile app</a:t>
              </a:r>
              <a:endParaRPr b="0" i="0" sz="3600" u="none" cap="none" strike="noStrike">
                <a:solidFill>
                  <a:schemeClr val="dk1"/>
                </a:solidFill>
                <a:latin typeface="Calibri"/>
                <a:ea typeface="Calibri"/>
                <a:cs typeface="Calibri"/>
                <a:sym typeface="Calibri"/>
              </a:endParaRPr>
            </a:p>
          </p:txBody>
        </p:sp>
        <p:sp>
          <p:nvSpPr>
            <p:cNvPr id="420" name="Google Shape;420;p17"/>
            <p:cNvSpPr/>
            <p:nvPr/>
          </p:nvSpPr>
          <p:spPr>
            <a:xfrm>
              <a:off x="2209800" y="3886200"/>
              <a:ext cx="661416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21" name="Google Shape;421;p17"/>
          <p:cNvSpPr/>
          <p:nvPr/>
        </p:nvSpPr>
        <p:spPr>
          <a:xfrm>
            <a:off x="2209800" y="5743575"/>
            <a:ext cx="6776085" cy="30022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22" name="Google Shape;422;p17"/>
          <p:cNvSpPr/>
          <p:nvPr/>
        </p:nvSpPr>
        <p:spPr>
          <a:xfrm>
            <a:off x="2171700" y="1390650"/>
            <a:ext cx="9572625" cy="129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23" name="Google Shape;423;p17"/>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24" name="Google Shape;424;p17"/>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429" name="Shape 429"/>
        <p:cNvGrpSpPr/>
        <p:nvPr/>
      </p:nvGrpSpPr>
      <p:grpSpPr>
        <a:xfrm>
          <a:off x="0" y="0"/>
          <a:ext cx="0" cy="0"/>
          <a:chOff x="0" y="0"/>
          <a:chExt cx="0" cy="0"/>
        </a:xfrm>
      </p:grpSpPr>
      <p:pic>
        <p:nvPicPr>
          <p:cNvPr descr="preencoded.png" id="430" name="Google Shape;430;p18"/>
          <p:cNvPicPr preferRelativeResize="0"/>
          <p:nvPr/>
        </p:nvPicPr>
        <p:blipFill rotWithShape="1">
          <a:blip r:embed="rId3">
            <a:alphaModFix/>
          </a:blip>
          <a:srcRect b="0" l="0" r="0" t="0"/>
          <a:stretch/>
        </p:blipFill>
        <p:spPr>
          <a:xfrm>
            <a:off x="10934700" y="-704850"/>
            <a:ext cx="8667750" cy="7286626"/>
          </a:xfrm>
          <a:prstGeom prst="rect">
            <a:avLst/>
          </a:prstGeom>
          <a:noFill/>
          <a:ln>
            <a:noFill/>
          </a:ln>
        </p:spPr>
      </p:pic>
      <p:pic>
        <p:nvPicPr>
          <p:cNvPr descr="preencoded.png" id="431" name="Google Shape;431;p18"/>
          <p:cNvPicPr preferRelativeResize="0"/>
          <p:nvPr/>
        </p:nvPicPr>
        <p:blipFill rotWithShape="1">
          <a:blip r:embed="rId4">
            <a:alphaModFix/>
          </a:blip>
          <a:srcRect b="0" l="0" r="0" t="0"/>
          <a:stretch/>
        </p:blipFill>
        <p:spPr>
          <a:xfrm rot="5400000">
            <a:off x="-6224588" y="4071938"/>
            <a:ext cx="13849350" cy="2524125"/>
          </a:xfrm>
          <a:prstGeom prst="rect">
            <a:avLst/>
          </a:prstGeom>
          <a:noFill/>
          <a:ln>
            <a:noFill/>
          </a:ln>
        </p:spPr>
      </p:pic>
      <p:pic>
        <p:nvPicPr>
          <p:cNvPr descr="preencoded.png" id="432" name="Google Shape;432;p18"/>
          <p:cNvPicPr preferRelativeResize="0"/>
          <p:nvPr/>
        </p:nvPicPr>
        <p:blipFill rotWithShape="1">
          <a:blip r:embed="rId5">
            <a:alphaModFix/>
          </a:blip>
          <a:srcRect b="0" l="0" r="0" t="0"/>
          <a:stretch/>
        </p:blipFill>
        <p:spPr>
          <a:xfrm rot="5400000">
            <a:off x="-7596188" y="2433638"/>
            <a:ext cx="16621125" cy="3028950"/>
          </a:xfrm>
          <a:prstGeom prst="rect">
            <a:avLst/>
          </a:prstGeom>
          <a:noFill/>
          <a:ln>
            <a:noFill/>
          </a:ln>
        </p:spPr>
      </p:pic>
      <p:grpSp>
        <p:nvGrpSpPr>
          <p:cNvPr id="433" name="Google Shape;433;p18"/>
          <p:cNvGrpSpPr/>
          <p:nvPr/>
        </p:nvGrpSpPr>
        <p:grpSpPr>
          <a:xfrm>
            <a:off x="17640300" y="7994854"/>
            <a:ext cx="596695" cy="2063546"/>
            <a:chOff x="17640300" y="7994855"/>
            <a:chExt cx="596695" cy="2063546"/>
          </a:xfrm>
        </p:grpSpPr>
        <p:pic>
          <p:nvPicPr>
            <p:cNvPr descr="preencoded.png" id="434" name="Google Shape;434;p1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35" name="Google Shape;435;p1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6" name="Google Shape;436;p18"/>
          <p:cNvGrpSpPr/>
          <p:nvPr/>
        </p:nvGrpSpPr>
        <p:grpSpPr>
          <a:xfrm>
            <a:off x="657225" y="6229350"/>
            <a:ext cx="4377690" cy="2249805"/>
            <a:chOff x="657225" y="6229350"/>
            <a:chExt cx="4377690" cy="2249805"/>
          </a:xfrm>
        </p:grpSpPr>
        <p:sp>
          <p:nvSpPr>
            <p:cNvPr id="437" name="Google Shape;437;p18"/>
            <p:cNvSpPr/>
            <p:nvPr/>
          </p:nvSpPr>
          <p:spPr>
            <a:xfrm>
              <a:off x="657225" y="6229350"/>
              <a:ext cx="437769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A web application</a:t>
              </a:r>
              <a:endParaRPr b="0" i="0" sz="3600" u="none" cap="none" strike="noStrike">
                <a:solidFill>
                  <a:schemeClr val="dk1"/>
                </a:solidFill>
                <a:latin typeface="Calibri"/>
                <a:ea typeface="Calibri"/>
                <a:cs typeface="Calibri"/>
                <a:sym typeface="Calibri"/>
              </a:endParaRPr>
            </a:p>
          </p:txBody>
        </p:sp>
        <p:sp>
          <p:nvSpPr>
            <p:cNvPr id="438" name="Google Shape;438;p18"/>
            <p:cNvSpPr/>
            <p:nvPr/>
          </p:nvSpPr>
          <p:spPr>
            <a:xfrm>
              <a:off x="657225" y="7000875"/>
              <a:ext cx="43472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39" name="Google Shape;439;p18"/>
          <p:cNvSpPr/>
          <p:nvPr/>
        </p:nvSpPr>
        <p:spPr>
          <a:xfrm>
            <a:off x="619125" y="923925"/>
            <a:ext cx="5153025" cy="438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40" name="Google Shape;440;p18"/>
          <p:cNvSpPr/>
          <p:nvPr/>
        </p:nvSpPr>
        <p:spPr>
          <a:xfrm>
            <a:off x="12573000" y="3314700"/>
            <a:ext cx="5204460" cy="42214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41" name="Google Shape;441;p18"/>
          <p:cNvGrpSpPr/>
          <p:nvPr/>
        </p:nvGrpSpPr>
        <p:grpSpPr>
          <a:xfrm>
            <a:off x="5924550" y="561975"/>
            <a:ext cx="6429375" cy="9248775"/>
            <a:chOff x="5924550" y="561975"/>
            <a:chExt cx="6429375" cy="9248775"/>
          </a:xfrm>
        </p:grpSpPr>
        <p:pic>
          <p:nvPicPr>
            <p:cNvPr descr="preencoded.png" id="442" name="Google Shape;442;p18"/>
            <p:cNvPicPr preferRelativeResize="0"/>
            <p:nvPr/>
          </p:nvPicPr>
          <p:blipFill rotWithShape="1">
            <a:blip r:embed="rId7">
              <a:alphaModFix/>
            </a:blip>
            <a:srcRect b="0" l="0" r="0" t="0"/>
            <a:stretch/>
          </p:blipFill>
          <p:spPr>
            <a:xfrm>
              <a:off x="5924550" y="561975"/>
              <a:ext cx="6429375" cy="9248775"/>
            </a:xfrm>
            <a:prstGeom prst="rect">
              <a:avLst/>
            </a:prstGeom>
            <a:noFill/>
            <a:ln>
              <a:noFill/>
            </a:ln>
          </p:spPr>
        </p:pic>
        <p:pic>
          <p:nvPicPr>
            <p:cNvPr descr="preencoded.png" id="443" name="Google Shape;443;p18"/>
            <p:cNvPicPr preferRelativeResize="0"/>
            <p:nvPr/>
          </p:nvPicPr>
          <p:blipFill rotWithShape="1">
            <a:blip r:embed="rId8">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448" name="Shape 448"/>
        <p:cNvGrpSpPr/>
        <p:nvPr/>
      </p:nvGrpSpPr>
      <p:grpSpPr>
        <a:xfrm>
          <a:off x="0" y="0"/>
          <a:ext cx="0" cy="0"/>
          <a:chOff x="0" y="0"/>
          <a:chExt cx="0" cy="0"/>
        </a:xfrm>
      </p:grpSpPr>
      <p:pic>
        <p:nvPicPr>
          <p:cNvPr descr="preencoded.png" id="449" name="Google Shape;449;p19"/>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50" name="Google Shape;450;p19"/>
          <p:cNvGrpSpPr/>
          <p:nvPr/>
        </p:nvGrpSpPr>
        <p:grpSpPr>
          <a:xfrm>
            <a:off x="17640300" y="7994854"/>
            <a:ext cx="596695" cy="2063546"/>
            <a:chOff x="17640300" y="7994855"/>
            <a:chExt cx="596695" cy="2063546"/>
          </a:xfrm>
        </p:grpSpPr>
        <p:pic>
          <p:nvPicPr>
            <p:cNvPr descr="preencoded.png" id="451" name="Google Shape;451;p1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52" name="Google Shape;452;p1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53" name="Google Shape;453;p19"/>
          <p:cNvSpPr/>
          <p:nvPr/>
        </p:nvSpPr>
        <p:spPr>
          <a:xfrm>
            <a:off x="9982200" y="0"/>
            <a:ext cx="5495925" cy="23241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458" name="Shape 458"/>
        <p:cNvGrpSpPr/>
        <p:nvPr/>
      </p:nvGrpSpPr>
      <p:grpSpPr>
        <a:xfrm>
          <a:off x="0" y="0"/>
          <a:ext cx="0" cy="0"/>
          <a:chOff x="0" y="0"/>
          <a:chExt cx="0" cy="0"/>
        </a:xfrm>
      </p:grpSpPr>
      <p:pic>
        <p:nvPicPr>
          <p:cNvPr descr="preencoded.png" id="459" name="Google Shape;459;p20"/>
          <p:cNvPicPr preferRelativeResize="0"/>
          <p:nvPr/>
        </p:nvPicPr>
        <p:blipFill rotWithShape="1">
          <a:blip r:embed="rId3">
            <a:alphaModFix/>
          </a:blip>
          <a:srcRect b="0" l="0" r="0" t="0"/>
          <a:stretch/>
        </p:blipFill>
        <p:spPr>
          <a:xfrm rot="10800000">
            <a:off x="-1704976" y="-876300"/>
            <a:ext cx="8678704" cy="7294453"/>
          </a:xfrm>
          <a:prstGeom prst="rect">
            <a:avLst/>
          </a:prstGeom>
          <a:noFill/>
          <a:ln>
            <a:noFill/>
          </a:ln>
        </p:spPr>
      </p:pic>
      <p:pic>
        <p:nvPicPr>
          <p:cNvPr descr="preencoded.png" id="460" name="Google Shape;460;p20"/>
          <p:cNvPicPr preferRelativeResize="0"/>
          <p:nvPr/>
        </p:nvPicPr>
        <p:blipFill rotWithShape="1">
          <a:blip r:embed="rId4">
            <a:alphaModFix/>
          </a:blip>
          <a:srcRect b="0" l="0" r="0" t="0"/>
          <a:stretch/>
        </p:blipFill>
        <p:spPr>
          <a:xfrm rot="10800000">
            <a:off x="-2295526" y="-2562224"/>
            <a:ext cx="10391776" cy="8734424"/>
          </a:xfrm>
          <a:prstGeom prst="rect">
            <a:avLst/>
          </a:prstGeom>
          <a:noFill/>
          <a:ln>
            <a:noFill/>
          </a:ln>
        </p:spPr>
      </p:pic>
      <p:pic>
        <p:nvPicPr>
          <p:cNvPr descr="preencoded.png" id="461" name="Google Shape;461;p20"/>
          <p:cNvPicPr preferRelativeResize="0"/>
          <p:nvPr/>
        </p:nvPicPr>
        <p:blipFill rotWithShape="1">
          <a:blip r:embed="rId5">
            <a:alphaModFix/>
          </a:blip>
          <a:srcRect b="0" l="0" r="0" t="0"/>
          <a:stretch/>
        </p:blipFill>
        <p:spPr>
          <a:xfrm rot="10800000">
            <a:off x="9144000" y="6172200"/>
            <a:ext cx="11220450" cy="5648325"/>
          </a:xfrm>
          <a:prstGeom prst="rect">
            <a:avLst/>
          </a:prstGeom>
          <a:noFill/>
          <a:ln>
            <a:noFill/>
          </a:ln>
        </p:spPr>
      </p:pic>
      <p:grpSp>
        <p:nvGrpSpPr>
          <p:cNvPr id="462" name="Google Shape;462;p20"/>
          <p:cNvGrpSpPr/>
          <p:nvPr/>
        </p:nvGrpSpPr>
        <p:grpSpPr>
          <a:xfrm>
            <a:off x="17640300" y="7994854"/>
            <a:ext cx="596695" cy="2063546"/>
            <a:chOff x="17640300" y="7994855"/>
            <a:chExt cx="596695" cy="2063546"/>
          </a:xfrm>
        </p:grpSpPr>
        <p:pic>
          <p:nvPicPr>
            <p:cNvPr descr="preencoded.png" id="463" name="Google Shape;463;p2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64" name="Google Shape;464;p2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65" name="Google Shape;465;p20"/>
          <p:cNvPicPr preferRelativeResize="0"/>
          <p:nvPr/>
        </p:nvPicPr>
        <p:blipFill rotWithShape="1">
          <a:blip r:embed="rId7">
            <a:alphaModFix/>
          </a:blip>
          <a:srcRect b="0" l="0" r="0" t="0"/>
          <a:stretch/>
        </p:blipFill>
        <p:spPr>
          <a:xfrm>
            <a:off x="0" y="0"/>
            <a:ext cx="5734050" cy="10287000"/>
          </a:xfrm>
          <a:prstGeom prst="rect">
            <a:avLst/>
          </a:prstGeom>
          <a:noFill/>
          <a:ln>
            <a:noFill/>
          </a:ln>
        </p:spPr>
      </p:pic>
      <p:sp>
        <p:nvSpPr>
          <p:cNvPr id="466" name="Google Shape;466;p20"/>
          <p:cNvSpPr/>
          <p:nvPr/>
        </p:nvSpPr>
        <p:spPr>
          <a:xfrm>
            <a:off x="6505575" y="2143125"/>
            <a:ext cx="950595"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9600"/>
              <a:buFont typeface="Abril Fatface"/>
              <a:buNone/>
            </a:pPr>
            <a:r>
              <a:rPr b="0" i="0" lang="en-US" sz="9600" u="none" cap="none" strike="noStrike">
                <a:solidFill>
                  <a:srgbClr val="3A140F"/>
                </a:solidFill>
                <a:latin typeface="Abril Fatface"/>
                <a:ea typeface="Abril Fatface"/>
                <a:cs typeface="Abril Fatface"/>
                <a:sym typeface="Abril Fatface"/>
              </a:rPr>
              <a:t>1</a:t>
            </a:r>
            <a:endParaRPr b="0" i="0" sz="9600" u="none" cap="none" strike="noStrike">
              <a:solidFill>
                <a:schemeClr val="dk1"/>
              </a:solidFill>
              <a:latin typeface="Calibri"/>
              <a:ea typeface="Calibri"/>
              <a:cs typeface="Calibri"/>
              <a:sym typeface="Calibri"/>
            </a:endParaRPr>
          </a:p>
        </p:txBody>
      </p:sp>
      <p:grpSp>
        <p:nvGrpSpPr>
          <p:cNvPr id="467" name="Google Shape;467;p20"/>
          <p:cNvGrpSpPr/>
          <p:nvPr/>
        </p:nvGrpSpPr>
        <p:grpSpPr>
          <a:xfrm>
            <a:off x="7181850" y="1933575"/>
            <a:ext cx="4368165" cy="2173605"/>
            <a:chOff x="7181850" y="1933575"/>
            <a:chExt cx="4368165" cy="2173605"/>
          </a:xfrm>
        </p:grpSpPr>
        <p:sp>
          <p:nvSpPr>
            <p:cNvPr id="468" name="Google Shape;468;p20"/>
            <p:cNvSpPr/>
            <p:nvPr/>
          </p:nvSpPr>
          <p:spPr>
            <a:xfrm>
              <a:off x="7181850" y="1933575"/>
              <a:ext cx="4368165"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Discover the secrets</a:t>
              </a:r>
              <a:endParaRPr b="0" i="0" sz="3600" u="none" cap="none" strike="noStrike">
                <a:solidFill>
                  <a:schemeClr val="dk1"/>
                </a:solidFill>
                <a:latin typeface="Calibri"/>
                <a:ea typeface="Calibri"/>
                <a:cs typeface="Calibri"/>
                <a:sym typeface="Calibri"/>
              </a:endParaRPr>
            </a:p>
          </p:txBody>
        </p:sp>
        <p:sp>
          <p:nvSpPr>
            <p:cNvPr id="469" name="Google Shape;469;p20"/>
            <p:cNvSpPr/>
            <p:nvPr/>
          </p:nvSpPr>
          <p:spPr>
            <a:xfrm>
              <a:off x="7181850" y="2628900"/>
              <a:ext cx="4337685"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70" name="Google Shape;470;p20"/>
          <p:cNvSpPr/>
          <p:nvPr/>
        </p:nvSpPr>
        <p:spPr>
          <a:xfrm>
            <a:off x="6505575" y="5686425"/>
            <a:ext cx="1131570"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9600"/>
              <a:buFont typeface="Abril Fatface"/>
              <a:buNone/>
            </a:pPr>
            <a:r>
              <a:rPr b="0" i="0" lang="en-US" sz="9600" u="none" cap="none" strike="noStrike">
                <a:solidFill>
                  <a:srgbClr val="3A140F"/>
                </a:solidFill>
                <a:latin typeface="Abril Fatface"/>
                <a:ea typeface="Abril Fatface"/>
                <a:cs typeface="Abril Fatface"/>
                <a:sym typeface="Abril Fatface"/>
              </a:rPr>
              <a:t>3</a:t>
            </a:r>
            <a:endParaRPr b="0" i="0" sz="9600" u="none" cap="none" strike="noStrike">
              <a:solidFill>
                <a:schemeClr val="dk1"/>
              </a:solidFill>
              <a:latin typeface="Calibri"/>
              <a:ea typeface="Calibri"/>
              <a:cs typeface="Calibri"/>
              <a:sym typeface="Calibri"/>
            </a:endParaRPr>
          </a:p>
        </p:txBody>
      </p:sp>
      <p:grpSp>
        <p:nvGrpSpPr>
          <p:cNvPr id="471" name="Google Shape;471;p20"/>
          <p:cNvGrpSpPr/>
          <p:nvPr/>
        </p:nvGrpSpPr>
        <p:grpSpPr>
          <a:xfrm>
            <a:off x="7362825" y="5248275"/>
            <a:ext cx="4187190" cy="2630805"/>
            <a:chOff x="7362825" y="5248275"/>
            <a:chExt cx="4187190" cy="2630805"/>
          </a:xfrm>
        </p:grpSpPr>
        <p:sp>
          <p:nvSpPr>
            <p:cNvPr id="472" name="Google Shape;472;p20"/>
            <p:cNvSpPr/>
            <p:nvPr/>
          </p:nvSpPr>
          <p:spPr>
            <a:xfrm>
              <a:off x="7362825" y="5248275"/>
              <a:ext cx="418719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Meet the creatures</a:t>
              </a:r>
              <a:endParaRPr b="0" i="0" sz="3600" u="none" cap="none" strike="noStrike">
                <a:solidFill>
                  <a:schemeClr val="dk1"/>
                </a:solidFill>
                <a:latin typeface="Calibri"/>
                <a:ea typeface="Calibri"/>
                <a:cs typeface="Calibri"/>
                <a:sym typeface="Calibri"/>
              </a:endParaRPr>
            </a:p>
          </p:txBody>
        </p:sp>
        <p:sp>
          <p:nvSpPr>
            <p:cNvPr id="473" name="Google Shape;473;p20"/>
            <p:cNvSpPr/>
            <p:nvPr/>
          </p:nvSpPr>
          <p:spPr>
            <a:xfrm>
              <a:off x="7362825" y="5943600"/>
              <a:ext cx="415671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74" name="Google Shape;474;p20"/>
          <p:cNvSpPr/>
          <p:nvPr/>
        </p:nvSpPr>
        <p:spPr>
          <a:xfrm>
            <a:off x="12134850" y="5686425"/>
            <a:ext cx="1169670"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9600"/>
              <a:buFont typeface="Abril Fatface"/>
              <a:buNone/>
            </a:pPr>
            <a:r>
              <a:rPr b="0" i="0" lang="en-US" sz="9600" u="none" cap="none" strike="noStrike">
                <a:solidFill>
                  <a:srgbClr val="3A140F"/>
                </a:solidFill>
                <a:latin typeface="Abril Fatface"/>
                <a:ea typeface="Abril Fatface"/>
                <a:cs typeface="Abril Fatface"/>
                <a:sym typeface="Abril Fatface"/>
              </a:rPr>
              <a:t>4</a:t>
            </a:r>
            <a:endParaRPr b="0" i="0" sz="9600" u="none" cap="none" strike="noStrike">
              <a:solidFill>
                <a:schemeClr val="dk1"/>
              </a:solidFill>
              <a:latin typeface="Calibri"/>
              <a:ea typeface="Calibri"/>
              <a:cs typeface="Calibri"/>
              <a:sym typeface="Calibri"/>
            </a:endParaRPr>
          </a:p>
        </p:txBody>
      </p:sp>
      <p:grpSp>
        <p:nvGrpSpPr>
          <p:cNvPr id="475" name="Google Shape;475;p20"/>
          <p:cNvGrpSpPr/>
          <p:nvPr/>
        </p:nvGrpSpPr>
        <p:grpSpPr>
          <a:xfrm>
            <a:off x="13030200" y="5248275"/>
            <a:ext cx="4149090" cy="2630805"/>
            <a:chOff x="13030200" y="5248275"/>
            <a:chExt cx="4149090" cy="2630805"/>
          </a:xfrm>
        </p:grpSpPr>
        <p:sp>
          <p:nvSpPr>
            <p:cNvPr id="476" name="Google Shape;476;p20"/>
            <p:cNvSpPr/>
            <p:nvPr/>
          </p:nvSpPr>
          <p:spPr>
            <a:xfrm>
              <a:off x="13030200" y="5248275"/>
              <a:ext cx="414909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Uncover the magic</a:t>
              </a:r>
              <a:endParaRPr b="0" i="0" sz="3600" u="none" cap="none" strike="noStrike">
                <a:solidFill>
                  <a:schemeClr val="dk1"/>
                </a:solidFill>
                <a:latin typeface="Calibri"/>
                <a:ea typeface="Calibri"/>
                <a:cs typeface="Calibri"/>
                <a:sym typeface="Calibri"/>
              </a:endParaRPr>
            </a:p>
          </p:txBody>
        </p:sp>
        <p:sp>
          <p:nvSpPr>
            <p:cNvPr id="477" name="Google Shape;477;p20"/>
            <p:cNvSpPr/>
            <p:nvPr/>
          </p:nvSpPr>
          <p:spPr>
            <a:xfrm>
              <a:off x="13030200" y="5943600"/>
              <a:ext cx="411861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78" name="Google Shape;478;p20"/>
          <p:cNvSpPr/>
          <p:nvPr/>
        </p:nvSpPr>
        <p:spPr>
          <a:xfrm>
            <a:off x="12134850" y="2143125"/>
            <a:ext cx="1102995" cy="2074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9600"/>
              <a:buFont typeface="Abril Fatface"/>
              <a:buNone/>
            </a:pPr>
            <a:r>
              <a:rPr b="0" i="0" lang="en-US" sz="9600" u="none" cap="none" strike="noStrike">
                <a:solidFill>
                  <a:srgbClr val="3A140F"/>
                </a:solidFill>
                <a:latin typeface="Abril Fatface"/>
                <a:ea typeface="Abril Fatface"/>
                <a:cs typeface="Abril Fatface"/>
                <a:sym typeface="Abril Fatface"/>
              </a:rPr>
              <a:t>2</a:t>
            </a:r>
            <a:endParaRPr b="0" i="0" sz="9600" u="none" cap="none" strike="noStrike">
              <a:solidFill>
                <a:schemeClr val="dk1"/>
              </a:solidFill>
              <a:latin typeface="Calibri"/>
              <a:ea typeface="Calibri"/>
              <a:cs typeface="Calibri"/>
              <a:sym typeface="Calibri"/>
            </a:endParaRPr>
          </a:p>
        </p:txBody>
      </p:sp>
      <p:grpSp>
        <p:nvGrpSpPr>
          <p:cNvPr id="479" name="Google Shape;479;p20"/>
          <p:cNvGrpSpPr/>
          <p:nvPr/>
        </p:nvGrpSpPr>
        <p:grpSpPr>
          <a:xfrm>
            <a:off x="12963525" y="1933575"/>
            <a:ext cx="4215765" cy="2173605"/>
            <a:chOff x="12963525" y="1933575"/>
            <a:chExt cx="4215765" cy="2173605"/>
          </a:xfrm>
        </p:grpSpPr>
        <p:sp>
          <p:nvSpPr>
            <p:cNvPr id="480" name="Google Shape;480;p20"/>
            <p:cNvSpPr/>
            <p:nvPr/>
          </p:nvSpPr>
          <p:spPr>
            <a:xfrm>
              <a:off x="12963525" y="1933575"/>
              <a:ext cx="4215765"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Find your own path</a:t>
              </a:r>
              <a:endParaRPr b="0" i="0" sz="3600" u="none" cap="none" strike="noStrike">
                <a:solidFill>
                  <a:schemeClr val="dk1"/>
                </a:solidFill>
                <a:latin typeface="Calibri"/>
                <a:ea typeface="Calibri"/>
                <a:cs typeface="Calibri"/>
                <a:sym typeface="Calibri"/>
              </a:endParaRPr>
            </a:p>
          </p:txBody>
        </p:sp>
        <p:sp>
          <p:nvSpPr>
            <p:cNvPr id="481" name="Google Shape;481;p20"/>
            <p:cNvSpPr/>
            <p:nvPr/>
          </p:nvSpPr>
          <p:spPr>
            <a:xfrm>
              <a:off x="12963525" y="2628900"/>
              <a:ext cx="4185285"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486" name="Shape 486"/>
        <p:cNvGrpSpPr/>
        <p:nvPr/>
      </p:nvGrpSpPr>
      <p:grpSpPr>
        <a:xfrm>
          <a:off x="0" y="0"/>
          <a:ext cx="0" cy="0"/>
          <a:chOff x="0" y="0"/>
          <a:chExt cx="0" cy="0"/>
        </a:xfrm>
      </p:grpSpPr>
      <p:pic>
        <p:nvPicPr>
          <p:cNvPr descr="preencoded.png" id="487" name="Google Shape;487;p21"/>
          <p:cNvPicPr preferRelativeResize="0"/>
          <p:nvPr/>
        </p:nvPicPr>
        <p:blipFill rotWithShape="1">
          <a:blip r:embed="rId3">
            <a:alphaModFix/>
          </a:blip>
          <a:srcRect b="0" l="0" r="0" t="0"/>
          <a:stretch/>
        </p:blipFill>
        <p:spPr>
          <a:xfrm>
            <a:off x="390520" y="-852391"/>
            <a:ext cx="4943483" cy="5760789"/>
          </a:xfrm>
          <a:prstGeom prst="rect">
            <a:avLst/>
          </a:prstGeom>
          <a:noFill/>
          <a:ln>
            <a:noFill/>
          </a:ln>
        </p:spPr>
      </p:pic>
      <p:pic>
        <p:nvPicPr>
          <p:cNvPr descr="preencoded.png" id="488" name="Google Shape;488;p21"/>
          <p:cNvPicPr preferRelativeResize="0"/>
          <p:nvPr/>
        </p:nvPicPr>
        <p:blipFill rotWithShape="1">
          <a:blip r:embed="rId4">
            <a:alphaModFix/>
          </a:blip>
          <a:srcRect b="0" l="0" r="0" t="0"/>
          <a:stretch/>
        </p:blipFill>
        <p:spPr>
          <a:xfrm>
            <a:off x="13849350" y="5705475"/>
            <a:ext cx="4143375" cy="4162425"/>
          </a:xfrm>
          <a:prstGeom prst="rect">
            <a:avLst/>
          </a:prstGeom>
          <a:noFill/>
          <a:ln>
            <a:noFill/>
          </a:ln>
        </p:spPr>
      </p:pic>
      <p:grpSp>
        <p:nvGrpSpPr>
          <p:cNvPr id="489" name="Google Shape;489;p21"/>
          <p:cNvGrpSpPr/>
          <p:nvPr/>
        </p:nvGrpSpPr>
        <p:grpSpPr>
          <a:xfrm>
            <a:off x="17640300" y="7994854"/>
            <a:ext cx="596695" cy="2063546"/>
            <a:chOff x="17640300" y="7994855"/>
            <a:chExt cx="596695" cy="2063546"/>
          </a:xfrm>
        </p:grpSpPr>
        <p:pic>
          <p:nvPicPr>
            <p:cNvPr descr="preencoded.png" id="490" name="Google Shape;490;p2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91" name="Google Shape;491;p2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92" name="Google Shape;492;p21"/>
          <p:cNvPicPr preferRelativeResize="0"/>
          <p:nvPr/>
        </p:nvPicPr>
        <p:blipFill rotWithShape="1">
          <a:blip r:embed="rId6">
            <a:alphaModFix/>
          </a:blip>
          <a:srcRect b="0" l="0" r="0" t="0"/>
          <a:stretch/>
        </p:blipFill>
        <p:spPr>
          <a:xfrm>
            <a:off x="381000" y="2200275"/>
            <a:ext cx="10858500" cy="5895975"/>
          </a:xfrm>
          <a:prstGeom prst="rect">
            <a:avLst/>
          </a:prstGeom>
          <a:noFill/>
          <a:ln>
            <a:noFill/>
          </a:ln>
        </p:spPr>
      </p:pic>
      <p:sp>
        <p:nvSpPr>
          <p:cNvPr id="493" name="Google Shape;493;p21"/>
          <p:cNvSpPr/>
          <p:nvPr/>
        </p:nvSpPr>
        <p:spPr>
          <a:xfrm>
            <a:off x="3810000" y="8772525"/>
            <a:ext cx="10658475" cy="1295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Fantasy Realm at a Glance</a:t>
            </a:r>
            <a:endParaRPr b="0" i="0" sz="6000" u="none" cap="none" strike="noStrike">
              <a:solidFill>
                <a:schemeClr val="dk1"/>
              </a:solidFill>
              <a:latin typeface="Calibri"/>
              <a:ea typeface="Calibri"/>
              <a:cs typeface="Calibri"/>
              <a:sym typeface="Calibri"/>
            </a:endParaRPr>
          </a:p>
        </p:txBody>
      </p:sp>
      <p:grpSp>
        <p:nvGrpSpPr>
          <p:cNvPr id="494" name="Google Shape;494;p21"/>
          <p:cNvGrpSpPr/>
          <p:nvPr/>
        </p:nvGrpSpPr>
        <p:grpSpPr>
          <a:xfrm>
            <a:off x="11791950" y="1204913"/>
            <a:ext cx="5292090" cy="2173605"/>
            <a:chOff x="11791950" y="1204913"/>
            <a:chExt cx="5292090" cy="2173605"/>
          </a:xfrm>
        </p:grpSpPr>
        <p:sp>
          <p:nvSpPr>
            <p:cNvPr id="495" name="Google Shape;495;p21"/>
            <p:cNvSpPr/>
            <p:nvPr/>
          </p:nvSpPr>
          <p:spPr>
            <a:xfrm>
              <a:off x="11791950" y="1204913"/>
              <a:ext cx="529209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The Enchanted Forest</a:t>
              </a:r>
              <a:endParaRPr b="0" i="0" sz="3600" u="none" cap="none" strike="noStrike">
                <a:solidFill>
                  <a:schemeClr val="dk1"/>
                </a:solidFill>
                <a:latin typeface="Calibri"/>
                <a:ea typeface="Calibri"/>
                <a:cs typeface="Calibri"/>
                <a:sym typeface="Calibri"/>
              </a:endParaRPr>
            </a:p>
          </p:txBody>
        </p:sp>
        <p:sp>
          <p:nvSpPr>
            <p:cNvPr id="496" name="Google Shape;496;p21"/>
            <p:cNvSpPr/>
            <p:nvPr/>
          </p:nvSpPr>
          <p:spPr>
            <a:xfrm>
              <a:off x="11791950" y="1900238"/>
              <a:ext cx="52616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enchanted creatures.</a:t>
              </a:r>
              <a:endParaRPr b="0" i="0" sz="2400" u="none" cap="none" strike="noStrike">
                <a:solidFill>
                  <a:schemeClr val="dk1"/>
                </a:solidFill>
                <a:latin typeface="Calibri"/>
                <a:ea typeface="Calibri"/>
                <a:cs typeface="Calibri"/>
                <a:sym typeface="Calibri"/>
              </a:endParaRPr>
            </a:p>
          </p:txBody>
        </p:sp>
      </p:grpSp>
      <p:grpSp>
        <p:nvGrpSpPr>
          <p:cNvPr id="497" name="Google Shape;497;p21"/>
          <p:cNvGrpSpPr/>
          <p:nvPr/>
        </p:nvGrpSpPr>
        <p:grpSpPr>
          <a:xfrm>
            <a:off x="11791950" y="3681413"/>
            <a:ext cx="5292090" cy="2173605"/>
            <a:chOff x="11791950" y="3681413"/>
            <a:chExt cx="5292090" cy="2173605"/>
          </a:xfrm>
        </p:grpSpPr>
        <p:sp>
          <p:nvSpPr>
            <p:cNvPr id="498" name="Google Shape;498;p21"/>
            <p:cNvSpPr/>
            <p:nvPr/>
          </p:nvSpPr>
          <p:spPr>
            <a:xfrm>
              <a:off x="11791950" y="3681413"/>
              <a:ext cx="529209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The Crystal Caves</a:t>
              </a:r>
              <a:endParaRPr b="0" i="0" sz="3600" u="none" cap="none" strike="noStrike">
                <a:solidFill>
                  <a:schemeClr val="dk1"/>
                </a:solidFill>
                <a:latin typeface="Calibri"/>
                <a:ea typeface="Calibri"/>
                <a:cs typeface="Calibri"/>
                <a:sym typeface="Calibri"/>
              </a:endParaRPr>
            </a:p>
          </p:txBody>
        </p:sp>
        <p:sp>
          <p:nvSpPr>
            <p:cNvPr id="499" name="Google Shape;499;p21"/>
            <p:cNvSpPr/>
            <p:nvPr/>
          </p:nvSpPr>
          <p:spPr>
            <a:xfrm>
              <a:off x="11791950" y="4376738"/>
              <a:ext cx="52616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precious gems and crystals.</a:t>
              </a:r>
              <a:endParaRPr b="0" i="0" sz="2400" u="none" cap="none" strike="noStrike">
                <a:solidFill>
                  <a:schemeClr val="dk1"/>
                </a:solidFill>
                <a:latin typeface="Calibri"/>
                <a:ea typeface="Calibri"/>
                <a:cs typeface="Calibri"/>
                <a:sym typeface="Calibri"/>
              </a:endParaRPr>
            </a:p>
          </p:txBody>
        </p:sp>
      </p:grpSp>
      <p:grpSp>
        <p:nvGrpSpPr>
          <p:cNvPr id="500" name="Google Shape;500;p21"/>
          <p:cNvGrpSpPr/>
          <p:nvPr/>
        </p:nvGrpSpPr>
        <p:grpSpPr>
          <a:xfrm>
            <a:off x="11791950" y="6176963"/>
            <a:ext cx="5292090" cy="1716405"/>
            <a:chOff x="11791950" y="6176963"/>
            <a:chExt cx="5292090" cy="1716405"/>
          </a:xfrm>
        </p:grpSpPr>
        <p:sp>
          <p:nvSpPr>
            <p:cNvPr id="501" name="Google Shape;501;p21"/>
            <p:cNvSpPr/>
            <p:nvPr/>
          </p:nvSpPr>
          <p:spPr>
            <a:xfrm>
              <a:off x="11791950" y="6176963"/>
              <a:ext cx="5292090" cy="7791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The Dragon's Lair</a:t>
              </a:r>
              <a:endParaRPr b="0" i="0" sz="3600" u="none" cap="none" strike="noStrike">
                <a:solidFill>
                  <a:schemeClr val="dk1"/>
                </a:solidFill>
                <a:latin typeface="Calibri"/>
                <a:ea typeface="Calibri"/>
                <a:cs typeface="Calibri"/>
                <a:sym typeface="Calibri"/>
              </a:endParaRPr>
            </a:p>
          </p:txBody>
        </p:sp>
        <p:sp>
          <p:nvSpPr>
            <p:cNvPr id="502" name="Google Shape;502;p21"/>
            <p:cNvSpPr/>
            <p:nvPr/>
          </p:nvSpPr>
          <p:spPr>
            <a:xfrm>
              <a:off x="11791950" y="6872288"/>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507" name="Shape 507"/>
        <p:cNvGrpSpPr/>
        <p:nvPr/>
      </p:nvGrpSpPr>
      <p:grpSpPr>
        <a:xfrm>
          <a:off x="0" y="0"/>
          <a:ext cx="0" cy="0"/>
          <a:chOff x="0" y="0"/>
          <a:chExt cx="0" cy="0"/>
        </a:xfrm>
      </p:grpSpPr>
      <p:pic>
        <p:nvPicPr>
          <p:cNvPr descr="preencoded.png" id="508" name="Google Shape;508;p22"/>
          <p:cNvPicPr preferRelativeResize="0"/>
          <p:nvPr/>
        </p:nvPicPr>
        <p:blipFill rotWithShape="1">
          <a:blip r:embed="rId3">
            <a:alphaModFix/>
          </a:blip>
          <a:srcRect b="0" l="0" r="0" t="0"/>
          <a:stretch/>
        </p:blipFill>
        <p:spPr>
          <a:xfrm>
            <a:off x="10934700" y="-704850"/>
            <a:ext cx="8667750" cy="7286626"/>
          </a:xfrm>
          <a:prstGeom prst="rect">
            <a:avLst/>
          </a:prstGeom>
          <a:noFill/>
          <a:ln>
            <a:noFill/>
          </a:ln>
        </p:spPr>
      </p:pic>
      <p:pic>
        <p:nvPicPr>
          <p:cNvPr descr="preencoded.png" id="509" name="Google Shape;509;p22"/>
          <p:cNvPicPr preferRelativeResize="0"/>
          <p:nvPr/>
        </p:nvPicPr>
        <p:blipFill rotWithShape="1">
          <a:blip r:embed="rId4">
            <a:alphaModFix/>
          </a:blip>
          <a:srcRect b="0" l="0" r="0" t="0"/>
          <a:stretch/>
        </p:blipFill>
        <p:spPr>
          <a:xfrm rot="5400000">
            <a:off x="-6224588" y="4071938"/>
            <a:ext cx="13849350" cy="2524125"/>
          </a:xfrm>
          <a:prstGeom prst="rect">
            <a:avLst/>
          </a:prstGeom>
          <a:noFill/>
          <a:ln>
            <a:noFill/>
          </a:ln>
        </p:spPr>
      </p:pic>
      <p:pic>
        <p:nvPicPr>
          <p:cNvPr descr="preencoded.png" id="510" name="Google Shape;510;p22"/>
          <p:cNvPicPr preferRelativeResize="0"/>
          <p:nvPr/>
        </p:nvPicPr>
        <p:blipFill rotWithShape="1">
          <a:blip r:embed="rId5">
            <a:alphaModFix/>
          </a:blip>
          <a:srcRect b="0" l="0" r="0" t="0"/>
          <a:stretch/>
        </p:blipFill>
        <p:spPr>
          <a:xfrm rot="5400000">
            <a:off x="-7596188" y="2433638"/>
            <a:ext cx="16621125" cy="3028950"/>
          </a:xfrm>
          <a:prstGeom prst="rect">
            <a:avLst/>
          </a:prstGeom>
          <a:noFill/>
          <a:ln>
            <a:noFill/>
          </a:ln>
        </p:spPr>
      </p:pic>
      <p:grpSp>
        <p:nvGrpSpPr>
          <p:cNvPr id="511" name="Google Shape;511;p22"/>
          <p:cNvGrpSpPr/>
          <p:nvPr/>
        </p:nvGrpSpPr>
        <p:grpSpPr>
          <a:xfrm>
            <a:off x="17640300" y="7994854"/>
            <a:ext cx="596695" cy="2063546"/>
            <a:chOff x="17640300" y="7994855"/>
            <a:chExt cx="596695" cy="2063546"/>
          </a:xfrm>
        </p:grpSpPr>
        <p:pic>
          <p:nvPicPr>
            <p:cNvPr descr="preencoded.png" id="512" name="Google Shape;512;p2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13" name="Google Shape;513;p2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14" name="Google Shape;514;p22"/>
          <p:cNvSpPr/>
          <p:nvPr/>
        </p:nvSpPr>
        <p:spPr>
          <a:xfrm>
            <a:off x="4591050" y="723900"/>
            <a:ext cx="9105900" cy="1295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The Timeline</a:t>
            </a:r>
            <a:endParaRPr b="0" i="0" sz="6000" u="none" cap="none" strike="noStrike">
              <a:solidFill>
                <a:schemeClr val="dk1"/>
              </a:solidFill>
              <a:latin typeface="Calibri"/>
              <a:ea typeface="Calibri"/>
              <a:cs typeface="Calibri"/>
              <a:sym typeface="Calibri"/>
            </a:endParaRPr>
          </a:p>
        </p:txBody>
      </p:sp>
      <p:grpSp>
        <p:nvGrpSpPr>
          <p:cNvPr id="515" name="Google Shape;515;p22"/>
          <p:cNvGrpSpPr/>
          <p:nvPr/>
        </p:nvGrpSpPr>
        <p:grpSpPr>
          <a:xfrm>
            <a:off x="2272665" y="5400675"/>
            <a:ext cx="1226820" cy="1219200"/>
            <a:chOff x="2272665" y="5400675"/>
            <a:chExt cx="1226820" cy="1219200"/>
          </a:xfrm>
        </p:grpSpPr>
        <p:sp>
          <p:nvSpPr>
            <p:cNvPr id="516" name="Google Shape;516;p22"/>
            <p:cNvSpPr/>
            <p:nvPr/>
          </p:nvSpPr>
          <p:spPr>
            <a:xfrm>
              <a:off x="2276475" y="5400675"/>
              <a:ext cx="1219200" cy="1219200"/>
            </a:xfrm>
            <a:prstGeom prst="ellipse">
              <a:avLst/>
            </a:prstGeom>
            <a:noFill/>
            <a:ln cap="flat" cmpd="sng" w="9525">
              <a:solidFill>
                <a:srgbClr val="8051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2"/>
            <p:cNvSpPr/>
            <p:nvPr/>
          </p:nvSpPr>
          <p:spPr>
            <a:xfrm>
              <a:off x="2272665" y="5620703"/>
              <a:ext cx="1226820"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05142"/>
                </a:buClr>
                <a:buSzPts val="3600"/>
                <a:buFont typeface="Abril Fatface"/>
                <a:buNone/>
              </a:pPr>
              <a:r>
                <a:rPr b="0" i="0" lang="en-US" sz="3600" u="none" cap="none" strike="noStrike">
                  <a:solidFill>
                    <a:srgbClr val="805142"/>
                  </a:solidFill>
                  <a:latin typeface="Abril Fatface"/>
                  <a:ea typeface="Abril Fatface"/>
                  <a:cs typeface="Abril Fatface"/>
                  <a:sym typeface="Abril Fatface"/>
                </a:rPr>
                <a:t>2022</a:t>
              </a:r>
              <a:endParaRPr b="0" i="0" sz="3600" u="none" cap="none" strike="noStrike">
                <a:solidFill>
                  <a:schemeClr val="dk1"/>
                </a:solidFill>
                <a:latin typeface="Calibri"/>
                <a:ea typeface="Calibri"/>
                <a:cs typeface="Calibri"/>
                <a:sym typeface="Calibri"/>
              </a:endParaRPr>
            </a:p>
          </p:txBody>
        </p:sp>
      </p:grpSp>
      <p:cxnSp>
        <p:nvCxnSpPr>
          <p:cNvPr id="518" name="Google Shape;518;p22"/>
          <p:cNvCxnSpPr/>
          <p:nvPr/>
        </p:nvCxnSpPr>
        <p:spPr>
          <a:xfrm>
            <a:off x="3495605" y="5995988"/>
            <a:ext cx="2895741" cy="0"/>
          </a:xfrm>
          <a:prstGeom prst="straightConnector1">
            <a:avLst/>
          </a:prstGeom>
          <a:noFill/>
          <a:ln cap="flat" cmpd="sng" w="28575">
            <a:solidFill>
              <a:srgbClr val="805142"/>
            </a:solidFill>
            <a:prstDash val="solid"/>
            <a:round/>
            <a:headEnd len="sm" w="sm" type="none"/>
            <a:tailEnd len="sm" w="sm" type="none"/>
          </a:ln>
        </p:spPr>
      </p:cxnSp>
      <p:grpSp>
        <p:nvGrpSpPr>
          <p:cNvPr id="519" name="Google Shape;519;p22"/>
          <p:cNvGrpSpPr/>
          <p:nvPr/>
        </p:nvGrpSpPr>
        <p:grpSpPr>
          <a:xfrm>
            <a:off x="6382703" y="5400675"/>
            <a:ext cx="1236345" cy="1219200"/>
            <a:chOff x="6382703" y="5400675"/>
            <a:chExt cx="1236345" cy="1219200"/>
          </a:xfrm>
        </p:grpSpPr>
        <p:sp>
          <p:nvSpPr>
            <p:cNvPr id="520" name="Google Shape;520;p22"/>
            <p:cNvSpPr/>
            <p:nvPr/>
          </p:nvSpPr>
          <p:spPr>
            <a:xfrm>
              <a:off x="6391275" y="5400675"/>
              <a:ext cx="1219200" cy="1219200"/>
            </a:xfrm>
            <a:prstGeom prst="ellipse">
              <a:avLst/>
            </a:prstGeom>
            <a:noFill/>
            <a:ln cap="flat" cmpd="sng" w="9525">
              <a:solidFill>
                <a:srgbClr val="8051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2"/>
            <p:cNvSpPr/>
            <p:nvPr/>
          </p:nvSpPr>
          <p:spPr>
            <a:xfrm>
              <a:off x="6382703" y="5620703"/>
              <a:ext cx="1236345"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05142"/>
                </a:buClr>
                <a:buSzPts val="3600"/>
                <a:buFont typeface="Abril Fatface"/>
                <a:buNone/>
              </a:pPr>
              <a:r>
                <a:rPr b="0" i="0" lang="en-US" sz="3600" u="none" cap="none" strike="noStrike">
                  <a:solidFill>
                    <a:srgbClr val="805142"/>
                  </a:solidFill>
                  <a:latin typeface="Abril Fatface"/>
                  <a:ea typeface="Abril Fatface"/>
                  <a:cs typeface="Abril Fatface"/>
                  <a:sym typeface="Abril Fatface"/>
                </a:rPr>
                <a:t>2023</a:t>
              </a:r>
              <a:endParaRPr b="0" i="0" sz="3600" u="none" cap="none" strike="noStrike">
                <a:solidFill>
                  <a:schemeClr val="dk1"/>
                </a:solidFill>
                <a:latin typeface="Calibri"/>
                <a:ea typeface="Calibri"/>
                <a:cs typeface="Calibri"/>
                <a:sym typeface="Calibri"/>
              </a:endParaRPr>
            </a:p>
          </p:txBody>
        </p:sp>
      </p:grpSp>
      <p:cxnSp>
        <p:nvCxnSpPr>
          <p:cNvPr id="522" name="Google Shape;522;p22"/>
          <p:cNvCxnSpPr/>
          <p:nvPr/>
        </p:nvCxnSpPr>
        <p:spPr>
          <a:xfrm>
            <a:off x="7610405" y="5995988"/>
            <a:ext cx="2895741" cy="0"/>
          </a:xfrm>
          <a:prstGeom prst="straightConnector1">
            <a:avLst/>
          </a:prstGeom>
          <a:noFill/>
          <a:ln cap="flat" cmpd="sng" w="28575">
            <a:solidFill>
              <a:srgbClr val="805142"/>
            </a:solidFill>
            <a:prstDash val="solid"/>
            <a:round/>
            <a:headEnd len="sm" w="sm" type="none"/>
            <a:tailEnd len="sm" w="sm" type="none"/>
          </a:ln>
        </p:spPr>
      </p:cxnSp>
      <p:grpSp>
        <p:nvGrpSpPr>
          <p:cNvPr id="523" name="Google Shape;523;p22"/>
          <p:cNvGrpSpPr/>
          <p:nvPr/>
        </p:nvGrpSpPr>
        <p:grpSpPr>
          <a:xfrm>
            <a:off x="10492740" y="5400675"/>
            <a:ext cx="1245870" cy="1219200"/>
            <a:chOff x="10492740" y="5400675"/>
            <a:chExt cx="1245870" cy="1219200"/>
          </a:xfrm>
        </p:grpSpPr>
        <p:sp>
          <p:nvSpPr>
            <p:cNvPr id="524" name="Google Shape;524;p22"/>
            <p:cNvSpPr/>
            <p:nvPr/>
          </p:nvSpPr>
          <p:spPr>
            <a:xfrm>
              <a:off x="10506075" y="5400675"/>
              <a:ext cx="1219200" cy="1219200"/>
            </a:xfrm>
            <a:prstGeom prst="ellipse">
              <a:avLst/>
            </a:prstGeom>
            <a:noFill/>
            <a:ln cap="flat" cmpd="sng" w="9525">
              <a:solidFill>
                <a:srgbClr val="8051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2"/>
            <p:cNvSpPr/>
            <p:nvPr/>
          </p:nvSpPr>
          <p:spPr>
            <a:xfrm>
              <a:off x="10492740" y="5620703"/>
              <a:ext cx="1245870"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05142"/>
                </a:buClr>
                <a:buSzPts val="3600"/>
                <a:buFont typeface="Abril Fatface"/>
                <a:buNone/>
              </a:pPr>
              <a:r>
                <a:rPr b="0" i="0" lang="en-US" sz="3600" u="none" cap="none" strike="noStrike">
                  <a:solidFill>
                    <a:srgbClr val="805142"/>
                  </a:solidFill>
                  <a:latin typeface="Abril Fatface"/>
                  <a:ea typeface="Abril Fatface"/>
                  <a:cs typeface="Abril Fatface"/>
                  <a:sym typeface="Abril Fatface"/>
                </a:rPr>
                <a:t>2024</a:t>
              </a:r>
              <a:endParaRPr b="0" i="0" sz="3600" u="none" cap="none" strike="noStrike">
                <a:solidFill>
                  <a:schemeClr val="dk1"/>
                </a:solidFill>
                <a:latin typeface="Calibri"/>
                <a:ea typeface="Calibri"/>
                <a:cs typeface="Calibri"/>
                <a:sym typeface="Calibri"/>
              </a:endParaRPr>
            </a:p>
          </p:txBody>
        </p:sp>
      </p:grpSp>
      <p:cxnSp>
        <p:nvCxnSpPr>
          <p:cNvPr id="526" name="Google Shape;526;p22"/>
          <p:cNvCxnSpPr/>
          <p:nvPr/>
        </p:nvCxnSpPr>
        <p:spPr>
          <a:xfrm>
            <a:off x="11725205" y="5995988"/>
            <a:ext cx="2895741" cy="0"/>
          </a:xfrm>
          <a:prstGeom prst="straightConnector1">
            <a:avLst/>
          </a:prstGeom>
          <a:noFill/>
          <a:ln cap="flat" cmpd="sng" w="28575">
            <a:solidFill>
              <a:srgbClr val="805142"/>
            </a:solidFill>
            <a:prstDash val="solid"/>
            <a:round/>
            <a:headEnd len="sm" w="sm" type="none"/>
            <a:tailEnd len="sm" w="sm" type="none"/>
          </a:ln>
        </p:spPr>
      </p:cxnSp>
      <p:grpSp>
        <p:nvGrpSpPr>
          <p:cNvPr id="527" name="Google Shape;527;p22"/>
          <p:cNvGrpSpPr/>
          <p:nvPr/>
        </p:nvGrpSpPr>
        <p:grpSpPr>
          <a:xfrm>
            <a:off x="14620875" y="5400675"/>
            <a:ext cx="1219200" cy="1219200"/>
            <a:chOff x="14620875" y="5400675"/>
            <a:chExt cx="1219200" cy="1219200"/>
          </a:xfrm>
        </p:grpSpPr>
        <p:sp>
          <p:nvSpPr>
            <p:cNvPr id="528" name="Google Shape;528;p22"/>
            <p:cNvSpPr/>
            <p:nvPr/>
          </p:nvSpPr>
          <p:spPr>
            <a:xfrm>
              <a:off x="14620875" y="5400675"/>
              <a:ext cx="1219200" cy="1219200"/>
            </a:xfrm>
            <a:prstGeom prst="ellipse">
              <a:avLst/>
            </a:prstGeom>
            <a:noFill/>
            <a:ln cap="flat" cmpd="sng" w="9525">
              <a:solidFill>
                <a:srgbClr val="80514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2"/>
            <p:cNvSpPr/>
            <p:nvPr/>
          </p:nvSpPr>
          <p:spPr>
            <a:xfrm>
              <a:off x="14621828" y="5620703"/>
              <a:ext cx="1217295" cy="77914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05142"/>
                </a:buClr>
                <a:buSzPts val="3600"/>
                <a:buFont typeface="Abril Fatface"/>
                <a:buNone/>
              </a:pPr>
              <a:r>
                <a:rPr b="0" i="0" lang="en-US" sz="3600" u="none" cap="none" strike="noStrike">
                  <a:solidFill>
                    <a:srgbClr val="805142"/>
                  </a:solidFill>
                  <a:latin typeface="Abril Fatface"/>
                  <a:ea typeface="Abril Fatface"/>
                  <a:cs typeface="Abril Fatface"/>
                  <a:sym typeface="Abril Fatface"/>
                </a:rPr>
                <a:t>2025</a:t>
              </a:r>
              <a:endParaRPr b="0" i="0" sz="3600" u="none" cap="none" strike="noStrike">
                <a:solidFill>
                  <a:schemeClr val="dk1"/>
                </a:solidFill>
                <a:latin typeface="Calibri"/>
                <a:ea typeface="Calibri"/>
                <a:cs typeface="Calibri"/>
                <a:sym typeface="Calibri"/>
              </a:endParaRPr>
            </a:p>
          </p:txBody>
        </p:sp>
      </p:grpSp>
      <p:grpSp>
        <p:nvGrpSpPr>
          <p:cNvPr id="530" name="Google Shape;530;p22"/>
          <p:cNvGrpSpPr/>
          <p:nvPr/>
        </p:nvGrpSpPr>
        <p:grpSpPr>
          <a:xfrm>
            <a:off x="649605" y="3386138"/>
            <a:ext cx="4663440" cy="1716405"/>
            <a:chOff x="649605" y="3386138"/>
            <a:chExt cx="4663440" cy="1716405"/>
          </a:xfrm>
        </p:grpSpPr>
        <p:sp>
          <p:nvSpPr>
            <p:cNvPr id="531" name="Google Shape;531;p22"/>
            <p:cNvSpPr/>
            <p:nvPr/>
          </p:nvSpPr>
          <p:spPr>
            <a:xfrm>
              <a:off x="649605" y="3386138"/>
              <a:ext cx="4663440"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Dragon Taming</a:t>
              </a:r>
              <a:endParaRPr b="0" i="0" sz="3600" u="none" cap="none" strike="noStrike">
                <a:solidFill>
                  <a:schemeClr val="dk1"/>
                </a:solidFill>
                <a:latin typeface="Calibri"/>
                <a:ea typeface="Calibri"/>
                <a:cs typeface="Calibri"/>
                <a:sym typeface="Calibri"/>
              </a:endParaRPr>
            </a:p>
          </p:txBody>
        </p:sp>
        <p:sp>
          <p:nvSpPr>
            <p:cNvPr id="532" name="Google Shape;532;p22"/>
            <p:cNvSpPr/>
            <p:nvPr/>
          </p:nvSpPr>
          <p:spPr>
            <a:xfrm>
              <a:off x="664845" y="4081463"/>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533" name="Google Shape;533;p22"/>
          <p:cNvGrpSpPr/>
          <p:nvPr/>
        </p:nvGrpSpPr>
        <p:grpSpPr>
          <a:xfrm>
            <a:off x="8898255" y="3386138"/>
            <a:ext cx="4663440" cy="1716405"/>
            <a:chOff x="8898255" y="3386138"/>
            <a:chExt cx="4663440" cy="1716405"/>
          </a:xfrm>
        </p:grpSpPr>
        <p:sp>
          <p:nvSpPr>
            <p:cNvPr id="534" name="Google Shape;534;p22"/>
            <p:cNvSpPr/>
            <p:nvPr/>
          </p:nvSpPr>
          <p:spPr>
            <a:xfrm>
              <a:off x="8898255" y="3386138"/>
              <a:ext cx="4663440"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Unicorn Migration</a:t>
              </a:r>
              <a:endParaRPr b="0" i="0" sz="3600" u="none" cap="none" strike="noStrike">
                <a:solidFill>
                  <a:schemeClr val="dk1"/>
                </a:solidFill>
                <a:latin typeface="Calibri"/>
                <a:ea typeface="Calibri"/>
                <a:cs typeface="Calibri"/>
                <a:sym typeface="Calibri"/>
              </a:endParaRPr>
            </a:p>
          </p:txBody>
        </p:sp>
        <p:sp>
          <p:nvSpPr>
            <p:cNvPr id="535" name="Google Shape;535;p22"/>
            <p:cNvSpPr/>
            <p:nvPr/>
          </p:nvSpPr>
          <p:spPr>
            <a:xfrm>
              <a:off x="8913495" y="4081463"/>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36" name="Google Shape;536;p22"/>
          <p:cNvGrpSpPr/>
          <p:nvPr/>
        </p:nvGrpSpPr>
        <p:grpSpPr>
          <a:xfrm>
            <a:off x="12974955" y="7148513"/>
            <a:ext cx="4663440" cy="1716405"/>
            <a:chOff x="12974955" y="7148513"/>
            <a:chExt cx="4663440" cy="1716405"/>
          </a:xfrm>
        </p:grpSpPr>
        <p:sp>
          <p:nvSpPr>
            <p:cNvPr id="537" name="Google Shape;537;p22"/>
            <p:cNvSpPr/>
            <p:nvPr/>
          </p:nvSpPr>
          <p:spPr>
            <a:xfrm>
              <a:off x="12974955" y="7148513"/>
              <a:ext cx="4663440"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Rainbow Sightings</a:t>
              </a:r>
              <a:endParaRPr b="0" i="0" sz="3600" u="none" cap="none" strike="noStrike">
                <a:solidFill>
                  <a:schemeClr val="dk1"/>
                </a:solidFill>
                <a:latin typeface="Calibri"/>
                <a:ea typeface="Calibri"/>
                <a:cs typeface="Calibri"/>
                <a:sym typeface="Calibri"/>
              </a:endParaRPr>
            </a:p>
          </p:txBody>
        </p:sp>
        <p:sp>
          <p:nvSpPr>
            <p:cNvPr id="538" name="Google Shape;538;p22"/>
            <p:cNvSpPr/>
            <p:nvPr/>
          </p:nvSpPr>
          <p:spPr>
            <a:xfrm>
              <a:off x="12990195" y="7843838"/>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39" name="Google Shape;539;p22"/>
          <p:cNvGrpSpPr/>
          <p:nvPr/>
        </p:nvGrpSpPr>
        <p:grpSpPr>
          <a:xfrm>
            <a:off x="4821555" y="7148513"/>
            <a:ext cx="4663440" cy="1716405"/>
            <a:chOff x="4821555" y="7148513"/>
            <a:chExt cx="4663440" cy="1716405"/>
          </a:xfrm>
        </p:grpSpPr>
        <p:sp>
          <p:nvSpPr>
            <p:cNvPr id="540" name="Google Shape;540;p22"/>
            <p:cNvSpPr/>
            <p:nvPr/>
          </p:nvSpPr>
          <p:spPr>
            <a:xfrm>
              <a:off x="4821555" y="7148513"/>
              <a:ext cx="4663440"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Enchanted Pool</a:t>
              </a:r>
              <a:endParaRPr b="0" i="0" sz="3600" u="none" cap="none" strike="noStrike">
                <a:solidFill>
                  <a:schemeClr val="dk1"/>
                </a:solidFill>
                <a:latin typeface="Calibri"/>
                <a:ea typeface="Calibri"/>
                <a:cs typeface="Calibri"/>
                <a:sym typeface="Calibri"/>
              </a:endParaRPr>
            </a:p>
          </p:txBody>
        </p:sp>
        <p:sp>
          <p:nvSpPr>
            <p:cNvPr id="541" name="Google Shape;541;p22"/>
            <p:cNvSpPr/>
            <p:nvPr/>
          </p:nvSpPr>
          <p:spPr>
            <a:xfrm>
              <a:off x="4836795" y="7843838"/>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546" name="Shape 546"/>
        <p:cNvGrpSpPr/>
        <p:nvPr/>
      </p:nvGrpSpPr>
      <p:grpSpPr>
        <a:xfrm>
          <a:off x="0" y="0"/>
          <a:ext cx="0" cy="0"/>
          <a:chOff x="0" y="0"/>
          <a:chExt cx="0" cy="0"/>
        </a:xfrm>
      </p:grpSpPr>
      <p:pic>
        <p:nvPicPr>
          <p:cNvPr descr="preencoded.png" id="547" name="Google Shape;547;p23"/>
          <p:cNvPicPr preferRelativeResize="0"/>
          <p:nvPr/>
        </p:nvPicPr>
        <p:blipFill rotWithShape="1">
          <a:blip r:embed="rId3">
            <a:alphaModFix/>
          </a:blip>
          <a:srcRect b="0" l="0" r="0" t="0"/>
          <a:stretch/>
        </p:blipFill>
        <p:spPr>
          <a:xfrm rot="10800000">
            <a:off x="-1704976" y="-876300"/>
            <a:ext cx="8678704" cy="7294453"/>
          </a:xfrm>
          <a:prstGeom prst="rect">
            <a:avLst/>
          </a:prstGeom>
          <a:noFill/>
          <a:ln>
            <a:noFill/>
          </a:ln>
        </p:spPr>
      </p:pic>
      <p:pic>
        <p:nvPicPr>
          <p:cNvPr descr="preencoded.png" id="548" name="Google Shape;548;p23"/>
          <p:cNvPicPr preferRelativeResize="0"/>
          <p:nvPr/>
        </p:nvPicPr>
        <p:blipFill rotWithShape="1">
          <a:blip r:embed="rId4">
            <a:alphaModFix/>
          </a:blip>
          <a:srcRect b="0" l="0" r="0" t="0"/>
          <a:stretch/>
        </p:blipFill>
        <p:spPr>
          <a:xfrm rot="10800000">
            <a:off x="-2295526" y="-2562224"/>
            <a:ext cx="10391776" cy="8734424"/>
          </a:xfrm>
          <a:prstGeom prst="rect">
            <a:avLst/>
          </a:prstGeom>
          <a:noFill/>
          <a:ln>
            <a:noFill/>
          </a:ln>
        </p:spPr>
      </p:pic>
      <p:pic>
        <p:nvPicPr>
          <p:cNvPr descr="preencoded.png" id="549" name="Google Shape;549;p23"/>
          <p:cNvPicPr preferRelativeResize="0"/>
          <p:nvPr/>
        </p:nvPicPr>
        <p:blipFill rotWithShape="1">
          <a:blip r:embed="rId5">
            <a:alphaModFix/>
          </a:blip>
          <a:srcRect b="0" l="0" r="0" t="0"/>
          <a:stretch/>
        </p:blipFill>
        <p:spPr>
          <a:xfrm rot="10800000">
            <a:off x="9144000" y="6172200"/>
            <a:ext cx="11220450" cy="5648325"/>
          </a:xfrm>
          <a:prstGeom prst="rect">
            <a:avLst/>
          </a:prstGeom>
          <a:noFill/>
          <a:ln>
            <a:noFill/>
          </a:ln>
        </p:spPr>
      </p:pic>
      <p:grpSp>
        <p:nvGrpSpPr>
          <p:cNvPr id="550" name="Google Shape;550;p23"/>
          <p:cNvGrpSpPr/>
          <p:nvPr/>
        </p:nvGrpSpPr>
        <p:grpSpPr>
          <a:xfrm>
            <a:off x="17640300" y="7994854"/>
            <a:ext cx="596695" cy="2063546"/>
            <a:chOff x="17640300" y="7994855"/>
            <a:chExt cx="596695" cy="2063546"/>
          </a:xfrm>
        </p:grpSpPr>
        <p:pic>
          <p:nvPicPr>
            <p:cNvPr descr="preencoded.png" id="551" name="Google Shape;551;p2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52" name="Google Shape;552;p2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53" name="Google Shape;553;p23"/>
          <p:cNvSpPr/>
          <p:nvPr/>
        </p:nvSpPr>
        <p:spPr>
          <a:xfrm>
            <a:off x="2686050" y="533400"/>
            <a:ext cx="4286250" cy="129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Our Team</a:t>
            </a:r>
            <a:endParaRPr b="0" i="0" sz="6000" u="none" cap="none" strike="noStrike">
              <a:solidFill>
                <a:schemeClr val="dk1"/>
              </a:solidFill>
              <a:latin typeface="Calibri"/>
              <a:ea typeface="Calibri"/>
              <a:cs typeface="Calibri"/>
              <a:sym typeface="Calibri"/>
            </a:endParaRPr>
          </a:p>
        </p:txBody>
      </p:sp>
      <p:grpSp>
        <p:nvGrpSpPr>
          <p:cNvPr id="554" name="Google Shape;554;p23"/>
          <p:cNvGrpSpPr/>
          <p:nvPr/>
        </p:nvGrpSpPr>
        <p:grpSpPr>
          <a:xfrm>
            <a:off x="2621280" y="2100263"/>
            <a:ext cx="3682365" cy="7621905"/>
            <a:chOff x="2621280" y="2100263"/>
            <a:chExt cx="3682365" cy="7621905"/>
          </a:xfrm>
        </p:grpSpPr>
        <p:pic>
          <p:nvPicPr>
            <p:cNvPr descr="preencoded.png" id="555" name="Google Shape;555;p23"/>
            <p:cNvPicPr preferRelativeResize="0"/>
            <p:nvPr/>
          </p:nvPicPr>
          <p:blipFill rotWithShape="1">
            <a:blip r:embed="rId7">
              <a:alphaModFix/>
            </a:blip>
            <a:srcRect b="0" l="0" r="0" t="0"/>
            <a:stretch/>
          </p:blipFill>
          <p:spPr>
            <a:xfrm>
              <a:off x="2667000" y="2100263"/>
              <a:ext cx="3590925" cy="6172200"/>
            </a:xfrm>
            <a:prstGeom prst="rect">
              <a:avLst/>
            </a:prstGeom>
            <a:noFill/>
            <a:ln>
              <a:noFill/>
            </a:ln>
          </p:spPr>
        </p:pic>
        <p:grpSp>
          <p:nvGrpSpPr>
            <p:cNvPr id="556" name="Google Shape;556;p23"/>
            <p:cNvGrpSpPr/>
            <p:nvPr/>
          </p:nvGrpSpPr>
          <p:grpSpPr>
            <a:xfrm>
              <a:off x="2621280" y="8424863"/>
              <a:ext cx="3682365" cy="1297305"/>
              <a:chOff x="2621280" y="8424863"/>
              <a:chExt cx="3682365" cy="1297305"/>
            </a:xfrm>
          </p:grpSpPr>
          <p:sp>
            <p:nvSpPr>
              <p:cNvPr id="557" name="Google Shape;557;p23"/>
              <p:cNvSpPr/>
              <p:nvPr/>
            </p:nvSpPr>
            <p:spPr>
              <a:xfrm>
                <a:off x="2621280" y="8424863"/>
                <a:ext cx="3682365"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Eldruin</a:t>
                </a:r>
                <a:endParaRPr b="0" i="0" sz="3600" u="none" cap="none" strike="noStrike">
                  <a:solidFill>
                    <a:schemeClr val="dk1"/>
                  </a:solidFill>
                  <a:latin typeface="Calibri"/>
                  <a:ea typeface="Calibri"/>
                  <a:cs typeface="Calibri"/>
                  <a:sym typeface="Calibri"/>
                </a:endParaRPr>
              </a:p>
            </p:txBody>
          </p:sp>
          <p:sp>
            <p:nvSpPr>
              <p:cNvPr id="558" name="Google Shape;558;p23"/>
              <p:cNvSpPr/>
              <p:nvPr/>
            </p:nvSpPr>
            <p:spPr>
              <a:xfrm>
                <a:off x="2636520" y="9158288"/>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59" name="Google Shape;559;p23"/>
          <p:cNvGrpSpPr/>
          <p:nvPr/>
        </p:nvGrpSpPr>
        <p:grpSpPr>
          <a:xfrm>
            <a:off x="6821805" y="2100263"/>
            <a:ext cx="3682365" cy="7621905"/>
            <a:chOff x="6821805" y="2100263"/>
            <a:chExt cx="3682365" cy="7621905"/>
          </a:xfrm>
        </p:grpSpPr>
        <p:pic>
          <p:nvPicPr>
            <p:cNvPr descr="preencoded.png" id="560" name="Google Shape;560;p23"/>
            <p:cNvPicPr preferRelativeResize="0"/>
            <p:nvPr/>
          </p:nvPicPr>
          <p:blipFill rotWithShape="1">
            <a:blip r:embed="rId8">
              <a:alphaModFix/>
            </a:blip>
            <a:srcRect b="0" l="0" r="0" t="0"/>
            <a:stretch/>
          </p:blipFill>
          <p:spPr>
            <a:xfrm>
              <a:off x="6867525" y="2100263"/>
              <a:ext cx="3590925" cy="6172200"/>
            </a:xfrm>
            <a:prstGeom prst="rect">
              <a:avLst/>
            </a:prstGeom>
            <a:noFill/>
            <a:ln>
              <a:noFill/>
            </a:ln>
          </p:spPr>
        </p:pic>
        <p:grpSp>
          <p:nvGrpSpPr>
            <p:cNvPr id="561" name="Google Shape;561;p23"/>
            <p:cNvGrpSpPr/>
            <p:nvPr/>
          </p:nvGrpSpPr>
          <p:grpSpPr>
            <a:xfrm>
              <a:off x="6821805" y="8424863"/>
              <a:ext cx="3682365" cy="1297305"/>
              <a:chOff x="6821805" y="8424863"/>
              <a:chExt cx="3682365" cy="1297305"/>
            </a:xfrm>
          </p:grpSpPr>
          <p:sp>
            <p:nvSpPr>
              <p:cNvPr id="562" name="Google Shape;562;p23"/>
              <p:cNvSpPr/>
              <p:nvPr/>
            </p:nvSpPr>
            <p:spPr>
              <a:xfrm>
                <a:off x="6821805" y="8424863"/>
                <a:ext cx="3682365"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Elementalen</a:t>
                </a:r>
                <a:endParaRPr b="0" i="0" sz="3600" u="none" cap="none" strike="noStrike">
                  <a:solidFill>
                    <a:schemeClr val="dk1"/>
                  </a:solidFill>
                  <a:latin typeface="Calibri"/>
                  <a:ea typeface="Calibri"/>
                  <a:cs typeface="Calibri"/>
                  <a:sym typeface="Calibri"/>
                </a:endParaRPr>
              </a:p>
            </p:txBody>
          </p:sp>
          <p:sp>
            <p:nvSpPr>
              <p:cNvPr id="563" name="Google Shape;563;p23"/>
              <p:cNvSpPr/>
              <p:nvPr/>
            </p:nvSpPr>
            <p:spPr>
              <a:xfrm>
                <a:off x="6837045" y="9158288"/>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64" name="Google Shape;564;p23"/>
          <p:cNvGrpSpPr/>
          <p:nvPr/>
        </p:nvGrpSpPr>
        <p:grpSpPr>
          <a:xfrm>
            <a:off x="11022330" y="2100263"/>
            <a:ext cx="3682365" cy="7621905"/>
            <a:chOff x="11022330" y="2100263"/>
            <a:chExt cx="3682365" cy="7621905"/>
          </a:xfrm>
        </p:grpSpPr>
        <p:pic>
          <p:nvPicPr>
            <p:cNvPr descr="preencoded.png" id="565" name="Google Shape;565;p23"/>
            <p:cNvPicPr preferRelativeResize="0"/>
            <p:nvPr/>
          </p:nvPicPr>
          <p:blipFill rotWithShape="1">
            <a:blip r:embed="rId9">
              <a:alphaModFix/>
            </a:blip>
            <a:srcRect b="0" l="0" r="0" t="0"/>
            <a:stretch/>
          </p:blipFill>
          <p:spPr>
            <a:xfrm>
              <a:off x="11068050" y="2100263"/>
              <a:ext cx="3590925" cy="6172200"/>
            </a:xfrm>
            <a:prstGeom prst="rect">
              <a:avLst/>
            </a:prstGeom>
            <a:noFill/>
            <a:ln>
              <a:noFill/>
            </a:ln>
          </p:spPr>
        </p:pic>
        <p:grpSp>
          <p:nvGrpSpPr>
            <p:cNvPr id="566" name="Google Shape;566;p23"/>
            <p:cNvGrpSpPr/>
            <p:nvPr/>
          </p:nvGrpSpPr>
          <p:grpSpPr>
            <a:xfrm>
              <a:off x="11022330" y="8424863"/>
              <a:ext cx="3682365" cy="1297305"/>
              <a:chOff x="11022330" y="8424863"/>
              <a:chExt cx="3682365" cy="1297305"/>
            </a:xfrm>
          </p:grpSpPr>
          <p:sp>
            <p:nvSpPr>
              <p:cNvPr id="567" name="Google Shape;567;p23"/>
              <p:cNvSpPr/>
              <p:nvPr/>
            </p:nvSpPr>
            <p:spPr>
              <a:xfrm>
                <a:off x="11022330" y="8424863"/>
                <a:ext cx="3682365" cy="7791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bril Fatface"/>
                  <a:buNone/>
                </a:pPr>
                <a:r>
                  <a:rPr b="0" i="0" lang="en-US" sz="3600" u="none" cap="none" strike="noStrike">
                    <a:solidFill>
                      <a:srgbClr val="0E0E0E"/>
                    </a:solidFill>
                    <a:latin typeface="Abril Fatface"/>
                    <a:ea typeface="Abril Fatface"/>
                    <a:cs typeface="Abril Fatface"/>
                    <a:sym typeface="Abril Fatface"/>
                  </a:rPr>
                  <a:t>Lunaria</a:t>
                </a:r>
                <a:endParaRPr b="0" i="0" sz="3600" u="none" cap="none" strike="noStrike">
                  <a:solidFill>
                    <a:schemeClr val="dk1"/>
                  </a:solidFill>
                  <a:latin typeface="Calibri"/>
                  <a:ea typeface="Calibri"/>
                  <a:cs typeface="Calibri"/>
                  <a:sym typeface="Calibri"/>
                </a:endParaRPr>
              </a:p>
            </p:txBody>
          </p:sp>
          <p:sp>
            <p:nvSpPr>
              <p:cNvPr id="568" name="Google Shape;568;p23"/>
              <p:cNvSpPr/>
              <p:nvPr/>
            </p:nvSpPr>
            <p:spPr>
              <a:xfrm>
                <a:off x="11037570" y="9158288"/>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573" name="Shape 573"/>
        <p:cNvGrpSpPr/>
        <p:nvPr/>
      </p:nvGrpSpPr>
      <p:grpSpPr>
        <a:xfrm>
          <a:off x="0" y="0"/>
          <a:ext cx="0" cy="0"/>
          <a:chOff x="0" y="0"/>
          <a:chExt cx="0" cy="0"/>
        </a:xfrm>
      </p:grpSpPr>
      <p:pic>
        <p:nvPicPr>
          <p:cNvPr descr="preencoded.png" id="574" name="Google Shape;574;p24"/>
          <p:cNvPicPr preferRelativeResize="0"/>
          <p:nvPr/>
        </p:nvPicPr>
        <p:blipFill rotWithShape="1">
          <a:blip r:embed="rId3">
            <a:alphaModFix/>
          </a:blip>
          <a:srcRect b="0" l="0" r="0" t="0"/>
          <a:stretch/>
        </p:blipFill>
        <p:spPr>
          <a:xfrm>
            <a:off x="390520" y="-852391"/>
            <a:ext cx="4943483" cy="5760789"/>
          </a:xfrm>
          <a:prstGeom prst="rect">
            <a:avLst/>
          </a:prstGeom>
          <a:noFill/>
          <a:ln>
            <a:noFill/>
          </a:ln>
        </p:spPr>
      </p:pic>
      <p:pic>
        <p:nvPicPr>
          <p:cNvPr descr="preencoded.png" id="575" name="Google Shape;575;p24"/>
          <p:cNvPicPr preferRelativeResize="0"/>
          <p:nvPr/>
        </p:nvPicPr>
        <p:blipFill rotWithShape="1">
          <a:blip r:embed="rId4">
            <a:alphaModFix/>
          </a:blip>
          <a:srcRect b="0" l="0" r="0" t="0"/>
          <a:stretch/>
        </p:blipFill>
        <p:spPr>
          <a:xfrm>
            <a:off x="13849350" y="5705475"/>
            <a:ext cx="4143375" cy="4162425"/>
          </a:xfrm>
          <a:prstGeom prst="rect">
            <a:avLst/>
          </a:prstGeom>
          <a:noFill/>
          <a:ln>
            <a:noFill/>
          </a:ln>
        </p:spPr>
      </p:pic>
      <p:grpSp>
        <p:nvGrpSpPr>
          <p:cNvPr id="576" name="Google Shape;576;p24"/>
          <p:cNvGrpSpPr/>
          <p:nvPr/>
        </p:nvGrpSpPr>
        <p:grpSpPr>
          <a:xfrm>
            <a:off x="17640300" y="7994854"/>
            <a:ext cx="596695" cy="2063546"/>
            <a:chOff x="17640300" y="7994855"/>
            <a:chExt cx="596695" cy="2063546"/>
          </a:xfrm>
        </p:grpSpPr>
        <p:pic>
          <p:nvPicPr>
            <p:cNvPr descr="preencoded.png" id="577" name="Google Shape;577;p2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78" name="Google Shape;578;p2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79" name="Google Shape;579;p24"/>
          <p:cNvPicPr preferRelativeResize="0"/>
          <p:nvPr/>
        </p:nvPicPr>
        <p:blipFill rotWithShape="1">
          <a:blip r:embed="rId6">
            <a:alphaModFix/>
          </a:blip>
          <a:srcRect b="0" l="0" r="0" t="0"/>
          <a:stretch/>
        </p:blipFill>
        <p:spPr>
          <a:xfrm>
            <a:off x="1400175" y="1476375"/>
            <a:ext cx="5343525" cy="8296275"/>
          </a:xfrm>
          <a:prstGeom prst="rect">
            <a:avLst/>
          </a:prstGeom>
          <a:noFill/>
          <a:ln>
            <a:noFill/>
          </a:ln>
        </p:spPr>
      </p:pic>
      <p:pic>
        <p:nvPicPr>
          <p:cNvPr descr="preencoded.png" id="580" name="Google Shape;580;p24"/>
          <p:cNvPicPr preferRelativeResize="0"/>
          <p:nvPr/>
        </p:nvPicPr>
        <p:blipFill rotWithShape="1">
          <a:blip r:embed="rId7">
            <a:alphaModFix/>
          </a:blip>
          <a:srcRect b="0" l="0" r="0" t="0"/>
          <a:stretch/>
        </p:blipFill>
        <p:spPr>
          <a:xfrm>
            <a:off x="7410450" y="1533525"/>
            <a:ext cx="590550" cy="857250"/>
          </a:xfrm>
          <a:prstGeom prst="rect">
            <a:avLst/>
          </a:prstGeom>
          <a:noFill/>
          <a:ln>
            <a:noFill/>
          </a:ln>
        </p:spPr>
      </p:pic>
      <p:cxnSp>
        <p:nvCxnSpPr>
          <p:cNvPr id="581" name="Google Shape;581;p24"/>
          <p:cNvCxnSpPr/>
          <p:nvPr/>
        </p:nvCxnSpPr>
        <p:spPr>
          <a:xfrm rot="-5400000">
            <a:off x="7110245" y="3181350"/>
            <a:ext cx="1219535" cy="0"/>
          </a:xfrm>
          <a:prstGeom prst="straightConnector1">
            <a:avLst/>
          </a:prstGeom>
          <a:noFill/>
          <a:ln cap="flat" cmpd="sng" w="28575">
            <a:solidFill>
              <a:srgbClr val="805142"/>
            </a:solidFill>
            <a:prstDash val="solid"/>
            <a:round/>
            <a:headEnd len="sm" w="sm" type="none"/>
            <a:tailEnd len="sm" w="sm" type="none"/>
          </a:ln>
        </p:spPr>
      </p:cxnSp>
      <p:pic>
        <p:nvPicPr>
          <p:cNvPr descr="preencoded.png" id="582" name="Google Shape;582;p24"/>
          <p:cNvPicPr preferRelativeResize="0"/>
          <p:nvPr/>
        </p:nvPicPr>
        <p:blipFill rotWithShape="1">
          <a:blip r:embed="rId8">
            <a:alphaModFix/>
          </a:blip>
          <a:srcRect b="0" l="0" r="0" t="0"/>
          <a:stretch/>
        </p:blipFill>
        <p:spPr>
          <a:xfrm>
            <a:off x="7305675" y="3971925"/>
            <a:ext cx="800100" cy="857250"/>
          </a:xfrm>
          <a:prstGeom prst="rect">
            <a:avLst/>
          </a:prstGeom>
          <a:noFill/>
          <a:ln>
            <a:noFill/>
          </a:ln>
        </p:spPr>
      </p:pic>
      <p:cxnSp>
        <p:nvCxnSpPr>
          <p:cNvPr id="583" name="Google Shape;583;p24"/>
          <p:cNvCxnSpPr/>
          <p:nvPr/>
        </p:nvCxnSpPr>
        <p:spPr>
          <a:xfrm rot="-5400000">
            <a:off x="7110245" y="5619750"/>
            <a:ext cx="1219535" cy="0"/>
          </a:xfrm>
          <a:prstGeom prst="straightConnector1">
            <a:avLst/>
          </a:prstGeom>
          <a:noFill/>
          <a:ln cap="flat" cmpd="sng" w="28575">
            <a:solidFill>
              <a:srgbClr val="805142"/>
            </a:solidFill>
            <a:prstDash val="solid"/>
            <a:round/>
            <a:headEnd len="sm" w="sm" type="none"/>
            <a:tailEnd len="sm" w="sm" type="none"/>
          </a:ln>
        </p:spPr>
      </p:cxnSp>
      <p:pic>
        <p:nvPicPr>
          <p:cNvPr descr="preencoded.png" id="584" name="Google Shape;584;p24"/>
          <p:cNvPicPr preferRelativeResize="0"/>
          <p:nvPr/>
        </p:nvPicPr>
        <p:blipFill rotWithShape="1">
          <a:blip r:embed="rId9">
            <a:alphaModFix/>
          </a:blip>
          <a:srcRect b="0" l="0" r="0" t="0"/>
          <a:stretch/>
        </p:blipFill>
        <p:spPr>
          <a:xfrm>
            <a:off x="7467600" y="6372225"/>
            <a:ext cx="476250" cy="933450"/>
          </a:xfrm>
          <a:prstGeom prst="rect">
            <a:avLst/>
          </a:prstGeom>
          <a:noFill/>
          <a:ln>
            <a:noFill/>
          </a:ln>
        </p:spPr>
      </p:pic>
      <p:cxnSp>
        <p:nvCxnSpPr>
          <p:cNvPr id="585" name="Google Shape;585;p24"/>
          <p:cNvCxnSpPr/>
          <p:nvPr/>
        </p:nvCxnSpPr>
        <p:spPr>
          <a:xfrm rot="-5400000">
            <a:off x="7110245" y="8058150"/>
            <a:ext cx="1219535" cy="0"/>
          </a:xfrm>
          <a:prstGeom prst="straightConnector1">
            <a:avLst/>
          </a:prstGeom>
          <a:noFill/>
          <a:ln cap="flat" cmpd="sng" w="28575">
            <a:solidFill>
              <a:srgbClr val="805142"/>
            </a:solidFill>
            <a:prstDash val="solid"/>
            <a:round/>
            <a:headEnd len="sm" w="sm" type="none"/>
            <a:tailEnd len="sm" w="sm" type="none"/>
          </a:ln>
        </p:spPr>
      </p:cxnSp>
      <p:pic>
        <p:nvPicPr>
          <p:cNvPr descr="preencoded.png" id="586" name="Google Shape;586;p24"/>
          <p:cNvPicPr preferRelativeResize="0"/>
          <p:nvPr/>
        </p:nvPicPr>
        <p:blipFill rotWithShape="1">
          <a:blip r:embed="rId10">
            <a:alphaModFix/>
          </a:blip>
          <a:srcRect b="0" l="0" r="0" t="0"/>
          <a:stretch/>
        </p:blipFill>
        <p:spPr>
          <a:xfrm>
            <a:off x="7277093" y="8829672"/>
            <a:ext cx="857264" cy="895357"/>
          </a:xfrm>
          <a:prstGeom prst="rect">
            <a:avLst/>
          </a:prstGeom>
          <a:noFill/>
          <a:ln>
            <a:noFill/>
          </a:ln>
        </p:spPr>
      </p:pic>
      <p:sp>
        <p:nvSpPr>
          <p:cNvPr id="587" name="Google Shape;587;p24"/>
          <p:cNvSpPr/>
          <p:nvPr/>
        </p:nvSpPr>
        <p:spPr>
          <a:xfrm>
            <a:off x="8210550" y="2590800"/>
            <a:ext cx="8814435" cy="878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88" name="Google Shape;588;p24"/>
          <p:cNvSpPr/>
          <p:nvPr/>
        </p:nvSpPr>
        <p:spPr>
          <a:xfrm>
            <a:off x="8210550" y="5153025"/>
            <a:ext cx="8814435" cy="878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89" name="Google Shape;589;p24"/>
          <p:cNvSpPr/>
          <p:nvPr/>
        </p:nvSpPr>
        <p:spPr>
          <a:xfrm>
            <a:off x="8210550" y="7667625"/>
            <a:ext cx="8814435" cy="878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90" name="Google Shape;590;p24"/>
          <p:cNvSpPr/>
          <p:nvPr/>
        </p:nvSpPr>
        <p:spPr>
          <a:xfrm>
            <a:off x="10458450" y="561975"/>
            <a:ext cx="6505575" cy="1295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595" name="Shape 595"/>
        <p:cNvGrpSpPr/>
        <p:nvPr/>
      </p:nvGrpSpPr>
      <p:grpSpPr>
        <a:xfrm>
          <a:off x="0" y="0"/>
          <a:ext cx="0" cy="0"/>
          <a:chOff x="0" y="0"/>
          <a:chExt cx="0" cy="0"/>
        </a:xfrm>
      </p:grpSpPr>
      <p:pic>
        <p:nvPicPr>
          <p:cNvPr descr="preencoded.png" id="596" name="Google Shape;596;p25"/>
          <p:cNvPicPr preferRelativeResize="0"/>
          <p:nvPr/>
        </p:nvPicPr>
        <p:blipFill rotWithShape="1">
          <a:blip r:embed="rId3">
            <a:alphaModFix/>
          </a:blip>
          <a:srcRect b="0" l="0" r="0" t="0"/>
          <a:stretch/>
        </p:blipFill>
        <p:spPr>
          <a:xfrm>
            <a:off x="10934700" y="-704850"/>
            <a:ext cx="8667750" cy="7286626"/>
          </a:xfrm>
          <a:prstGeom prst="rect">
            <a:avLst/>
          </a:prstGeom>
          <a:noFill/>
          <a:ln>
            <a:noFill/>
          </a:ln>
        </p:spPr>
      </p:pic>
      <p:pic>
        <p:nvPicPr>
          <p:cNvPr descr="preencoded.png" id="597" name="Google Shape;597;p25"/>
          <p:cNvPicPr preferRelativeResize="0"/>
          <p:nvPr/>
        </p:nvPicPr>
        <p:blipFill rotWithShape="1">
          <a:blip r:embed="rId4">
            <a:alphaModFix/>
          </a:blip>
          <a:srcRect b="0" l="0" r="0" t="0"/>
          <a:stretch/>
        </p:blipFill>
        <p:spPr>
          <a:xfrm rot="5400000">
            <a:off x="-6224588" y="4071938"/>
            <a:ext cx="13849350" cy="2524125"/>
          </a:xfrm>
          <a:prstGeom prst="rect">
            <a:avLst/>
          </a:prstGeom>
          <a:noFill/>
          <a:ln>
            <a:noFill/>
          </a:ln>
        </p:spPr>
      </p:pic>
      <p:pic>
        <p:nvPicPr>
          <p:cNvPr descr="preencoded.png" id="598" name="Google Shape;598;p25"/>
          <p:cNvPicPr preferRelativeResize="0"/>
          <p:nvPr/>
        </p:nvPicPr>
        <p:blipFill rotWithShape="1">
          <a:blip r:embed="rId5">
            <a:alphaModFix/>
          </a:blip>
          <a:srcRect b="0" l="0" r="0" t="0"/>
          <a:stretch/>
        </p:blipFill>
        <p:spPr>
          <a:xfrm rot="5400000">
            <a:off x="-7596188" y="2433638"/>
            <a:ext cx="16621125" cy="3028950"/>
          </a:xfrm>
          <a:prstGeom prst="rect">
            <a:avLst/>
          </a:prstGeom>
          <a:noFill/>
          <a:ln>
            <a:noFill/>
          </a:ln>
        </p:spPr>
      </p:pic>
      <p:grpSp>
        <p:nvGrpSpPr>
          <p:cNvPr id="599" name="Google Shape;599;p25"/>
          <p:cNvGrpSpPr/>
          <p:nvPr/>
        </p:nvGrpSpPr>
        <p:grpSpPr>
          <a:xfrm>
            <a:off x="17640300" y="7994854"/>
            <a:ext cx="596695" cy="2063546"/>
            <a:chOff x="17640300" y="7994855"/>
            <a:chExt cx="596695" cy="2063546"/>
          </a:xfrm>
        </p:grpSpPr>
        <p:pic>
          <p:nvPicPr>
            <p:cNvPr descr="preencoded.png" id="600" name="Google Shape;600;p2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01" name="Google Shape;601;p2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02" name="Google Shape;602;p25"/>
          <p:cNvSpPr/>
          <p:nvPr/>
        </p:nvSpPr>
        <p:spPr>
          <a:xfrm>
            <a:off x="5895975" y="485775"/>
            <a:ext cx="6505575" cy="1295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The List</a:t>
            </a:r>
            <a:endParaRPr b="0" i="0" sz="6000" u="none" cap="none" strike="noStrike">
              <a:solidFill>
                <a:schemeClr val="dk1"/>
              </a:solidFill>
              <a:latin typeface="Calibri"/>
              <a:ea typeface="Calibri"/>
              <a:cs typeface="Calibri"/>
              <a:sym typeface="Calibri"/>
            </a:endParaRPr>
          </a:p>
        </p:txBody>
      </p:sp>
      <p:grpSp>
        <p:nvGrpSpPr>
          <p:cNvPr id="603" name="Google Shape;603;p25"/>
          <p:cNvGrpSpPr/>
          <p:nvPr/>
        </p:nvGrpSpPr>
        <p:grpSpPr>
          <a:xfrm>
            <a:off x="2752725" y="2438400"/>
            <a:ext cx="12833985" cy="1021080"/>
            <a:chOff x="2752725" y="2438400"/>
            <a:chExt cx="12833985" cy="1021080"/>
          </a:xfrm>
        </p:grpSpPr>
        <p:sp>
          <p:nvSpPr>
            <p:cNvPr id="604" name="Google Shape;604;p25"/>
            <p:cNvSpPr/>
            <p:nvPr/>
          </p:nvSpPr>
          <p:spPr>
            <a:xfrm>
              <a:off x="2752725" y="2662237"/>
              <a:ext cx="4640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Dragons</a:t>
              </a:r>
              <a:endParaRPr b="0" i="0" sz="2700" u="none" cap="none" strike="noStrike">
                <a:solidFill>
                  <a:schemeClr val="dk1"/>
                </a:solidFill>
                <a:latin typeface="Calibri"/>
                <a:ea typeface="Calibri"/>
                <a:cs typeface="Calibri"/>
                <a:sym typeface="Calibri"/>
              </a:endParaRPr>
            </a:p>
          </p:txBody>
        </p:sp>
        <p:sp>
          <p:nvSpPr>
            <p:cNvPr id="605" name="Google Shape;605;p25"/>
            <p:cNvSpPr/>
            <p:nvPr/>
          </p:nvSpPr>
          <p:spPr>
            <a:xfrm>
              <a:off x="7553325" y="2438400"/>
              <a:ext cx="803338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Fire-breathing creatures that are often powerful and dangerous</a:t>
              </a:r>
              <a:endParaRPr b="0" i="0" sz="2400" u="none" cap="none" strike="noStrike">
                <a:solidFill>
                  <a:schemeClr val="dk1"/>
                </a:solidFill>
                <a:latin typeface="Calibri"/>
                <a:ea typeface="Calibri"/>
                <a:cs typeface="Calibri"/>
                <a:sym typeface="Calibri"/>
              </a:endParaRPr>
            </a:p>
          </p:txBody>
        </p:sp>
      </p:grpSp>
      <p:grpSp>
        <p:nvGrpSpPr>
          <p:cNvPr id="606" name="Google Shape;606;p25"/>
          <p:cNvGrpSpPr/>
          <p:nvPr/>
        </p:nvGrpSpPr>
        <p:grpSpPr>
          <a:xfrm>
            <a:off x="2752725" y="3810000"/>
            <a:ext cx="12833985" cy="586740"/>
            <a:chOff x="2752725" y="3810000"/>
            <a:chExt cx="12833985" cy="586740"/>
          </a:xfrm>
        </p:grpSpPr>
        <p:sp>
          <p:nvSpPr>
            <p:cNvPr id="607" name="Google Shape;607;p25"/>
            <p:cNvSpPr/>
            <p:nvPr/>
          </p:nvSpPr>
          <p:spPr>
            <a:xfrm>
              <a:off x="2752725" y="3810000"/>
              <a:ext cx="4640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Medieval-like Settings</a:t>
              </a:r>
              <a:endParaRPr b="0" i="0" sz="2700" u="none" cap="none" strike="noStrike">
                <a:solidFill>
                  <a:schemeClr val="dk1"/>
                </a:solidFill>
                <a:latin typeface="Calibri"/>
                <a:ea typeface="Calibri"/>
                <a:cs typeface="Calibri"/>
                <a:sym typeface="Calibri"/>
              </a:endParaRPr>
            </a:p>
          </p:txBody>
        </p:sp>
        <p:sp>
          <p:nvSpPr>
            <p:cNvPr id="608" name="Google Shape;608;p25"/>
            <p:cNvSpPr/>
            <p:nvPr/>
          </p:nvSpPr>
          <p:spPr>
            <a:xfrm>
              <a:off x="7553325" y="3814762"/>
              <a:ext cx="803338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Worlds with castles, knights, and feudal systems</a:t>
              </a:r>
              <a:endParaRPr b="0" i="0" sz="2400" u="none" cap="none" strike="noStrike">
                <a:solidFill>
                  <a:schemeClr val="dk1"/>
                </a:solidFill>
                <a:latin typeface="Calibri"/>
                <a:ea typeface="Calibri"/>
                <a:cs typeface="Calibri"/>
                <a:sym typeface="Calibri"/>
              </a:endParaRPr>
            </a:p>
          </p:txBody>
        </p:sp>
      </p:grpSp>
      <p:grpSp>
        <p:nvGrpSpPr>
          <p:cNvPr id="609" name="Google Shape;609;p25"/>
          <p:cNvGrpSpPr/>
          <p:nvPr/>
        </p:nvGrpSpPr>
        <p:grpSpPr>
          <a:xfrm>
            <a:off x="2752725" y="4733925"/>
            <a:ext cx="12833985" cy="586740"/>
            <a:chOff x="2752725" y="4733925"/>
            <a:chExt cx="12833985" cy="586740"/>
          </a:xfrm>
        </p:grpSpPr>
        <p:sp>
          <p:nvSpPr>
            <p:cNvPr id="610" name="Google Shape;610;p25"/>
            <p:cNvSpPr/>
            <p:nvPr/>
          </p:nvSpPr>
          <p:spPr>
            <a:xfrm>
              <a:off x="2752725" y="4733925"/>
              <a:ext cx="4640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Chosen One Trope</a:t>
              </a:r>
              <a:endParaRPr b="0" i="0" sz="2700" u="none" cap="none" strike="noStrike">
                <a:solidFill>
                  <a:schemeClr val="dk1"/>
                </a:solidFill>
                <a:latin typeface="Calibri"/>
                <a:ea typeface="Calibri"/>
                <a:cs typeface="Calibri"/>
                <a:sym typeface="Calibri"/>
              </a:endParaRPr>
            </a:p>
          </p:txBody>
        </p:sp>
        <p:sp>
          <p:nvSpPr>
            <p:cNvPr id="611" name="Google Shape;611;p25"/>
            <p:cNvSpPr/>
            <p:nvPr/>
          </p:nvSpPr>
          <p:spPr>
            <a:xfrm>
              <a:off x="7553325" y="4738687"/>
              <a:ext cx="803338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hero chosen by destiny to save the world</a:t>
              </a:r>
              <a:endParaRPr b="0" i="0" sz="2400" u="none" cap="none" strike="noStrike">
                <a:solidFill>
                  <a:schemeClr val="dk1"/>
                </a:solidFill>
                <a:latin typeface="Calibri"/>
                <a:ea typeface="Calibri"/>
                <a:cs typeface="Calibri"/>
                <a:sym typeface="Calibri"/>
              </a:endParaRPr>
            </a:p>
          </p:txBody>
        </p:sp>
      </p:grpSp>
      <p:grpSp>
        <p:nvGrpSpPr>
          <p:cNvPr id="612" name="Google Shape;612;p25"/>
          <p:cNvGrpSpPr/>
          <p:nvPr/>
        </p:nvGrpSpPr>
        <p:grpSpPr>
          <a:xfrm>
            <a:off x="2752725" y="5657850"/>
            <a:ext cx="12833985" cy="1021080"/>
            <a:chOff x="2752725" y="5657850"/>
            <a:chExt cx="12833985" cy="1021080"/>
          </a:xfrm>
        </p:grpSpPr>
        <p:sp>
          <p:nvSpPr>
            <p:cNvPr id="613" name="Google Shape;613;p25"/>
            <p:cNvSpPr/>
            <p:nvPr/>
          </p:nvSpPr>
          <p:spPr>
            <a:xfrm>
              <a:off x="2752725" y="5881688"/>
              <a:ext cx="4640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Magic</a:t>
              </a:r>
              <a:endParaRPr b="0" i="0" sz="2700" u="none" cap="none" strike="noStrike">
                <a:solidFill>
                  <a:schemeClr val="dk1"/>
                </a:solidFill>
                <a:latin typeface="Calibri"/>
                <a:ea typeface="Calibri"/>
                <a:cs typeface="Calibri"/>
                <a:sym typeface="Calibri"/>
              </a:endParaRPr>
            </a:p>
          </p:txBody>
        </p:sp>
        <p:sp>
          <p:nvSpPr>
            <p:cNvPr id="614" name="Google Shape;614;p25"/>
            <p:cNvSpPr/>
            <p:nvPr/>
          </p:nvSpPr>
          <p:spPr>
            <a:xfrm>
              <a:off x="7553325" y="5657850"/>
              <a:ext cx="803338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integral part of fantasy stories, can take many forms</a:t>
              </a:r>
              <a:endParaRPr b="0" i="0" sz="2400" u="none" cap="none" strike="noStrike">
                <a:solidFill>
                  <a:schemeClr val="dk1"/>
                </a:solidFill>
                <a:latin typeface="Calibri"/>
                <a:ea typeface="Calibri"/>
                <a:cs typeface="Calibri"/>
                <a:sym typeface="Calibri"/>
              </a:endParaRPr>
            </a:p>
          </p:txBody>
        </p:sp>
      </p:grpSp>
      <p:grpSp>
        <p:nvGrpSpPr>
          <p:cNvPr id="615" name="Google Shape;615;p25"/>
          <p:cNvGrpSpPr/>
          <p:nvPr/>
        </p:nvGrpSpPr>
        <p:grpSpPr>
          <a:xfrm>
            <a:off x="2752725" y="7029450"/>
            <a:ext cx="12833985" cy="1021080"/>
            <a:chOff x="2752725" y="7029450"/>
            <a:chExt cx="12833985" cy="1021080"/>
          </a:xfrm>
        </p:grpSpPr>
        <p:sp>
          <p:nvSpPr>
            <p:cNvPr id="616" name="Google Shape;616;p25"/>
            <p:cNvSpPr/>
            <p:nvPr/>
          </p:nvSpPr>
          <p:spPr>
            <a:xfrm>
              <a:off x="2752725" y="7253288"/>
              <a:ext cx="4640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The Best Curse</a:t>
              </a:r>
              <a:endParaRPr b="0" i="0" sz="2700" u="none" cap="none" strike="noStrike">
                <a:solidFill>
                  <a:schemeClr val="dk1"/>
                </a:solidFill>
                <a:latin typeface="Calibri"/>
                <a:ea typeface="Calibri"/>
                <a:cs typeface="Calibri"/>
                <a:sym typeface="Calibri"/>
              </a:endParaRPr>
            </a:p>
          </p:txBody>
        </p:sp>
        <p:sp>
          <p:nvSpPr>
            <p:cNvPr id="617" name="Google Shape;617;p25"/>
            <p:cNvSpPr/>
            <p:nvPr/>
          </p:nvSpPr>
          <p:spPr>
            <a:xfrm>
              <a:off x="7553325" y="7029450"/>
              <a:ext cx="803338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curse that is unique, creative, and fits within the story</a:t>
              </a:r>
              <a:endParaRPr b="0" i="0" sz="2400" u="none" cap="none" strike="noStrike">
                <a:solidFill>
                  <a:schemeClr val="dk1"/>
                </a:solidFill>
                <a:latin typeface="Calibri"/>
                <a:ea typeface="Calibri"/>
                <a:cs typeface="Calibri"/>
                <a:sym typeface="Calibri"/>
              </a:endParaRPr>
            </a:p>
          </p:txBody>
        </p:sp>
      </p:grpSp>
      <p:grpSp>
        <p:nvGrpSpPr>
          <p:cNvPr id="618" name="Google Shape;618;p25"/>
          <p:cNvGrpSpPr/>
          <p:nvPr/>
        </p:nvGrpSpPr>
        <p:grpSpPr>
          <a:xfrm>
            <a:off x="2752725" y="8401050"/>
            <a:ext cx="12833985" cy="586740"/>
            <a:chOff x="2752725" y="8401050"/>
            <a:chExt cx="12833985" cy="586740"/>
          </a:xfrm>
        </p:grpSpPr>
        <p:sp>
          <p:nvSpPr>
            <p:cNvPr id="619" name="Google Shape;619;p25"/>
            <p:cNvSpPr/>
            <p:nvPr/>
          </p:nvSpPr>
          <p:spPr>
            <a:xfrm>
              <a:off x="2752725" y="8401050"/>
              <a:ext cx="4640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Unique Creatures</a:t>
              </a:r>
              <a:endParaRPr b="0" i="0" sz="2700" u="none" cap="none" strike="noStrike">
                <a:solidFill>
                  <a:schemeClr val="dk1"/>
                </a:solidFill>
                <a:latin typeface="Calibri"/>
                <a:ea typeface="Calibri"/>
                <a:cs typeface="Calibri"/>
                <a:sym typeface="Calibri"/>
              </a:endParaRPr>
            </a:p>
          </p:txBody>
        </p:sp>
        <p:sp>
          <p:nvSpPr>
            <p:cNvPr id="620" name="Google Shape;620;p25"/>
            <p:cNvSpPr/>
            <p:nvPr/>
          </p:nvSpPr>
          <p:spPr>
            <a:xfrm>
              <a:off x="7553325" y="8405813"/>
              <a:ext cx="803338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variety of fantastical beings that inhabit the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625" name="Shape 625"/>
        <p:cNvGrpSpPr/>
        <p:nvPr/>
      </p:nvGrpSpPr>
      <p:grpSpPr>
        <a:xfrm>
          <a:off x="0" y="0"/>
          <a:ext cx="0" cy="0"/>
          <a:chOff x="0" y="0"/>
          <a:chExt cx="0" cy="0"/>
        </a:xfrm>
      </p:grpSpPr>
      <p:pic>
        <p:nvPicPr>
          <p:cNvPr descr="preencoded.png" id="626" name="Google Shape;626;p26"/>
          <p:cNvPicPr preferRelativeResize="0"/>
          <p:nvPr/>
        </p:nvPicPr>
        <p:blipFill rotWithShape="1">
          <a:blip r:embed="rId3">
            <a:alphaModFix/>
          </a:blip>
          <a:srcRect b="0" l="0" r="0" t="0"/>
          <a:stretch/>
        </p:blipFill>
        <p:spPr>
          <a:xfrm rot="10800000">
            <a:off x="-1704976" y="-876300"/>
            <a:ext cx="8678704" cy="7294453"/>
          </a:xfrm>
          <a:prstGeom prst="rect">
            <a:avLst/>
          </a:prstGeom>
          <a:noFill/>
          <a:ln>
            <a:noFill/>
          </a:ln>
        </p:spPr>
      </p:pic>
      <p:pic>
        <p:nvPicPr>
          <p:cNvPr descr="preencoded.png" id="627" name="Google Shape;627;p26"/>
          <p:cNvPicPr preferRelativeResize="0"/>
          <p:nvPr/>
        </p:nvPicPr>
        <p:blipFill rotWithShape="1">
          <a:blip r:embed="rId4">
            <a:alphaModFix/>
          </a:blip>
          <a:srcRect b="0" l="0" r="0" t="0"/>
          <a:stretch/>
        </p:blipFill>
        <p:spPr>
          <a:xfrm rot="10800000">
            <a:off x="-2295526" y="-2562224"/>
            <a:ext cx="10391776" cy="8734424"/>
          </a:xfrm>
          <a:prstGeom prst="rect">
            <a:avLst/>
          </a:prstGeom>
          <a:noFill/>
          <a:ln>
            <a:noFill/>
          </a:ln>
        </p:spPr>
      </p:pic>
      <p:pic>
        <p:nvPicPr>
          <p:cNvPr descr="preencoded.png" id="628" name="Google Shape;628;p26"/>
          <p:cNvPicPr preferRelativeResize="0"/>
          <p:nvPr/>
        </p:nvPicPr>
        <p:blipFill rotWithShape="1">
          <a:blip r:embed="rId5">
            <a:alphaModFix/>
          </a:blip>
          <a:srcRect b="0" l="0" r="0" t="0"/>
          <a:stretch/>
        </p:blipFill>
        <p:spPr>
          <a:xfrm rot="10800000">
            <a:off x="9144000" y="6172200"/>
            <a:ext cx="11220450" cy="5648325"/>
          </a:xfrm>
          <a:prstGeom prst="rect">
            <a:avLst/>
          </a:prstGeom>
          <a:noFill/>
          <a:ln>
            <a:noFill/>
          </a:ln>
        </p:spPr>
      </p:pic>
      <p:grpSp>
        <p:nvGrpSpPr>
          <p:cNvPr id="629" name="Google Shape;629;p26"/>
          <p:cNvGrpSpPr/>
          <p:nvPr/>
        </p:nvGrpSpPr>
        <p:grpSpPr>
          <a:xfrm>
            <a:off x="17640300" y="7994854"/>
            <a:ext cx="596695" cy="2063546"/>
            <a:chOff x="17640300" y="7994855"/>
            <a:chExt cx="596695" cy="2063546"/>
          </a:xfrm>
        </p:grpSpPr>
        <p:pic>
          <p:nvPicPr>
            <p:cNvPr descr="preencoded.png" id="630" name="Google Shape;630;p2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31" name="Google Shape;631;p2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32" name="Google Shape;632;p26"/>
          <p:cNvGrpSpPr/>
          <p:nvPr/>
        </p:nvGrpSpPr>
        <p:grpSpPr>
          <a:xfrm>
            <a:off x="590550" y="2343150"/>
            <a:ext cx="17373600" cy="6619875"/>
            <a:chOff x="590550" y="2343150"/>
            <a:chExt cx="17373600" cy="6619875"/>
          </a:xfrm>
        </p:grpSpPr>
        <p:sp>
          <p:nvSpPr>
            <p:cNvPr id="633" name="Google Shape;633;p26"/>
            <p:cNvSpPr/>
            <p:nvPr/>
          </p:nvSpPr>
          <p:spPr>
            <a:xfrm>
              <a:off x="7629525" y="2343150"/>
              <a:ext cx="4114800" cy="1304925"/>
            </a:xfrm>
            <a:prstGeom prst="roundRect">
              <a:avLst>
                <a:gd fmla="val 70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4" name="Google Shape;634;p26"/>
            <p:cNvPicPr preferRelativeResize="0"/>
            <p:nvPr/>
          </p:nvPicPr>
          <p:blipFill rotWithShape="1">
            <a:blip r:embed="rId7">
              <a:alphaModFix/>
            </a:blip>
            <a:srcRect b="0" l="0" r="0" t="0"/>
            <a:stretch/>
          </p:blipFill>
          <p:spPr>
            <a:xfrm>
              <a:off x="7858125" y="2576513"/>
              <a:ext cx="838200" cy="838200"/>
            </a:xfrm>
            <a:prstGeom prst="rect">
              <a:avLst/>
            </a:prstGeom>
            <a:noFill/>
            <a:ln>
              <a:noFill/>
            </a:ln>
          </p:spPr>
        </p:pic>
        <p:sp>
          <p:nvSpPr>
            <p:cNvPr id="635" name="Google Shape;635;p26"/>
            <p:cNvSpPr/>
            <p:nvPr/>
          </p:nvSpPr>
          <p:spPr>
            <a:xfrm>
              <a:off x="590550" y="4114800"/>
              <a:ext cx="4114800" cy="1304925"/>
            </a:xfrm>
            <a:prstGeom prst="roundRect">
              <a:avLst>
                <a:gd fmla="val 70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6" name="Google Shape;636;p26"/>
            <p:cNvPicPr preferRelativeResize="0"/>
            <p:nvPr/>
          </p:nvPicPr>
          <p:blipFill rotWithShape="1">
            <a:blip r:embed="rId8">
              <a:alphaModFix/>
            </a:blip>
            <a:srcRect b="0" l="0" r="0" t="0"/>
            <a:stretch/>
          </p:blipFill>
          <p:spPr>
            <a:xfrm>
              <a:off x="819150" y="4348163"/>
              <a:ext cx="838200" cy="838200"/>
            </a:xfrm>
            <a:prstGeom prst="rect">
              <a:avLst/>
            </a:prstGeom>
            <a:noFill/>
            <a:ln>
              <a:noFill/>
            </a:ln>
          </p:spPr>
        </p:pic>
        <p:sp>
          <p:nvSpPr>
            <p:cNvPr id="637" name="Google Shape;637;p26"/>
            <p:cNvSpPr/>
            <p:nvPr/>
          </p:nvSpPr>
          <p:spPr>
            <a:xfrm>
              <a:off x="2876550" y="5867400"/>
              <a:ext cx="4114800" cy="1304925"/>
            </a:xfrm>
            <a:prstGeom prst="roundRect">
              <a:avLst>
                <a:gd fmla="val 70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8" name="Google Shape;638;p26"/>
            <p:cNvPicPr preferRelativeResize="0"/>
            <p:nvPr/>
          </p:nvPicPr>
          <p:blipFill rotWithShape="1">
            <a:blip r:embed="rId9">
              <a:alphaModFix/>
            </a:blip>
            <a:srcRect b="0" l="0" r="0" t="0"/>
            <a:stretch/>
          </p:blipFill>
          <p:spPr>
            <a:xfrm>
              <a:off x="3105150" y="6100763"/>
              <a:ext cx="838200" cy="838200"/>
            </a:xfrm>
            <a:prstGeom prst="rect">
              <a:avLst/>
            </a:prstGeom>
            <a:noFill/>
            <a:ln>
              <a:noFill/>
            </a:ln>
          </p:spPr>
        </p:pic>
        <p:sp>
          <p:nvSpPr>
            <p:cNvPr id="639" name="Google Shape;639;p26"/>
            <p:cNvSpPr/>
            <p:nvPr/>
          </p:nvSpPr>
          <p:spPr>
            <a:xfrm>
              <a:off x="2876550" y="7658100"/>
              <a:ext cx="4114800" cy="1304925"/>
            </a:xfrm>
            <a:prstGeom prst="roundRect">
              <a:avLst>
                <a:gd fmla="val 70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0" name="Google Shape;640;p26"/>
            <p:cNvPicPr preferRelativeResize="0"/>
            <p:nvPr/>
          </p:nvPicPr>
          <p:blipFill rotWithShape="1">
            <a:blip r:embed="rId10">
              <a:alphaModFix/>
            </a:blip>
            <a:srcRect b="0" l="0" r="0" t="0"/>
            <a:stretch/>
          </p:blipFill>
          <p:spPr>
            <a:xfrm>
              <a:off x="3105150" y="7891463"/>
              <a:ext cx="838200" cy="838200"/>
            </a:xfrm>
            <a:prstGeom prst="rect">
              <a:avLst/>
            </a:prstGeom>
            <a:noFill/>
            <a:ln>
              <a:noFill/>
            </a:ln>
          </p:spPr>
        </p:pic>
        <p:sp>
          <p:nvSpPr>
            <p:cNvPr id="641" name="Google Shape;641;p26"/>
            <p:cNvSpPr/>
            <p:nvPr/>
          </p:nvSpPr>
          <p:spPr>
            <a:xfrm>
              <a:off x="11506200" y="5886450"/>
              <a:ext cx="4114800" cy="1304925"/>
            </a:xfrm>
            <a:prstGeom prst="roundRect">
              <a:avLst>
                <a:gd fmla="val 70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2" name="Google Shape;642;p26"/>
            <p:cNvPicPr preferRelativeResize="0"/>
            <p:nvPr/>
          </p:nvPicPr>
          <p:blipFill rotWithShape="1">
            <a:blip r:embed="rId11">
              <a:alphaModFix/>
            </a:blip>
            <a:srcRect b="0" l="0" r="0" t="0"/>
            <a:stretch/>
          </p:blipFill>
          <p:spPr>
            <a:xfrm>
              <a:off x="11734800" y="6119813"/>
              <a:ext cx="838200" cy="838200"/>
            </a:xfrm>
            <a:prstGeom prst="rect">
              <a:avLst/>
            </a:prstGeom>
            <a:noFill/>
            <a:ln>
              <a:noFill/>
            </a:ln>
          </p:spPr>
        </p:pic>
        <p:sp>
          <p:nvSpPr>
            <p:cNvPr id="643" name="Google Shape;643;p26"/>
            <p:cNvSpPr/>
            <p:nvPr/>
          </p:nvSpPr>
          <p:spPr>
            <a:xfrm>
              <a:off x="11506200" y="7658100"/>
              <a:ext cx="4114800" cy="1304925"/>
            </a:xfrm>
            <a:prstGeom prst="roundRect">
              <a:avLst>
                <a:gd fmla="val 70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4" name="Google Shape;644;p26"/>
            <p:cNvPicPr preferRelativeResize="0"/>
            <p:nvPr/>
          </p:nvPicPr>
          <p:blipFill rotWithShape="1">
            <a:blip r:embed="rId12">
              <a:alphaModFix/>
            </a:blip>
            <a:srcRect b="0" l="0" r="0" t="0"/>
            <a:stretch/>
          </p:blipFill>
          <p:spPr>
            <a:xfrm>
              <a:off x="11734800" y="7891463"/>
              <a:ext cx="838200" cy="838200"/>
            </a:xfrm>
            <a:prstGeom prst="rect">
              <a:avLst/>
            </a:prstGeom>
            <a:noFill/>
            <a:ln>
              <a:noFill/>
            </a:ln>
          </p:spPr>
        </p:pic>
        <p:sp>
          <p:nvSpPr>
            <p:cNvPr id="645" name="Google Shape;645;p26"/>
            <p:cNvSpPr/>
            <p:nvPr/>
          </p:nvSpPr>
          <p:spPr>
            <a:xfrm>
              <a:off x="5010150" y="4114800"/>
              <a:ext cx="4114800" cy="1304925"/>
            </a:xfrm>
            <a:prstGeom prst="roundRect">
              <a:avLst>
                <a:gd fmla="val 70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6" name="Google Shape;646;p26"/>
            <p:cNvPicPr preferRelativeResize="0"/>
            <p:nvPr/>
          </p:nvPicPr>
          <p:blipFill rotWithShape="1">
            <a:blip r:embed="rId13">
              <a:alphaModFix/>
            </a:blip>
            <a:srcRect b="0" l="0" r="0" t="0"/>
            <a:stretch/>
          </p:blipFill>
          <p:spPr>
            <a:xfrm>
              <a:off x="5238750" y="4348163"/>
              <a:ext cx="838200" cy="838200"/>
            </a:xfrm>
            <a:prstGeom prst="rect">
              <a:avLst/>
            </a:prstGeom>
            <a:noFill/>
            <a:ln>
              <a:noFill/>
            </a:ln>
          </p:spPr>
        </p:pic>
        <p:sp>
          <p:nvSpPr>
            <p:cNvPr id="647" name="Google Shape;647;p26"/>
            <p:cNvSpPr/>
            <p:nvPr/>
          </p:nvSpPr>
          <p:spPr>
            <a:xfrm>
              <a:off x="13849350" y="4114800"/>
              <a:ext cx="4114800" cy="1304925"/>
            </a:xfrm>
            <a:prstGeom prst="roundRect">
              <a:avLst>
                <a:gd fmla="val 70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8" name="Google Shape;648;p26"/>
            <p:cNvPicPr preferRelativeResize="0"/>
            <p:nvPr/>
          </p:nvPicPr>
          <p:blipFill rotWithShape="1">
            <a:blip r:embed="rId14">
              <a:alphaModFix/>
            </a:blip>
            <a:srcRect b="0" l="0" r="0" t="0"/>
            <a:stretch/>
          </p:blipFill>
          <p:spPr>
            <a:xfrm>
              <a:off x="14077950" y="4348163"/>
              <a:ext cx="838200" cy="838200"/>
            </a:xfrm>
            <a:prstGeom prst="rect">
              <a:avLst/>
            </a:prstGeom>
            <a:noFill/>
            <a:ln>
              <a:noFill/>
            </a:ln>
          </p:spPr>
        </p:pic>
        <p:sp>
          <p:nvSpPr>
            <p:cNvPr id="649" name="Google Shape;649;p26"/>
            <p:cNvSpPr/>
            <p:nvPr/>
          </p:nvSpPr>
          <p:spPr>
            <a:xfrm>
              <a:off x="9429750" y="4114800"/>
              <a:ext cx="4114800" cy="1304925"/>
            </a:xfrm>
            <a:prstGeom prst="roundRect">
              <a:avLst>
                <a:gd fmla="val 70073"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0" name="Google Shape;650;p26"/>
            <p:cNvPicPr preferRelativeResize="0"/>
            <p:nvPr/>
          </p:nvPicPr>
          <p:blipFill rotWithShape="1">
            <a:blip r:embed="rId15">
              <a:alphaModFix/>
            </a:blip>
            <a:srcRect b="0" l="0" r="0" t="0"/>
            <a:stretch/>
          </p:blipFill>
          <p:spPr>
            <a:xfrm>
              <a:off x="9658350" y="4348163"/>
              <a:ext cx="838200" cy="838200"/>
            </a:xfrm>
            <a:prstGeom prst="rect">
              <a:avLst/>
            </a:prstGeom>
            <a:noFill/>
            <a:ln>
              <a:noFill/>
            </a:ln>
          </p:spPr>
        </p:pic>
        <p:cxnSp>
          <p:nvCxnSpPr>
            <p:cNvPr id="651" name="Google Shape;651;p26"/>
            <p:cNvCxnSpPr/>
            <p:nvPr/>
          </p:nvCxnSpPr>
          <p:spPr>
            <a:xfrm rot="2470">
              <a:off x="2514598" y="3805237"/>
              <a:ext cx="13258803" cy="0"/>
            </a:xfrm>
            <a:prstGeom prst="straightConnector1">
              <a:avLst/>
            </a:prstGeom>
            <a:noFill/>
            <a:ln cap="flat" cmpd="sng" w="9525">
              <a:solidFill>
                <a:srgbClr val="4D4D4D"/>
              </a:solidFill>
              <a:prstDash val="solid"/>
              <a:round/>
              <a:headEnd len="sm" w="sm" type="none"/>
              <a:tailEnd len="sm" w="sm" type="none"/>
            </a:ln>
          </p:spPr>
        </p:cxnSp>
        <p:cxnSp>
          <p:nvCxnSpPr>
            <p:cNvPr id="652" name="Google Shape;652;p26"/>
            <p:cNvCxnSpPr/>
            <p:nvPr/>
          </p:nvCxnSpPr>
          <p:spPr>
            <a:xfrm rot="5292605">
              <a:off x="9605888" y="3657600"/>
              <a:ext cx="304949" cy="0"/>
            </a:xfrm>
            <a:prstGeom prst="straightConnector1">
              <a:avLst/>
            </a:prstGeom>
            <a:noFill/>
            <a:ln cap="flat" cmpd="sng" w="9525">
              <a:solidFill>
                <a:srgbClr val="4D4D4D"/>
              </a:solidFill>
              <a:prstDash val="solid"/>
              <a:round/>
              <a:headEnd len="sm" w="sm" type="none"/>
              <a:tailEnd len="sm" w="sm" type="none"/>
            </a:ln>
          </p:spPr>
        </p:cxnSp>
        <p:cxnSp>
          <p:nvCxnSpPr>
            <p:cNvPr id="653" name="Google Shape;653;p26"/>
            <p:cNvCxnSpPr/>
            <p:nvPr/>
          </p:nvCxnSpPr>
          <p:spPr>
            <a:xfrm rot="5295858">
              <a:off x="2362128"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654" name="Google Shape;654;p26"/>
            <p:cNvCxnSpPr/>
            <p:nvPr/>
          </p:nvCxnSpPr>
          <p:spPr>
            <a:xfrm rot="5295858">
              <a:off x="698175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655" name="Google Shape;655;p26"/>
            <p:cNvCxnSpPr/>
            <p:nvPr/>
          </p:nvCxnSpPr>
          <p:spPr>
            <a:xfrm rot="5295858">
              <a:off x="1140135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656" name="Google Shape;656;p26"/>
            <p:cNvCxnSpPr/>
            <p:nvPr/>
          </p:nvCxnSpPr>
          <p:spPr>
            <a:xfrm rot="5295858">
              <a:off x="1561140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657" name="Google Shape;657;p26"/>
            <p:cNvCxnSpPr/>
            <p:nvPr/>
          </p:nvCxnSpPr>
          <p:spPr>
            <a:xfrm rot="5389519">
              <a:off x="5576880" y="6734175"/>
              <a:ext cx="3124215" cy="0"/>
            </a:xfrm>
            <a:prstGeom prst="straightConnector1">
              <a:avLst/>
            </a:prstGeom>
            <a:noFill/>
            <a:ln cap="flat" cmpd="sng" w="9525">
              <a:solidFill>
                <a:srgbClr val="4D4D4D"/>
              </a:solidFill>
              <a:prstDash val="solid"/>
              <a:round/>
              <a:headEnd len="sm" w="sm" type="none"/>
              <a:tailEnd len="sm" w="sm" type="none"/>
            </a:ln>
          </p:spPr>
        </p:cxnSp>
        <p:cxnSp>
          <p:nvCxnSpPr>
            <p:cNvPr id="658" name="Google Shape;658;p26"/>
            <p:cNvCxnSpPr/>
            <p:nvPr/>
          </p:nvCxnSpPr>
          <p:spPr>
            <a:xfrm rot="214580">
              <a:off x="6991201" y="6443663"/>
              <a:ext cx="152697" cy="0"/>
            </a:xfrm>
            <a:prstGeom prst="straightConnector1">
              <a:avLst/>
            </a:prstGeom>
            <a:noFill/>
            <a:ln cap="flat" cmpd="sng" w="9525">
              <a:solidFill>
                <a:srgbClr val="4D4D4D"/>
              </a:solidFill>
              <a:prstDash val="solid"/>
              <a:round/>
              <a:headEnd len="sm" w="sm" type="none"/>
              <a:tailEnd len="sm" w="sm" type="none"/>
            </a:ln>
          </p:spPr>
        </p:cxnSp>
        <p:cxnSp>
          <p:nvCxnSpPr>
            <p:cNvPr id="659" name="Google Shape;659;p26"/>
            <p:cNvCxnSpPr/>
            <p:nvPr/>
          </p:nvCxnSpPr>
          <p:spPr>
            <a:xfrm rot="214580">
              <a:off x="15620851" y="6443663"/>
              <a:ext cx="152697" cy="0"/>
            </a:xfrm>
            <a:prstGeom prst="straightConnector1">
              <a:avLst/>
            </a:prstGeom>
            <a:noFill/>
            <a:ln cap="flat" cmpd="sng" w="9525">
              <a:solidFill>
                <a:srgbClr val="4D4D4D"/>
              </a:solidFill>
              <a:prstDash val="solid"/>
              <a:round/>
              <a:headEnd len="sm" w="sm" type="none"/>
              <a:tailEnd len="sm" w="sm" type="none"/>
            </a:ln>
          </p:spPr>
        </p:cxnSp>
        <p:cxnSp>
          <p:nvCxnSpPr>
            <p:cNvPr id="660" name="Google Shape;660;p26"/>
            <p:cNvCxnSpPr/>
            <p:nvPr/>
          </p:nvCxnSpPr>
          <p:spPr>
            <a:xfrm rot="214580">
              <a:off x="6991201" y="8291513"/>
              <a:ext cx="152697" cy="0"/>
            </a:xfrm>
            <a:prstGeom prst="straightConnector1">
              <a:avLst/>
            </a:prstGeom>
            <a:noFill/>
            <a:ln cap="flat" cmpd="sng" w="9525">
              <a:solidFill>
                <a:srgbClr val="4D4D4D"/>
              </a:solidFill>
              <a:prstDash val="solid"/>
              <a:round/>
              <a:headEnd len="sm" w="sm" type="none"/>
              <a:tailEnd len="sm" w="sm" type="none"/>
            </a:ln>
          </p:spPr>
        </p:cxnSp>
        <p:cxnSp>
          <p:nvCxnSpPr>
            <p:cNvPr id="661" name="Google Shape;661;p26"/>
            <p:cNvCxnSpPr/>
            <p:nvPr/>
          </p:nvCxnSpPr>
          <p:spPr>
            <a:xfrm rot="214580">
              <a:off x="15620851" y="8291513"/>
              <a:ext cx="152697" cy="0"/>
            </a:xfrm>
            <a:prstGeom prst="straightConnector1">
              <a:avLst/>
            </a:prstGeom>
            <a:noFill/>
            <a:ln cap="flat" cmpd="sng" w="9525">
              <a:solidFill>
                <a:srgbClr val="4D4D4D"/>
              </a:solidFill>
              <a:prstDash val="solid"/>
              <a:round/>
              <a:headEnd len="sm" w="sm" type="none"/>
              <a:tailEnd len="sm" w="sm" type="none"/>
            </a:ln>
          </p:spPr>
        </p:cxnSp>
        <p:cxnSp>
          <p:nvCxnSpPr>
            <p:cNvPr id="662" name="Google Shape;662;p26"/>
            <p:cNvCxnSpPr/>
            <p:nvPr/>
          </p:nvCxnSpPr>
          <p:spPr>
            <a:xfrm rot="5389155">
              <a:off x="14258917" y="6786563"/>
              <a:ext cx="3019440" cy="0"/>
            </a:xfrm>
            <a:prstGeom prst="straightConnector1">
              <a:avLst/>
            </a:prstGeom>
            <a:noFill/>
            <a:ln cap="flat" cmpd="sng" w="9525">
              <a:solidFill>
                <a:srgbClr val="4D4D4D"/>
              </a:solidFill>
              <a:prstDash val="solid"/>
              <a:round/>
              <a:headEnd len="sm" w="sm" type="none"/>
              <a:tailEnd len="sm" w="sm" type="none"/>
            </a:ln>
          </p:spPr>
        </p:cxnSp>
        <p:sp>
          <p:nvSpPr>
            <p:cNvPr id="663" name="Google Shape;663;p26"/>
            <p:cNvSpPr/>
            <p:nvPr/>
          </p:nvSpPr>
          <p:spPr>
            <a:xfrm>
              <a:off x="8848725" y="2495550"/>
              <a:ext cx="2735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Chloe Ng</a:t>
              </a:r>
              <a:endParaRPr b="0" i="0" sz="2700" u="none" cap="none" strike="noStrike">
                <a:solidFill>
                  <a:schemeClr val="dk1"/>
                </a:solidFill>
                <a:latin typeface="Calibri"/>
                <a:ea typeface="Calibri"/>
                <a:cs typeface="Calibri"/>
                <a:sym typeface="Calibri"/>
              </a:endParaRPr>
            </a:p>
          </p:txBody>
        </p:sp>
        <p:sp>
          <p:nvSpPr>
            <p:cNvPr id="664" name="Google Shape;664;p26"/>
            <p:cNvSpPr/>
            <p:nvPr/>
          </p:nvSpPr>
          <p:spPr>
            <a:xfrm>
              <a:off x="8848725" y="303847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665" name="Google Shape;665;p26"/>
            <p:cNvSpPr/>
            <p:nvPr/>
          </p:nvSpPr>
          <p:spPr>
            <a:xfrm>
              <a:off x="1809750" y="4267200"/>
              <a:ext cx="2735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Valtorin</a:t>
              </a:r>
              <a:endParaRPr b="0" i="0" sz="2700" u="none" cap="none" strike="noStrike">
                <a:solidFill>
                  <a:schemeClr val="dk1"/>
                </a:solidFill>
                <a:latin typeface="Calibri"/>
                <a:ea typeface="Calibri"/>
                <a:cs typeface="Calibri"/>
                <a:sym typeface="Calibri"/>
              </a:endParaRPr>
            </a:p>
          </p:txBody>
        </p:sp>
        <p:sp>
          <p:nvSpPr>
            <p:cNvPr id="666" name="Google Shape;666;p26"/>
            <p:cNvSpPr/>
            <p:nvPr/>
          </p:nvSpPr>
          <p:spPr>
            <a:xfrm>
              <a:off x="1809750" y="48101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667" name="Google Shape;667;p26"/>
            <p:cNvSpPr/>
            <p:nvPr/>
          </p:nvSpPr>
          <p:spPr>
            <a:xfrm>
              <a:off x="4095750" y="6019800"/>
              <a:ext cx="2735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Lucian</a:t>
              </a:r>
              <a:endParaRPr b="0" i="0" sz="2700" u="none" cap="none" strike="noStrike">
                <a:solidFill>
                  <a:schemeClr val="dk1"/>
                </a:solidFill>
                <a:latin typeface="Calibri"/>
                <a:ea typeface="Calibri"/>
                <a:cs typeface="Calibri"/>
                <a:sym typeface="Calibri"/>
              </a:endParaRPr>
            </a:p>
          </p:txBody>
        </p:sp>
        <p:sp>
          <p:nvSpPr>
            <p:cNvPr id="668" name="Google Shape;668;p26"/>
            <p:cNvSpPr/>
            <p:nvPr/>
          </p:nvSpPr>
          <p:spPr>
            <a:xfrm>
              <a:off x="4095750" y="65627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669" name="Google Shape;669;p26"/>
            <p:cNvSpPr/>
            <p:nvPr/>
          </p:nvSpPr>
          <p:spPr>
            <a:xfrm>
              <a:off x="4095750" y="7810500"/>
              <a:ext cx="2735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Cedric</a:t>
              </a:r>
              <a:endParaRPr b="0" i="0" sz="2700" u="none" cap="none" strike="noStrike">
                <a:solidFill>
                  <a:schemeClr val="dk1"/>
                </a:solidFill>
                <a:latin typeface="Calibri"/>
                <a:ea typeface="Calibri"/>
                <a:cs typeface="Calibri"/>
                <a:sym typeface="Calibri"/>
              </a:endParaRPr>
            </a:p>
          </p:txBody>
        </p:sp>
        <p:sp>
          <p:nvSpPr>
            <p:cNvPr id="670" name="Google Shape;670;p26"/>
            <p:cNvSpPr/>
            <p:nvPr/>
          </p:nvSpPr>
          <p:spPr>
            <a:xfrm>
              <a:off x="4095750" y="83534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671" name="Google Shape;671;p26"/>
            <p:cNvSpPr/>
            <p:nvPr/>
          </p:nvSpPr>
          <p:spPr>
            <a:xfrm>
              <a:off x="12725400" y="6038850"/>
              <a:ext cx="2735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Elvina</a:t>
              </a:r>
              <a:endParaRPr b="0" i="0" sz="2700" u="none" cap="none" strike="noStrike">
                <a:solidFill>
                  <a:schemeClr val="dk1"/>
                </a:solidFill>
                <a:latin typeface="Calibri"/>
                <a:ea typeface="Calibri"/>
                <a:cs typeface="Calibri"/>
                <a:sym typeface="Calibri"/>
              </a:endParaRPr>
            </a:p>
          </p:txBody>
        </p:sp>
        <p:sp>
          <p:nvSpPr>
            <p:cNvPr id="672" name="Google Shape;672;p26"/>
            <p:cNvSpPr/>
            <p:nvPr/>
          </p:nvSpPr>
          <p:spPr>
            <a:xfrm>
              <a:off x="12725400" y="658177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673" name="Google Shape;673;p26"/>
            <p:cNvSpPr/>
            <p:nvPr/>
          </p:nvSpPr>
          <p:spPr>
            <a:xfrm>
              <a:off x="12725400" y="7810500"/>
              <a:ext cx="2735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Seraphina</a:t>
              </a:r>
              <a:endParaRPr b="0" i="0" sz="2700" u="none" cap="none" strike="noStrike">
                <a:solidFill>
                  <a:schemeClr val="dk1"/>
                </a:solidFill>
                <a:latin typeface="Calibri"/>
                <a:ea typeface="Calibri"/>
                <a:cs typeface="Calibri"/>
                <a:sym typeface="Calibri"/>
              </a:endParaRPr>
            </a:p>
          </p:txBody>
        </p:sp>
        <p:sp>
          <p:nvSpPr>
            <p:cNvPr id="674" name="Google Shape;674;p26"/>
            <p:cNvSpPr/>
            <p:nvPr/>
          </p:nvSpPr>
          <p:spPr>
            <a:xfrm>
              <a:off x="12725400" y="83534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675" name="Google Shape;675;p26"/>
            <p:cNvSpPr/>
            <p:nvPr/>
          </p:nvSpPr>
          <p:spPr>
            <a:xfrm>
              <a:off x="6229350" y="4267200"/>
              <a:ext cx="2735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Aurielle</a:t>
              </a:r>
              <a:endParaRPr b="0" i="0" sz="2700" u="none" cap="none" strike="noStrike">
                <a:solidFill>
                  <a:schemeClr val="dk1"/>
                </a:solidFill>
                <a:latin typeface="Calibri"/>
                <a:ea typeface="Calibri"/>
                <a:cs typeface="Calibri"/>
                <a:sym typeface="Calibri"/>
              </a:endParaRPr>
            </a:p>
          </p:txBody>
        </p:sp>
        <p:sp>
          <p:nvSpPr>
            <p:cNvPr id="676" name="Google Shape;676;p26"/>
            <p:cNvSpPr/>
            <p:nvPr/>
          </p:nvSpPr>
          <p:spPr>
            <a:xfrm>
              <a:off x="6229350" y="48101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677" name="Google Shape;677;p26"/>
            <p:cNvSpPr/>
            <p:nvPr/>
          </p:nvSpPr>
          <p:spPr>
            <a:xfrm>
              <a:off x="15068550" y="4267200"/>
              <a:ext cx="2735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Dariana</a:t>
              </a:r>
              <a:endParaRPr b="0" i="0" sz="2700" u="none" cap="none" strike="noStrike">
                <a:solidFill>
                  <a:schemeClr val="dk1"/>
                </a:solidFill>
                <a:latin typeface="Calibri"/>
                <a:ea typeface="Calibri"/>
                <a:cs typeface="Calibri"/>
                <a:sym typeface="Calibri"/>
              </a:endParaRPr>
            </a:p>
          </p:txBody>
        </p:sp>
        <p:sp>
          <p:nvSpPr>
            <p:cNvPr id="678" name="Google Shape;678;p26"/>
            <p:cNvSpPr/>
            <p:nvPr/>
          </p:nvSpPr>
          <p:spPr>
            <a:xfrm>
              <a:off x="15068550" y="48101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679" name="Google Shape;679;p26"/>
            <p:cNvSpPr/>
            <p:nvPr/>
          </p:nvSpPr>
          <p:spPr>
            <a:xfrm>
              <a:off x="10648950" y="4267200"/>
              <a:ext cx="2735580" cy="5867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bril Fatface"/>
                <a:buNone/>
              </a:pPr>
              <a:r>
                <a:rPr b="0" i="0" lang="en-US" sz="2700" u="none" cap="none" strike="noStrike">
                  <a:solidFill>
                    <a:srgbClr val="0E0E0E"/>
                  </a:solidFill>
                  <a:latin typeface="Abril Fatface"/>
                  <a:ea typeface="Abril Fatface"/>
                  <a:cs typeface="Abril Fatface"/>
                  <a:sym typeface="Abril Fatface"/>
                </a:rPr>
                <a:t>Theronis</a:t>
              </a:r>
              <a:endParaRPr b="0" i="0" sz="2700" u="none" cap="none" strike="noStrike">
                <a:solidFill>
                  <a:schemeClr val="dk1"/>
                </a:solidFill>
                <a:latin typeface="Calibri"/>
                <a:ea typeface="Calibri"/>
                <a:cs typeface="Calibri"/>
                <a:sym typeface="Calibri"/>
              </a:endParaRPr>
            </a:p>
          </p:txBody>
        </p:sp>
        <p:sp>
          <p:nvSpPr>
            <p:cNvPr id="680" name="Google Shape;680;p26"/>
            <p:cNvSpPr/>
            <p:nvPr/>
          </p:nvSpPr>
          <p:spPr>
            <a:xfrm>
              <a:off x="10648950" y="48101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681" name="Google Shape;681;p26"/>
          <p:cNvSpPr/>
          <p:nvPr/>
        </p:nvSpPr>
        <p:spPr>
          <a:xfrm>
            <a:off x="5810250" y="9601200"/>
            <a:ext cx="68027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6">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82" name="Google Shape;682;p26"/>
          <p:cNvSpPr/>
          <p:nvPr/>
        </p:nvSpPr>
        <p:spPr>
          <a:xfrm>
            <a:off x="5238750" y="428625"/>
            <a:ext cx="7962900" cy="1295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7D3CA"/>
        </a:solidFill>
      </p:bgPr>
    </p:bg>
    <p:spTree>
      <p:nvGrpSpPr>
        <p:cNvPr id="687" name="Shape 687"/>
        <p:cNvGrpSpPr/>
        <p:nvPr/>
      </p:nvGrpSpPr>
      <p:grpSpPr>
        <a:xfrm>
          <a:off x="0" y="0"/>
          <a:ext cx="0" cy="0"/>
          <a:chOff x="0" y="0"/>
          <a:chExt cx="0" cy="0"/>
        </a:xfrm>
      </p:grpSpPr>
      <p:pic>
        <p:nvPicPr>
          <p:cNvPr descr="preencoded.png" id="688" name="Google Shape;688;p27"/>
          <p:cNvPicPr preferRelativeResize="0"/>
          <p:nvPr/>
        </p:nvPicPr>
        <p:blipFill rotWithShape="1">
          <a:blip r:embed="rId3">
            <a:alphaModFix/>
          </a:blip>
          <a:srcRect b="0" l="0" r="0" t="0"/>
          <a:stretch/>
        </p:blipFill>
        <p:spPr>
          <a:xfrm>
            <a:off x="1028699" y="-742950"/>
            <a:ext cx="12230101" cy="12534900"/>
          </a:xfrm>
          <a:prstGeom prst="rect">
            <a:avLst/>
          </a:prstGeom>
          <a:noFill/>
          <a:ln>
            <a:noFill/>
          </a:ln>
        </p:spPr>
      </p:pic>
      <p:pic>
        <p:nvPicPr>
          <p:cNvPr descr="preencoded.png" id="689" name="Google Shape;689;p27"/>
          <p:cNvPicPr preferRelativeResize="0"/>
          <p:nvPr/>
        </p:nvPicPr>
        <p:blipFill rotWithShape="1">
          <a:blip r:embed="rId4">
            <a:alphaModFix/>
          </a:blip>
          <a:srcRect b="0" l="0" r="0" t="0"/>
          <a:stretch/>
        </p:blipFill>
        <p:spPr>
          <a:xfrm>
            <a:off x="685799" y="-742950"/>
            <a:ext cx="12230101" cy="12534900"/>
          </a:xfrm>
          <a:prstGeom prst="rect">
            <a:avLst/>
          </a:prstGeom>
          <a:noFill/>
          <a:ln>
            <a:noFill/>
          </a:ln>
        </p:spPr>
      </p:pic>
      <p:pic>
        <p:nvPicPr>
          <p:cNvPr descr="preencoded.png" id="690" name="Google Shape;690;p27"/>
          <p:cNvPicPr preferRelativeResize="0"/>
          <p:nvPr/>
        </p:nvPicPr>
        <p:blipFill rotWithShape="1">
          <a:blip r:embed="rId5">
            <a:alphaModFix/>
          </a:blip>
          <a:srcRect b="0" l="0" r="0" t="0"/>
          <a:stretch/>
        </p:blipFill>
        <p:spPr>
          <a:xfrm>
            <a:off x="333374" y="-1123950"/>
            <a:ext cx="12230101" cy="12534900"/>
          </a:xfrm>
          <a:prstGeom prst="rect">
            <a:avLst/>
          </a:prstGeom>
          <a:noFill/>
          <a:ln>
            <a:noFill/>
          </a:ln>
        </p:spPr>
      </p:pic>
      <p:grpSp>
        <p:nvGrpSpPr>
          <p:cNvPr id="691" name="Google Shape;691;p27"/>
          <p:cNvGrpSpPr/>
          <p:nvPr/>
        </p:nvGrpSpPr>
        <p:grpSpPr>
          <a:xfrm>
            <a:off x="17640300" y="7994854"/>
            <a:ext cx="596695" cy="2063546"/>
            <a:chOff x="17640300" y="7994855"/>
            <a:chExt cx="596695" cy="2063546"/>
          </a:xfrm>
        </p:grpSpPr>
        <p:pic>
          <p:nvPicPr>
            <p:cNvPr descr="preencoded.png" id="692" name="Google Shape;692;p2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93" name="Google Shape;693;p2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05142"/>
                </a:buClr>
                <a:buSzPts val="2710"/>
                <a:buFont typeface="Inter"/>
                <a:buNone/>
              </a:pPr>
              <a:r>
                <a:rPr b="1" i="0" lang="en-US" sz="2710" u="none" cap="none" strike="noStrike">
                  <a:solidFill>
                    <a:srgbClr val="805142"/>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94" name="Google Shape;694;p27"/>
          <p:cNvSpPr/>
          <p:nvPr/>
        </p:nvSpPr>
        <p:spPr>
          <a:xfrm rot="-5400000">
            <a:off x="16649700" y="6168390"/>
            <a:ext cx="2737485" cy="35623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7">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95" name="Google Shape;695;p27"/>
          <p:cNvPicPr preferRelativeResize="0"/>
          <p:nvPr/>
        </p:nvPicPr>
        <p:blipFill rotWithShape="1">
          <a:blip r:embed="rId8">
            <a:alphaModFix/>
          </a:blip>
          <a:srcRect b="0" l="0" r="0" t="0"/>
          <a:stretch/>
        </p:blipFill>
        <p:spPr>
          <a:xfrm>
            <a:off x="9944100" y="2066925"/>
            <a:ext cx="7962900" cy="6905625"/>
          </a:xfrm>
          <a:prstGeom prst="rect">
            <a:avLst/>
          </a:prstGeom>
          <a:noFill/>
          <a:ln>
            <a:noFill/>
          </a:ln>
        </p:spPr>
      </p:pic>
      <p:sp>
        <p:nvSpPr>
          <p:cNvPr id="696" name="Google Shape;696;p27"/>
          <p:cNvSpPr/>
          <p:nvPr/>
        </p:nvSpPr>
        <p:spPr>
          <a:xfrm>
            <a:off x="2486025" y="1981200"/>
            <a:ext cx="7467600" cy="2324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A140F"/>
              </a:buClr>
              <a:buSzPts val="6000"/>
              <a:buFont typeface="Abril Fatface"/>
              <a:buNone/>
            </a:pPr>
            <a:r>
              <a:rPr b="0" i="0" lang="en-US" sz="6000" u="none" cap="none" strike="noStrike">
                <a:solidFill>
                  <a:srgbClr val="3A140F"/>
                </a:solidFill>
                <a:latin typeface="Abril Fatface"/>
                <a:ea typeface="Abril Fatface"/>
                <a:cs typeface="Abril Fatface"/>
                <a:sym typeface="Abril Fatface"/>
              </a:rPr>
              <a:t>Thank you for choosing EaTemp</a:t>
            </a:r>
            <a:endParaRPr b="0" i="0" sz="6000" u="none" cap="none" strike="noStrike">
              <a:solidFill>
                <a:schemeClr val="dk1"/>
              </a:solidFill>
              <a:latin typeface="Calibri"/>
              <a:ea typeface="Calibri"/>
              <a:cs typeface="Calibri"/>
              <a:sym typeface="Calibri"/>
            </a:endParaRPr>
          </a:p>
        </p:txBody>
      </p:sp>
      <p:sp>
        <p:nvSpPr>
          <p:cNvPr id="697" name="Google Shape;697;p27"/>
          <p:cNvSpPr/>
          <p:nvPr/>
        </p:nvSpPr>
        <p:spPr>
          <a:xfrm>
            <a:off x="2486025" y="4724400"/>
            <a:ext cx="7376160" cy="3688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2026-09-18T16:32:22Z</dcterms:created>
  <dc:creator>PptxGenJS</dc:creator>
</cp:coreProperties>
</file>