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3716000" cx="24387025"/>
  <p:notesSz cx="13716000" cy="24387025"/>
  <p:embeddedFontLst>
    <p:embeddedFont>
      <p:font typeface="Abril Fatface"/>
      <p:regular r:id="rId32"/>
    </p:embeddedFont>
    <p:embeddedFont>
      <p:font typeface="Poppins"/>
      <p:regular r:id="rId33"/>
      <p:bold r:id="rId34"/>
      <p:italic r:id="rId35"/>
      <p:boldItalic r:id="rId36"/>
    </p:embeddedFont>
    <p:embeddedFont>
      <p:font typeface="Lato"/>
      <p:regular r:id="rId37"/>
      <p:bold r:id="rId38"/>
      <p:italic r:id="rId39"/>
      <p:boldItalic r:id="rId40"/>
    </p:embeddedFont>
    <p:embeddedFont>
      <p:font typeface="Montserrat"/>
      <p:regular r:id="rId41"/>
      <p:bold r:id="rId42"/>
      <p:italic r:id="rId43"/>
      <p:boldItalic r:id="rId44"/>
    </p:embeddedFont>
    <p:embeddedFont>
      <p:font typeface="Inter"/>
      <p:regular r:id="rId45"/>
      <p:bold r:id="rId46"/>
    </p:embeddedFont>
    <p:embeddedFont>
      <p:font typeface="Poppins SemiBold"/>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i5W4ZZwX6Vl9NCM91QfCI+4N7+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Inter-bold.fntdata"/><Relationship Id="rId45" Type="http://schemas.openxmlformats.org/officeDocument/2006/relationships/font" Target="fonts/Inter-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fntdata"/><Relationship Id="rId47" Type="http://schemas.openxmlformats.org/officeDocument/2006/relationships/font" Target="fonts/PoppinsSemiBold-regular.fntdata"/><Relationship Id="rId49" Type="http://schemas.openxmlformats.org/officeDocument/2006/relationships/font" Target="fonts/PoppinsSemi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Poppins-regular.fntdata"/><Relationship Id="rId32" Type="http://schemas.openxmlformats.org/officeDocument/2006/relationships/font" Target="fonts/AbrilFatface-regular.fntdata"/><Relationship Id="rId35" Type="http://schemas.openxmlformats.org/officeDocument/2006/relationships/font" Target="fonts/Poppins-italic.fntdata"/><Relationship Id="rId34" Type="http://schemas.openxmlformats.org/officeDocument/2006/relationships/font" Target="fonts/Poppins-bold.fntdata"/><Relationship Id="rId37" Type="http://schemas.openxmlformats.org/officeDocument/2006/relationships/font" Target="fonts/Lato-regular.fntdata"/><Relationship Id="rId36" Type="http://schemas.openxmlformats.org/officeDocument/2006/relationships/font" Target="fonts/Poppins-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PoppinsSemiBold-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0b2c8e1e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0b2c8e1e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0b2c8e1e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b0b2c8e1e6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b0b2c8e1e6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2b0b2c8e1e6_0_1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b0b2c8e1e6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2b0b2c8e1e6_0_2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g2b0b2c8e1e6_0_2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b0b2c8e1e6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b0b2c8e1e6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2b0b2c8e1e6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b0b2c8e1e6_0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2b0b2c8e1e6_0_2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2b0b2c8e1e6_0_2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b0b2c8e1e6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b0b2c8e1e6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2b0b2c8e1e6_0_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b0b2c8e1e6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b0b2c8e1e6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g2b0b2c8e1e6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b0b2c8e1e6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2b0b2c8e1e6_0_3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2b0b2c8e1e6_0_3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b0b2c8e1e6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2b0b2c8e1e6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2b0b2c8e1e6_0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b0b2c8e1e6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b0b2c8e1e6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g2b0b2c8e1e6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b0b2c8e1e6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b0b2c8e1e6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b0b2c8e1e6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b0b2c8e1e6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b0b2c8e1e6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b0b2c8e1e6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b0b2c8e1e6_0_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b0b2c8e1e6_0_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b0b2c8e1e6_0_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b0b2c8e1e6_0_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g2b0b2c8e1e6_0_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g2b0b2c8e1e6_0_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b0b2c8e1e6_0_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b0b2c8e1e6_0_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2b0b2c8e1e6_0_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b0b2c8e1e6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b0b2c8e1e6_0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g2b0b2c8e1e6_0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b0b2c8e1e6_0_5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2b0b2c8e1e6_0_5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2b0b2c8e1e6_0_5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b0b2c8e1e6_0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2b0b2c8e1e6_0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g2b0b2c8e1e6_0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b0b2c8e1e6_0_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2b0b2c8e1e6_0_6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g2b0b2c8e1e6_0_6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b0b2c8e1e6_0_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g2b0b2c8e1e6_0_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g2b0b2c8e1e6_0_7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b0b2c8e1e6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b0b2c8e1e6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b0b2c8e1e6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b0b2c8e1e6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b0b2c8e1e6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b0b2c8e1e6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b0b2c8e1e6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b0b2c8e1e6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2b0b2c8e1e6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b0b2c8e1e6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b0b2c8e1e6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b0b2c8e1e6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b0b2c8e1e6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b0b2c8e1e6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2b0b2c8e1e6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0b2c8e1e6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b0b2c8e1e6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b0b2c8e1e6_0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b0b2c8e1e6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2b0b2c8e1e6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g2b0b2c8e1e6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48.png"/><Relationship Id="rId7" Type="http://schemas.openxmlformats.org/officeDocument/2006/relationships/image" Target="../media/image55.png"/><Relationship Id="rId8" Type="http://schemas.openxmlformats.org/officeDocument/2006/relationships/image" Target="../media/image51.png"/></Relationships>
</file>

<file path=ppt/slides/_rels/slide11.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74.png"/><Relationship Id="rId13" Type="http://schemas.openxmlformats.org/officeDocument/2006/relationships/image" Target="../media/image63.png"/><Relationship Id="rId12"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59.png"/><Relationship Id="rId15" Type="http://schemas.openxmlformats.org/officeDocument/2006/relationships/image" Target="../media/image64.png"/><Relationship Id="rId14" Type="http://schemas.openxmlformats.org/officeDocument/2006/relationships/image" Target="../media/image71.png"/><Relationship Id="rId17" Type="http://schemas.openxmlformats.org/officeDocument/2006/relationships/image" Target="../media/image65.png"/><Relationship Id="rId16" Type="http://schemas.openxmlformats.org/officeDocument/2006/relationships/image" Target="../media/image61.png"/><Relationship Id="rId5" Type="http://schemas.openxmlformats.org/officeDocument/2006/relationships/image" Target="../media/image35.png"/><Relationship Id="rId19" Type="http://schemas.openxmlformats.org/officeDocument/2006/relationships/image" Target="../media/image72.png"/><Relationship Id="rId6" Type="http://schemas.openxmlformats.org/officeDocument/2006/relationships/image" Target="../media/image1.png"/><Relationship Id="rId18" Type="http://schemas.openxmlformats.org/officeDocument/2006/relationships/image" Target="../media/image76.png"/><Relationship Id="rId7" Type="http://schemas.openxmlformats.org/officeDocument/2006/relationships/image" Target="../media/image50.png"/><Relationship Id="rId8"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0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9.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128.png"/><Relationship Id="rId22" Type="http://schemas.openxmlformats.org/officeDocument/2006/relationships/image" Target="../media/image98.png"/><Relationship Id="rId21" Type="http://schemas.openxmlformats.org/officeDocument/2006/relationships/image" Target="../media/image104.png"/><Relationship Id="rId24" Type="http://schemas.openxmlformats.org/officeDocument/2006/relationships/image" Target="../media/image135.png"/><Relationship Id="rId23"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42.png"/><Relationship Id="rId26" Type="http://schemas.openxmlformats.org/officeDocument/2006/relationships/image" Target="../media/image109.png"/><Relationship Id="rId25" Type="http://schemas.openxmlformats.org/officeDocument/2006/relationships/image" Target="../media/image134.png"/><Relationship Id="rId28" Type="http://schemas.openxmlformats.org/officeDocument/2006/relationships/image" Target="../media/image107.png"/><Relationship Id="rId27" Type="http://schemas.openxmlformats.org/officeDocument/2006/relationships/image" Target="../media/image136.png"/><Relationship Id="rId5" Type="http://schemas.openxmlformats.org/officeDocument/2006/relationships/image" Target="../media/image35.png"/><Relationship Id="rId6" Type="http://schemas.openxmlformats.org/officeDocument/2006/relationships/image" Target="../media/image1.png"/><Relationship Id="rId29" Type="http://schemas.openxmlformats.org/officeDocument/2006/relationships/image" Target="../media/image110.png"/><Relationship Id="rId7" Type="http://schemas.openxmlformats.org/officeDocument/2006/relationships/image" Target="../media/image88.png"/><Relationship Id="rId8" Type="http://schemas.openxmlformats.org/officeDocument/2006/relationships/image" Target="../media/image93.png"/><Relationship Id="rId30" Type="http://schemas.openxmlformats.org/officeDocument/2006/relationships/image" Target="../media/image111.png"/><Relationship Id="rId11" Type="http://schemas.openxmlformats.org/officeDocument/2006/relationships/image" Target="../media/image99.png"/><Relationship Id="rId10" Type="http://schemas.openxmlformats.org/officeDocument/2006/relationships/image" Target="../media/image96.png"/><Relationship Id="rId13" Type="http://schemas.openxmlformats.org/officeDocument/2006/relationships/image" Target="../media/image92.png"/><Relationship Id="rId12" Type="http://schemas.openxmlformats.org/officeDocument/2006/relationships/image" Target="../media/image95.png"/><Relationship Id="rId15" Type="http://schemas.openxmlformats.org/officeDocument/2006/relationships/image" Target="../media/image106.png"/><Relationship Id="rId14" Type="http://schemas.openxmlformats.org/officeDocument/2006/relationships/image" Target="../media/image90.png"/><Relationship Id="rId17" Type="http://schemas.openxmlformats.org/officeDocument/2006/relationships/image" Target="../media/image97.png"/><Relationship Id="rId16" Type="http://schemas.openxmlformats.org/officeDocument/2006/relationships/image" Target="../media/image102.png"/><Relationship Id="rId19" Type="http://schemas.openxmlformats.org/officeDocument/2006/relationships/image" Target="../media/image103.png"/><Relationship Id="rId18" Type="http://schemas.openxmlformats.org/officeDocument/2006/relationships/image" Target="../media/image10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17.png"/><Relationship Id="rId8" Type="http://schemas.openxmlformats.org/officeDocument/2006/relationships/image" Target="../media/image1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22.png"/><Relationship Id="rId7" Type="http://schemas.openxmlformats.org/officeDocument/2006/relationships/image" Target="../media/image1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1.png"/><Relationship Id="rId7" Type="http://schemas.openxmlformats.org/officeDocument/2006/relationships/image" Target="../media/image189.png"/><Relationship Id="rId8" Type="http://schemas.openxmlformats.org/officeDocument/2006/relationships/image" Target="../media/image1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46.png"/><Relationship Id="rId5" Type="http://schemas.openxmlformats.org/officeDocument/2006/relationships/image" Target="../media/image35.png"/><Relationship Id="rId6" Type="http://schemas.openxmlformats.org/officeDocument/2006/relationships/image" Target="../media/image1.png"/><Relationship Id="rId7" Type="http://schemas.openxmlformats.org/officeDocument/2006/relationships/image" Target="../media/image148.png"/><Relationship Id="rId8"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70.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61.png"/><Relationship Id="rId8" Type="http://schemas.openxmlformats.org/officeDocument/2006/relationships/image" Target="../media/image1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65.png"/><Relationship Id="rId5" Type="http://schemas.openxmlformats.org/officeDocument/2006/relationships/image" Target="../media/image1.png"/><Relationship Id="rId6" Type="http://schemas.openxmlformats.org/officeDocument/2006/relationships/image" Target="../media/image176.png"/><Relationship Id="rId7" Type="http://schemas.openxmlformats.org/officeDocument/2006/relationships/image" Target="../media/image159.png"/><Relationship Id="rId8" Type="http://schemas.openxmlformats.org/officeDocument/2006/relationships/image" Target="../media/image167.png"/><Relationship Id="rId11" Type="http://schemas.openxmlformats.org/officeDocument/2006/relationships/image" Target="../media/image168.png"/><Relationship Id="rId10" Type="http://schemas.openxmlformats.org/officeDocument/2006/relationships/image" Target="../media/image20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1.png"/></Relationships>
</file>

<file path=ppt/slides/_rels/slide26.xml.rels><?xml version="1.0" encoding="UTF-8" standalone="yes"?><Relationships xmlns="http://schemas.openxmlformats.org/package/2006/relationships"><Relationship Id="rId20" Type="http://schemas.openxmlformats.org/officeDocument/2006/relationships/image" Target="../media/image200.png"/><Relationship Id="rId22" Type="http://schemas.openxmlformats.org/officeDocument/2006/relationships/hyperlink" Target="https://eatemp.com/powerpoint-org-chart-template/" TargetMode="External"/><Relationship Id="rId21" Type="http://schemas.openxmlformats.org/officeDocument/2006/relationships/image" Target="../media/image198.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78.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87.png"/><Relationship Id="rId8" Type="http://schemas.openxmlformats.org/officeDocument/2006/relationships/image" Target="../media/image201.png"/><Relationship Id="rId11" Type="http://schemas.openxmlformats.org/officeDocument/2006/relationships/image" Target="../media/image186.png"/><Relationship Id="rId10" Type="http://schemas.openxmlformats.org/officeDocument/2006/relationships/image" Target="../media/image180.png"/><Relationship Id="rId13" Type="http://schemas.openxmlformats.org/officeDocument/2006/relationships/image" Target="../media/image179.png"/><Relationship Id="rId12" Type="http://schemas.openxmlformats.org/officeDocument/2006/relationships/image" Target="../media/image177.png"/><Relationship Id="rId15" Type="http://schemas.openxmlformats.org/officeDocument/2006/relationships/image" Target="../media/image183.png"/><Relationship Id="rId14" Type="http://schemas.openxmlformats.org/officeDocument/2006/relationships/image" Target="../media/image194.png"/><Relationship Id="rId17" Type="http://schemas.openxmlformats.org/officeDocument/2006/relationships/image" Target="../media/image195.png"/><Relationship Id="rId16" Type="http://schemas.openxmlformats.org/officeDocument/2006/relationships/image" Target="../media/image192.png"/><Relationship Id="rId19" Type="http://schemas.openxmlformats.org/officeDocument/2006/relationships/image" Target="../media/image203.png"/><Relationship Id="rId18" Type="http://schemas.openxmlformats.org/officeDocument/2006/relationships/image" Target="../media/image18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hyperlink" Target="https://unsplash.com/" TargetMode="External"/><Relationship Id="rId8" Type="http://schemas.openxmlformats.org/officeDocument/2006/relationships/image" Target="../media/image2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20.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27.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43.png"/><Relationship Id="rId5" Type="http://schemas.openxmlformats.org/officeDocument/2006/relationships/image" Target="../media/image1.png"/><Relationship Id="rId6" Type="http://schemas.openxmlformats.org/officeDocument/2006/relationships/image" Target="../media/image24.png"/><Relationship Id="rId7" Type="http://schemas.openxmlformats.org/officeDocument/2006/relationships/image" Target="../media/image53.png"/><Relationship Id="rId8"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1.png"/><Relationship Id="rId7"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38.png"/><Relationship Id="rId8"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15" name="Shape 15"/>
        <p:cNvGrpSpPr/>
        <p:nvPr/>
      </p:nvGrpSpPr>
      <p:grpSpPr>
        <a:xfrm>
          <a:off x="0" y="0"/>
          <a:ext cx="0" cy="0"/>
          <a:chOff x="0" y="0"/>
          <a:chExt cx="0" cy="0"/>
        </a:xfrm>
      </p:grpSpPr>
      <p:pic>
        <p:nvPicPr>
          <p:cNvPr descr=" " id="16" name="Google Shape;16;g2b0b2c8e1e6_0_0"/>
          <p:cNvPicPr preferRelativeResize="0"/>
          <p:nvPr/>
        </p:nvPicPr>
        <p:blipFill rotWithShape="1">
          <a:blip r:embed="rId3">
            <a:alphaModFix/>
          </a:blip>
          <a:srcRect b="0" l="0" r="0" t="0"/>
          <a:stretch/>
        </p:blipFill>
        <p:spPr>
          <a:xfrm>
            <a:off x="0" y="0"/>
            <a:ext cx="9299467" cy="8557539"/>
          </a:xfrm>
          <a:prstGeom prst="rect">
            <a:avLst/>
          </a:prstGeom>
          <a:noFill/>
          <a:ln>
            <a:noFill/>
          </a:ln>
        </p:spPr>
      </p:pic>
      <p:pic>
        <p:nvPicPr>
          <p:cNvPr descr=" " id="17" name="Google Shape;17;g2b0b2c8e1e6_0_0"/>
          <p:cNvPicPr preferRelativeResize="0"/>
          <p:nvPr/>
        </p:nvPicPr>
        <p:blipFill rotWithShape="1">
          <a:blip r:embed="rId4">
            <a:alphaModFix/>
          </a:blip>
          <a:srcRect b="0" l="0" r="0" t="0"/>
          <a:stretch/>
        </p:blipFill>
        <p:spPr>
          <a:xfrm>
            <a:off x="0" y="0"/>
            <a:ext cx="10796349" cy="8229598"/>
          </a:xfrm>
          <a:prstGeom prst="rect">
            <a:avLst/>
          </a:prstGeom>
          <a:noFill/>
          <a:ln>
            <a:noFill/>
          </a:ln>
        </p:spPr>
      </p:pic>
      <p:pic>
        <p:nvPicPr>
          <p:cNvPr descr=" " id="18" name="Google Shape;18;g2b0b2c8e1e6_0_0"/>
          <p:cNvPicPr preferRelativeResize="0"/>
          <p:nvPr/>
        </p:nvPicPr>
        <p:blipFill rotWithShape="1">
          <a:blip r:embed="rId5">
            <a:alphaModFix/>
          </a:blip>
          <a:srcRect b="0" l="0" r="0" t="0"/>
          <a:stretch/>
        </p:blipFill>
        <p:spPr>
          <a:xfrm>
            <a:off x="12193524" y="8229600"/>
            <a:ext cx="12193524" cy="5486400"/>
          </a:xfrm>
          <a:prstGeom prst="rect">
            <a:avLst/>
          </a:prstGeom>
          <a:noFill/>
          <a:ln>
            <a:noFill/>
          </a:ln>
        </p:spPr>
      </p:pic>
      <p:sp>
        <p:nvSpPr>
          <p:cNvPr id="19" name="Google Shape;19;g2b0b2c8e1e6_0_0"/>
          <p:cNvSpPr/>
          <p:nvPr/>
        </p:nvSpPr>
        <p:spPr>
          <a:xfrm>
            <a:off x="11520340" y="2654300"/>
            <a:ext cx="12041100" cy="6578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3A140F"/>
              </a:buClr>
              <a:buSzPts val="22200"/>
              <a:buFont typeface="Abril Fatface"/>
              <a:buNone/>
            </a:pPr>
            <a:r>
              <a:rPr b="0" i="0" lang="en-US" sz="22200" u="none" cap="none" strike="noStrike">
                <a:solidFill>
                  <a:srgbClr val="3A140F"/>
                </a:solidFill>
                <a:latin typeface="Abril Fatface"/>
                <a:ea typeface="Abril Fatface"/>
                <a:cs typeface="Abril Fatface"/>
                <a:sym typeface="Abril Fatface"/>
              </a:rPr>
              <a:t>Mental</a:t>
            </a:r>
            <a:endParaRPr b="0" i="0" sz="2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3A140F"/>
              </a:buClr>
              <a:buSzPts val="22200"/>
              <a:buFont typeface="Abril Fatface"/>
              <a:buNone/>
            </a:pPr>
            <a:r>
              <a:rPr b="0" i="0" lang="en-US" sz="22200" u="none" cap="none" strike="noStrike">
                <a:solidFill>
                  <a:srgbClr val="3A140F"/>
                </a:solidFill>
                <a:latin typeface="Abril Fatface"/>
                <a:ea typeface="Abril Fatface"/>
                <a:cs typeface="Abril Fatface"/>
                <a:sym typeface="Abril Fatface"/>
              </a:rPr>
              <a:t>Therapy </a:t>
            </a:r>
            <a:endParaRPr b="0" i="0" sz="22200" u="none" cap="none" strike="noStrike">
              <a:solidFill>
                <a:schemeClr val="dk1"/>
              </a:solidFill>
              <a:latin typeface="Calibri"/>
              <a:ea typeface="Calibri"/>
              <a:cs typeface="Calibri"/>
              <a:sym typeface="Calibri"/>
            </a:endParaRPr>
          </a:p>
        </p:txBody>
      </p:sp>
      <p:sp>
        <p:nvSpPr>
          <p:cNvPr id="20" name="Google Shape;20;g2b0b2c8e1e6_0_0"/>
          <p:cNvSpPr/>
          <p:nvPr/>
        </p:nvSpPr>
        <p:spPr>
          <a:xfrm>
            <a:off x="11660057" y="8966200"/>
            <a:ext cx="121341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A2C"/>
              </a:buClr>
              <a:buSzPts val="6400"/>
              <a:buFont typeface="Poppins SemiBold"/>
              <a:buNone/>
            </a:pPr>
            <a:r>
              <a:rPr b="0" i="0" lang="en-US" sz="6400" u="none" cap="none" strike="noStrike">
                <a:solidFill>
                  <a:srgbClr val="844A2C"/>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g2b0b2c8e1e6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b0b2c8e1e6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b0b2c8e1e6_0_0"/>
          <p:cNvPicPr preferRelativeResize="0"/>
          <p:nvPr/>
        </p:nvPicPr>
        <p:blipFill rotWithShape="1">
          <a:blip r:embed="rId7">
            <a:alphaModFix/>
          </a:blip>
          <a:srcRect b="0" l="0" r="0" t="0"/>
          <a:stretch/>
        </p:blipFill>
        <p:spPr>
          <a:xfrm>
            <a:off x="393749" y="1816100"/>
            <a:ext cx="10402600" cy="9588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206" name="Shape 206"/>
        <p:cNvGrpSpPr/>
        <p:nvPr/>
      </p:nvGrpSpPr>
      <p:grpSpPr>
        <a:xfrm>
          <a:off x="0" y="0"/>
          <a:ext cx="0" cy="0"/>
          <a:chOff x="0" y="0"/>
          <a:chExt cx="0" cy="0"/>
        </a:xfrm>
      </p:grpSpPr>
      <p:pic>
        <p:nvPicPr>
          <p:cNvPr descr=" " id="207" name="Google Shape;207;g2b0b2c8e1e6_0_182"/>
          <p:cNvPicPr preferRelativeResize="0"/>
          <p:nvPr/>
        </p:nvPicPr>
        <p:blipFill rotWithShape="1">
          <a:blip r:embed="rId3">
            <a:alphaModFix/>
          </a:blip>
          <a:srcRect b="0" l="0" r="0" t="0"/>
          <a:stretch/>
        </p:blipFill>
        <p:spPr>
          <a:xfrm>
            <a:off x="520753" y="0"/>
            <a:ext cx="6592133" cy="6601806"/>
          </a:xfrm>
          <a:prstGeom prst="rect">
            <a:avLst/>
          </a:prstGeom>
          <a:noFill/>
          <a:ln>
            <a:noFill/>
          </a:ln>
        </p:spPr>
      </p:pic>
      <p:pic>
        <p:nvPicPr>
          <p:cNvPr descr=" " id="208" name="Google Shape;208;g2b0b2c8e1e6_0_182"/>
          <p:cNvPicPr preferRelativeResize="0"/>
          <p:nvPr/>
        </p:nvPicPr>
        <p:blipFill rotWithShape="1">
          <a:blip r:embed="rId4">
            <a:alphaModFix/>
          </a:blip>
          <a:srcRect b="0" l="0" r="0" t="0"/>
          <a:stretch/>
        </p:blipFill>
        <p:spPr>
          <a:xfrm>
            <a:off x="18468108" y="7607300"/>
            <a:ext cx="5525191" cy="5549900"/>
          </a:xfrm>
          <a:prstGeom prst="rect">
            <a:avLst/>
          </a:prstGeom>
          <a:noFill/>
          <a:ln>
            <a:noFill/>
          </a:ln>
        </p:spPr>
      </p:pic>
      <p:sp>
        <p:nvSpPr>
          <p:cNvPr id="209" name="Google Shape;209;g2b0b2c8e1e6_0_1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b0b2c8e1e6_0_18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1" name="Google Shape;211;g2b0b2c8e1e6_0_182"/>
          <p:cNvSpPr/>
          <p:nvPr/>
        </p:nvSpPr>
        <p:spPr>
          <a:xfrm>
            <a:off x="9107038" y="469900"/>
            <a:ext cx="61179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Pricing Plan</a:t>
            </a:r>
            <a:endParaRPr b="0" i="0" sz="8000" u="none" cap="none" strike="noStrike">
              <a:solidFill>
                <a:schemeClr val="dk1"/>
              </a:solidFill>
              <a:latin typeface="Calibri"/>
              <a:ea typeface="Calibri"/>
              <a:cs typeface="Calibri"/>
              <a:sym typeface="Calibri"/>
            </a:endParaRPr>
          </a:p>
        </p:txBody>
      </p:sp>
      <p:sp>
        <p:nvSpPr>
          <p:cNvPr id="212" name="Google Shape;212;g2b0b2c8e1e6_0_182"/>
          <p:cNvSpPr/>
          <p:nvPr/>
        </p:nvSpPr>
        <p:spPr>
          <a:xfrm>
            <a:off x="1778222" y="2489200"/>
            <a:ext cx="20843400" cy="1038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b0b2c8e1e6_0_182"/>
          <p:cNvSpPr/>
          <p:nvPr/>
        </p:nvSpPr>
        <p:spPr>
          <a:xfrm>
            <a:off x="1778222" y="2489200"/>
            <a:ext cx="6439800" cy="10388700"/>
          </a:xfrm>
          <a:prstGeom prst="roundRect">
            <a:avLst>
              <a:gd fmla="val 3124" name="adj"/>
            </a:avLst>
          </a:prstGeom>
          <a:noFill/>
          <a:ln cap="flat" cmpd="sng" w="12700">
            <a:solidFill>
              <a:srgbClr val="8051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b0b2c8e1e6_0_182"/>
          <p:cNvPicPr preferRelativeResize="0"/>
          <p:nvPr/>
        </p:nvPicPr>
        <p:blipFill rotWithShape="1">
          <a:blip r:embed="rId6">
            <a:alphaModFix/>
          </a:blip>
          <a:srcRect b="0" l="0" r="0" t="0"/>
          <a:stretch/>
        </p:blipFill>
        <p:spPr>
          <a:xfrm>
            <a:off x="4312676" y="2946400"/>
            <a:ext cx="1370798" cy="1625612"/>
          </a:xfrm>
          <a:prstGeom prst="rect">
            <a:avLst/>
          </a:prstGeom>
          <a:noFill/>
          <a:ln>
            <a:noFill/>
          </a:ln>
        </p:spPr>
      </p:pic>
      <p:sp>
        <p:nvSpPr>
          <p:cNvPr id="215" name="Google Shape;215;g2b0b2c8e1e6_0_182"/>
          <p:cNvSpPr/>
          <p:nvPr/>
        </p:nvSpPr>
        <p:spPr>
          <a:xfrm>
            <a:off x="4147068" y="4876812"/>
            <a:ext cx="17019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05142"/>
              </a:buClr>
              <a:buSzPts val="4800"/>
              <a:buFont typeface="Abril Fatface"/>
              <a:buNone/>
            </a:pPr>
            <a:r>
              <a:rPr b="0" i="0" lang="en-US" sz="4800" u="none" cap="none" strike="noStrike">
                <a:solidFill>
                  <a:srgbClr val="805142"/>
                </a:solidFill>
                <a:latin typeface="Abril Fatface"/>
                <a:ea typeface="Abril Fatface"/>
                <a:cs typeface="Abril Fatface"/>
                <a:sym typeface="Abril Fatface"/>
              </a:rPr>
              <a:t>Basic</a:t>
            </a:r>
            <a:endParaRPr b="0" i="0" sz="4800" u="none" cap="none" strike="noStrike">
              <a:solidFill>
                <a:schemeClr val="dk1"/>
              </a:solidFill>
              <a:latin typeface="Calibri"/>
              <a:ea typeface="Calibri"/>
              <a:cs typeface="Calibri"/>
              <a:sym typeface="Calibri"/>
            </a:endParaRPr>
          </a:p>
        </p:txBody>
      </p:sp>
      <p:sp>
        <p:nvSpPr>
          <p:cNvPr id="216" name="Google Shape;216;g2b0b2c8e1e6_0_182"/>
          <p:cNvSpPr/>
          <p:nvPr/>
        </p:nvSpPr>
        <p:spPr>
          <a:xfrm>
            <a:off x="2235479" y="6007112"/>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7" name="Google Shape;217;g2b0b2c8e1e6_0_182"/>
          <p:cNvSpPr/>
          <p:nvPr/>
        </p:nvSpPr>
        <p:spPr>
          <a:xfrm>
            <a:off x="3365921" y="11595112"/>
            <a:ext cx="32643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$10/month</a:t>
            </a:r>
            <a:endParaRPr b="0" i="0" sz="4800" u="none" cap="none" strike="noStrike">
              <a:solidFill>
                <a:schemeClr val="dk1"/>
              </a:solidFill>
              <a:latin typeface="Calibri"/>
              <a:ea typeface="Calibri"/>
              <a:cs typeface="Calibri"/>
              <a:sym typeface="Calibri"/>
            </a:endParaRPr>
          </a:p>
        </p:txBody>
      </p:sp>
      <p:sp>
        <p:nvSpPr>
          <p:cNvPr id="218" name="Google Shape;218;g2b0b2c8e1e6_0_182"/>
          <p:cNvSpPr/>
          <p:nvPr/>
        </p:nvSpPr>
        <p:spPr>
          <a:xfrm>
            <a:off x="8980022" y="2489200"/>
            <a:ext cx="6439800" cy="10388700"/>
          </a:xfrm>
          <a:prstGeom prst="roundRect">
            <a:avLst>
              <a:gd fmla="val 3124" name="adj"/>
            </a:avLst>
          </a:prstGeom>
          <a:noFill/>
          <a:ln cap="flat" cmpd="sng" w="12700">
            <a:solidFill>
              <a:srgbClr val="8051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b0b2c8e1e6_0_182"/>
          <p:cNvPicPr preferRelativeResize="0"/>
          <p:nvPr/>
        </p:nvPicPr>
        <p:blipFill rotWithShape="1">
          <a:blip r:embed="rId7">
            <a:alphaModFix/>
          </a:blip>
          <a:srcRect b="0" l="0" r="0" t="0"/>
          <a:stretch/>
        </p:blipFill>
        <p:spPr>
          <a:xfrm>
            <a:off x="11303548" y="2946400"/>
            <a:ext cx="1792654" cy="1625600"/>
          </a:xfrm>
          <a:prstGeom prst="rect">
            <a:avLst/>
          </a:prstGeom>
          <a:noFill/>
          <a:ln>
            <a:noFill/>
          </a:ln>
        </p:spPr>
      </p:pic>
      <p:sp>
        <p:nvSpPr>
          <p:cNvPr id="220" name="Google Shape;220;g2b0b2c8e1e6_0_182"/>
          <p:cNvSpPr/>
          <p:nvPr/>
        </p:nvSpPr>
        <p:spPr>
          <a:xfrm>
            <a:off x="11431429" y="4876800"/>
            <a:ext cx="15369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05142"/>
              </a:buClr>
              <a:buSzPts val="4800"/>
              <a:buFont typeface="Abril Fatface"/>
              <a:buNone/>
            </a:pPr>
            <a:r>
              <a:rPr b="0" i="0" lang="en-US" sz="4800" u="none" cap="none" strike="noStrike">
                <a:solidFill>
                  <a:srgbClr val="805142"/>
                </a:solidFill>
                <a:latin typeface="Abril Fatface"/>
                <a:ea typeface="Abril Fatface"/>
                <a:cs typeface="Abril Fatface"/>
                <a:sym typeface="Abril Fatface"/>
              </a:rPr>
              <a:t>Elite</a:t>
            </a:r>
            <a:endParaRPr b="0" i="0" sz="4800" u="none" cap="none" strike="noStrike">
              <a:solidFill>
                <a:schemeClr val="dk1"/>
              </a:solidFill>
              <a:latin typeface="Calibri"/>
              <a:ea typeface="Calibri"/>
              <a:cs typeface="Calibri"/>
              <a:sym typeface="Calibri"/>
            </a:endParaRPr>
          </a:p>
        </p:txBody>
      </p:sp>
      <p:sp>
        <p:nvSpPr>
          <p:cNvPr id="221" name="Google Shape;221;g2b0b2c8e1e6_0_182"/>
          <p:cNvSpPr/>
          <p:nvPr/>
        </p:nvSpPr>
        <p:spPr>
          <a:xfrm>
            <a:off x="9437280" y="6007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2" name="Google Shape;222;g2b0b2c8e1e6_0_182"/>
          <p:cNvSpPr/>
          <p:nvPr/>
        </p:nvSpPr>
        <p:spPr>
          <a:xfrm>
            <a:off x="10529616" y="11595100"/>
            <a:ext cx="33405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$50/month</a:t>
            </a:r>
            <a:endParaRPr b="0" i="0" sz="4800" u="none" cap="none" strike="noStrike">
              <a:solidFill>
                <a:schemeClr val="dk1"/>
              </a:solidFill>
              <a:latin typeface="Calibri"/>
              <a:ea typeface="Calibri"/>
              <a:cs typeface="Calibri"/>
              <a:sym typeface="Calibri"/>
            </a:endParaRPr>
          </a:p>
        </p:txBody>
      </p:sp>
      <p:sp>
        <p:nvSpPr>
          <p:cNvPr id="223" name="Google Shape;223;g2b0b2c8e1e6_0_182"/>
          <p:cNvSpPr/>
          <p:nvPr/>
        </p:nvSpPr>
        <p:spPr>
          <a:xfrm>
            <a:off x="16181822" y="2489200"/>
            <a:ext cx="6439800" cy="10388700"/>
          </a:xfrm>
          <a:prstGeom prst="roundRect">
            <a:avLst>
              <a:gd fmla="val 3124" name="adj"/>
            </a:avLst>
          </a:prstGeom>
          <a:noFill/>
          <a:ln cap="flat" cmpd="sng" w="12700">
            <a:solidFill>
              <a:srgbClr val="8051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b0b2c8e1e6_0_182"/>
          <p:cNvPicPr preferRelativeResize="0"/>
          <p:nvPr/>
        </p:nvPicPr>
        <p:blipFill rotWithShape="1">
          <a:blip r:embed="rId8">
            <a:alphaModFix/>
          </a:blip>
          <a:srcRect b="0" l="0" r="0" t="0"/>
          <a:stretch/>
        </p:blipFill>
        <p:spPr>
          <a:xfrm>
            <a:off x="18464195" y="2946400"/>
            <a:ext cx="1874960" cy="1625600"/>
          </a:xfrm>
          <a:prstGeom prst="rect">
            <a:avLst/>
          </a:prstGeom>
          <a:noFill/>
          <a:ln>
            <a:noFill/>
          </a:ln>
        </p:spPr>
      </p:pic>
      <p:sp>
        <p:nvSpPr>
          <p:cNvPr id="225" name="Google Shape;225;g2b0b2c8e1e6_0_182"/>
          <p:cNvSpPr/>
          <p:nvPr/>
        </p:nvSpPr>
        <p:spPr>
          <a:xfrm>
            <a:off x="17807626" y="4876800"/>
            <a:ext cx="318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05142"/>
              </a:buClr>
              <a:buSzPts val="4800"/>
              <a:buFont typeface="Abril Fatface"/>
              <a:buNone/>
            </a:pPr>
            <a:r>
              <a:rPr b="0" i="0" lang="en-US" sz="4800" u="none" cap="none" strike="noStrike">
                <a:solidFill>
                  <a:srgbClr val="805142"/>
                </a:solidFill>
                <a:latin typeface="Abril Fatface"/>
                <a:ea typeface="Abril Fatface"/>
                <a:cs typeface="Abril Fatface"/>
                <a:sym typeface="Abril Fatface"/>
              </a:rPr>
              <a:t>Legendary</a:t>
            </a:r>
            <a:endParaRPr b="0" i="0" sz="4800" u="none" cap="none" strike="noStrike">
              <a:solidFill>
                <a:schemeClr val="dk1"/>
              </a:solidFill>
              <a:latin typeface="Calibri"/>
              <a:ea typeface="Calibri"/>
              <a:cs typeface="Calibri"/>
              <a:sym typeface="Calibri"/>
            </a:endParaRPr>
          </a:p>
        </p:txBody>
      </p:sp>
      <p:sp>
        <p:nvSpPr>
          <p:cNvPr id="226" name="Google Shape;226;g2b0b2c8e1e6_0_182"/>
          <p:cNvSpPr/>
          <p:nvPr/>
        </p:nvSpPr>
        <p:spPr>
          <a:xfrm>
            <a:off x="16639080" y="6007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7" name="Google Shape;227;g2b0b2c8e1e6_0_182"/>
          <p:cNvSpPr/>
          <p:nvPr/>
        </p:nvSpPr>
        <p:spPr>
          <a:xfrm>
            <a:off x="17566296" y="11595100"/>
            <a:ext cx="36708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232" name="Shape 232"/>
        <p:cNvGrpSpPr/>
        <p:nvPr/>
      </p:nvGrpSpPr>
      <p:grpSpPr>
        <a:xfrm>
          <a:off x="0" y="0"/>
          <a:ext cx="0" cy="0"/>
          <a:chOff x="0" y="0"/>
          <a:chExt cx="0" cy="0"/>
        </a:xfrm>
      </p:grpSpPr>
      <p:pic>
        <p:nvPicPr>
          <p:cNvPr descr=" " id="233" name="Google Shape;233;g2b0b2c8e1e6_0_207"/>
          <p:cNvPicPr preferRelativeResize="0"/>
          <p:nvPr/>
        </p:nvPicPr>
        <p:blipFill rotWithShape="1">
          <a:blip r:embed="rId3">
            <a:alphaModFix/>
          </a:blip>
          <a:srcRect b="0" l="0" r="0" t="0"/>
          <a:stretch/>
        </p:blipFill>
        <p:spPr>
          <a:xfrm>
            <a:off x="14581422" y="0"/>
            <a:ext cx="9805626" cy="8775700"/>
          </a:xfrm>
          <a:prstGeom prst="rect">
            <a:avLst/>
          </a:prstGeom>
          <a:noFill/>
          <a:ln>
            <a:noFill/>
          </a:ln>
        </p:spPr>
      </p:pic>
      <p:pic>
        <p:nvPicPr>
          <p:cNvPr descr=" " id="234" name="Google Shape;234;g2b0b2c8e1e6_0_207"/>
          <p:cNvPicPr preferRelativeResize="0"/>
          <p:nvPr/>
        </p:nvPicPr>
        <p:blipFill rotWithShape="1">
          <a:blip r:embed="rId4">
            <a:alphaModFix/>
          </a:blip>
          <a:srcRect b="0" l="0" r="0" t="0"/>
          <a:stretch/>
        </p:blipFill>
        <p:spPr>
          <a:xfrm>
            <a:off x="0" y="0"/>
            <a:ext cx="2616527" cy="13716000"/>
          </a:xfrm>
          <a:prstGeom prst="rect">
            <a:avLst/>
          </a:prstGeom>
          <a:noFill/>
          <a:ln>
            <a:noFill/>
          </a:ln>
        </p:spPr>
      </p:pic>
      <p:pic>
        <p:nvPicPr>
          <p:cNvPr descr=" " id="235" name="Google Shape;235;g2b0b2c8e1e6_0_207"/>
          <p:cNvPicPr preferRelativeResize="0"/>
          <p:nvPr/>
        </p:nvPicPr>
        <p:blipFill rotWithShape="1">
          <a:blip r:embed="rId5">
            <a:alphaModFix/>
          </a:blip>
          <a:srcRect b="0" l="0" r="0" t="0"/>
          <a:stretch/>
        </p:blipFill>
        <p:spPr>
          <a:xfrm>
            <a:off x="0" y="0"/>
            <a:ext cx="2972171" cy="13716000"/>
          </a:xfrm>
          <a:prstGeom prst="rect">
            <a:avLst/>
          </a:prstGeom>
          <a:noFill/>
          <a:ln>
            <a:noFill/>
          </a:ln>
        </p:spPr>
      </p:pic>
      <p:sp>
        <p:nvSpPr>
          <p:cNvPr id="236" name="Google Shape;236;g2b0b2c8e1e6_0_2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b0b2c8e1e6_0_20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8" name="Google Shape;238;g2b0b2c8e1e6_0_207"/>
          <p:cNvPicPr preferRelativeResize="0"/>
          <p:nvPr/>
        </p:nvPicPr>
        <p:blipFill rotWithShape="1">
          <a:blip r:embed="rId7">
            <a:alphaModFix/>
          </a:blip>
          <a:srcRect b="0" l="0" r="0" t="0"/>
          <a:stretch/>
        </p:blipFill>
        <p:spPr>
          <a:xfrm>
            <a:off x="3327816" y="1079500"/>
            <a:ext cx="17718715" cy="11569700"/>
          </a:xfrm>
          <a:prstGeom prst="rect">
            <a:avLst/>
          </a:prstGeom>
          <a:noFill/>
          <a:ln>
            <a:noFill/>
          </a:ln>
        </p:spPr>
      </p:pic>
      <p:pic>
        <p:nvPicPr>
          <p:cNvPr descr=" " id="239" name="Google Shape;239;g2b0b2c8e1e6_0_207"/>
          <p:cNvPicPr preferRelativeResize="0"/>
          <p:nvPr/>
        </p:nvPicPr>
        <p:blipFill rotWithShape="1">
          <a:blip r:embed="rId8">
            <a:alphaModFix/>
          </a:blip>
          <a:srcRect b="0" l="0" r="0" t="0"/>
          <a:stretch/>
        </p:blipFill>
        <p:spPr>
          <a:xfrm>
            <a:off x="12041105" y="1612888"/>
            <a:ext cx="5220352" cy="5232412"/>
          </a:xfrm>
          <a:prstGeom prst="rect">
            <a:avLst/>
          </a:prstGeom>
          <a:noFill/>
          <a:ln>
            <a:noFill/>
          </a:ln>
        </p:spPr>
      </p:pic>
      <p:pic>
        <p:nvPicPr>
          <p:cNvPr descr=" " id="240" name="Google Shape;240;g2b0b2c8e1e6_0_207"/>
          <p:cNvPicPr preferRelativeResize="0"/>
          <p:nvPr/>
        </p:nvPicPr>
        <p:blipFill rotWithShape="1">
          <a:blip r:embed="rId9">
            <a:alphaModFix/>
          </a:blip>
          <a:srcRect b="0" l="0" r="0" t="0"/>
          <a:stretch/>
        </p:blipFill>
        <p:spPr>
          <a:xfrm>
            <a:off x="6808051" y="1612888"/>
            <a:ext cx="5220352" cy="5232412"/>
          </a:xfrm>
          <a:prstGeom prst="rect">
            <a:avLst/>
          </a:prstGeom>
          <a:noFill/>
          <a:ln>
            <a:noFill/>
          </a:ln>
        </p:spPr>
      </p:pic>
      <p:pic>
        <p:nvPicPr>
          <p:cNvPr descr=" " id="241" name="Google Shape;241;g2b0b2c8e1e6_0_207"/>
          <p:cNvPicPr preferRelativeResize="0"/>
          <p:nvPr/>
        </p:nvPicPr>
        <p:blipFill rotWithShape="1">
          <a:blip r:embed="rId10">
            <a:alphaModFix/>
          </a:blip>
          <a:srcRect b="0" l="0" r="0" t="0"/>
          <a:stretch/>
        </p:blipFill>
        <p:spPr>
          <a:xfrm>
            <a:off x="6808051" y="6858000"/>
            <a:ext cx="5220352" cy="5232412"/>
          </a:xfrm>
          <a:prstGeom prst="rect">
            <a:avLst/>
          </a:prstGeom>
          <a:noFill/>
          <a:ln>
            <a:noFill/>
          </a:ln>
        </p:spPr>
      </p:pic>
      <p:pic>
        <p:nvPicPr>
          <p:cNvPr descr=" " id="242" name="Google Shape;242;g2b0b2c8e1e6_0_207"/>
          <p:cNvPicPr preferRelativeResize="0"/>
          <p:nvPr/>
        </p:nvPicPr>
        <p:blipFill rotWithShape="1">
          <a:blip r:embed="rId11">
            <a:alphaModFix/>
          </a:blip>
          <a:srcRect b="0" l="0" r="0" t="0"/>
          <a:stretch/>
        </p:blipFill>
        <p:spPr>
          <a:xfrm>
            <a:off x="12041105" y="6858000"/>
            <a:ext cx="5220352" cy="5232412"/>
          </a:xfrm>
          <a:prstGeom prst="rect">
            <a:avLst/>
          </a:prstGeom>
          <a:noFill/>
          <a:ln>
            <a:noFill/>
          </a:ln>
        </p:spPr>
      </p:pic>
      <p:pic>
        <p:nvPicPr>
          <p:cNvPr descr=" " id="243" name="Google Shape;243;g2b0b2c8e1e6_0_207"/>
          <p:cNvPicPr preferRelativeResize="0"/>
          <p:nvPr/>
        </p:nvPicPr>
        <p:blipFill rotWithShape="1">
          <a:blip r:embed="rId12">
            <a:alphaModFix/>
          </a:blip>
          <a:srcRect b="0" l="0" r="0" t="0"/>
          <a:stretch/>
        </p:blipFill>
        <p:spPr>
          <a:xfrm>
            <a:off x="12676184" y="4597400"/>
            <a:ext cx="1702013" cy="1447800"/>
          </a:xfrm>
          <a:prstGeom prst="rect">
            <a:avLst/>
          </a:prstGeom>
          <a:noFill/>
          <a:ln>
            <a:noFill/>
          </a:ln>
        </p:spPr>
      </p:pic>
      <p:pic>
        <p:nvPicPr>
          <p:cNvPr descr=" " id="244" name="Google Shape;244;g2b0b2c8e1e6_0_207"/>
          <p:cNvPicPr preferRelativeResize="0"/>
          <p:nvPr/>
        </p:nvPicPr>
        <p:blipFill rotWithShape="1">
          <a:blip r:embed="rId12">
            <a:alphaModFix/>
          </a:blip>
          <a:srcRect b="0" l="0" r="0" t="0"/>
          <a:stretch/>
        </p:blipFill>
        <p:spPr>
          <a:xfrm>
            <a:off x="12676184" y="7810500"/>
            <a:ext cx="1702013" cy="1435100"/>
          </a:xfrm>
          <a:prstGeom prst="rect">
            <a:avLst/>
          </a:prstGeom>
          <a:noFill/>
          <a:ln>
            <a:noFill/>
          </a:ln>
        </p:spPr>
      </p:pic>
      <p:pic>
        <p:nvPicPr>
          <p:cNvPr descr=" " id="245" name="Google Shape;245;g2b0b2c8e1e6_0_207"/>
          <p:cNvPicPr preferRelativeResize="0"/>
          <p:nvPr/>
        </p:nvPicPr>
        <p:blipFill rotWithShape="1">
          <a:blip r:embed="rId13">
            <a:alphaModFix/>
          </a:blip>
          <a:srcRect b="0" l="0" r="0" t="0"/>
          <a:stretch/>
        </p:blipFill>
        <p:spPr>
          <a:xfrm>
            <a:off x="12028403" y="1079500"/>
            <a:ext cx="12702" cy="11569700"/>
          </a:xfrm>
          <a:prstGeom prst="rect">
            <a:avLst/>
          </a:prstGeom>
          <a:noFill/>
          <a:ln>
            <a:noFill/>
          </a:ln>
        </p:spPr>
      </p:pic>
      <p:pic>
        <p:nvPicPr>
          <p:cNvPr descr=" " id="246" name="Google Shape;246;g2b0b2c8e1e6_0_207"/>
          <p:cNvPicPr preferRelativeResize="0"/>
          <p:nvPr/>
        </p:nvPicPr>
        <p:blipFill rotWithShape="1">
          <a:blip r:embed="rId14">
            <a:alphaModFix/>
          </a:blip>
          <a:srcRect b="0" l="0" r="0" t="0"/>
          <a:stretch/>
        </p:blipFill>
        <p:spPr>
          <a:xfrm>
            <a:off x="3327816" y="6845300"/>
            <a:ext cx="17401175" cy="12700"/>
          </a:xfrm>
          <a:prstGeom prst="rect">
            <a:avLst/>
          </a:prstGeom>
          <a:noFill/>
          <a:ln>
            <a:noFill/>
          </a:ln>
        </p:spPr>
      </p:pic>
      <p:sp>
        <p:nvSpPr>
          <p:cNvPr id="247" name="Google Shape;247;g2b0b2c8e1e6_0_207"/>
          <p:cNvSpPr/>
          <p:nvPr/>
        </p:nvSpPr>
        <p:spPr>
          <a:xfrm>
            <a:off x="9996149" y="4102100"/>
            <a:ext cx="15201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Abril Fatface"/>
              <a:buNone/>
            </a:pPr>
            <a:r>
              <a:rPr b="0" i="0" lang="en-US" sz="12800" u="none" cap="none" strike="noStrike">
                <a:solidFill>
                  <a:srgbClr val="0E0E0E"/>
                </a:solidFill>
                <a:latin typeface="Abril Fatface"/>
                <a:ea typeface="Abril Fatface"/>
                <a:cs typeface="Abril Fatface"/>
                <a:sym typeface="Abril Fatface"/>
              </a:rPr>
              <a:t>S</a:t>
            </a:r>
            <a:endParaRPr b="0" i="0" sz="12800" u="none" cap="none" strike="noStrike">
              <a:solidFill>
                <a:schemeClr val="dk1"/>
              </a:solidFill>
              <a:latin typeface="Calibri"/>
              <a:ea typeface="Calibri"/>
              <a:cs typeface="Calibri"/>
              <a:sym typeface="Calibri"/>
            </a:endParaRPr>
          </a:p>
        </p:txBody>
      </p:sp>
      <p:sp>
        <p:nvSpPr>
          <p:cNvPr id="248" name="Google Shape;248;g2b0b2c8e1e6_0_207"/>
          <p:cNvSpPr/>
          <p:nvPr/>
        </p:nvSpPr>
        <p:spPr>
          <a:xfrm>
            <a:off x="12663483" y="4102100"/>
            <a:ext cx="21930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Abril Fatface"/>
              <a:buNone/>
            </a:pPr>
            <a:r>
              <a:rPr b="0" i="0" lang="en-US" sz="12800" u="none" cap="none" strike="noStrike">
                <a:solidFill>
                  <a:srgbClr val="FFFFFF"/>
                </a:solidFill>
                <a:latin typeface="Abril Fatface"/>
                <a:ea typeface="Abril Fatface"/>
                <a:cs typeface="Abril Fatface"/>
                <a:sym typeface="Abril Fatface"/>
              </a:rPr>
              <a:t>W</a:t>
            </a:r>
            <a:endParaRPr b="0" i="0" sz="12800" u="none" cap="none" strike="noStrike">
              <a:solidFill>
                <a:schemeClr val="dk1"/>
              </a:solidFill>
              <a:latin typeface="Calibri"/>
              <a:ea typeface="Calibri"/>
              <a:cs typeface="Calibri"/>
              <a:sym typeface="Calibri"/>
            </a:endParaRPr>
          </a:p>
        </p:txBody>
      </p:sp>
      <p:sp>
        <p:nvSpPr>
          <p:cNvPr id="249" name="Google Shape;249;g2b0b2c8e1e6_0_207"/>
          <p:cNvSpPr/>
          <p:nvPr/>
        </p:nvSpPr>
        <p:spPr>
          <a:xfrm>
            <a:off x="9856432" y="7518400"/>
            <a:ext cx="17613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Abril Fatface"/>
              <a:buNone/>
            </a:pPr>
            <a:r>
              <a:rPr b="0" i="0" lang="en-US" sz="12800" u="none" cap="none" strike="noStrike">
                <a:solidFill>
                  <a:srgbClr val="FFFFFF"/>
                </a:solidFill>
                <a:latin typeface="Abril Fatface"/>
                <a:ea typeface="Abril Fatface"/>
                <a:cs typeface="Abril Fatface"/>
                <a:sym typeface="Abril Fatface"/>
              </a:rPr>
              <a:t>O</a:t>
            </a:r>
            <a:endParaRPr b="0" i="0" sz="12800" u="none" cap="none" strike="noStrike">
              <a:solidFill>
                <a:schemeClr val="dk1"/>
              </a:solidFill>
              <a:latin typeface="Calibri"/>
              <a:ea typeface="Calibri"/>
              <a:cs typeface="Calibri"/>
              <a:sym typeface="Calibri"/>
            </a:endParaRPr>
          </a:p>
        </p:txBody>
      </p:sp>
      <p:sp>
        <p:nvSpPr>
          <p:cNvPr id="250" name="Google Shape;250;g2b0b2c8e1e6_0_207"/>
          <p:cNvSpPr/>
          <p:nvPr/>
        </p:nvSpPr>
        <p:spPr>
          <a:xfrm>
            <a:off x="12917514" y="7518400"/>
            <a:ext cx="16596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Abril Fatface"/>
              <a:buNone/>
            </a:pPr>
            <a:r>
              <a:rPr b="0" i="0" lang="en-US" sz="12800" u="none" cap="none" strike="noStrike">
                <a:solidFill>
                  <a:srgbClr val="0E0E0E"/>
                </a:solidFill>
                <a:latin typeface="Abril Fatface"/>
                <a:ea typeface="Abril Fatface"/>
                <a:cs typeface="Abril Fatface"/>
                <a:sym typeface="Abril Fatface"/>
              </a:rPr>
              <a:t>T</a:t>
            </a:r>
            <a:endParaRPr b="0" i="0" sz="12800" u="none" cap="none" strike="noStrike">
              <a:solidFill>
                <a:schemeClr val="dk1"/>
              </a:solidFill>
              <a:latin typeface="Calibri"/>
              <a:ea typeface="Calibri"/>
              <a:cs typeface="Calibri"/>
              <a:sym typeface="Calibri"/>
            </a:endParaRPr>
          </a:p>
        </p:txBody>
      </p:sp>
      <p:pic>
        <p:nvPicPr>
          <p:cNvPr descr=" " id="251" name="Google Shape;251;g2b0b2c8e1e6_0_207"/>
          <p:cNvPicPr preferRelativeResize="0"/>
          <p:nvPr/>
        </p:nvPicPr>
        <p:blipFill rotWithShape="1">
          <a:blip r:embed="rId15">
            <a:alphaModFix/>
          </a:blip>
          <a:srcRect b="0" l="0" r="0" t="0"/>
          <a:stretch/>
        </p:blipFill>
        <p:spPr>
          <a:xfrm>
            <a:off x="3327816" y="1079500"/>
            <a:ext cx="1625803" cy="1625600"/>
          </a:xfrm>
          <a:prstGeom prst="rect">
            <a:avLst/>
          </a:prstGeom>
          <a:noFill/>
          <a:ln>
            <a:noFill/>
          </a:ln>
        </p:spPr>
      </p:pic>
      <p:pic>
        <p:nvPicPr>
          <p:cNvPr descr=" " id="252" name="Google Shape;252;g2b0b2c8e1e6_0_207"/>
          <p:cNvPicPr preferRelativeResize="0"/>
          <p:nvPr/>
        </p:nvPicPr>
        <p:blipFill rotWithShape="1">
          <a:blip r:embed="rId16">
            <a:alphaModFix/>
          </a:blip>
          <a:srcRect b="0" l="0" r="0" t="0"/>
          <a:stretch/>
        </p:blipFill>
        <p:spPr>
          <a:xfrm>
            <a:off x="3412504" y="1164183"/>
            <a:ext cx="1456422" cy="1456246"/>
          </a:xfrm>
          <a:prstGeom prst="rect">
            <a:avLst/>
          </a:prstGeom>
          <a:noFill/>
          <a:ln>
            <a:noFill/>
          </a:ln>
        </p:spPr>
      </p:pic>
      <p:pic>
        <p:nvPicPr>
          <p:cNvPr descr=" " id="253" name="Google Shape;253;g2b0b2c8e1e6_0_207"/>
          <p:cNvPicPr preferRelativeResize="0"/>
          <p:nvPr/>
        </p:nvPicPr>
        <p:blipFill rotWithShape="1">
          <a:blip r:embed="rId15">
            <a:alphaModFix/>
          </a:blip>
          <a:srcRect b="0" l="0" r="0" t="0"/>
          <a:stretch/>
        </p:blipFill>
        <p:spPr>
          <a:xfrm>
            <a:off x="3327816" y="8128000"/>
            <a:ext cx="1625803" cy="1625600"/>
          </a:xfrm>
          <a:prstGeom prst="rect">
            <a:avLst/>
          </a:prstGeom>
          <a:noFill/>
          <a:ln>
            <a:noFill/>
          </a:ln>
        </p:spPr>
      </p:pic>
      <p:pic>
        <p:nvPicPr>
          <p:cNvPr descr=" " id="254" name="Google Shape;254;g2b0b2c8e1e6_0_207"/>
          <p:cNvPicPr preferRelativeResize="0"/>
          <p:nvPr/>
        </p:nvPicPr>
        <p:blipFill rotWithShape="1">
          <a:blip r:embed="rId17">
            <a:alphaModFix/>
          </a:blip>
          <a:srcRect b="0" l="0" r="0" t="0"/>
          <a:stretch/>
        </p:blipFill>
        <p:spPr>
          <a:xfrm>
            <a:off x="3429404" y="8132763"/>
            <a:ext cx="1519452" cy="1519262"/>
          </a:xfrm>
          <a:prstGeom prst="rect">
            <a:avLst/>
          </a:prstGeom>
          <a:noFill/>
          <a:ln>
            <a:noFill/>
          </a:ln>
        </p:spPr>
      </p:pic>
      <p:pic>
        <p:nvPicPr>
          <p:cNvPr descr=" " id="255" name="Google Shape;255;g2b0b2c8e1e6_0_207"/>
          <p:cNvPicPr preferRelativeResize="0"/>
          <p:nvPr/>
        </p:nvPicPr>
        <p:blipFill rotWithShape="1">
          <a:blip r:embed="rId15">
            <a:alphaModFix/>
          </a:blip>
          <a:srcRect b="0" l="0" r="0" t="0"/>
          <a:stretch/>
        </p:blipFill>
        <p:spPr>
          <a:xfrm>
            <a:off x="16473959" y="1079500"/>
            <a:ext cx="1625803" cy="1625600"/>
          </a:xfrm>
          <a:prstGeom prst="rect">
            <a:avLst/>
          </a:prstGeom>
          <a:noFill/>
          <a:ln>
            <a:noFill/>
          </a:ln>
        </p:spPr>
      </p:pic>
      <p:pic>
        <p:nvPicPr>
          <p:cNvPr descr=" " id="256" name="Google Shape;256;g2b0b2c8e1e6_0_207"/>
          <p:cNvPicPr preferRelativeResize="0"/>
          <p:nvPr/>
        </p:nvPicPr>
        <p:blipFill rotWithShape="1">
          <a:blip r:embed="rId18">
            <a:alphaModFix/>
          </a:blip>
          <a:srcRect b="0" l="0" r="0" t="0"/>
          <a:stretch/>
        </p:blipFill>
        <p:spPr>
          <a:xfrm>
            <a:off x="16677184" y="1282700"/>
            <a:ext cx="1192256" cy="1190414"/>
          </a:xfrm>
          <a:prstGeom prst="rect">
            <a:avLst/>
          </a:prstGeom>
          <a:noFill/>
          <a:ln>
            <a:noFill/>
          </a:ln>
        </p:spPr>
      </p:pic>
      <p:pic>
        <p:nvPicPr>
          <p:cNvPr descr=" " id="257" name="Google Shape;257;g2b0b2c8e1e6_0_207"/>
          <p:cNvPicPr preferRelativeResize="0"/>
          <p:nvPr/>
        </p:nvPicPr>
        <p:blipFill rotWithShape="1">
          <a:blip r:embed="rId15">
            <a:alphaModFix/>
          </a:blip>
          <a:srcRect b="0" l="0" r="0" t="0"/>
          <a:stretch/>
        </p:blipFill>
        <p:spPr>
          <a:xfrm>
            <a:off x="16473959" y="8128000"/>
            <a:ext cx="1625803" cy="1625600"/>
          </a:xfrm>
          <a:prstGeom prst="rect">
            <a:avLst/>
          </a:prstGeom>
          <a:noFill/>
          <a:ln>
            <a:noFill/>
          </a:ln>
        </p:spPr>
      </p:pic>
      <p:pic>
        <p:nvPicPr>
          <p:cNvPr descr=" " id="258" name="Google Shape;258;g2b0b2c8e1e6_0_207"/>
          <p:cNvPicPr preferRelativeResize="0"/>
          <p:nvPr/>
        </p:nvPicPr>
        <p:blipFill rotWithShape="1">
          <a:blip r:embed="rId19">
            <a:alphaModFix/>
          </a:blip>
          <a:srcRect b="0" l="0" r="0" t="0"/>
          <a:stretch/>
        </p:blipFill>
        <p:spPr>
          <a:xfrm>
            <a:off x="16541703" y="8128000"/>
            <a:ext cx="1490319" cy="1625600"/>
          </a:xfrm>
          <a:prstGeom prst="rect">
            <a:avLst/>
          </a:prstGeom>
          <a:noFill/>
          <a:ln>
            <a:noFill/>
          </a:ln>
        </p:spPr>
      </p:pic>
      <p:sp>
        <p:nvSpPr>
          <p:cNvPr id="259" name="Google Shape;259;g2b0b2c8e1e6_0_207"/>
          <p:cNvSpPr/>
          <p:nvPr/>
        </p:nvSpPr>
        <p:spPr>
          <a:xfrm>
            <a:off x="3327816" y="35115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b0b2c8e1e6_0_207"/>
          <p:cNvSpPr/>
          <p:nvPr/>
        </p:nvSpPr>
        <p:spPr>
          <a:xfrm>
            <a:off x="3327816" y="35115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b0b2c8e1e6_0_207"/>
          <p:cNvSpPr/>
          <p:nvPr/>
        </p:nvSpPr>
        <p:spPr>
          <a:xfrm>
            <a:off x="3327816" y="35115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0b2c8e1e6_0_207"/>
          <p:cNvSpPr/>
          <p:nvPr/>
        </p:nvSpPr>
        <p:spPr>
          <a:xfrm>
            <a:off x="3327816" y="351155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Strengths</a:t>
            </a:r>
            <a:endParaRPr b="0" i="0" sz="3600" u="none" cap="none" strike="noStrike">
              <a:solidFill>
                <a:schemeClr val="dk1"/>
              </a:solidFill>
              <a:latin typeface="Calibri"/>
              <a:ea typeface="Calibri"/>
              <a:cs typeface="Calibri"/>
              <a:sym typeface="Calibri"/>
            </a:endParaRPr>
          </a:p>
        </p:txBody>
      </p:sp>
      <p:sp>
        <p:nvSpPr>
          <p:cNvPr id="263" name="Google Shape;263;g2b0b2c8e1e6_0_207"/>
          <p:cNvSpPr/>
          <p:nvPr/>
        </p:nvSpPr>
        <p:spPr>
          <a:xfrm>
            <a:off x="3327816" y="43370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4" name="Google Shape;264;g2b0b2c8e1e6_0_207"/>
          <p:cNvSpPr/>
          <p:nvPr/>
        </p:nvSpPr>
        <p:spPr>
          <a:xfrm>
            <a:off x="3327816" y="105600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b0b2c8e1e6_0_207"/>
          <p:cNvSpPr/>
          <p:nvPr/>
        </p:nvSpPr>
        <p:spPr>
          <a:xfrm>
            <a:off x="3327816" y="105600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b0b2c8e1e6_0_207"/>
          <p:cNvSpPr/>
          <p:nvPr/>
        </p:nvSpPr>
        <p:spPr>
          <a:xfrm>
            <a:off x="3327816" y="105600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b0b2c8e1e6_0_207"/>
          <p:cNvSpPr/>
          <p:nvPr/>
        </p:nvSpPr>
        <p:spPr>
          <a:xfrm>
            <a:off x="3327816" y="1056005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Opportunities</a:t>
            </a:r>
            <a:endParaRPr b="0" i="0" sz="3600" u="none" cap="none" strike="noStrike">
              <a:solidFill>
                <a:schemeClr val="dk1"/>
              </a:solidFill>
              <a:latin typeface="Calibri"/>
              <a:ea typeface="Calibri"/>
              <a:cs typeface="Calibri"/>
              <a:sym typeface="Calibri"/>
            </a:endParaRPr>
          </a:p>
        </p:txBody>
      </p:sp>
      <p:sp>
        <p:nvSpPr>
          <p:cNvPr id="268" name="Google Shape;268;g2b0b2c8e1e6_0_207"/>
          <p:cNvSpPr/>
          <p:nvPr/>
        </p:nvSpPr>
        <p:spPr>
          <a:xfrm>
            <a:off x="3327816" y="113855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9" name="Google Shape;269;g2b0b2c8e1e6_0_207"/>
          <p:cNvSpPr/>
          <p:nvPr/>
        </p:nvSpPr>
        <p:spPr>
          <a:xfrm>
            <a:off x="16473959" y="35115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b0b2c8e1e6_0_207"/>
          <p:cNvSpPr/>
          <p:nvPr/>
        </p:nvSpPr>
        <p:spPr>
          <a:xfrm>
            <a:off x="16473959" y="35115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b0b2c8e1e6_0_207"/>
          <p:cNvSpPr/>
          <p:nvPr/>
        </p:nvSpPr>
        <p:spPr>
          <a:xfrm>
            <a:off x="16473959" y="35115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0b2c8e1e6_0_207"/>
          <p:cNvSpPr/>
          <p:nvPr/>
        </p:nvSpPr>
        <p:spPr>
          <a:xfrm>
            <a:off x="16473959" y="351155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Weaknesses</a:t>
            </a:r>
            <a:endParaRPr b="0" i="0" sz="3600" u="none" cap="none" strike="noStrike">
              <a:solidFill>
                <a:schemeClr val="dk1"/>
              </a:solidFill>
              <a:latin typeface="Calibri"/>
              <a:ea typeface="Calibri"/>
              <a:cs typeface="Calibri"/>
              <a:sym typeface="Calibri"/>
            </a:endParaRPr>
          </a:p>
        </p:txBody>
      </p:sp>
      <p:sp>
        <p:nvSpPr>
          <p:cNvPr id="273" name="Google Shape;273;g2b0b2c8e1e6_0_207"/>
          <p:cNvSpPr/>
          <p:nvPr/>
        </p:nvSpPr>
        <p:spPr>
          <a:xfrm>
            <a:off x="16473959" y="43370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4" name="Google Shape;274;g2b0b2c8e1e6_0_207"/>
          <p:cNvSpPr/>
          <p:nvPr/>
        </p:nvSpPr>
        <p:spPr>
          <a:xfrm>
            <a:off x="16473959" y="105600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b0b2c8e1e6_0_207"/>
          <p:cNvSpPr/>
          <p:nvPr/>
        </p:nvSpPr>
        <p:spPr>
          <a:xfrm>
            <a:off x="16473959" y="105600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b0b2c8e1e6_0_207"/>
          <p:cNvSpPr/>
          <p:nvPr/>
        </p:nvSpPr>
        <p:spPr>
          <a:xfrm>
            <a:off x="16473959" y="10560050"/>
            <a:ext cx="45726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b0b2c8e1e6_0_207"/>
          <p:cNvSpPr/>
          <p:nvPr/>
        </p:nvSpPr>
        <p:spPr>
          <a:xfrm>
            <a:off x="16473959" y="1056005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Threats</a:t>
            </a:r>
            <a:endParaRPr b="0" i="0" sz="3600" u="none" cap="none" strike="noStrike">
              <a:solidFill>
                <a:schemeClr val="dk1"/>
              </a:solidFill>
              <a:latin typeface="Calibri"/>
              <a:ea typeface="Calibri"/>
              <a:cs typeface="Calibri"/>
              <a:sym typeface="Calibri"/>
            </a:endParaRPr>
          </a:p>
        </p:txBody>
      </p:sp>
      <p:sp>
        <p:nvSpPr>
          <p:cNvPr id="278" name="Google Shape;278;g2b0b2c8e1e6_0_207"/>
          <p:cNvSpPr/>
          <p:nvPr/>
        </p:nvSpPr>
        <p:spPr>
          <a:xfrm>
            <a:off x="16473959" y="113855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283" name="Shape 283"/>
        <p:cNvGrpSpPr/>
        <p:nvPr/>
      </p:nvGrpSpPr>
      <p:grpSpPr>
        <a:xfrm>
          <a:off x="0" y="0"/>
          <a:ext cx="0" cy="0"/>
          <a:chOff x="0" y="0"/>
          <a:chExt cx="0" cy="0"/>
        </a:xfrm>
      </p:grpSpPr>
      <p:pic>
        <p:nvPicPr>
          <p:cNvPr descr=" " id="284" name="Google Shape;284;g2b0b2c8e1e6_0_257"/>
          <p:cNvPicPr preferRelativeResize="0"/>
          <p:nvPr/>
        </p:nvPicPr>
        <p:blipFill rotWithShape="1">
          <a:blip r:embed="rId3">
            <a:alphaModFix/>
          </a:blip>
          <a:srcRect b="0" l="0" r="0" t="0"/>
          <a:stretch/>
        </p:blipFill>
        <p:spPr>
          <a:xfrm>
            <a:off x="0" y="0"/>
            <a:ext cx="9299467" cy="8557544"/>
          </a:xfrm>
          <a:prstGeom prst="rect">
            <a:avLst/>
          </a:prstGeom>
          <a:noFill/>
          <a:ln>
            <a:noFill/>
          </a:ln>
        </p:spPr>
      </p:pic>
      <p:pic>
        <p:nvPicPr>
          <p:cNvPr descr=" " id="285" name="Google Shape;285;g2b0b2c8e1e6_0_257"/>
          <p:cNvPicPr preferRelativeResize="0"/>
          <p:nvPr/>
        </p:nvPicPr>
        <p:blipFill rotWithShape="1">
          <a:blip r:embed="rId4">
            <a:alphaModFix/>
          </a:blip>
          <a:srcRect b="0" l="0" r="0" t="0"/>
          <a:stretch/>
        </p:blipFill>
        <p:spPr>
          <a:xfrm>
            <a:off x="0" y="0"/>
            <a:ext cx="10796349" cy="8229600"/>
          </a:xfrm>
          <a:prstGeom prst="rect">
            <a:avLst/>
          </a:prstGeom>
          <a:noFill/>
          <a:ln>
            <a:noFill/>
          </a:ln>
        </p:spPr>
      </p:pic>
      <p:pic>
        <p:nvPicPr>
          <p:cNvPr descr=" " id="286" name="Google Shape;286;g2b0b2c8e1e6_0_257"/>
          <p:cNvPicPr preferRelativeResize="0"/>
          <p:nvPr/>
        </p:nvPicPr>
        <p:blipFill rotWithShape="1">
          <a:blip r:embed="rId5">
            <a:alphaModFix/>
          </a:blip>
          <a:srcRect b="0" l="0" r="0" t="0"/>
          <a:stretch/>
        </p:blipFill>
        <p:spPr>
          <a:xfrm>
            <a:off x="12193524" y="8229600"/>
            <a:ext cx="12193524" cy="5486400"/>
          </a:xfrm>
          <a:prstGeom prst="rect">
            <a:avLst/>
          </a:prstGeom>
          <a:noFill/>
          <a:ln>
            <a:noFill/>
          </a:ln>
        </p:spPr>
      </p:pic>
      <p:sp>
        <p:nvSpPr>
          <p:cNvPr id="287" name="Google Shape;287;g2b0b2c8e1e6_0_2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8" name="Google Shape;288;g2b0b2c8e1e6_0_25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89" name="Google Shape;289;g2b0b2c8e1e6_0_257"/>
          <p:cNvSpPr/>
          <p:nvPr/>
        </p:nvSpPr>
        <p:spPr>
          <a:xfrm>
            <a:off x="1397175" y="1143000"/>
            <a:ext cx="106905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Abril Fatface"/>
              <a:buNone/>
            </a:pPr>
            <a:r>
              <a:rPr b="0" i="0" lang="en-US" sz="8000" u="none" cap="none" strike="noStrike">
                <a:solidFill>
                  <a:srgbClr val="0E0E0E"/>
                </a:solidFill>
                <a:latin typeface="Abril Fatface"/>
                <a:ea typeface="Abril Fatface"/>
                <a:cs typeface="Abril Fatface"/>
                <a:sym typeface="Abril Fatface"/>
              </a:rPr>
              <a:t>Some Data</a:t>
            </a:r>
            <a:endParaRPr b="0" i="0" sz="8000" u="none" cap="none" strike="noStrike">
              <a:solidFill>
                <a:schemeClr val="dk1"/>
              </a:solidFill>
              <a:latin typeface="Calibri"/>
              <a:ea typeface="Calibri"/>
              <a:cs typeface="Calibri"/>
              <a:sym typeface="Calibri"/>
            </a:endParaRPr>
          </a:p>
        </p:txBody>
      </p:sp>
      <p:sp>
        <p:nvSpPr>
          <p:cNvPr id="290" name="Google Shape;290;g2b0b2c8e1e6_0_257"/>
          <p:cNvSpPr/>
          <p:nvPr/>
        </p:nvSpPr>
        <p:spPr>
          <a:xfrm>
            <a:off x="1244756" y="5029200"/>
            <a:ext cx="85737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b0b2c8e1e6_0_257"/>
          <p:cNvSpPr/>
          <p:nvPr/>
        </p:nvSpPr>
        <p:spPr>
          <a:xfrm>
            <a:off x="1244756" y="5029200"/>
            <a:ext cx="85737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b0b2c8e1e6_0_257"/>
          <p:cNvSpPr/>
          <p:nvPr/>
        </p:nvSpPr>
        <p:spPr>
          <a:xfrm>
            <a:off x="1244756" y="5314950"/>
            <a:ext cx="18543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b0b2c8e1e6_0_257"/>
          <p:cNvSpPr/>
          <p:nvPr/>
        </p:nvSpPr>
        <p:spPr>
          <a:xfrm>
            <a:off x="1244756" y="5314950"/>
            <a:ext cx="21930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75%</a:t>
            </a:r>
            <a:endParaRPr b="0" i="0" sz="8000" u="none" cap="none" strike="noStrike">
              <a:solidFill>
                <a:schemeClr val="dk1"/>
              </a:solidFill>
              <a:latin typeface="Calibri"/>
              <a:ea typeface="Calibri"/>
              <a:cs typeface="Calibri"/>
              <a:sym typeface="Calibri"/>
            </a:endParaRPr>
          </a:p>
        </p:txBody>
      </p:sp>
      <p:sp>
        <p:nvSpPr>
          <p:cNvPr id="294" name="Google Shape;294;g2b0b2c8e1e6_0_257"/>
          <p:cNvSpPr/>
          <p:nvPr/>
        </p:nvSpPr>
        <p:spPr>
          <a:xfrm>
            <a:off x="3302413" y="5029200"/>
            <a:ext cx="65160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b0b2c8e1e6_0_257"/>
          <p:cNvSpPr/>
          <p:nvPr/>
        </p:nvSpPr>
        <p:spPr>
          <a:xfrm>
            <a:off x="3302413" y="5029200"/>
            <a:ext cx="6668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Enchanted Creatures</a:t>
            </a:r>
            <a:endParaRPr b="0" i="0" sz="3600" u="none" cap="none" strike="noStrike">
              <a:solidFill>
                <a:schemeClr val="dk1"/>
              </a:solidFill>
              <a:latin typeface="Calibri"/>
              <a:ea typeface="Calibri"/>
              <a:cs typeface="Calibri"/>
              <a:sym typeface="Calibri"/>
            </a:endParaRPr>
          </a:p>
        </p:txBody>
      </p:sp>
      <p:sp>
        <p:nvSpPr>
          <p:cNvPr id="296" name="Google Shape;296;g2b0b2c8e1e6_0_257"/>
          <p:cNvSpPr/>
          <p:nvPr/>
        </p:nvSpPr>
        <p:spPr>
          <a:xfrm>
            <a:off x="3302413" y="5753100"/>
            <a:ext cx="6651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7" name="Google Shape;297;g2b0b2c8e1e6_0_257"/>
          <p:cNvSpPr/>
          <p:nvPr/>
        </p:nvSpPr>
        <p:spPr>
          <a:xfrm>
            <a:off x="1244756" y="7581900"/>
            <a:ext cx="85737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0b2c8e1e6_0_257"/>
          <p:cNvSpPr/>
          <p:nvPr/>
        </p:nvSpPr>
        <p:spPr>
          <a:xfrm>
            <a:off x="1244756" y="7581900"/>
            <a:ext cx="20832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b0b2c8e1e6_0_257"/>
          <p:cNvSpPr/>
          <p:nvPr/>
        </p:nvSpPr>
        <p:spPr>
          <a:xfrm>
            <a:off x="1244756" y="7581900"/>
            <a:ext cx="24219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60%</a:t>
            </a:r>
            <a:endParaRPr b="0" i="0" sz="8000" u="none" cap="none" strike="noStrike">
              <a:solidFill>
                <a:schemeClr val="dk1"/>
              </a:solidFill>
              <a:latin typeface="Calibri"/>
              <a:ea typeface="Calibri"/>
              <a:cs typeface="Calibri"/>
              <a:sym typeface="Calibri"/>
            </a:endParaRPr>
          </a:p>
        </p:txBody>
      </p:sp>
      <p:sp>
        <p:nvSpPr>
          <p:cNvPr id="300" name="Google Shape;300;g2b0b2c8e1e6_0_257"/>
          <p:cNvSpPr/>
          <p:nvPr/>
        </p:nvSpPr>
        <p:spPr>
          <a:xfrm>
            <a:off x="3531041" y="7600950"/>
            <a:ext cx="6287400"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b0b2c8e1e6_0_257"/>
          <p:cNvSpPr/>
          <p:nvPr/>
        </p:nvSpPr>
        <p:spPr>
          <a:xfrm>
            <a:off x="3531041" y="7600950"/>
            <a:ext cx="6439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Magic-Wielding Individuals</a:t>
            </a:r>
            <a:endParaRPr b="0" i="0" sz="3600" u="none" cap="none" strike="noStrike">
              <a:solidFill>
                <a:schemeClr val="dk1"/>
              </a:solidFill>
              <a:latin typeface="Calibri"/>
              <a:ea typeface="Calibri"/>
              <a:cs typeface="Calibri"/>
              <a:sym typeface="Calibri"/>
            </a:endParaRPr>
          </a:p>
        </p:txBody>
      </p:sp>
      <p:sp>
        <p:nvSpPr>
          <p:cNvPr id="302" name="Google Shape;302;g2b0b2c8e1e6_0_257"/>
          <p:cNvSpPr/>
          <p:nvPr/>
        </p:nvSpPr>
        <p:spPr>
          <a:xfrm>
            <a:off x="3531041" y="8324850"/>
            <a:ext cx="6422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3" name="Google Shape;303;g2b0b2c8e1e6_0_257"/>
          <p:cNvSpPr/>
          <p:nvPr/>
        </p:nvSpPr>
        <p:spPr>
          <a:xfrm>
            <a:off x="1244756" y="9563100"/>
            <a:ext cx="85737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0b2c8e1e6_0_257"/>
          <p:cNvSpPr/>
          <p:nvPr/>
        </p:nvSpPr>
        <p:spPr>
          <a:xfrm>
            <a:off x="1244756" y="9848850"/>
            <a:ext cx="20832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b0b2c8e1e6_0_257"/>
          <p:cNvSpPr/>
          <p:nvPr/>
        </p:nvSpPr>
        <p:spPr>
          <a:xfrm>
            <a:off x="1244756" y="9848850"/>
            <a:ext cx="24219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90%</a:t>
            </a:r>
            <a:endParaRPr b="0" i="0" sz="8000" u="none" cap="none" strike="noStrike">
              <a:solidFill>
                <a:schemeClr val="dk1"/>
              </a:solidFill>
              <a:latin typeface="Calibri"/>
              <a:ea typeface="Calibri"/>
              <a:cs typeface="Calibri"/>
              <a:sym typeface="Calibri"/>
            </a:endParaRPr>
          </a:p>
        </p:txBody>
      </p:sp>
      <p:sp>
        <p:nvSpPr>
          <p:cNvPr id="306" name="Google Shape;306;g2b0b2c8e1e6_0_257"/>
          <p:cNvSpPr/>
          <p:nvPr/>
        </p:nvSpPr>
        <p:spPr>
          <a:xfrm>
            <a:off x="3531041" y="9563100"/>
            <a:ext cx="62874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b0b2c8e1e6_0_257"/>
          <p:cNvSpPr/>
          <p:nvPr/>
        </p:nvSpPr>
        <p:spPr>
          <a:xfrm>
            <a:off x="3531041" y="9563100"/>
            <a:ext cx="6439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Spells Cast</a:t>
            </a:r>
            <a:endParaRPr b="0" i="0" sz="3600" u="none" cap="none" strike="noStrike">
              <a:solidFill>
                <a:schemeClr val="dk1"/>
              </a:solidFill>
              <a:latin typeface="Calibri"/>
              <a:ea typeface="Calibri"/>
              <a:cs typeface="Calibri"/>
              <a:sym typeface="Calibri"/>
            </a:endParaRPr>
          </a:p>
        </p:txBody>
      </p:sp>
      <p:sp>
        <p:nvSpPr>
          <p:cNvPr id="308" name="Google Shape;308;g2b0b2c8e1e6_0_257"/>
          <p:cNvSpPr/>
          <p:nvPr/>
        </p:nvSpPr>
        <p:spPr>
          <a:xfrm>
            <a:off x="3531041" y="10287000"/>
            <a:ext cx="6422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09" name="Google Shape;309;g2b0b2c8e1e6_0_257"/>
          <p:cNvPicPr preferRelativeResize="0"/>
          <p:nvPr/>
        </p:nvPicPr>
        <p:blipFill rotWithShape="1">
          <a:blip r:embed="rId7">
            <a:alphaModFix/>
          </a:blip>
          <a:srcRect b="0" l="0" r="0" t="0"/>
          <a:stretch/>
        </p:blipFill>
        <p:spPr>
          <a:xfrm>
            <a:off x="9818327" y="1409700"/>
            <a:ext cx="12523765" cy="11125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314" name="Shape 314"/>
        <p:cNvGrpSpPr/>
        <p:nvPr/>
      </p:nvGrpSpPr>
      <p:grpSpPr>
        <a:xfrm>
          <a:off x="0" y="0"/>
          <a:ext cx="0" cy="0"/>
          <a:chOff x="0" y="0"/>
          <a:chExt cx="0" cy="0"/>
        </a:xfrm>
      </p:grpSpPr>
      <p:pic>
        <p:nvPicPr>
          <p:cNvPr descr=" " id="315" name="Google Shape;315;g2b0b2c8e1e6_0_287"/>
          <p:cNvPicPr preferRelativeResize="0"/>
          <p:nvPr/>
        </p:nvPicPr>
        <p:blipFill rotWithShape="1">
          <a:blip r:embed="rId3">
            <a:alphaModFix/>
          </a:blip>
          <a:srcRect b="0" l="0" r="0" t="0"/>
          <a:stretch/>
        </p:blipFill>
        <p:spPr>
          <a:xfrm>
            <a:off x="4496362" y="0"/>
            <a:ext cx="16308838" cy="13716000"/>
          </a:xfrm>
          <a:prstGeom prst="rect">
            <a:avLst/>
          </a:prstGeom>
          <a:noFill/>
          <a:ln>
            <a:noFill/>
          </a:ln>
        </p:spPr>
      </p:pic>
      <p:pic>
        <p:nvPicPr>
          <p:cNvPr descr=" " id="316" name="Google Shape;316;g2b0b2c8e1e6_0_287"/>
          <p:cNvPicPr preferRelativeResize="0"/>
          <p:nvPr/>
        </p:nvPicPr>
        <p:blipFill rotWithShape="1">
          <a:blip r:embed="rId4">
            <a:alphaModFix/>
          </a:blip>
          <a:srcRect b="0" l="0" r="0" t="0"/>
          <a:stretch/>
        </p:blipFill>
        <p:spPr>
          <a:xfrm>
            <a:off x="4039105" y="0"/>
            <a:ext cx="16308838" cy="13716000"/>
          </a:xfrm>
          <a:prstGeom prst="rect">
            <a:avLst/>
          </a:prstGeom>
          <a:noFill/>
          <a:ln>
            <a:noFill/>
          </a:ln>
        </p:spPr>
      </p:pic>
      <p:pic>
        <p:nvPicPr>
          <p:cNvPr descr=" " id="317" name="Google Shape;317;g2b0b2c8e1e6_0_287"/>
          <p:cNvPicPr preferRelativeResize="0"/>
          <p:nvPr/>
        </p:nvPicPr>
        <p:blipFill rotWithShape="1">
          <a:blip r:embed="rId5">
            <a:alphaModFix/>
          </a:blip>
          <a:srcRect b="0" l="0" r="0" t="0"/>
          <a:stretch/>
        </p:blipFill>
        <p:spPr>
          <a:xfrm>
            <a:off x="3569146" y="0"/>
            <a:ext cx="16308838" cy="13716000"/>
          </a:xfrm>
          <a:prstGeom prst="rect">
            <a:avLst/>
          </a:prstGeom>
          <a:noFill/>
          <a:ln>
            <a:noFill/>
          </a:ln>
        </p:spPr>
      </p:pic>
      <p:sp>
        <p:nvSpPr>
          <p:cNvPr id="318" name="Google Shape;318;g2b0b2c8e1e6_0_2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9" name="Google Shape;319;g2b0b2c8e1e6_0_28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0" name="Google Shape;320;g2b0b2c8e1e6_0_287"/>
          <p:cNvSpPr/>
          <p:nvPr/>
        </p:nvSpPr>
        <p:spPr>
          <a:xfrm>
            <a:off x="4305838" y="3403600"/>
            <a:ext cx="15762600" cy="716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0b2c8e1e6_0_287"/>
          <p:cNvSpPr/>
          <p:nvPr/>
        </p:nvSpPr>
        <p:spPr>
          <a:xfrm>
            <a:off x="4305838" y="3403600"/>
            <a:ext cx="15762600" cy="553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b0b2c8e1e6_0_287"/>
          <p:cNvSpPr/>
          <p:nvPr/>
        </p:nvSpPr>
        <p:spPr>
          <a:xfrm>
            <a:off x="6134867" y="3403600"/>
            <a:ext cx="12104700" cy="51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A140F"/>
              </a:buClr>
              <a:buSzPts val="24000"/>
              <a:buFont typeface="Abril Fatface"/>
              <a:buNone/>
            </a:pPr>
            <a:r>
              <a:rPr b="0" i="0" lang="en-US" sz="24000" u="none" cap="none" strike="noStrike">
                <a:solidFill>
                  <a:srgbClr val="3A140F"/>
                </a:solidFill>
                <a:latin typeface="Abril Fatface"/>
                <a:ea typeface="Abril Fatface"/>
                <a:cs typeface="Abril Fatface"/>
                <a:sym typeface="Abril Fatface"/>
              </a:rPr>
              <a:t>234,567</a:t>
            </a:r>
            <a:endParaRPr b="0" i="0" sz="24000" u="none" cap="none" strike="noStrike">
              <a:solidFill>
                <a:schemeClr val="dk1"/>
              </a:solidFill>
              <a:latin typeface="Calibri"/>
              <a:ea typeface="Calibri"/>
              <a:cs typeface="Calibri"/>
              <a:sym typeface="Calibri"/>
            </a:endParaRPr>
          </a:p>
        </p:txBody>
      </p:sp>
      <p:sp>
        <p:nvSpPr>
          <p:cNvPr id="323" name="Google Shape;323;g2b0b2c8e1e6_0_287"/>
          <p:cNvSpPr/>
          <p:nvPr/>
        </p:nvSpPr>
        <p:spPr>
          <a:xfrm>
            <a:off x="4170355" y="77216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4" name="Google Shape;324;g2b0b2c8e1e6_0_287"/>
          <p:cNvSpPr/>
          <p:nvPr/>
        </p:nvSpPr>
        <p:spPr>
          <a:xfrm>
            <a:off x="7483352" y="93472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329" name="Shape 329"/>
        <p:cNvGrpSpPr/>
        <p:nvPr/>
      </p:nvGrpSpPr>
      <p:grpSpPr>
        <a:xfrm>
          <a:off x="0" y="0"/>
          <a:ext cx="0" cy="0"/>
          <a:chOff x="0" y="0"/>
          <a:chExt cx="0" cy="0"/>
        </a:xfrm>
      </p:grpSpPr>
      <p:pic>
        <p:nvPicPr>
          <p:cNvPr descr=" " id="330" name="Google Shape;330;g2b0b2c8e1e6_0_301"/>
          <p:cNvPicPr preferRelativeResize="0"/>
          <p:nvPr/>
        </p:nvPicPr>
        <p:blipFill rotWithShape="1">
          <a:blip r:embed="rId3">
            <a:alphaModFix/>
          </a:blip>
          <a:srcRect b="0" l="0" r="0" t="0"/>
          <a:stretch/>
        </p:blipFill>
        <p:spPr>
          <a:xfrm>
            <a:off x="520753" y="0"/>
            <a:ext cx="6592133" cy="6601817"/>
          </a:xfrm>
          <a:prstGeom prst="rect">
            <a:avLst/>
          </a:prstGeom>
          <a:noFill/>
          <a:ln>
            <a:noFill/>
          </a:ln>
        </p:spPr>
      </p:pic>
      <p:pic>
        <p:nvPicPr>
          <p:cNvPr descr=" " id="331" name="Google Shape;331;g2b0b2c8e1e6_0_301"/>
          <p:cNvPicPr preferRelativeResize="0"/>
          <p:nvPr/>
        </p:nvPicPr>
        <p:blipFill rotWithShape="1">
          <a:blip r:embed="rId4">
            <a:alphaModFix/>
          </a:blip>
          <a:srcRect b="0" l="0" r="0" t="0"/>
          <a:stretch/>
        </p:blipFill>
        <p:spPr>
          <a:xfrm>
            <a:off x="18468108" y="7607300"/>
            <a:ext cx="5525191" cy="5549900"/>
          </a:xfrm>
          <a:prstGeom prst="rect">
            <a:avLst/>
          </a:prstGeom>
          <a:noFill/>
          <a:ln>
            <a:noFill/>
          </a:ln>
        </p:spPr>
      </p:pic>
      <p:sp>
        <p:nvSpPr>
          <p:cNvPr id="332" name="Google Shape;332;g2b0b2c8e1e6_0_3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g2b0b2c8e1e6_0_30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4" name="Google Shape;334;g2b0b2c8e1e6_0_301"/>
          <p:cNvSpPr/>
          <p:nvPr/>
        </p:nvSpPr>
        <p:spPr>
          <a:xfrm>
            <a:off x="3391324" y="3263900"/>
            <a:ext cx="78750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b0b2c8e1e6_0_301"/>
          <p:cNvSpPr/>
          <p:nvPr/>
        </p:nvSpPr>
        <p:spPr>
          <a:xfrm>
            <a:off x="3696162" y="3263900"/>
            <a:ext cx="72654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b0b2c8e1e6_0_301"/>
          <p:cNvSpPr/>
          <p:nvPr/>
        </p:nvSpPr>
        <p:spPr>
          <a:xfrm>
            <a:off x="3696162" y="3263900"/>
            <a:ext cx="78072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12800"/>
              <a:buFont typeface="Abril Fatface"/>
              <a:buNone/>
            </a:pPr>
            <a:r>
              <a:rPr b="0" i="0" lang="en-US" sz="12800" u="none" cap="none" strike="noStrike">
                <a:solidFill>
                  <a:srgbClr val="3A140F"/>
                </a:solidFill>
                <a:latin typeface="Abril Fatface"/>
                <a:ea typeface="Abril Fatface"/>
                <a:cs typeface="Abril Fatface"/>
                <a:sym typeface="Abril Fatface"/>
              </a:rPr>
              <a:t>233 Coins</a:t>
            </a:r>
            <a:endParaRPr b="0" i="0" sz="12800" u="none" cap="none" strike="noStrike">
              <a:solidFill>
                <a:schemeClr val="dk1"/>
              </a:solidFill>
              <a:latin typeface="Calibri"/>
              <a:ea typeface="Calibri"/>
              <a:cs typeface="Calibri"/>
              <a:sym typeface="Calibri"/>
            </a:endParaRPr>
          </a:p>
        </p:txBody>
      </p:sp>
      <p:sp>
        <p:nvSpPr>
          <p:cNvPr id="337" name="Google Shape;337;g2b0b2c8e1e6_0_301"/>
          <p:cNvSpPr/>
          <p:nvPr/>
        </p:nvSpPr>
        <p:spPr>
          <a:xfrm>
            <a:off x="3391324" y="5461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b0b2c8e1e6_0_301"/>
          <p:cNvSpPr/>
          <p:nvPr/>
        </p:nvSpPr>
        <p:spPr>
          <a:xfrm>
            <a:off x="3323582" y="5461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9" name="Google Shape;339;g2b0b2c8e1e6_0_301"/>
          <p:cNvSpPr/>
          <p:nvPr/>
        </p:nvSpPr>
        <p:spPr>
          <a:xfrm>
            <a:off x="3391324" y="6985000"/>
            <a:ext cx="78750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b0b2c8e1e6_0_301"/>
          <p:cNvSpPr/>
          <p:nvPr/>
        </p:nvSpPr>
        <p:spPr>
          <a:xfrm>
            <a:off x="3461183" y="6985000"/>
            <a:ext cx="77352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b0b2c8e1e6_0_301"/>
          <p:cNvSpPr/>
          <p:nvPr/>
        </p:nvSpPr>
        <p:spPr>
          <a:xfrm>
            <a:off x="3461183" y="6985000"/>
            <a:ext cx="82773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12800"/>
              <a:buFont typeface="Abril Fatface"/>
              <a:buNone/>
            </a:pPr>
            <a:r>
              <a:rPr b="0" i="0" lang="en-US" sz="12800" u="none" cap="none" strike="noStrike">
                <a:solidFill>
                  <a:srgbClr val="3A140F"/>
                </a:solidFill>
                <a:latin typeface="Abril Fatface"/>
                <a:ea typeface="Abril Fatface"/>
                <a:cs typeface="Abril Fatface"/>
                <a:sym typeface="Abril Fatface"/>
              </a:rPr>
              <a:t>456 Hours</a:t>
            </a:r>
            <a:endParaRPr b="0" i="0" sz="12800" u="none" cap="none" strike="noStrike">
              <a:solidFill>
                <a:schemeClr val="dk1"/>
              </a:solidFill>
              <a:latin typeface="Calibri"/>
              <a:ea typeface="Calibri"/>
              <a:cs typeface="Calibri"/>
              <a:sym typeface="Calibri"/>
            </a:endParaRPr>
          </a:p>
        </p:txBody>
      </p:sp>
      <p:sp>
        <p:nvSpPr>
          <p:cNvPr id="342" name="Google Shape;342;g2b0b2c8e1e6_0_301"/>
          <p:cNvSpPr/>
          <p:nvPr/>
        </p:nvSpPr>
        <p:spPr>
          <a:xfrm>
            <a:off x="3391324" y="9182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b0b2c8e1e6_0_301"/>
          <p:cNvSpPr/>
          <p:nvPr/>
        </p:nvSpPr>
        <p:spPr>
          <a:xfrm>
            <a:off x="3323582" y="9182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4" name="Google Shape;344;g2b0b2c8e1e6_0_301"/>
          <p:cNvSpPr/>
          <p:nvPr/>
        </p:nvSpPr>
        <p:spPr>
          <a:xfrm>
            <a:off x="13552594" y="3263900"/>
            <a:ext cx="78750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b0b2c8e1e6_0_301"/>
          <p:cNvSpPr/>
          <p:nvPr/>
        </p:nvSpPr>
        <p:spPr>
          <a:xfrm>
            <a:off x="15927791" y="3263900"/>
            <a:ext cx="31245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b0b2c8e1e6_0_301"/>
          <p:cNvSpPr/>
          <p:nvPr/>
        </p:nvSpPr>
        <p:spPr>
          <a:xfrm>
            <a:off x="15927791" y="3263900"/>
            <a:ext cx="36666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12800"/>
              <a:buFont typeface="Abril Fatface"/>
              <a:buNone/>
            </a:pPr>
            <a:r>
              <a:rPr b="0" i="0" lang="en-US" sz="12800" u="none" cap="none" strike="noStrike">
                <a:solidFill>
                  <a:srgbClr val="3A140F"/>
                </a:solidFill>
                <a:latin typeface="Abril Fatface"/>
                <a:ea typeface="Abril Fatface"/>
                <a:cs typeface="Abril Fatface"/>
                <a:sym typeface="Abril Fatface"/>
              </a:rPr>
              <a:t>85%</a:t>
            </a:r>
            <a:endParaRPr b="0" i="0" sz="12800" u="none" cap="none" strike="noStrike">
              <a:solidFill>
                <a:schemeClr val="dk1"/>
              </a:solidFill>
              <a:latin typeface="Calibri"/>
              <a:ea typeface="Calibri"/>
              <a:cs typeface="Calibri"/>
              <a:sym typeface="Calibri"/>
            </a:endParaRPr>
          </a:p>
        </p:txBody>
      </p:sp>
      <p:sp>
        <p:nvSpPr>
          <p:cNvPr id="347" name="Google Shape;347;g2b0b2c8e1e6_0_301"/>
          <p:cNvSpPr/>
          <p:nvPr/>
        </p:nvSpPr>
        <p:spPr>
          <a:xfrm>
            <a:off x="13552594" y="5461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0b2c8e1e6_0_301"/>
          <p:cNvSpPr/>
          <p:nvPr/>
        </p:nvSpPr>
        <p:spPr>
          <a:xfrm>
            <a:off x="13484852" y="5461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9" name="Google Shape;349;g2b0b2c8e1e6_0_301"/>
          <p:cNvSpPr/>
          <p:nvPr/>
        </p:nvSpPr>
        <p:spPr>
          <a:xfrm>
            <a:off x="13552594" y="6985000"/>
            <a:ext cx="78750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b0b2c8e1e6_0_301"/>
          <p:cNvSpPr/>
          <p:nvPr/>
        </p:nvSpPr>
        <p:spPr>
          <a:xfrm>
            <a:off x="14676684" y="6985000"/>
            <a:ext cx="56268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0b2c8e1e6_0_301"/>
          <p:cNvSpPr/>
          <p:nvPr/>
        </p:nvSpPr>
        <p:spPr>
          <a:xfrm>
            <a:off x="14676684" y="6985000"/>
            <a:ext cx="61686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12800"/>
              <a:buFont typeface="Abril Fatface"/>
              <a:buNone/>
            </a:pPr>
            <a:r>
              <a:rPr b="0" i="0" lang="en-US" sz="12800" u="none" cap="none" strike="noStrike">
                <a:solidFill>
                  <a:srgbClr val="3A140F"/>
                </a:solidFill>
                <a:latin typeface="Abril Fatface"/>
                <a:ea typeface="Abril Fatface"/>
                <a:cs typeface="Abril Fatface"/>
                <a:sym typeface="Abril Fatface"/>
              </a:rPr>
              <a:t>535 Km</a:t>
            </a:r>
            <a:endParaRPr b="0" i="0" sz="12800" u="none" cap="none" strike="noStrike">
              <a:solidFill>
                <a:schemeClr val="dk1"/>
              </a:solidFill>
              <a:latin typeface="Calibri"/>
              <a:ea typeface="Calibri"/>
              <a:cs typeface="Calibri"/>
              <a:sym typeface="Calibri"/>
            </a:endParaRPr>
          </a:p>
        </p:txBody>
      </p:sp>
      <p:sp>
        <p:nvSpPr>
          <p:cNvPr id="352" name="Google Shape;352;g2b0b2c8e1e6_0_301"/>
          <p:cNvSpPr/>
          <p:nvPr/>
        </p:nvSpPr>
        <p:spPr>
          <a:xfrm>
            <a:off x="13552594" y="9182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b0b2c8e1e6_0_301"/>
          <p:cNvSpPr/>
          <p:nvPr/>
        </p:nvSpPr>
        <p:spPr>
          <a:xfrm>
            <a:off x="13484852" y="9182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358" name="Shape 358"/>
        <p:cNvGrpSpPr/>
        <p:nvPr/>
      </p:nvGrpSpPr>
      <p:grpSpPr>
        <a:xfrm>
          <a:off x="0" y="0"/>
          <a:ext cx="0" cy="0"/>
          <a:chOff x="0" y="0"/>
          <a:chExt cx="0" cy="0"/>
        </a:xfrm>
      </p:grpSpPr>
      <p:pic>
        <p:nvPicPr>
          <p:cNvPr descr=" " id="359" name="Google Shape;359;g2b0b2c8e1e6_0_329"/>
          <p:cNvPicPr preferRelativeResize="0"/>
          <p:nvPr/>
        </p:nvPicPr>
        <p:blipFill rotWithShape="1">
          <a:blip r:embed="rId3">
            <a:alphaModFix/>
          </a:blip>
          <a:srcRect b="0" l="0" r="0" t="0"/>
          <a:stretch/>
        </p:blipFill>
        <p:spPr>
          <a:xfrm>
            <a:off x="14581422" y="0"/>
            <a:ext cx="9805626" cy="8775700"/>
          </a:xfrm>
          <a:prstGeom prst="rect">
            <a:avLst/>
          </a:prstGeom>
          <a:noFill/>
          <a:ln>
            <a:noFill/>
          </a:ln>
        </p:spPr>
      </p:pic>
      <p:pic>
        <p:nvPicPr>
          <p:cNvPr descr=" " id="360" name="Google Shape;360;g2b0b2c8e1e6_0_329"/>
          <p:cNvPicPr preferRelativeResize="0"/>
          <p:nvPr/>
        </p:nvPicPr>
        <p:blipFill rotWithShape="1">
          <a:blip r:embed="rId4">
            <a:alphaModFix/>
          </a:blip>
          <a:srcRect b="0" l="0" r="0" t="0"/>
          <a:stretch/>
        </p:blipFill>
        <p:spPr>
          <a:xfrm>
            <a:off x="0" y="0"/>
            <a:ext cx="2616527" cy="13716000"/>
          </a:xfrm>
          <a:prstGeom prst="rect">
            <a:avLst/>
          </a:prstGeom>
          <a:noFill/>
          <a:ln>
            <a:noFill/>
          </a:ln>
        </p:spPr>
      </p:pic>
      <p:pic>
        <p:nvPicPr>
          <p:cNvPr descr=" " id="361" name="Google Shape;361;g2b0b2c8e1e6_0_329"/>
          <p:cNvPicPr preferRelativeResize="0"/>
          <p:nvPr/>
        </p:nvPicPr>
        <p:blipFill rotWithShape="1">
          <a:blip r:embed="rId5">
            <a:alphaModFix/>
          </a:blip>
          <a:srcRect b="0" l="0" r="0" t="0"/>
          <a:stretch/>
        </p:blipFill>
        <p:spPr>
          <a:xfrm>
            <a:off x="0" y="0"/>
            <a:ext cx="2972171" cy="13716000"/>
          </a:xfrm>
          <a:prstGeom prst="rect">
            <a:avLst/>
          </a:prstGeom>
          <a:noFill/>
          <a:ln>
            <a:noFill/>
          </a:ln>
        </p:spPr>
      </p:pic>
      <p:sp>
        <p:nvSpPr>
          <p:cNvPr id="362" name="Google Shape;362;g2b0b2c8e1e6_0_3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g2b0b2c8e1e6_0_32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4" name="Google Shape;364;g2b0b2c8e1e6_0_329"/>
          <p:cNvSpPr/>
          <p:nvPr/>
        </p:nvSpPr>
        <p:spPr>
          <a:xfrm>
            <a:off x="6841922" y="1143000"/>
            <a:ext cx="10690500" cy="171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Some Graph</a:t>
            </a:r>
            <a:endParaRPr b="0" i="0" sz="8000" u="none" cap="none" strike="noStrike">
              <a:solidFill>
                <a:schemeClr val="dk1"/>
              </a:solidFill>
              <a:latin typeface="Calibri"/>
              <a:ea typeface="Calibri"/>
              <a:cs typeface="Calibri"/>
              <a:sym typeface="Calibri"/>
            </a:endParaRPr>
          </a:p>
        </p:txBody>
      </p:sp>
      <p:sp>
        <p:nvSpPr>
          <p:cNvPr id="365" name="Google Shape;365;g2b0b2c8e1e6_0_32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b0b2c8e1e6_0_32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7" name="Google Shape;367;g2b0b2c8e1e6_0_32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2185"/>
              <a:buFont typeface="Lato"/>
              <a:buNone/>
            </a:pPr>
            <a:r>
              <a:rPr b="0" i="0" lang="en-US" sz="2185" u="none" cap="none" strike="noStrike">
                <a:solidFill>
                  <a:srgbClr val="80514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8" name="Google Shape;368;g2b0b2c8e1e6_0_32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2185"/>
              <a:buFont typeface="Lato"/>
              <a:buNone/>
            </a:pPr>
            <a:r>
              <a:rPr b="0" i="0" lang="en-US" sz="2185" u="none" cap="none" strike="noStrike">
                <a:solidFill>
                  <a:srgbClr val="80514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9" name="Google Shape;369;g2b0b2c8e1e6_0_32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2185"/>
              <a:buFont typeface="Lato"/>
              <a:buNone/>
            </a:pPr>
            <a:r>
              <a:rPr b="0" i="0" lang="en-US" sz="2185" u="none" cap="none" strike="noStrike">
                <a:solidFill>
                  <a:srgbClr val="80514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0" name="Google Shape;370;g2b0b2c8e1e6_0_32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2185"/>
              <a:buFont typeface="Lato"/>
              <a:buNone/>
            </a:pPr>
            <a:r>
              <a:rPr b="0" i="0" lang="en-US" sz="2185" u="none" cap="none" strike="noStrike">
                <a:solidFill>
                  <a:srgbClr val="80514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1" name="Google Shape;371;g2b0b2c8e1e6_0_32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2185"/>
              <a:buFont typeface="Lato"/>
              <a:buNone/>
            </a:pPr>
            <a:r>
              <a:rPr b="0" i="0" lang="en-US" sz="2185" u="none" cap="none" strike="noStrike">
                <a:solidFill>
                  <a:srgbClr val="80514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2" name="Google Shape;372;g2b0b2c8e1e6_0_32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2185"/>
              <a:buFont typeface="Lato"/>
              <a:buNone/>
            </a:pPr>
            <a:r>
              <a:rPr b="0" i="0" lang="en-US" sz="2185" u="none" cap="none" strike="noStrike">
                <a:solidFill>
                  <a:srgbClr val="80514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3" name="Google Shape;373;g2b0b2c8e1e6_0_32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2185"/>
              <a:buFont typeface="Lato"/>
              <a:buNone/>
            </a:pPr>
            <a:r>
              <a:rPr b="0" i="0" lang="en-US" sz="2185" u="none" cap="none" strike="noStrike">
                <a:solidFill>
                  <a:srgbClr val="80514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4" name="Google Shape;374;g2b0b2c8e1e6_0_32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2185"/>
              <a:buFont typeface="Lato"/>
              <a:buNone/>
            </a:pPr>
            <a:r>
              <a:rPr b="0" i="0" lang="en-US" sz="2185" u="none" cap="none" strike="noStrike">
                <a:solidFill>
                  <a:srgbClr val="80514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5" name="Google Shape;375;g2b0b2c8e1e6_0_32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6" name="Google Shape;376;g2b0b2c8e1e6_0_32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7" name="Google Shape;377;g2b0b2c8e1e6_0_32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8" name="Google Shape;378;g2b0b2c8e1e6_0_32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9" name="Google Shape;379;g2b0b2c8e1e6_0_32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0" name="Google Shape;380;g2b0b2c8e1e6_0_32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1" name="Google Shape;381;g2b0b2c8e1e6_0_32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2" name="Google Shape;382;g2b0b2c8e1e6_0_32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3" name="Google Shape;383;g2b0b2c8e1e6_0_32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4" name="Google Shape;384;g2b0b2c8e1e6_0_32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05142"/>
              </a:buClr>
              <a:buSzPts val="1820"/>
              <a:buFont typeface="Lato"/>
              <a:buNone/>
            </a:pPr>
            <a:r>
              <a:rPr b="0" i="0" lang="en-US" sz="1820" u="none" cap="none" strike="noStrike">
                <a:solidFill>
                  <a:srgbClr val="80514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5" name="Google Shape;385;g2b0b2c8e1e6_0_329"/>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86" name="Google Shape;386;g2b0b2c8e1e6_0_329"/>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87" name="Google Shape;387;g2b0b2c8e1e6_0_329"/>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88" name="Google Shape;388;g2b0b2c8e1e6_0_329"/>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89" name="Google Shape;389;g2b0b2c8e1e6_0_329"/>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90" name="Google Shape;390;g2b0b2c8e1e6_0_329"/>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391" name="Google Shape;391;g2b0b2c8e1e6_0_329"/>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392" name="Google Shape;392;g2b0b2c8e1e6_0_329"/>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393" name="Google Shape;393;g2b0b2c8e1e6_0_329"/>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394" name="Google Shape;394;g2b0b2c8e1e6_0_329"/>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395" name="Google Shape;395;g2b0b2c8e1e6_0_329"/>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396" name="Google Shape;396;g2b0b2c8e1e6_0_329"/>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397" name="Google Shape;397;g2b0b2c8e1e6_0_329"/>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398" name="Google Shape;398;g2b0b2c8e1e6_0_329"/>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399" name="Google Shape;399;g2b0b2c8e1e6_0_329"/>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00" name="Google Shape;400;g2b0b2c8e1e6_0_329"/>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01" name="Google Shape;401;g2b0b2c8e1e6_0_329"/>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02" name="Google Shape;402;g2b0b2c8e1e6_0_329"/>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03" name="Google Shape;403;g2b0b2c8e1e6_0_329"/>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04" name="Google Shape;404;g2b0b2c8e1e6_0_329"/>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05" name="Google Shape;405;g2b0b2c8e1e6_0_329"/>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06" name="Google Shape;406;g2b0b2c8e1e6_0_329"/>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07" name="Google Shape;407;g2b0b2c8e1e6_0_32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b0b2c8e1e6_0_32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g2b0b2c8e1e6_0_32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10" name="Google Shape;410;g2b0b2c8e1e6_0_329"/>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11" name="Google Shape;411;g2b0b2c8e1e6_0_329"/>
          <p:cNvSpPr/>
          <p:nvPr/>
        </p:nvSpPr>
        <p:spPr>
          <a:xfrm>
            <a:off x="16277084" y="6365379"/>
            <a:ext cx="1841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b0b2c8e1e6_0_329"/>
          <p:cNvSpPr/>
          <p:nvPr/>
        </p:nvSpPr>
        <p:spPr>
          <a:xfrm>
            <a:off x="16277084" y="6261100"/>
            <a:ext cx="20451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34.574</a:t>
            </a:r>
            <a:endParaRPr b="0" i="0" sz="4800" u="none" cap="none" strike="noStrike">
              <a:solidFill>
                <a:schemeClr val="dk1"/>
              </a:solidFill>
              <a:latin typeface="Calibri"/>
              <a:ea typeface="Calibri"/>
              <a:cs typeface="Calibri"/>
              <a:sym typeface="Calibri"/>
            </a:endParaRPr>
          </a:p>
        </p:txBody>
      </p:sp>
      <p:sp>
        <p:nvSpPr>
          <p:cNvPr id="413" name="Google Shape;413;g2b0b2c8e1e6_0_329"/>
          <p:cNvSpPr/>
          <p:nvPr/>
        </p:nvSpPr>
        <p:spPr>
          <a:xfrm>
            <a:off x="16696237" y="70866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4" name="Google Shape;414;g2b0b2c8e1e6_0_329"/>
          <p:cNvSpPr/>
          <p:nvPr/>
        </p:nvSpPr>
        <p:spPr>
          <a:xfrm>
            <a:off x="13260457" y="10515600"/>
            <a:ext cx="7875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b0b2c8e1e6_0_329"/>
          <p:cNvSpPr/>
          <p:nvPr/>
        </p:nvSpPr>
        <p:spPr>
          <a:xfrm>
            <a:off x="13260457" y="10515600"/>
            <a:ext cx="7875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b0b2c8e1e6_0_329"/>
          <p:cNvSpPr/>
          <p:nvPr/>
        </p:nvSpPr>
        <p:spPr>
          <a:xfrm>
            <a:off x="13158845"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Treasure Found</a:t>
            </a:r>
            <a:endParaRPr b="0" i="0" sz="4800" u="none" cap="none" strike="noStrike">
              <a:solidFill>
                <a:schemeClr val="dk1"/>
              </a:solidFill>
              <a:latin typeface="Calibri"/>
              <a:ea typeface="Calibri"/>
              <a:cs typeface="Calibri"/>
              <a:sym typeface="Calibri"/>
            </a:endParaRPr>
          </a:p>
        </p:txBody>
      </p:sp>
      <p:sp>
        <p:nvSpPr>
          <p:cNvPr id="417" name="Google Shape;417;g2b0b2c8e1e6_0_329"/>
          <p:cNvSpPr/>
          <p:nvPr/>
        </p:nvSpPr>
        <p:spPr>
          <a:xfrm>
            <a:off x="13192716" y="11442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8" name="Google Shape;418;g2b0b2c8e1e6_0_329"/>
          <p:cNvSpPr/>
          <p:nvPr/>
        </p:nvSpPr>
        <p:spPr>
          <a:xfrm>
            <a:off x="3251606" y="10515600"/>
            <a:ext cx="7875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b0b2c8e1e6_0_329"/>
          <p:cNvSpPr/>
          <p:nvPr/>
        </p:nvSpPr>
        <p:spPr>
          <a:xfrm>
            <a:off x="3251606" y="10515600"/>
            <a:ext cx="78750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b0b2c8e1e6_0_329"/>
          <p:cNvSpPr/>
          <p:nvPr/>
        </p:nvSpPr>
        <p:spPr>
          <a:xfrm>
            <a:off x="3149994" y="10515600"/>
            <a:ext cx="80781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Spellcasting Progress</a:t>
            </a:r>
            <a:endParaRPr b="0" i="0" sz="4800" u="none" cap="none" strike="noStrike">
              <a:solidFill>
                <a:schemeClr val="dk1"/>
              </a:solidFill>
              <a:latin typeface="Calibri"/>
              <a:ea typeface="Calibri"/>
              <a:cs typeface="Calibri"/>
              <a:sym typeface="Calibri"/>
            </a:endParaRPr>
          </a:p>
        </p:txBody>
      </p:sp>
      <p:sp>
        <p:nvSpPr>
          <p:cNvPr id="421" name="Google Shape;421;g2b0b2c8e1e6_0_329"/>
          <p:cNvSpPr/>
          <p:nvPr/>
        </p:nvSpPr>
        <p:spPr>
          <a:xfrm>
            <a:off x="3183865" y="11442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426" name="Shape 426"/>
        <p:cNvGrpSpPr/>
        <p:nvPr/>
      </p:nvGrpSpPr>
      <p:grpSpPr>
        <a:xfrm>
          <a:off x="0" y="0"/>
          <a:ext cx="0" cy="0"/>
          <a:chOff x="0" y="0"/>
          <a:chExt cx="0" cy="0"/>
        </a:xfrm>
      </p:grpSpPr>
      <p:pic>
        <p:nvPicPr>
          <p:cNvPr descr=" " id="427" name="Google Shape;427;g2b0b2c8e1e6_0_396"/>
          <p:cNvPicPr preferRelativeResize="0"/>
          <p:nvPr/>
        </p:nvPicPr>
        <p:blipFill rotWithShape="1">
          <a:blip r:embed="rId3">
            <a:alphaModFix/>
          </a:blip>
          <a:srcRect b="0" l="0" r="0" t="0"/>
          <a:stretch/>
        </p:blipFill>
        <p:spPr>
          <a:xfrm>
            <a:off x="0" y="0"/>
            <a:ext cx="9299467" cy="8557544"/>
          </a:xfrm>
          <a:prstGeom prst="rect">
            <a:avLst/>
          </a:prstGeom>
          <a:noFill/>
          <a:ln>
            <a:noFill/>
          </a:ln>
        </p:spPr>
      </p:pic>
      <p:pic>
        <p:nvPicPr>
          <p:cNvPr descr=" " id="428" name="Google Shape;428;g2b0b2c8e1e6_0_396"/>
          <p:cNvPicPr preferRelativeResize="0"/>
          <p:nvPr/>
        </p:nvPicPr>
        <p:blipFill rotWithShape="1">
          <a:blip r:embed="rId4">
            <a:alphaModFix/>
          </a:blip>
          <a:srcRect b="0" l="0" r="0" t="0"/>
          <a:stretch/>
        </p:blipFill>
        <p:spPr>
          <a:xfrm>
            <a:off x="0" y="0"/>
            <a:ext cx="10796349" cy="8229600"/>
          </a:xfrm>
          <a:prstGeom prst="rect">
            <a:avLst/>
          </a:prstGeom>
          <a:noFill/>
          <a:ln>
            <a:noFill/>
          </a:ln>
        </p:spPr>
      </p:pic>
      <p:pic>
        <p:nvPicPr>
          <p:cNvPr descr=" " id="429" name="Google Shape;429;g2b0b2c8e1e6_0_396"/>
          <p:cNvPicPr preferRelativeResize="0"/>
          <p:nvPr/>
        </p:nvPicPr>
        <p:blipFill rotWithShape="1">
          <a:blip r:embed="rId5">
            <a:alphaModFix/>
          </a:blip>
          <a:srcRect b="0" l="0" r="0" t="0"/>
          <a:stretch/>
        </p:blipFill>
        <p:spPr>
          <a:xfrm>
            <a:off x="12193524" y="8229600"/>
            <a:ext cx="12193524" cy="5486400"/>
          </a:xfrm>
          <a:prstGeom prst="rect">
            <a:avLst/>
          </a:prstGeom>
          <a:noFill/>
          <a:ln>
            <a:noFill/>
          </a:ln>
        </p:spPr>
      </p:pic>
      <p:sp>
        <p:nvSpPr>
          <p:cNvPr id="430" name="Google Shape;430;g2b0b2c8e1e6_0_3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g2b0b2c8e1e6_0_39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2" name="Google Shape;432;g2b0b2c8e1e6_0_396"/>
          <p:cNvSpPr/>
          <p:nvPr/>
        </p:nvSpPr>
        <p:spPr>
          <a:xfrm>
            <a:off x="13450981" y="5753100"/>
            <a:ext cx="87387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b0b2c8e1e6_0_396"/>
          <p:cNvSpPr/>
          <p:nvPr/>
        </p:nvSpPr>
        <p:spPr>
          <a:xfrm>
            <a:off x="13450981" y="5753100"/>
            <a:ext cx="87387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b0b2c8e1e6_0_396"/>
          <p:cNvSpPr/>
          <p:nvPr/>
        </p:nvSpPr>
        <p:spPr>
          <a:xfrm>
            <a:off x="13450981" y="57531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A web application</a:t>
            </a:r>
            <a:endParaRPr b="0" i="0" sz="4800" u="none" cap="none" strike="noStrike">
              <a:solidFill>
                <a:schemeClr val="dk1"/>
              </a:solidFill>
              <a:latin typeface="Calibri"/>
              <a:ea typeface="Calibri"/>
              <a:cs typeface="Calibri"/>
              <a:sym typeface="Calibri"/>
            </a:endParaRPr>
          </a:p>
        </p:txBody>
      </p:sp>
      <p:sp>
        <p:nvSpPr>
          <p:cNvPr id="435" name="Google Shape;435;g2b0b2c8e1e6_0_396"/>
          <p:cNvSpPr/>
          <p:nvPr/>
        </p:nvSpPr>
        <p:spPr>
          <a:xfrm>
            <a:off x="13450981" y="67818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6" name="Google Shape;436;g2b0b2c8e1e6_0_396"/>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37" name="Google Shape;437;g2b0b2c8e1e6_0_396"/>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38" name="Google Shape;438;g2b0b2c8e1e6_0_396"/>
          <p:cNvSpPr/>
          <p:nvPr/>
        </p:nvSpPr>
        <p:spPr>
          <a:xfrm>
            <a:off x="7011276" y="1219200"/>
            <a:ext cx="106905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443" name="Shape 443"/>
        <p:cNvGrpSpPr/>
        <p:nvPr/>
      </p:nvGrpSpPr>
      <p:grpSpPr>
        <a:xfrm>
          <a:off x="0" y="0"/>
          <a:ext cx="0" cy="0"/>
          <a:chOff x="0" y="0"/>
          <a:chExt cx="0" cy="0"/>
        </a:xfrm>
      </p:grpSpPr>
      <p:pic>
        <p:nvPicPr>
          <p:cNvPr descr=" " id="444" name="Google Shape;444;g2b0b2c8e1e6_0_412"/>
          <p:cNvPicPr preferRelativeResize="0"/>
          <p:nvPr/>
        </p:nvPicPr>
        <p:blipFill rotWithShape="1">
          <a:blip r:embed="rId3">
            <a:alphaModFix/>
          </a:blip>
          <a:srcRect b="0" l="0" r="0" t="0"/>
          <a:stretch/>
        </p:blipFill>
        <p:spPr>
          <a:xfrm>
            <a:off x="520753" y="0"/>
            <a:ext cx="6592133" cy="6601817"/>
          </a:xfrm>
          <a:prstGeom prst="rect">
            <a:avLst/>
          </a:prstGeom>
          <a:noFill/>
          <a:ln>
            <a:noFill/>
          </a:ln>
        </p:spPr>
      </p:pic>
      <p:pic>
        <p:nvPicPr>
          <p:cNvPr descr=" " id="445" name="Google Shape;445;g2b0b2c8e1e6_0_412"/>
          <p:cNvPicPr preferRelativeResize="0"/>
          <p:nvPr/>
        </p:nvPicPr>
        <p:blipFill rotWithShape="1">
          <a:blip r:embed="rId4">
            <a:alphaModFix/>
          </a:blip>
          <a:srcRect b="0" l="0" r="0" t="0"/>
          <a:stretch/>
        </p:blipFill>
        <p:spPr>
          <a:xfrm>
            <a:off x="18468108" y="7607300"/>
            <a:ext cx="5525191" cy="5549900"/>
          </a:xfrm>
          <a:prstGeom prst="rect">
            <a:avLst/>
          </a:prstGeom>
          <a:noFill/>
          <a:ln>
            <a:noFill/>
          </a:ln>
        </p:spPr>
      </p:pic>
      <p:sp>
        <p:nvSpPr>
          <p:cNvPr id="446" name="Google Shape;446;g2b0b2c8e1e6_0_4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7" name="Google Shape;447;g2b0b2c8e1e6_0_4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8" name="Google Shape;448;g2b0b2c8e1e6_0_412"/>
          <p:cNvSpPr/>
          <p:nvPr/>
        </p:nvSpPr>
        <p:spPr>
          <a:xfrm>
            <a:off x="2946768" y="4152900"/>
            <a:ext cx="87387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b0b2c8e1e6_0_412"/>
          <p:cNvSpPr/>
          <p:nvPr/>
        </p:nvSpPr>
        <p:spPr>
          <a:xfrm>
            <a:off x="2946768" y="4152900"/>
            <a:ext cx="87387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b0b2c8e1e6_0_412"/>
          <p:cNvSpPr/>
          <p:nvPr/>
        </p:nvSpPr>
        <p:spPr>
          <a:xfrm>
            <a:off x="2946768" y="4152900"/>
            <a:ext cx="89418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An mobile app</a:t>
            </a:r>
            <a:endParaRPr b="0" i="0" sz="4800" u="none" cap="none" strike="noStrike">
              <a:solidFill>
                <a:schemeClr val="dk1"/>
              </a:solidFill>
              <a:latin typeface="Calibri"/>
              <a:ea typeface="Calibri"/>
              <a:cs typeface="Calibri"/>
              <a:sym typeface="Calibri"/>
            </a:endParaRPr>
          </a:p>
        </p:txBody>
      </p:sp>
      <p:sp>
        <p:nvSpPr>
          <p:cNvPr id="451" name="Google Shape;451;g2b0b2c8e1e6_0_412"/>
          <p:cNvSpPr/>
          <p:nvPr/>
        </p:nvSpPr>
        <p:spPr>
          <a:xfrm>
            <a:off x="2946768" y="51816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2" name="Google Shape;452;g2b0b2c8e1e6_0_412"/>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3" name="Google Shape;453;g2b0b2c8e1e6_0_412"/>
          <p:cNvSpPr/>
          <p:nvPr/>
        </p:nvSpPr>
        <p:spPr>
          <a:xfrm>
            <a:off x="2895962" y="1854200"/>
            <a:ext cx="129006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The Future of Fantasy</a:t>
            </a:r>
            <a:endParaRPr b="0" i="0" sz="8000" u="none" cap="none" strike="noStrike">
              <a:solidFill>
                <a:schemeClr val="dk1"/>
              </a:solidFill>
              <a:latin typeface="Calibri"/>
              <a:ea typeface="Calibri"/>
              <a:cs typeface="Calibri"/>
              <a:sym typeface="Calibri"/>
            </a:endParaRPr>
          </a:p>
        </p:txBody>
      </p:sp>
      <p:pic>
        <p:nvPicPr>
          <p:cNvPr descr=" " id="454" name="Google Shape;454;g2b0b2c8e1e6_0_412"/>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55" name="Google Shape;455;g2b0b2c8e1e6_0_412"/>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460" name="Shape 460"/>
        <p:cNvGrpSpPr/>
        <p:nvPr/>
      </p:nvGrpSpPr>
      <p:grpSpPr>
        <a:xfrm>
          <a:off x="0" y="0"/>
          <a:ext cx="0" cy="0"/>
          <a:chOff x="0" y="0"/>
          <a:chExt cx="0" cy="0"/>
        </a:xfrm>
      </p:grpSpPr>
      <p:pic>
        <p:nvPicPr>
          <p:cNvPr descr=" " id="461" name="Google Shape;461;g2b0b2c8e1e6_0_428"/>
          <p:cNvPicPr preferRelativeResize="0"/>
          <p:nvPr/>
        </p:nvPicPr>
        <p:blipFill rotWithShape="1">
          <a:blip r:embed="rId3">
            <a:alphaModFix/>
          </a:blip>
          <a:srcRect b="0" l="0" r="0" t="0"/>
          <a:stretch/>
        </p:blipFill>
        <p:spPr>
          <a:xfrm>
            <a:off x="14581422" y="0"/>
            <a:ext cx="9805626" cy="8775700"/>
          </a:xfrm>
          <a:prstGeom prst="rect">
            <a:avLst/>
          </a:prstGeom>
          <a:noFill/>
          <a:ln>
            <a:noFill/>
          </a:ln>
        </p:spPr>
      </p:pic>
      <p:pic>
        <p:nvPicPr>
          <p:cNvPr descr=" " id="462" name="Google Shape;462;g2b0b2c8e1e6_0_428"/>
          <p:cNvPicPr preferRelativeResize="0"/>
          <p:nvPr/>
        </p:nvPicPr>
        <p:blipFill rotWithShape="1">
          <a:blip r:embed="rId4">
            <a:alphaModFix/>
          </a:blip>
          <a:srcRect b="0" l="0" r="0" t="0"/>
          <a:stretch/>
        </p:blipFill>
        <p:spPr>
          <a:xfrm>
            <a:off x="0" y="0"/>
            <a:ext cx="2616527" cy="13716000"/>
          </a:xfrm>
          <a:prstGeom prst="rect">
            <a:avLst/>
          </a:prstGeom>
          <a:noFill/>
          <a:ln>
            <a:noFill/>
          </a:ln>
        </p:spPr>
      </p:pic>
      <p:pic>
        <p:nvPicPr>
          <p:cNvPr descr=" " id="463" name="Google Shape;463;g2b0b2c8e1e6_0_428"/>
          <p:cNvPicPr preferRelativeResize="0"/>
          <p:nvPr/>
        </p:nvPicPr>
        <p:blipFill rotWithShape="1">
          <a:blip r:embed="rId5">
            <a:alphaModFix/>
          </a:blip>
          <a:srcRect b="0" l="0" r="0" t="0"/>
          <a:stretch/>
        </p:blipFill>
        <p:spPr>
          <a:xfrm>
            <a:off x="0" y="0"/>
            <a:ext cx="2972171" cy="13716000"/>
          </a:xfrm>
          <a:prstGeom prst="rect">
            <a:avLst/>
          </a:prstGeom>
          <a:noFill/>
          <a:ln>
            <a:noFill/>
          </a:ln>
        </p:spPr>
      </p:pic>
      <p:sp>
        <p:nvSpPr>
          <p:cNvPr id="464" name="Google Shape;464;g2b0b2c8e1e6_0_4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2b0b2c8e1e6_0_42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6" name="Google Shape;466;g2b0b2c8e1e6_0_428"/>
          <p:cNvSpPr/>
          <p:nvPr/>
        </p:nvSpPr>
        <p:spPr>
          <a:xfrm>
            <a:off x="876410" y="8305800"/>
            <a:ext cx="57156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b0b2c8e1e6_0_428"/>
          <p:cNvSpPr/>
          <p:nvPr/>
        </p:nvSpPr>
        <p:spPr>
          <a:xfrm>
            <a:off x="876410" y="8305800"/>
            <a:ext cx="57156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b0b2c8e1e6_0_428"/>
          <p:cNvSpPr/>
          <p:nvPr/>
        </p:nvSpPr>
        <p:spPr>
          <a:xfrm>
            <a:off x="876410" y="8305800"/>
            <a:ext cx="5919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A web application</a:t>
            </a:r>
            <a:endParaRPr b="0" i="0" sz="4800" u="none" cap="none" strike="noStrike">
              <a:solidFill>
                <a:schemeClr val="dk1"/>
              </a:solidFill>
              <a:latin typeface="Calibri"/>
              <a:ea typeface="Calibri"/>
              <a:cs typeface="Calibri"/>
              <a:sym typeface="Calibri"/>
            </a:endParaRPr>
          </a:p>
        </p:txBody>
      </p:sp>
      <p:sp>
        <p:nvSpPr>
          <p:cNvPr id="469" name="Google Shape;469;g2b0b2c8e1e6_0_428"/>
          <p:cNvSpPr/>
          <p:nvPr/>
        </p:nvSpPr>
        <p:spPr>
          <a:xfrm>
            <a:off x="876410" y="93345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0" name="Google Shape;470;g2b0b2c8e1e6_0_428"/>
          <p:cNvSpPr/>
          <p:nvPr/>
        </p:nvSpPr>
        <p:spPr>
          <a:xfrm>
            <a:off x="825603" y="1231900"/>
            <a:ext cx="7007100" cy="58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1" name="Google Shape;471;g2b0b2c8e1e6_0_428"/>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2" name="Google Shape;472;g2b0b2c8e1e6_0_428"/>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73" name="Google Shape;473;g2b0b2c8e1e6_0_428"/>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478" name="Shape 478"/>
        <p:cNvGrpSpPr/>
        <p:nvPr/>
      </p:nvGrpSpPr>
      <p:grpSpPr>
        <a:xfrm>
          <a:off x="0" y="0"/>
          <a:ext cx="0" cy="0"/>
          <a:chOff x="0" y="0"/>
          <a:chExt cx="0" cy="0"/>
        </a:xfrm>
      </p:grpSpPr>
      <p:pic>
        <p:nvPicPr>
          <p:cNvPr descr=" " id="479" name="Google Shape;479;g2b0b2c8e1e6_0_44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0" name="Google Shape;480;g2b0b2c8e1e6_0_4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b0b2c8e1e6_0_44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2" name="Google Shape;482;g2b0b2c8e1e6_0_445"/>
          <p:cNvSpPr/>
          <p:nvPr/>
        </p:nvSpPr>
        <p:spPr>
          <a:xfrm>
            <a:off x="13175780" y="0"/>
            <a:ext cx="7464300" cy="3081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28" name="Shape 28"/>
        <p:cNvGrpSpPr/>
        <p:nvPr/>
      </p:nvGrpSpPr>
      <p:grpSpPr>
        <a:xfrm>
          <a:off x="0" y="0"/>
          <a:ext cx="0" cy="0"/>
          <a:chOff x="0" y="0"/>
          <a:chExt cx="0" cy="0"/>
        </a:xfrm>
      </p:grpSpPr>
      <p:pic>
        <p:nvPicPr>
          <p:cNvPr descr=" " id="29" name="Google Shape;29;g2b0b2c8e1e6_0_12"/>
          <p:cNvPicPr preferRelativeResize="0"/>
          <p:nvPr/>
        </p:nvPicPr>
        <p:blipFill rotWithShape="1">
          <a:blip r:embed="rId3">
            <a:alphaModFix/>
          </a:blip>
          <a:srcRect b="0" l="0" r="0" t="0"/>
          <a:stretch/>
        </p:blipFill>
        <p:spPr>
          <a:xfrm>
            <a:off x="8649781" y="0"/>
            <a:ext cx="15737267" cy="13716000"/>
          </a:xfrm>
          <a:prstGeom prst="rect">
            <a:avLst/>
          </a:prstGeom>
          <a:noFill/>
          <a:ln>
            <a:noFill/>
          </a:ln>
        </p:spPr>
      </p:pic>
      <p:pic>
        <p:nvPicPr>
          <p:cNvPr descr=" " id="30" name="Google Shape;30;g2b0b2c8e1e6_0_12"/>
          <p:cNvPicPr preferRelativeResize="0"/>
          <p:nvPr/>
        </p:nvPicPr>
        <p:blipFill rotWithShape="1">
          <a:blip r:embed="rId4">
            <a:alphaModFix/>
          </a:blip>
          <a:srcRect b="0" l="0" r="0" t="0"/>
          <a:stretch/>
        </p:blipFill>
        <p:spPr>
          <a:xfrm>
            <a:off x="8192524" y="0"/>
            <a:ext cx="16194524" cy="13716000"/>
          </a:xfrm>
          <a:prstGeom prst="rect">
            <a:avLst/>
          </a:prstGeom>
          <a:noFill/>
          <a:ln>
            <a:noFill/>
          </a:ln>
        </p:spPr>
      </p:pic>
      <p:pic>
        <p:nvPicPr>
          <p:cNvPr descr=" " id="31" name="Google Shape;31;g2b0b2c8e1e6_0_12"/>
          <p:cNvPicPr preferRelativeResize="0"/>
          <p:nvPr/>
        </p:nvPicPr>
        <p:blipFill rotWithShape="1">
          <a:blip r:embed="rId5">
            <a:alphaModFix/>
          </a:blip>
          <a:srcRect b="0" l="0" r="0" t="0"/>
          <a:stretch/>
        </p:blipFill>
        <p:spPr>
          <a:xfrm>
            <a:off x="7722565" y="0"/>
            <a:ext cx="16308838" cy="13716000"/>
          </a:xfrm>
          <a:prstGeom prst="rect">
            <a:avLst/>
          </a:prstGeom>
          <a:noFill/>
          <a:ln>
            <a:noFill/>
          </a:ln>
        </p:spPr>
      </p:pic>
      <p:sp>
        <p:nvSpPr>
          <p:cNvPr id="32" name="Google Shape;32;g2b0b2c8e1e6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b0b2c8e1e6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b0b2c8e1e6_0_12"/>
          <p:cNvSpPr/>
          <p:nvPr/>
        </p:nvSpPr>
        <p:spPr>
          <a:xfrm>
            <a:off x="10398366" y="3441700"/>
            <a:ext cx="7375500" cy="273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A140F"/>
              </a:buClr>
              <a:buSzPts val="12800"/>
              <a:buFont typeface="Abril Fatface"/>
              <a:buNone/>
            </a:pPr>
            <a:r>
              <a:rPr b="0" i="0" lang="en-US" sz="12800" u="none" cap="none" strike="noStrike">
                <a:solidFill>
                  <a:srgbClr val="3A140F"/>
                </a:solidFill>
                <a:latin typeface="Abril Fatface"/>
                <a:ea typeface="Abril Fatface"/>
                <a:cs typeface="Abril Fatface"/>
                <a:sym typeface="Abril Fatface"/>
              </a:rPr>
              <a:t>Welcome</a:t>
            </a:r>
            <a:endParaRPr b="0" i="0" sz="12800" u="none" cap="none" strike="noStrike">
              <a:solidFill>
                <a:schemeClr val="dk1"/>
              </a:solidFill>
              <a:latin typeface="Calibri"/>
              <a:ea typeface="Calibri"/>
              <a:cs typeface="Calibri"/>
              <a:sym typeface="Calibri"/>
            </a:endParaRPr>
          </a:p>
        </p:txBody>
      </p:sp>
      <p:sp>
        <p:nvSpPr>
          <p:cNvPr id="35" name="Google Shape;35;g2b0b2c8e1e6_0_12"/>
          <p:cNvSpPr/>
          <p:nvPr/>
        </p:nvSpPr>
        <p:spPr>
          <a:xfrm>
            <a:off x="10694737" y="6921500"/>
            <a:ext cx="94458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6" name="Google Shape;36;g2b0b2c8e1e6_0_12"/>
          <p:cNvPicPr preferRelativeResize="0"/>
          <p:nvPr/>
        </p:nvPicPr>
        <p:blipFill rotWithShape="1">
          <a:blip r:embed="rId7">
            <a:alphaModFix/>
          </a:blip>
          <a:srcRect b="0" l="0" r="0" t="0"/>
          <a:stretch/>
        </p:blipFill>
        <p:spPr>
          <a:xfrm>
            <a:off x="660483" y="1943100"/>
            <a:ext cx="10008851" cy="1017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487" name="Shape 487"/>
        <p:cNvGrpSpPr/>
        <p:nvPr/>
      </p:nvGrpSpPr>
      <p:grpSpPr>
        <a:xfrm>
          <a:off x="0" y="0"/>
          <a:ext cx="0" cy="0"/>
          <a:chOff x="0" y="0"/>
          <a:chExt cx="0" cy="0"/>
        </a:xfrm>
      </p:grpSpPr>
      <p:pic>
        <p:nvPicPr>
          <p:cNvPr descr=" " id="488" name="Google Shape;488;g2b0b2c8e1e6_0_453"/>
          <p:cNvPicPr preferRelativeResize="0"/>
          <p:nvPr/>
        </p:nvPicPr>
        <p:blipFill rotWithShape="1">
          <a:blip r:embed="rId3">
            <a:alphaModFix/>
          </a:blip>
          <a:srcRect b="0" l="0" r="0" t="0"/>
          <a:stretch/>
        </p:blipFill>
        <p:spPr>
          <a:xfrm>
            <a:off x="0" y="0"/>
            <a:ext cx="9299467" cy="8557544"/>
          </a:xfrm>
          <a:prstGeom prst="rect">
            <a:avLst/>
          </a:prstGeom>
          <a:noFill/>
          <a:ln>
            <a:noFill/>
          </a:ln>
        </p:spPr>
      </p:pic>
      <p:pic>
        <p:nvPicPr>
          <p:cNvPr descr=" " id="489" name="Google Shape;489;g2b0b2c8e1e6_0_453"/>
          <p:cNvPicPr preferRelativeResize="0"/>
          <p:nvPr/>
        </p:nvPicPr>
        <p:blipFill rotWithShape="1">
          <a:blip r:embed="rId4">
            <a:alphaModFix/>
          </a:blip>
          <a:srcRect b="0" l="0" r="0" t="0"/>
          <a:stretch/>
        </p:blipFill>
        <p:spPr>
          <a:xfrm>
            <a:off x="0" y="0"/>
            <a:ext cx="10796349" cy="8229600"/>
          </a:xfrm>
          <a:prstGeom prst="rect">
            <a:avLst/>
          </a:prstGeom>
          <a:noFill/>
          <a:ln>
            <a:noFill/>
          </a:ln>
        </p:spPr>
      </p:pic>
      <p:pic>
        <p:nvPicPr>
          <p:cNvPr descr=" " id="490" name="Google Shape;490;g2b0b2c8e1e6_0_453"/>
          <p:cNvPicPr preferRelativeResize="0"/>
          <p:nvPr/>
        </p:nvPicPr>
        <p:blipFill rotWithShape="1">
          <a:blip r:embed="rId5">
            <a:alphaModFix/>
          </a:blip>
          <a:srcRect b="0" l="0" r="0" t="0"/>
          <a:stretch/>
        </p:blipFill>
        <p:spPr>
          <a:xfrm>
            <a:off x="12193524" y="8229600"/>
            <a:ext cx="12193524" cy="5486400"/>
          </a:xfrm>
          <a:prstGeom prst="rect">
            <a:avLst/>
          </a:prstGeom>
          <a:noFill/>
          <a:ln>
            <a:noFill/>
          </a:ln>
        </p:spPr>
      </p:pic>
      <p:sp>
        <p:nvSpPr>
          <p:cNvPr id="491" name="Google Shape;491;g2b0b2c8e1e6_0_4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b0b2c8e1e6_0_45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493" name="Google Shape;493;g2b0b2c8e1e6_0_453"/>
          <p:cNvPicPr preferRelativeResize="0"/>
          <p:nvPr/>
        </p:nvPicPr>
        <p:blipFill rotWithShape="1">
          <a:blip r:embed="rId7">
            <a:alphaModFix/>
          </a:blip>
          <a:srcRect b="0" l="0" r="0" t="0"/>
          <a:stretch/>
        </p:blipFill>
        <p:spPr>
          <a:xfrm>
            <a:off x="0" y="0"/>
            <a:ext cx="7646356" cy="13716000"/>
          </a:xfrm>
          <a:prstGeom prst="rect">
            <a:avLst/>
          </a:prstGeom>
          <a:noFill/>
          <a:ln>
            <a:noFill/>
          </a:ln>
        </p:spPr>
      </p:pic>
      <p:sp>
        <p:nvSpPr>
          <p:cNvPr id="494" name="Google Shape;494;g2b0b2c8e1e6_0_453"/>
          <p:cNvSpPr/>
          <p:nvPr/>
        </p:nvSpPr>
        <p:spPr>
          <a:xfrm>
            <a:off x="8675184" y="2578100"/>
            <a:ext cx="66048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b0b2c8e1e6_0_453"/>
          <p:cNvSpPr/>
          <p:nvPr/>
        </p:nvSpPr>
        <p:spPr>
          <a:xfrm>
            <a:off x="8675184" y="2857500"/>
            <a:ext cx="6987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b0b2c8e1e6_0_453"/>
          <p:cNvSpPr/>
          <p:nvPr/>
        </p:nvSpPr>
        <p:spPr>
          <a:xfrm>
            <a:off x="8675184" y="2857500"/>
            <a:ext cx="12405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12800"/>
              <a:buFont typeface="Abril Fatface"/>
              <a:buNone/>
            </a:pPr>
            <a:r>
              <a:rPr b="0" i="0" lang="en-US" sz="12800" u="none" cap="none" strike="noStrike">
                <a:solidFill>
                  <a:srgbClr val="3A140F"/>
                </a:solidFill>
                <a:latin typeface="Abril Fatface"/>
                <a:ea typeface="Abril Fatface"/>
                <a:cs typeface="Abril Fatface"/>
                <a:sym typeface="Abril Fatface"/>
              </a:rPr>
              <a:t>1</a:t>
            </a:r>
            <a:endParaRPr b="0" i="0" sz="12800" u="none" cap="none" strike="noStrike">
              <a:solidFill>
                <a:schemeClr val="dk1"/>
              </a:solidFill>
              <a:latin typeface="Calibri"/>
              <a:ea typeface="Calibri"/>
              <a:cs typeface="Calibri"/>
              <a:sym typeface="Calibri"/>
            </a:endParaRPr>
          </a:p>
        </p:txBody>
      </p:sp>
      <p:sp>
        <p:nvSpPr>
          <p:cNvPr id="497" name="Google Shape;497;g2b0b2c8e1e6_0_453"/>
          <p:cNvSpPr/>
          <p:nvPr/>
        </p:nvSpPr>
        <p:spPr>
          <a:xfrm>
            <a:off x="9576997" y="2578100"/>
            <a:ext cx="5703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b0b2c8e1e6_0_453"/>
          <p:cNvSpPr/>
          <p:nvPr/>
        </p:nvSpPr>
        <p:spPr>
          <a:xfrm>
            <a:off x="9576997" y="2578100"/>
            <a:ext cx="59061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Discover the secrets</a:t>
            </a:r>
            <a:endParaRPr b="0" i="0" sz="4800" u="none" cap="none" strike="noStrike">
              <a:solidFill>
                <a:schemeClr val="dk1"/>
              </a:solidFill>
              <a:latin typeface="Calibri"/>
              <a:ea typeface="Calibri"/>
              <a:cs typeface="Calibri"/>
              <a:sym typeface="Calibri"/>
            </a:endParaRPr>
          </a:p>
        </p:txBody>
      </p:sp>
      <p:sp>
        <p:nvSpPr>
          <p:cNvPr id="499" name="Google Shape;499;g2b0b2c8e1e6_0_453"/>
          <p:cNvSpPr/>
          <p:nvPr/>
        </p:nvSpPr>
        <p:spPr>
          <a:xfrm>
            <a:off x="9576997" y="3505200"/>
            <a:ext cx="5838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00" name="Google Shape;500;g2b0b2c8e1e6_0_453"/>
          <p:cNvSpPr/>
          <p:nvPr/>
        </p:nvSpPr>
        <p:spPr>
          <a:xfrm>
            <a:off x="8675184" y="6997700"/>
            <a:ext cx="66048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b0b2c8e1e6_0_453"/>
          <p:cNvSpPr/>
          <p:nvPr/>
        </p:nvSpPr>
        <p:spPr>
          <a:xfrm>
            <a:off x="8675184" y="7581900"/>
            <a:ext cx="9399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b0b2c8e1e6_0_453"/>
          <p:cNvSpPr/>
          <p:nvPr/>
        </p:nvSpPr>
        <p:spPr>
          <a:xfrm>
            <a:off x="8675184" y="7581900"/>
            <a:ext cx="14820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12800"/>
              <a:buFont typeface="Abril Fatface"/>
              <a:buNone/>
            </a:pPr>
            <a:r>
              <a:rPr b="0" i="0" lang="en-US" sz="12800" u="none" cap="none" strike="noStrike">
                <a:solidFill>
                  <a:srgbClr val="3A140F"/>
                </a:solidFill>
                <a:latin typeface="Abril Fatface"/>
                <a:ea typeface="Abril Fatface"/>
                <a:cs typeface="Abril Fatface"/>
                <a:sym typeface="Abril Fatface"/>
              </a:rPr>
              <a:t>3</a:t>
            </a:r>
            <a:endParaRPr b="0" i="0" sz="12800" u="none" cap="none" strike="noStrike">
              <a:solidFill>
                <a:schemeClr val="dk1"/>
              </a:solidFill>
              <a:latin typeface="Calibri"/>
              <a:ea typeface="Calibri"/>
              <a:cs typeface="Calibri"/>
              <a:sym typeface="Calibri"/>
            </a:endParaRPr>
          </a:p>
        </p:txBody>
      </p:sp>
      <p:sp>
        <p:nvSpPr>
          <p:cNvPr id="503" name="Google Shape;503;g2b0b2c8e1e6_0_453"/>
          <p:cNvSpPr/>
          <p:nvPr/>
        </p:nvSpPr>
        <p:spPr>
          <a:xfrm>
            <a:off x="9818327" y="6997700"/>
            <a:ext cx="54618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b0b2c8e1e6_0_453"/>
          <p:cNvSpPr/>
          <p:nvPr/>
        </p:nvSpPr>
        <p:spPr>
          <a:xfrm>
            <a:off x="9818327" y="6997700"/>
            <a:ext cx="56649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Meet the creatures</a:t>
            </a:r>
            <a:endParaRPr b="0" i="0" sz="4800" u="none" cap="none" strike="noStrike">
              <a:solidFill>
                <a:schemeClr val="dk1"/>
              </a:solidFill>
              <a:latin typeface="Calibri"/>
              <a:ea typeface="Calibri"/>
              <a:cs typeface="Calibri"/>
              <a:sym typeface="Calibri"/>
            </a:endParaRPr>
          </a:p>
        </p:txBody>
      </p:sp>
      <p:sp>
        <p:nvSpPr>
          <p:cNvPr id="505" name="Google Shape;505;g2b0b2c8e1e6_0_453"/>
          <p:cNvSpPr/>
          <p:nvPr/>
        </p:nvSpPr>
        <p:spPr>
          <a:xfrm>
            <a:off x="9818327" y="7924800"/>
            <a:ext cx="559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06" name="Google Shape;506;g2b0b2c8e1e6_0_453"/>
          <p:cNvSpPr/>
          <p:nvPr/>
        </p:nvSpPr>
        <p:spPr>
          <a:xfrm>
            <a:off x="16181822" y="6997700"/>
            <a:ext cx="66048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b0b2c8e1e6_0_453"/>
          <p:cNvSpPr/>
          <p:nvPr/>
        </p:nvSpPr>
        <p:spPr>
          <a:xfrm>
            <a:off x="16181822" y="7581900"/>
            <a:ext cx="9906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b0b2c8e1e6_0_453"/>
          <p:cNvSpPr/>
          <p:nvPr/>
        </p:nvSpPr>
        <p:spPr>
          <a:xfrm>
            <a:off x="16181822" y="7581900"/>
            <a:ext cx="15327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12800"/>
              <a:buFont typeface="Abril Fatface"/>
              <a:buNone/>
            </a:pPr>
            <a:r>
              <a:rPr b="0" i="0" lang="en-US" sz="12800" u="none" cap="none" strike="noStrike">
                <a:solidFill>
                  <a:srgbClr val="3A140F"/>
                </a:solidFill>
                <a:latin typeface="Abril Fatface"/>
                <a:ea typeface="Abril Fatface"/>
                <a:cs typeface="Abril Fatface"/>
                <a:sym typeface="Abril Fatface"/>
              </a:rPr>
              <a:t>4</a:t>
            </a:r>
            <a:endParaRPr b="0" i="0" sz="12800" u="none" cap="none" strike="noStrike">
              <a:solidFill>
                <a:schemeClr val="dk1"/>
              </a:solidFill>
              <a:latin typeface="Calibri"/>
              <a:ea typeface="Calibri"/>
              <a:cs typeface="Calibri"/>
              <a:sym typeface="Calibri"/>
            </a:endParaRPr>
          </a:p>
        </p:txBody>
      </p:sp>
      <p:sp>
        <p:nvSpPr>
          <p:cNvPr id="509" name="Google Shape;509;g2b0b2c8e1e6_0_453"/>
          <p:cNvSpPr/>
          <p:nvPr/>
        </p:nvSpPr>
        <p:spPr>
          <a:xfrm>
            <a:off x="17375772" y="6997700"/>
            <a:ext cx="5410800" cy="33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b0b2c8e1e6_0_453"/>
          <p:cNvSpPr/>
          <p:nvPr/>
        </p:nvSpPr>
        <p:spPr>
          <a:xfrm>
            <a:off x="17375772" y="6997700"/>
            <a:ext cx="5614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Uncover the magic</a:t>
            </a:r>
            <a:endParaRPr b="0" i="0" sz="4800" u="none" cap="none" strike="noStrike">
              <a:solidFill>
                <a:schemeClr val="dk1"/>
              </a:solidFill>
              <a:latin typeface="Calibri"/>
              <a:ea typeface="Calibri"/>
              <a:cs typeface="Calibri"/>
              <a:sym typeface="Calibri"/>
            </a:endParaRPr>
          </a:p>
        </p:txBody>
      </p:sp>
      <p:sp>
        <p:nvSpPr>
          <p:cNvPr id="511" name="Google Shape;511;g2b0b2c8e1e6_0_453"/>
          <p:cNvSpPr/>
          <p:nvPr/>
        </p:nvSpPr>
        <p:spPr>
          <a:xfrm>
            <a:off x="17375772" y="7924800"/>
            <a:ext cx="5546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12" name="Google Shape;512;g2b0b2c8e1e6_0_453"/>
          <p:cNvSpPr/>
          <p:nvPr/>
        </p:nvSpPr>
        <p:spPr>
          <a:xfrm>
            <a:off x="16181822" y="2578100"/>
            <a:ext cx="66048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b0b2c8e1e6_0_453"/>
          <p:cNvSpPr/>
          <p:nvPr/>
        </p:nvSpPr>
        <p:spPr>
          <a:xfrm>
            <a:off x="16181822" y="2857500"/>
            <a:ext cx="901800" cy="21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b0b2c8e1e6_0_453"/>
          <p:cNvSpPr/>
          <p:nvPr/>
        </p:nvSpPr>
        <p:spPr>
          <a:xfrm>
            <a:off x="16181822" y="2857500"/>
            <a:ext cx="14436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12800"/>
              <a:buFont typeface="Abril Fatface"/>
              <a:buNone/>
            </a:pPr>
            <a:r>
              <a:rPr b="0" i="0" lang="en-US" sz="12800" u="none" cap="none" strike="noStrike">
                <a:solidFill>
                  <a:srgbClr val="3A140F"/>
                </a:solidFill>
                <a:latin typeface="Abril Fatface"/>
                <a:ea typeface="Abril Fatface"/>
                <a:cs typeface="Abril Fatface"/>
                <a:sym typeface="Abril Fatface"/>
              </a:rPr>
              <a:t>2</a:t>
            </a:r>
            <a:endParaRPr b="0" i="0" sz="12800" u="none" cap="none" strike="noStrike">
              <a:solidFill>
                <a:schemeClr val="dk1"/>
              </a:solidFill>
              <a:latin typeface="Calibri"/>
              <a:ea typeface="Calibri"/>
              <a:cs typeface="Calibri"/>
              <a:sym typeface="Calibri"/>
            </a:endParaRPr>
          </a:p>
        </p:txBody>
      </p:sp>
      <p:sp>
        <p:nvSpPr>
          <p:cNvPr id="515" name="Google Shape;515;g2b0b2c8e1e6_0_453"/>
          <p:cNvSpPr/>
          <p:nvPr/>
        </p:nvSpPr>
        <p:spPr>
          <a:xfrm>
            <a:off x="17286861" y="2578100"/>
            <a:ext cx="54999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b0b2c8e1e6_0_453"/>
          <p:cNvSpPr/>
          <p:nvPr/>
        </p:nvSpPr>
        <p:spPr>
          <a:xfrm>
            <a:off x="17286861" y="2578100"/>
            <a:ext cx="5703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Find your own path</a:t>
            </a:r>
            <a:endParaRPr b="0" i="0" sz="4800" u="none" cap="none" strike="noStrike">
              <a:solidFill>
                <a:schemeClr val="dk1"/>
              </a:solidFill>
              <a:latin typeface="Calibri"/>
              <a:ea typeface="Calibri"/>
              <a:cs typeface="Calibri"/>
              <a:sym typeface="Calibri"/>
            </a:endParaRPr>
          </a:p>
        </p:txBody>
      </p:sp>
      <p:sp>
        <p:nvSpPr>
          <p:cNvPr id="517" name="Google Shape;517;g2b0b2c8e1e6_0_453"/>
          <p:cNvSpPr/>
          <p:nvPr/>
        </p:nvSpPr>
        <p:spPr>
          <a:xfrm>
            <a:off x="17286861" y="3505200"/>
            <a:ext cx="5635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522" name="Shape 522"/>
        <p:cNvGrpSpPr/>
        <p:nvPr/>
      </p:nvGrpSpPr>
      <p:grpSpPr>
        <a:xfrm>
          <a:off x="0" y="0"/>
          <a:ext cx="0" cy="0"/>
          <a:chOff x="0" y="0"/>
          <a:chExt cx="0" cy="0"/>
        </a:xfrm>
      </p:grpSpPr>
      <p:pic>
        <p:nvPicPr>
          <p:cNvPr descr=" " id="523" name="Google Shape;523;g2b0b2c8e1e6_0_487"/>
          <p:cNvPicPr preferRelativeResize="0"/>
          <p:nvPr/>
        </p:nvPicPr>
        <p:blipFill rotWithShape="1">
          <a:blip r:embed="rId3">
            <a:alphaModFix/>
          </a:blip>
          <a:srcRect b="0" l="0" r="0" t="0"/>
          <a:stretch/>
        </p:blipFill>
        <p:spPr>
          <a:xfrm>
            <a:off x="520753" y="0"/>
            <a:ext cx="6592133" cy="6601817"/>
          </a:xfrm>
          <a:prstGeom prst="rect">
            <a:avLst/>
          </a:prstGeom>
          <a:noFill/>
          <a:ln>
            <a:noFill/>
          </a:ln>
        </p:spPr>
      </p:pic>
      <p:pic>
        <p:nvPicPr>
          <p:cNvPr descr=" " id="524" name="Google Shape;524;g2b0b2c8e1e6_0_487"/>
          <p:cNvPicPr preferRelativeResize="0"/>
          <p:nvPr/>
        </p:nvPicPr>
        <p:blipFill rotWithShape="1">
          <a:blip r:embed="rId4">
            <a:alphaModFix/>
          </a:blip>
          <a:srcRect b="0" l="0" r="0" t="0"/>
          <a:stretch/>
        </p:blipFill>
        <p:spPr>
          <a:xfrm>
            <a:off x="18468108" y="7607300"/>
            <a:ext cx="5525191" cy="5549900"/>
          </a:xfrm>
          <a:prstGeom prst="rect">
            <a:avLst/>
          </a:prstGeom>
          <a:noFill/>
          <a:ln>
            <a:noFill/>
          </a:ln>
        </p:spPr>
      </p:pic>
      <p:sp>
        <p:nvSpPr>
          <p:cNvPr id="525" name="Google Shape;525;g2b0b2c8e1e6_0_4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g2b0b2c8e1e6_0_48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27" name="Google Shape;527;g2b0b2c8e1e6_0_487"/>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28" name="Google Shape;528;g2b0b2c8e1e6_0_487"/>
          <p:cNvSpPr/>
          <p:nvPr/>
        </p:nvSpPr>
        <p:spPr>
          <a:xfrm>
            <a:off x="5012893" y="11696700"/>
            <a:ext cx="14348700" cy="171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Fantasy Realm at a Glance</a:t>
            </a:r>
            <a:endParaRPr b="0" i="0" sz="8000" u="none" cap="none" strike="noStrike">
              <a:solidFill>
                <a:schemeClr val="dk1"/>
              </a:solidFill>
              <a:latin typeface="Calibri"/>
              <a:ea typeface="Calibri"/>
              <a:cs typeface="Calibri"/>
              <a:sym typeface="Calibri"/>
            </a:endParaRPr>
          </a:p>
        </p:txBody>
      </p:sp>
      <p:sp>
        <p:nvSpPr>
          <p:cNvPr id="529" name="Google Shape;529;g2b0b2c8e1e6_0_487"/>
          <p:cNvSpPr/>
          <p:nvPr/>
        </p:nvSpPr>
        <p:spPr>
          <a:xfrm>
            <a:off x="15724565" y="1606550"/>
            <a:ext cx="69351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b0b2c8e1e6_0_487"/>
          <p:cNvSpPr/>
          <p:nvPr/>
        </p:nvSpPr>
        <p:spPr>
          <a:xfrm>
            <a:off x="15724565" y="1606550"/>
            <a:ext cx="69351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b0b2c8e1e6_0_487"/>
          <p:cNvSpPr/>
          <p:nvPr/>
        </p:nvSpPr>
        <p:spPr>
          <a:xfrm>
            <a:off x="15724565" y="16065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The Enchanted Forest</a:t>
            </a:r>
            <a:endParaRPr b="0" i="0" sz="4800" u="none" cap="none" strike="noStrike">
              <a:solidFill>
                <a:schemeClr val="dk1"/>
              </a:solidFill>
              <a:latin typeface="Calibri"/>
              <a:ea typeface="Calibri"/>
              <a:cs typeface="Calibri"/>
              <a:sym typeface="Calibri"/>
            </a:endParaRPr>
          </a:p>
        </p:txBody>
      </p:sp>
      <p:sp>
        <p:nvSpPr>
          <p:cNvPr id="532" name="Google Shape;532;g2b0b2c8e1e6_0_487"/>
          <p:cNvSpPr/>
          <p:nvPr/>
        </p:nvSpPr>
        <p:spPr>
          <a:xfrm>
            <a:off x="15724565" y="253365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33" name="Google Shape;533;g2b0b2c8e1e6_0_487"/>
          <p:cNvSpPr/>
          <p:nvPr/>
        </p:nvSpPr>
        <p:spPr>
          <a:xfrm>
            <a:off x="15724565" y="4908550"/>
            <a:ext cx="69351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b0b2c8e1e6_0_487"/>
          <p:cNvSpPr/>
          <p:nvPr/>
        </p:nvSpPr>
        <p:spPr>
          <a:xfrm>
            <a:off x="15724565" y="4908550"/>
            <a:ext cx="69351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b0b2c8e1e6_0_487"/>
          <p:cNvSpPr/>
          <p:nvPr/>
        </p:nvSpPr>
        <p:spPr>
          <a:xfrm>
            <a:off x="15724565" y="49085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The Crystal Caves</a:t>
            </a:r>
            <a:endParaRPr b="0" i="0" sz="4800" u="none" cap="none" strike="noStrike">
              <a:solidFill>
                <a:schemeClr val="dk1"/>
              </a:solidFill>
              <a:latin typeface="Calibri"/>
              <a:ea typeface="Calibri"/>
              <a:cs typeface="Calibri"/>
              <a:sym typeface="Calibri"/>
            </a:endParaRPr>
          </a:p>
        </p:txBody>
      </p:sp>
      <p:sp>
        <p:nvSpPr>
          <p:cNvPr id="536" name="Google Shape;536;g2b0b2c8e1e6_0_487"/>
          <p:cNvSpPr/>
          <p:nvPr/>
        </p:nvSpPr>
        <p:spPr>
          <a:xfrm>
            <a:off x="15724565" y="583565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37" name="Google Shape;537;g2b0b2c8e1e6_0_487"/>
          <p:cNvSpPr/>
          <p:nvPr/>
        </p:nvSpPr>
        <p:spPr>
          <a:xfrm>
            <a:off x="15724565" y="8235950"/>
            <a:ext cx="69351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b0b2c8e1e6_0_487"/>
          <p:cNvSpPr/>
          <p:nvPr/>
        </p:nvSpPr>
        <p:spPr>
          <a:xfrm>
            <a:off x="15724565" y="8235950"/>
            <a:ext cx="69351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b0b2c8e1e6_0_487"/>
          <p:cNvSpPr/>
          <p:nvPr/>
        </p:nvSpPr>
        <p:spPr>
          <a:xfrm>
            <a:off x="15724565" y="8235950"/>
            <a:ext cx="7138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The Dragon's Lair</a:t>
            </a:r>
            <a:endParaRPr b="0" i="0" sz="4800" u="none" cap="none" strike="noStrike">
              <a:solidFill>
                <a:schemeClr val="dk1"/>
              </a:solidFill>
              <a:latin typeface="Calibri"/>
              <a:ea typeface="Calibri"/>
              <a:cs typeface="Calibri"/>
              <a:sym typeface="Calibri"/>
            </a:endParaRPr>
          </a:p>
        </p:txBody>
      </p:sp>
      <p:sp>
        <p:nvSpPr>
          <p:cNvPr id="540" name="Google Shape;540;g2b0b2c8e1e6_0_487"/>
          <p:cNvSpPr/>
          <p:nvPr/>
        </p:nvSpPr>
        <p:spPr>
          <a:xfrm>
            <a:off x="15724565" y="91630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545" name="Shape 545"/>
        <p:cNvGrpSpPr/>
        <p:nvPr/>
      </p:nvGrpSpPr>
      <p:grpSpPr>
        <a:xfrm>
          <a:off x="0" y="0"/>
          <a:ext cx="0" cy="0"/>
          <a:chOff x="0" y="0"/>
          <a:chExt cx="0" cy="0"/>
        </a:xfrm>
      </p:grpSpPr>
      <p:pic>
        <p:nvPicPr>
          <p:cNvPr descr=" " id="546" name="Google Shape;546;g2b0b2c8e1e6_0_509"/>
          <p:cNvPicPr preferRelativeResize="0"/>
          <p:nvPr/>
        </p:nvPicPr>
        <p:blipFill rotWithShape="1">
          <a:blip r:embed="rId3">
            <a:alphaModFix/>
          </a:blip>
          <a:srcRect b="0" l="0" r="0" t="0"/>
          <a:stretch/>
        </p:blipFill>
        <p:spPr>
          <a:xfrm>
            <a:off x="14581422" y="0"/>
            <a:ext cx="9805626" cy="8775700"/>
          </a:xfrm>
          <a:prstGeom prst="rect">
            <a:avLst/>
          </a:prstGeom>
          <a:noFill/>
          <a:ln>
            <a:noFill/>
          </a:ln>
        </p:spPr>
      </p:pic>
      <p:pic>
        <p:nvPicPr>
          <p:cNvPr descr=" " id="547" name="Google Shape;547;g2b0b2c8e1e6_0_509"/>
          <p:cNvPicPr preferRelativeResize="0"/>
          <p:nvPr/>
        </p:nvPicPr>
        <p:blipFill rotWithShape="1">
          <a:blip r:embed="rId4">
            <a:alphaModFix/>
          </a:blip>
          <a:srcRect b="0" l="0" r="0" t="0"/>
          <a:stretch/>
        </p:blipFill>
        <p:spPr>
          <a:xfrm>
            <a:off x="0" y="0"/>
            <a:ext cx="2616527" cy="13716000"/>
          </a:xfrm>
          <a:prstGeom prst="rect">
            <a:avLst/>
          </a:prstGeom>
          <a:noFill/>
          <a:ln>
            <a:noFill/>
          </a:ln>
        </p:spPr>
      </p:pic>
      <p:pic>
        <p:nvPicPr>
          <p:cNvPr descr=" " id="548" name="Google Shape;548;g2b0b2c8e1e6_0_509"/>
          <p:cNvPicPr preferRelativeResize="0"/>
          <p:nvPr/>
        </p:nvPicPr>
        <p:blipFill rotWithShape="1">
          <a:blip r:embed="rId5">
            <a:alphaModFix/>
          </a:blip>
          <a:srcRect b="0" l="0" r="0" t="0"/>
          <a:stretch/>
        </p:blipFill>
        <p:spPr>
          <a:xfrm>
            <a:off x="0" y="0"/>
            <a:ext cx="2972171" cy="13716000"/>
          </a:xfrm>
          <a:prstGeom prst="rect">
            <a:avLst/>
          </a:prstGeom>
          <a:noFill/>
          <a:ln>
            <a:noFill/>
          </a:ln>
        </p:spPr>
      </p:pic>
      <p:sp>
        <p:nvSpPr>
          <p:cNvPr id="549" name="Google Shape;549;g2b0b2c8e1e6_0_5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2b0b2c8e1e6_0_50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51" name="Google Shape;551;g2b0b2c8e1e6_0_509"/>
          <p:cNvSpPr/>
          <p:nvPr/>
        </p:nvSpPr>
        <p:spPr>
          <a:xfrm>
            <a:off x="6054423" y="965200"/>
            <a:ext cx="12278100" cy="171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The Timeline</a:t>
            </a:r>
            <a:endParaRPr b="0" i="0" sz="8000" u="none" cap="none" strike="noStrike">
              <a:solidFill>
                <a:schemeClr val="dk1"/>
              </a:solidFill>
              <a:latin typeface="Calibri"/>
              <a:ea typeface="Calibri"/>
              <a:cs typeface="Calibri"/>
              <a:sym typeface="Calibri"/>
            </a:endParaRPr>
          </a:p>
        </p:txBody>
      </p:sp>
      <p:pic>
        <p:nvPicPr>
          <p:cNvPr descr=" " id="552" name="Google Shape;552;g2b0b2c8e1e6_0_509"/>
          <p:cNvPicPr preferRelativeResize="0"/>
          <p:nvPr/>
        </p:nvPicPr>
        <p:blipFill rotWithShape="1">
          <a:blip r:embed="rId7">
            <a:alphaModFix/>
          </a:blip>
          <a:srcRect b="0" l="0" r="0" t="0"/>
          <a:stretch/>
        </p:blipFill>
        <p:spPr>
          <a:xfrm>
            <a:off x="927216" y="4470400"/>
            <a:ext cx="22532616" cy="7251700"/>
          </a:xfrm>
          <a:prstGeom prst="rect">
            <a:avLst/>
          </a:prstGeom>
          <a:noFill/>
          <a:ln>
            <a:noFill/>
          </a:ln>
        </p:spPr>
      </p:pic>
      <p:sp>
        <p:nvSpPr>
          <p:cNvPr id="553" name="Google Shape;553;g2b0b2c8e1e6_0_509"/>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b0b2c8e1e6_0_509"/>
          <p:cNvPicPr preferRelativeResize="0"/>
          <p:nvPr/>
        </p:nvPicPr>
        <p:blipFill rotWithShape="1">
          <a:blip r:embed="rId8">
            <a:alphaModFix/>
          </a:blip>
          <a:srcRect b="0" l="0" r="0" t="0"/>
          <a:stretch/>
        </p:blipFill>
        <p:spPr>
          <a:xfrm>
            <a:off x="3035679" y="7200900"/>
            <a:ext cx="1625803" cy="1625600"/>
          </a:xfrm>
          <a:prstGeom prst="rect">
            <a:avLst/>
          </a:prstGeom>
          <a:noFill/>
          <a:ln>
            <a:noFill/>
          </a:ln>
        </p:spPr>
      </p:pic>
      <p:sp>
        <p:nvSpPr>
          <p:cNvPr id="555" name="Google Shape;555;g2b0b2c8e1e6_0_509"/>
          <p:cNvSpPr/>
          <p:nvPr/>
        </p:nvSpPr>
        <p:spPr>
          <a:xfrm>
            <a:off x="3035679" y="7200900"/>
            <a:ext cx="1625700" cy="1625700"/>
          </a:xfrm>
          <a:prstGeom prst="roundRect">
            <a:avLst>
              <a:gd fmla="val 781313" name="adj"/>
            </a:avLst>
          </a:prstGeom>
          <a:noFill/>
          <a:ln cap="flat" cmpd="sng" w="12700">
            <a:solidFill>
              <a:srgbClr val="8051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b0b2c8e1e6_0_509"/>
          <p:cNvSpPr/>
          <p:nvPr/>
        </p:nvSpPr>
        <p:spPr>
          <a:xfrm>
            <a:off x="3035679" y="7499350"/>
            <a:ext cx="16257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05142"/>
              </a:buClr>
              <a:buSzPts val="4800"/>
              <a:buFont typeface="Abril Fatface"/>
              <a:buNone/>
            </a:pPr>
            <a:r>
              <a:rPr b="0" i="0" lang="en-US" sz="4800" u="none" cap="none" strike="noStrike">
                <a:solidFill>
                  <a:srgbClr val="805142"/>
                </a:solidFill>
                <a:latin typeface="Abril Fatface"/>
                <a:ea typeface="Abril Fatface"/>
                <a:cs typeface="Abril Fatface"/>
                <a:sym typeface="Abril Fatface"/>
              </a:rPr>
              <a:t>2022</a:t>
            </a:r>
            <a:endParaRPr b="0" i="0" sz="4800" u="none" cap="none" strike="noStrike">
              <a:solidFill>
                <a:schemeClr val="dk1"/>
              </a:solidFill>
              <a:latin typeface="Calibri"/>
              <a:ea typeface="Calibri"/>
              <a:cs typeface="Calibri"/>
              <a:sym typeface="Calibri"/>
            </a:endParaRPr>
          </a:p>
        </p:txBody>
      </p:sp>
      <p:sp>
        <p:nvSpPr>
          <p:cNvPr id="557" name="Google Shape;557;g2b0b2c8e1e6_0_509"/>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b0b2c8e1e6_0_509"/>
          <p:cNvPicPr preferRelativeResize="0"/>
          <p:nvPr/>
        </p:nvPicPr>
        <p:blipFill rotWithShape="1">
          <a:blip r:embed="rId9">
            <a:alphaModFix/>
          </a:blip>
          <a:srcRect b="0" l="0" r="0" t="0"/>
          <a:stretch/>
        </p:blipFill>
        <p:spPr>
          <a:xfrm>
            <a:off x="4661483" y="7975600"/>
            <a:ext cx="3861283" cy="38100"/>
          </a:xfrm>
          <a:prstGeom prst="rect">
            <a:avLst/>
          </a:prstGeom>
          <a:noFill/>
          <a:ln>
            <a:noFill/>
          </a:ln>
        </p:spPr>
      </p:pic>
      <p:pic>
        <p:nvPicPr>
          <p:cNvPr descr=" " id="559" name="Google Shape;559;g2b0b2c8e1e6_0_509"/>
          <p:cNvPicPr preferRelativeResize="0"/>
          <p:nvPr/>
        </p:nvPicPr>
        <p:blipFill rotWithShape="1">
          <a:blip r:embed="rId8">
            <a:alphaModFix/>
          </a:blip>
          <a:srcRect b="0" l="0" r="0" t="0"/>
          <a:stretch/>
        </p:blipFill>
        <p:spPr>
          <a:xfrm>
            <a:off x="8522765" y="7200900"/>
            <a:ext cx="1625803" cy="1625600"/>
          </a:xfrm>
          <a:prstGeom prst="rect">
            <a:avLst/>
          </a:prstGeom>
          <a:noFill/>
          <a:ln>
            <a:noFill/>
          </a:ln>
        </p:spPr>
      </p:pic>
      <p:sp>
        <p:nvSpPr>
          <p:cNvPr id="560" name="Google Shape;560;g2b0b2c8e1e6_0_509"/>
          <p:cNvSpPr/>
          <p:nvPr/>
        </p:nvSpPr>
        <p:spPr>
          <a:xfrm>
            <a:off x="8522765" y="7200900"/>
            <a:ext cx="1625700" cy="1625700"/>
          </a:xfrm>
          <a:prstGeom prst="roundRect">
            <a:avLst>
              <a:gd fmla="val 781313" name="adj"/>
            </a:avLst>
          </a:prstGeom>
          <a:noFill/>
          <a:ln cap="flat" cmpd="sng" w="12700">
            <a:solidFill>
              <a:srgbClr val="8051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b0b2c8e1e6_0_509"/>
          <p:cNvSpPr/>
          <p:nvPr/>
        </p:nvSpPr>
        <p:spPr>
          <a:xfrm>
            <a:off x="8516414" y="7499350"/>
            <a:ext cx="16386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05142"/>
              </a:buClr>
              <a:buSzPts val="4800"/>
              <a:buFont typeface="Abril Fatface"/>
              <a:buNone/>
            </a:pPr>
            <a:r>
              <a:rPr b="0" i="0" lang="en-US" sz="4800" u="none" cap="none" strike="noStrike">
                <a:solidFill>
                  <a:srgbClr val="805142"/>
                </a:solidFill>
                <a:latin typeface="Abril Fatface"/>
                <a:ea typeface="Abril Fatface"/>
                <a:cs typeface="Abril Fatface"/>
                <a:sym typeface="Abril Fatface"/>
              </a:rPr>
              <a:t>2023</a:t>
            </a:r>
            <a:endParaRPr b="0" i="0" sz="4800" u="none" cap="none" strike="noStrike">
              <a:solidFill>
                <a:schemeClr val="dk1"/>
              </a:solidFill>
              <a:latin typeface="Calibri"/>
              <a:ea typeface="Calibri"/>
              <a:cs typeface="Calibri"/>
              <a:sym typeface="Calibri"/>
            </a:endParaRPr>
          </a:p>
        </p:txBody>
      </p:sp>
      <p:sp>
        <p:nvSpPr>
          <p:cNvPr id="562" name="Google Shape;562;g2b0b2c8e1e6_0_509"/>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b0b2c8e1e6_0_509"/>
          <p:cNvPicPr preferRelativeResize="0"/>
          <p:nvPr/>
        </p:nvPicPr>
        <p:blipFill rotWithShape="1">
          <a:blip r:embed="rId9">
            <a:alphaModFix/>
          </a:blip>
          <a:srcRect b="0" l="0" r="0" t="0"/>
          <a:stretch/>
        </p:blipFill>
        <p:spPr>
          <a:xfrm>
            <a:off x="10148568" y="7975600"/>
            <a:ext cx="3861283" cy="38100"/>
          </a:xfrm>
          <a:prstGeom prst="rect">
            <a:avLst/>
          </a:prstGeom>
          <a:noFill/>
          <a:ln>
            <a:noFill/>
          </a:ln>
        </p:spPr>
      </p:pic>
      <p:pic>
        <p:nvPicPr>
          <p:cNvPr descr=" " id="564" name="Google Shape;564;g2b0b2c8e1e6_0_509"/>
          <p:cNvPicPr preferRelativeResize="0"/>
          <p:nvPr/>
        </p:nvPicPr>
        <p:blipFill rotWithShape="1">
          <a:blip r:embed="rId8">
            <a:alphaModFix/>
          </a:blip>
          <a:srcRect b="0" l="0" r="0" t="0"/>
          <a:stretch/>
        </p:blipFill>
        <p:spPr>
          <a:xfrm>
            <a:off x="14009851" y="7200900"/>
            <a:ext cx="1625803" cy="1625600"/>
          </a:xfrm>
          <a:prstGeom prst="rect">
            <a:avLst/>
          </a:prstGeom>
          <a:noFill/>
          <a:ln>
            <a:noFill/>
          </a:ln>
        </p:spPr>
      </p:pic>
      <p:sp>
        <p:nvSpPr>
          <p:cNvPr id="565" name="Google Shape;565;g2b0b2c8e1e6_0_509"/>
          <p:cNvSpPr/>
          <p:nvPr/>
        </p:nvSpPr>
        <p:spPr>
          <a:xfrm>
            <a:off x="14009851" y="7200900"/>
            <a:ext cx="1625700" cy="1625700"/>
          </a:xfrm>
          <a:prstGeom prst="roundRect">
            <a:avLst>
              <a:gd fmla="val 781313" name="adj"/>
            </a:avLst>
          </a:prstGeom>
          <a:noFill/>
          <a:ln cap="flat" cmpd="sng" w="12700">
            <a:solidFill>
              <a:srgbClr val="8051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b0b2c8e1e6_0_509"/>
          <p:cNvSpPr/>
          <p:nvPr/>
        </p:nvSpPr>
        <p:spPr>
          <a:xfrm>
            <a:off x="13997149" y="7499350"/>
            <a:ext cx="16512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05142"/>
              </a:buClr>
              <a:buSzPts val="4800"/>
              <a:buFont typeface="Abril Fatface"/>
              <a:buNone/>
            </a:pPr>
            <a:r>
              <a:rPr b="0" i="0" lang="en-US" sz="4800" u="none" cap="none" strike="noStrike">
                <a:solidFill>
                  <a:srgbClr val="805142"/>
                </a:solidFill>
                <a:latin typeface="Abril Fatface"/>
                <a:ea typeface="Abril Fatface"/>
                <a:cs typeface="Abril Fatface"/>
                <a:sym typeface="Abril Fatface"/>
              </a:rPr>
              <a:t>2024</a:t>
            </a:r>
            <a:endParaRPr b="0" i="0" sz="4800" u="none" cap="none" strike="noStrike">
              <a:solidFill>
                <a:schemeClr val="dk1"/>
              </a:solidFill>
              <a:latin typeface="Calibri"/>
              <a:ea typeface="Calibri"/>
              <a:cs typeface="Calibri"/>
              <a:sym typeface="Calibri"/>
            </a:endParaRPr>
          </a:p>
        </p:txBody>
      </p:sp>
      <p:sp>
        <p:nvSpPr>
          <p:cNvPr id="567" name="Google Shape;567;g2b0b2c8e1e6_0_509"/>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2b0b2c8e1e6_0_509"/>
          <p:cNvPicPr preferRelativeResize="0"/>
          <p:nvPr/>
        </p:nvPicPr>
        <p:blipFill rotWithShape="1">
          <a:blip r:embed="rId9">
            <a:alphaModFix/>
          </a:blip>
          <a:srcRect b="0" l="0" r="0" t="0"/>
          <a:stretch/>
        </p:blipFill>
        <p:spPr>
          <a:xfrm>
            <a:off x="15635654" y="7975600"/>
            <a:ext cx="3861283" cy="38100"/>
          </a:xfrm>
          <a:prstGeom prst="rect">
            <a:avLst/>
          </a:prstGeom>
          <a:noFill/>
          <a:ln>
            <a:noFill/>
          </a:ln>
        </p:spPr>
      </p:pic>
      <p:pic>
        <p:nvPicPr>
          <p:cNvPr descr=" " id="569" name="Google Shape;569;g2b0b2c8e1e6_0_509"/>
          <p:cNvPicPr preferRelativeResize="0"/>
          <p:nvPr/>
        </p:nvPicPr>
        <p:blipFill rotWithShape="1">
          <a:blip r:embed="rId8">
            <a:alphaModFix/>
          </a:blip>
          <a:srcRect b="0" l="0" r="0" t="0"/>
          <a:stretch/>
        </p:blipFill>
        <p:spPr>
          <a:xfrm>
            <a:off x="19496937" y="7200900"/>
            <a:ext cx="1625803" cy="1625600"/>
          </a:xfrm>
          <a:prstGeom prst="rect">
            <a:avLst/>
          </a:prstGeom>
          <a:noFill/>
          <a:ln>
            <a:noFill/>
          </a:ln>
        </p:spPr>
      </p:pic>
      <p:sp>
        <p:nvSpPr>
          <p:cNvPr id="570" name="Google Shape;570;g2b0b2c8e1e6_0_509"/>
          <p:cNvSpPr/>
          <p:nvPr/>
        </p:nvSpPr>
        <p:spPr>
          <a:xfrm>
            <a:off x="19496937" y="7200900"/>
            <a:ext cx="1625700" cy="1625700"/>
          </a:xfrm>
          <a:prstGeom prst="roundRect">
            <a:avLst>
              <a:gd fmla="val 781313" name="adj"/>
            </a:avLst>
          </a:prstGeom>
          <a:noFill/>
          <a:ln cap="flat" cmpd="sng" w="12700">
            <a:solidFill>
              <a:srgbClr val="8051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b0b2c8e1e6_0_509"/>
          <p:cNvSpPr/>
          <p:nvPr/>
        </p:nvSpPr>
        <p:spPr>
          <a:xfrm>
            <a:off x="19503288" y="7499350"/>
            <a:ext cx="16131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05142"/>
              </a:buClr>
              <a:buSzPts val="4800"/>
              <a:buFont typeface="Abril Fatface"/>
              <a:buNone/>
            </a:pPr>
            <a:r>
              <a:rPr b="0" i="0" lang="en-US" sz="4800" u="none" cap="none" strike="noStrike">
                <a:solidFill>
                  <a:srgbClr val="805142"/>
                </a:solidFill>
                <a:latin typeface="Abril Fatface"/>
                <a:ea typeface="Abril Fatface"/>
                <a:cs typeface="Abril Fatface"/>
                <a:sym typeface="Abril Fatface"/>
              </a:rPr>
              <a:t>2025</a:t>
            </a:r>
            <a:endParaRPr b="0" i="0" sz="4800" u="none" cap="none" strike="noStrike">
              <a:solidFill>
                <a:schemeClr val="dk1"/>
              </a:solidFill>
              <a:latin typeface="Calibri"/>
              <a:ea typeface="Calibri"/>
              <a:cs typeface="Calibri"/>
              <a:sym typeface="Calibri"/>
            </a:endParaRPr>
          </a:p>
        </p:txBody>
      </p:sp>
      <p:sp>
        <p:nvSpPr>
          <p:cNvPr id="572" name="Google Shape;572;g2b0b2c8e1e6_0_509"/>
          <p:cNvSpPr/>
          <p:nvPr/>
        </p:nvSpPr>
        <p:spPr>
          <a:xfrm>
            <a:off x="927216" y="4514850"/>
            <a:ext cx="60969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b0b2c8e1e6_0_509"/>
          <p:cNvSpPr/>
          <p:nvPr/>
        </p:nvSpPr>
        <p:spPr>
          <a:xfrm>
            <a:off x="927216" y="4514850"/>
            <a:ext cx="60969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b0b2c8e1e6_0_509"/>
          <p:cNvSpPr/>
          <p:nvPr/>
        </p:nvSpPr>
        <p:spPr>
          <a:xfrm>
            <a:off x="825603" y="45148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Dragon Taming</a:t>
            </a:r>
            <a:endParaRPr b="0" i="0" sz="4800" u="none" cap="none" strike="noStrike">
              <a:solidFill>
                <a:schemeClr val="dk1"/>
              </a:solidFill>
              <a:latin typeface="Calibri"/>
              <a:ea typeface="Calibri"/>
              <a:cs typeface="Calibri"/>
              <a:sym typeface="Calibri"/>
            </a:endParaRPr>
          </a:p>
        </p:txBody>
      </p:sp>
      <p:sp>
        <p:nvSpPr>
          <p:cNvPr id="575" name="Google Shape;575;g2b0b2c8e1e6_0_509"/>
          <p:cNvSpPr/>
          <p:nvPr/>
        </p:nvSpPr>
        <p:spPr>
          <a:xfrm>
            <a:off x="859474" y="54419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76" name="Google Shape;576;g2b0b2c8e1e6_0_509"/>
          <p:cNvSpPr/>
          <p:nvPr/>
        </p:nvSpPr>
        <p:spPr>
          <a:xfrm>
            <a:off x="11926791" y="4514850"/>
            <a:ext cx="60969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b0b2c8e1e6_0_509"/>
          <p:cNvSpPr/>
          <p:nvPr/>
        </p:nvSpPr>
        <p:spPr>
          <a:xfrm>
            <a:off x="11926791" y="4514850"/>
            <a:ext cx="60969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b0b2c8e1e6_0_509"/>
          <p:cNvSpPr/>
          <p:nvPr/>
        </p:nvSpPr>
        <p:spPr>
          <a:xfrm>
            <a:off x="11825178" y="45148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Unicorn Migration</a:t>
            </a:r>
            <a:endParaRPr b="0" i="0" sz="4800" u="none" cap="none" strike="noStrike">
              <a:solidFill>
                <a:schemeClr val="dk1"/>
              </a:solidFill>
              <a:latin typeface="Calibri"/>
              <a:ea typeface="Calibri"/>
              <a:cs typeface="Calibri"/>
              <a:sym typeface="Calibri"/>
            </a:endParaRPr>
          </a:p>
        </p:txBody>
      </p:sp>
      <p:sp>
        <p:nvSpPr>
          <p:cNvPr id="579" name="Google Shape;579;g2b0b2c8e1e6_0_509"/>
          <p:cNvSpPr/>
          <p:nvPr/>
        </p:nvSpPr>
        <p:spPr>
          <a:xfrm>
            <a:off x="11859049" y="54419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80" name="Google Shape;580;g2b0b2c8e1e6_0_509"/>
          <p:cNvSpPr/>
          <p:nvPr/>
        </p:nvSpPr>
        <p:spPr>
          <a:xfrm>
            <a:off x="17363070" y="9531350"/>
            <a:ext cx="60969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b0b2c8e1e6_0_509"/>
          <p:cNvSpPr/>
          <p:nvPr/>
        </p:nvSpPr>
        <p:spPr>
          <a:xfrm>
            <a:off x="17363070" y="9531350"/>
            <a:ext cx="60969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b0b2c8e1e6_0_509"/>
          <p:cNvSpPr/>
          <p:nvPr/>
        </p:nvSpPr>
        <p:spPr>
          <a:xfrm>
            <a:off x="17261457" y="95313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Rainbow Sightings</a:t>
            </a:r>
            <a:endParaRPr b="0" i="0" sz="4800" u="none" cap="none" strike="noStrike">
              <a:solidFill>
                <a:schemeClr val="dk1"/>
              </a:solidFill>
              <a:latin typeface="Calibri"/>
              <a:ea typeface="Calibri"/>
              <a:cs typeface="Calibri"/>
              <a:sym typeface="Calibri"/>
            </a:endParaRPr>
          </a:p>
        </p:txBody>
      </p:sp>
      <p:sp>
        <p:nvSpPr>
          <p:cNvPr id="583" name="Google Shape;583;g2b0b2c8e1e6_0_509"/>
          <p:cNvSpPr/>
          <p:nvPr/>
        </p:nvSpPr>
        <p:spPr>
          <a:xfrm>
            <a:off x="17295328" y="104584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84" name="Google Shape;584;g2b0b2c8e1e6_0_509"/>
          <p:cNvSpPr/>
          <p:nvPr/>
        </p:nvSpPr>
        <p:spPr>
          <a:xfrm>
            <a:off x="6490511" y="9531350"/>
            <a:ext cx="60969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b0b2c8e1e6_0_509"/>
          <p:cNvSpPr/>
          <p:nvPr/>
        </p:nvSpPr>
        <p:spPr>
          <a:xfrm>
            <a:off x="6490511" y="9531350"/>
            <a:ext cx="60969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b0b2c8e1e6_0_509"/>
          <p:cNvSpPr/>
          <p:nvPr/>
        </p:nvSpPr>
        <p:spPr>
          <a:xfrm>
            <a:off x="6388899" y="9531350"/>
            <a:ext cx="63000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Enchanted Pool</a:t>
            </a:r>
            <a:endParaRPr b="0" i="0" sz="4800" u="none" cap="none" strike="noStrike">
              <a:solidFill>
                <a:schemeClr val="dk1"/>
              </a:solidFill>
              <a:latin typeface="Calibri"/>
              <a:ea typeface="Calibri"/>
              <a:cs typeface="Calibri"/>
              <a:sym typeface="Calibri"/>
            </a:endParaRPr>
          </a:p>
        </p:txBody>
      </p:sp>
      <p:sp>
        <p:nvSpPr>
          <p:cNvPr id="587" name="Google Shape;587;g2b0b2c8e1e6_0_509"/>
          <p:cNvSpPr/>
          <p:nvPr/>
        </p:nvSpPr>
        <p:spPr>
          <a:xfrm>
            <a:off x="6422769" y="104584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592" name="Shape 592"/>
        <p:cNvGrpSpPr/>
        <p:nvPr/>
      </p:nvGrpSpPr>
      <p:grpSpPr>
        <a:xfrm>
          <a:off x="0" y="0"/>
          <a:ext cx="0" cy="0"/>
          <a:chOff x="0" y="0"/>
          <a:chExt cx="0" cy="0"/>
        </a:xfrm>
      </p:grpSpPr>
      <p:pic>
        <p:nvPicPr>
          <p:cNvPr descr=" " id="593" name="Google Shape;593;g2b0b2c8e1e6_0_555"/>
          <p:cNvPicPr preferRelativeResize="0"/>
          <p:nvPr/>
        </p:nvPicPr>
        <p:blipFill rotWithShape="1">
          <a:blip r:embed="rId3">
            <a:alphaModFix/>
          </a:blip>
          <a:srcRect b="0" l="0" r="0" t="0"/>
          <a:stretch/>
        </p:blipFill>
        <p:spPr>
          <a:xfrm>
            <a:off x="0" y="0"/>
            <a:ext cx="9299467" cy="8557544"/>
          </a:xfrm>
          <a:prstGeom prst="rect">
            <a:avLst/>
          </a:prstGeom>
          <a:noFill/>
          <a:ln>
            <a:noFill/>
          </a:ln>
        </p:spPr>
      </p:pic>
      <p:pic>
        <p:nvPicPr>
          <p:cNvPr descr=" " id="594" name="Google Shape;594;g2b0b2c8e1e6_0_555"/>
          <p:cNvPicPr preferRelativeResize="0"/>
          <p:nvPr/>
        </p:nvPicPr>
        <p:blipFill rotWithShape="1">
          <a:blip r:embed="rId4">
            <a:alphaModFix/>
          </a:blip>
          <a:srcRect b="0" l="0" r="0" t="0"/>
          <a:stretch/>
        </p:blipFill>
        <p:spPr>
          <a:xfrm>
            <a:off x="0" y="0"/>
            <a:ext cx="10796349" cy="8229600"/>
          </a:xfrm>
          <a:prstGeom prst="rect">
            <a:avLst/>
          </a:prstGeom>
          <a:noFill/>
          <a:ln>
            <a:noFill/>
          </a:ln>
        </p:spPr>
      </p:pic>
      <p:pic>
        <p:nvPicPr>
          <p:cNvPr descr=" " id="595" name="Google Shape;595;g2b0b2c8e1e6_0_555"/>
          <p:cNvPicPr preferRelativeResize="0"/>
          <p:nvPr/>
        </p:nvPicPr>
        <p:blipFill rotWithShape="1">
          <a:blip r:embed="rId5">
            <a:alphaModFix/>
          </a:blip>
          <a:srcRect b="0" l="0" r="0" t="0"/>
          <a:stretch/>
        </p:blipFill>
        <p:spPr>
          <a:xfrm>
            <a:off x="12193524" y="8229600"/>
            <a:ext cx="12193524" cy="5486400"/>
          </a:xfrm>
          <a:prstGeom prst="rect">
            <a:avLst/>
          </a:prstGeom>
          <a:noFill/>
          <a:ln>
            <a:noFill/>
          </a:ln>
        </p:spPr>
      </p:pic>
      <p:sp>
        <p:nvSpPr>
          <p:cNvPr id="596" name="Google Shape;596;g2b0b2c8e1e6_0_5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b0b2c8e1e6_0_55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98" name="Google Shape;598;g2b0b2c8e1e6_0_555"/>
          <p:cNvSpPr/>
          <p:nvPr/>
        </p:nvSpPr>
        <p:spPr>
          <a:xfrm>
            <a:off x="3581848" y="711200"/>
            <a:ext cx="58512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Our Team</a:t>
            </a:r>
            <a:endParaRPr b="0" i="0" sz="8000" u="none" cap="none" strike="noStrike">
              <a:solidFill>
                <a:schemeClr val="dk1"/>
              </a:solidFill>
              <a:latin typeface="Calibri"/>
              <a:ea typeface="Calibri"/>
              <a:cs typeface="Calibri"/>
              <a:sym typeface="Calibri"/>
            </a:endParaRPr>
          </a:p>
        </p:txBody>
      </p:sp>
      <p:sp>
        <p:nvSpPr>
          <p:cNvPr id="599" name="Google Shape;599;g2b0b2c8e1e6_0_555"/>
          <p:cNvSpPr/>
          <p:nvPr/>
        </p:nvSpPr>
        <p:spPr>
          <a:xfrm>
            <a:off x="3556445" y="2800350"/>
            <a:ext cx="4788600" cy="1002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b0b2c8e1e6_0_555"/>
          <p:cNvPicPr preferRelativeResize="0"/>
          <p:nvPr/>
        </p:nvPicPr>
        <p:blipFill rotWithShape="1">
          <a:blip r:embed="rId7">
            <a:alphaModFix/>
          </a:blip>
          <a:srcRect b="0" l="0" r="0" t="0"/>
          <a:stretch/>
        </p:blipFill>
        <p:spPr>
          <a:xfrm>
            <a:off x="3556445" y="2800350"/>
            <a:ext cx="4788498" cy="8229601"/>
          </a:xfrm>
          <a:prstGeom prst="rect">
            <a:avLst/>
          </a:prstGeom>
          <a:noFill/>
          <a:ln>
            <a:noFill/>
          </a:ln>
        </p:spPr>
      </p:pic>
      <p:sp>
        <p:nvSpPr>
          <p:cNvPr id="601" name="Google Shape;601;g2b0b2c8e1e6_0_555"/>
          <p:cNvSpPr/>
          <p:nvPr/>
        </p:nvSpPr>
        <p:spPr>
          <a:xfrm>
            <a:off x="3556445" y="11233150"/>
            <a:ext cx="4788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b0b2c8e1e6_0_555"/>
          <p:cNvSpPr/>
          <p:nvPr/>
        </p:nvSpPr>
        <p:spPr>
          <a:xfrm>
            <a:off x="3556445" y="11233150"/>
            <a:ext cx="4788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b0b2c8e1e6_0_555"/>
          <p:cNvSpPr/>
          <p:nvPr/>
        </p:nvSpPr>
        <p:spPr>
          <a:xfrm>
            <a:off x="3454832" y="11233150"/>
            <a:ext cx="49917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Eldruin</a:t>
            </a:r>
            <a:endParaRPr b="0" i="0" sz="4800" u="none" cap="none" strike="noStrike">
              <a:solidFill>
                <a:schemeClr val="dk1"/>
              </a:solidFill>
              <a:latin typeface="Calibri"/>
              <a:ea typeface="Calibri"/>
              <a:cs typeface="Calibri"/>
              <a:sym typeface="Calibri"/>
            </a:endParaRPr>
          </a:p>
        </p:txBody>
      </p:sp>
      <p:sp>
        <p:nvSpPr>
          <p:cNvPr id="604" name="Google Shape;604;g2b0b2c8e1e6_0_555"/>
          <p:cNvSpPr/>
          <p:nvPr/>
        </p:nvSpPr>
        <p:spPr>
          <a:xfrm>
            <a:off x="3488703" y="122110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05" name="Google Shape;605;g2b0b2c8e1e6_0_555"/>
          <p:cNvSpPr/>
          <p:nvPr/>
        </p:nvSpPr>
        <p:spPr>
          <a:xfrm>
            <a:off x="9157845" y="2800350"/>
            <a:ext cx="4788600" cy="1002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b0b2c8e1e6_0_555"/>
          <p:cNvPicPr preferRelativeResize="0"/>
          <p:nvPr/>
        </p:nvPicPr>
        <p:blipFill rotWithShape="1">
          <a:blip r:embed="rId8">
            <a:alphaModFix/>
          </a:blip>
          <a:srcRect b="0" l="0" r="0" t="0"/>
          <a:stretch/>
        </p:blipFill>
        <p:spPr>
          <a:xfrm>
            <a:off x="9157845" y="2800350"/>
            <a:ext cx="4788498" cy="8229601"/>
          </a:xfrm>
          <a:prstGeom prst="rect">
            <a:avLst/>
          </a:prstGeom>
          <a:noFill/>
          <a:ln>
            <a:noFill/>
          </a:ln>
        </p:spPr>
      </p:pic>
      <p:sp>
        <p:nvSpPr>
          <p:cNvPr id="607" name="Google Shape;607;g2b0b2c8e1e6_0_555"/>
          <p:cNvSpPr/>
          <p:nvPr/>
        </p:nvSpPr>
        <p:spPr>
          <a:xfrm>
            <a:off x="9157845" y="11233150"/>
            <a:ext cx="4788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b0b2c8e1e6_0_555"/>
          <p:cNvSpPr/>
          <p:nvPr/>
        </p:nvSpPr>
        <p:spPr>
          <a:xfrm>
            <a:off x="9157845" y="11233150"/>
            <a:ext cx="4788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b0b2c8e1e6_0_555"/>
          <p:cNvSpPr/>
          <p:nvPr/>
        </p:nvSpPr>
        <p:spPr>
          <a:xfrm>
            <a:off x="9056232" y="11233150"/>
            <a:ext cx="49917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Elementalen</a:t>
            </a:r>
            <a:endParaRPr b="0" i="0" sz="4800" u="none" cap="none" strike="noStrike">
              <a:solidFill>
                <a:schemeClr val="dk1"/>
              </a:solidFill>
              <a:latin typeface="Calibri"/>
              <a:ea typeface="Calibri"/>
              <a:cs typeface="Calibri"/>
              <a:sym typeface="Calibri"/>
            </a:endParaRPr>
          </a:p>
        </p:txBody>
      </p:sp>
      <p:sp>
        <p:nvSpPr>
          <p:cNvPr id="610" name="Google Shape;610;g2b0b2c8e1e6_0_555"/>
          <p:cNvSpPr/>
          <p:nvPr/>
        </p:nvSpPr>
        <p:spPr>
          <a:xfrm>
            <a:off x="9090103" y="122110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11" name="Google Shape;611;g2b0b2c8e1e6_0_555"/>
          <p:cNvSpPr/>
          <p:nvPr/>
        </p:nvSpPr>
        <p:spPr>
          <a:xfrm>
            <a:off x="14759245" y="2800350"/>
            <a:ext cx="4788600" cy="1002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b0b2c8e1e6_0_555"/>
          <p:cNvPicPr preferRelativeResize="0"/>
          <p:nvPr/>
        </p:nvPicPr>
        <p:blipFill rotWithShape="1">
          <a:blip r:embed="rId9">
            <a:alphaModFix/>
          </a:blip>
          <a:srcRect b="0" l="0" r="0" t="0"/>
          <a:stretch/>
        </p:blipFill>
        <p:spPr>
          <a:xfrm>
            <a:off x="14759245" y="2800350"/>
            <a:ext cx="4788498" cy="8229601"/>
          </a:xfrm>
          <a:prstGeom prst="rect">
            <a:avLst/>
          </a:prstGeom>
          <a:noFill/>
          <a:ln>
            <a:noFill/>
          </a:ln>
        </p:spPr>
      </p:pic>
      <p:sp>
        <p:nvSpPr>
          <p:cNvPr id="613" name="Google Shape;613;g2b0b2c8e1e6_0_555"/>
          <p:cNvSpPr/>
          <p:nvPr/>
        </p:nvSpPr>
        <p:spPr>
          <a:xfrm>
            <a:off x="14759245" y="11233150"/>
            <a:ext cx="4788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b0b2c8e1e6_0_555"/>
          <p:cNvSpPr/>
          <p:nvPr/>
        </p:nvSpPr>
        <p:spPr>
          <a:xfrm>
            <a:off x="14759245" y="11233150"/>
            <a:ext cx="4788600" cy="15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b0b2c8e1e6_0_555"/>
          <p:cNvSpPr/>
          <p:nvPr/>
        </p:nvSpPr>
        <p:spPr>
          <a:xfrm>
            <a:off x="14657632" y="11233150"/>
            <a:ext cx="4991700"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Lunaria</a:t>
            </a:r>
            <a:endParaRPr b="0" i="0" sz="4800" u="none" cap="none" strike="noStrike">
              <a:solidFill>
                <a:schemeClr val="dk1"/>
              </a:solidFill>
              <a:latin typeface="Calibri"/>
              <a:ea typeface="Calibri"/>
              <a:cs typeface="Calibri"/>
              <a:sym typeface="Calibri"/>
            </a:endParaRPr>
          </a:p>
        </p:txBody>
      </p:sp>
      <p:sp>
        <p:nvSpPr>
          <p:cNvPr id="616" name="Google Shape;616;g2b0b2c8e1e6_0_555"/>
          <p:cNvSpPr/>
          <p:nvPr/>
        </p:nvSpPr>
        <p:spPr>
          <a:xfrm>
            <a:off x="14691503" y="122110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621" name="Shape 621"/>
        <p:cNvGrpSpPr/>
        <p:nvPr/>
      </p:nvGrpSpPr>
      <p:grpSpPr>
        <a:xfrm>
          <a:off x="0" y="0"/>
          <a:ext cx="0" cy="0"/>
          <a:chOff x="0" y="0"/>
          <a:chExt cx="0" cy="0"/>
        </a:xfrm>
      </p:grpSpPr>
      <p:pic>
        <p:nvPicPr>
          <p:cNvPr descr=" " id="622" name="Google Shape;622;g2b0b2c8e1e6_0_583"/>
          <p:cNvPicPr preferRelativeResize="0"/>
          <p:nvPr/>
        </p:nvPicPr>
        <p:blipFill rotWithShape="1">
          <a:blip r:embed="rId3">
            <a:alphaModFix/>
          </a:blip>
          <a:srcRect b="0" l="0" r="0" t="0"/>
          <a:stretch/>
        </p:blipFill>
        <p:spPr>
          <a:xfrm>
            <a:off x="520753" y="0"/>
            <a:ext cx="6592133" cy="6601817"/>
          </a:xfrm>
          <a:prstGeom prst="rect">
            <a:avLst/>
          </a:prstGeom>
          <a:noFill/>
          <a:ln>
            <a:noFill/>
          </a:ln>
        </p:spPr>
      </p:pic>
      <p:pic>
        <p:nvPicPr>
          <p:cNvPr descr=" " id="623" name="Google Shape;623;g2b0b2c8e1e6_0_583"/>
          <p:cNvPicPr preferRelativeResize="0"/>
          <p:nvPr/>
        </p:nvPicPr>
        <p:blipFill rotWithShape="1">
          <a:blip r:embed="rId4">
            <a:alphaModFix/>
          </a:blip>
          <a:srcRect b="0" l="0" r="0" t="0"/>
          <a:stretch/>
        </p:blipFill>
        <p:spPr>
          <a:xfrm>
            <a:off x="18468108" y="7607300"/>
            <a:ext cx="5525191" cy="5549900"/>
          </a:xfrm>
          <a:prstGeom prst="rect">
            <a:avLst/>
          </a:prstGeom>
          <a:noFill/>
          <a:ln>
            <a:noFill/>
          </a:ln>
        </p:spPr>
      </p:pic>
      <p:sp>
        <p:nvSpPr>
          <p:cNvPr id="624" name="Google Shape;624;g2b0b2c8e1e6_0_5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g2b0b2c8e1e6_0_58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26" name="Google Shape;626;g2b0b2c8e1e6_0_583"/>
          <p:cNvPicPr preferRelativeResize="0"/>
          <p:nvPr/>
        </p:nvPicPr>
        <p:blipFill rotWithShape="1">
          <a:blip r:embed="rId6">
            <a:alphaModFix/>
          </a:blip>
          <a:srcRect b="0" l="0" r="0" t="0"/>
          <a:stretch/>
        </p:blipFill>
        <p:spPr>
          <a:xfrm>
            <a:off x="1867133" y="1968500"/>
            <a:ext cx="7125591" cy="11061700"/>
          </a:xfrm>
          <a:prstGeom prst="rect">
            <a:avLst/>
          </a:prstGeom>
          <a:noFill/>
          <a:ln>
            <a:noFill/>
          </a:ln>
        </p:spPr>
      </p:pic>
      <p:sp>
        <p:nvSpPr>
          <p:cNvPr id="627" name="Google Shape;627;g2b0b2c8e1e6_0_583"/>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b0b2c8e1e6_0_583"/>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b0b2c8e1e6_0_583"/>
          <p:cNvPicPr preferRelativeResize="0"/>
          <p:nvPr/>
        </p:nvPicPr>
        <p:blipFill rotWithShape="1">
          <a:blip r:embed="rId7">
            <a:alphaModFix/>
          </a:blip>
          <a:srcRect b="0" l="0" r="0" t="0"/>
          <a:stretch/>
        </p:blipFill>
        <p:spPr>
          <a:xfrm>
            <a:off x="9862262" y="2108200"/>
            <a:ext cx="826645" cy="1016000"/>
          </a:xfrm>
          <a:prstGeom prst="rect">
            <a:avLst/>
          </a:prstGeom>
          <a:noFill/>
          <a:ln>
            <a:noFill/>
          </a:ln>
        </p:spPr>
      </p:pic>
      <p:pic>
        <p:nvPicPr>
          <p:cNvPr descr=" " id="630" name="Google Shape;630;g2b0b2c8e1e6_0_583"/>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631" name="Google Shape;631;g2b0b2c8e1e6_0_583"/>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b0b2c8e1e6_0_583"/>
          <p:cNvPicPr preferRelativeResize="0"/>
          <p:nvPr/>
        </p:nvPicPr>
        <p:blipFill rotWithShape="1">
          <a:blip r:embed="rId9">
            <a:alphaModFix/>
          </a:blip>
          <a:srcRect b="0" l="0" r="0" t="0"/>
          <a:stretch/>
        </p:blipFill>
        <p:spPr>
          <a:xfrm>
            <a:off x="9871037" y="5359400"/>
            <a:ext cx="809091" cy="1016000"/>
          </a:xfrm>
          <a:prstGeom prst="rect">
            <a:avLst/>
          </a:prstGeom>
          <a:noFill/>
          <a:ln>
            <a:noFill/>
          </a:ln>
        </p:spPr>
      </p:pic>
      <p:pic>
        <p:nvPicPr>
          <p:cNvPr descr=" " id="633" name="Google Shape;633;g2b0b2c8e1e6_0_583"/>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634" name="Google Shape;634;g2b0b2c8e1e6_0_583"/>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2b0b2c8e1e6_0_583"/>
          <p:cNvPicPr preferRelativeResize="0"/>
          <p:nvPr/>
        </p:nvPicPr>
        <p:blipFill rotWithShape="1">
          <a:blip r:embed="rId10">
            <a:alphaModFix/>
          </a:blip>
          <a:srcRect b="0" l="0" r="0" t="0"/>
          <a:stretch/>
        </p:blipFill>
        <p:spPr>
          <a:xfrm>
            <a:off x="9767636" y="8610600"/>
            <a:ext cx="1015901" cy="1016000"/>
          </a:xfrm>
          <a:prstGeom prst="rect">
            <a:avLst/>
          </a:prstGeom>
          <a:noFill/>
          <a:ln>
            <a:noFill/>
          </a:ln>
        </p:spPr>
      </p:pic>
      <p:pic>
        <p:nvPicPr>
          <p:cNvPr descr=" " id="636" name="Google Shape;636;g2b0b2c8e1e6_0_583"/>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637" name="Google Shape;637;g2b0b2c8e1e6_0_583"/>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b0b2c8e1e6_0_583"/>
          <p:cNvPicPr preferRelativeResize="0"/>
          <p:nvPr/>
        </p:nvPicPr>
        <p:blipFill rotWithShape="1">
          <a:blip r:embed="rId11">
            <a:alphaModFix/>
          </a:blip>
          <a:srcRect b="0" l="0" r="0" t="0"/>
          <a:stretch/>
        </p:blipFill>
        <p:spPr>
          <a:xfrm>
            <a:off x="9767744" y="11861800"/>
            <a:ext cx="1015677" cy="1016000"/>
          </a:xfrm>
          <a:prstGeom prst="rect">
            <a:avLst/>
          </a:prstGeom>
          <a:noFill/>
          <a:ln>
            <a:noFill/>
          </a:ln>
        </p:spPr>
      </p:pic>
      <p:sp>
        <p:nvSpPr>
          <p:cNvPr id="639" name="Google Shape;639;g2b0b2c8e1e6_0_583"/>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40" name="Google Shape;640;g2b0b2c8e1e6_0_583"/>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41" name="Google Shape;641;g2b0b2c8e1e6_0_583"/>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42" name="Google Shape;642;g2b0b2c8e1e6_0_583"/>
          <p:cNvSpPr/>
          <p:nvPr/>
        </p:nvSpPr>
        <p:spPr>
          <a:xfrm>
            <a:off x="13810859" y="749300"/>
            <a:ext cx="8810700" cy="1710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647" name="Shape 647"/>
        <p:cNvGrpSpPr/>
        <p:nvPr/>
      </p:nvGrpSpPr>
      <p:grpSpPr>
        <a:xfrm>
          <a:off x="0" y="0"/>
          <a:ext cx="0" cy="0"/>
          <a:chOff x="0" y="0"/>
          <a:chExt cx="0" cy="0"/>
        </a:xfrm>
      </p:grpSpPr>
      <p:pic>
        <p:nvPicPr>
          <p:cNvPr descr=" " id="648" name="Google Shape;648;g2b0b2c8e1e6_0_608"/>
          <p:cNvPicPr preferRelativeResize="0"/>
          <p:nvPr/>
        </p:nvPicPr>
        <p:blipFill rotWithShape="1">
          <a:blip r:embed="rId3">
            <a:alphaModFix/>
          </a:blip>
          <a:srcRect b="0" l="0" r="0" t="0"/>
          <a:stretch/>
        </p:blipFill>
        <p:spPr>
          <a:xfrm>
            <a:off x="14581422" y="0"/>
            <a:ext cx="9805626" cy="8775700"/>
          </a:xfrm>
          <a:prstGeom prst="rect">
            <a:avLst/>
          </a:prstGeom>
          <a:noFill/>
          <a:ln>
            <a:noFill/>
          </a:ln>
        </p:spPr>
      </p:pic>
      <p:pic>
        <p:nvPicPr>
          <p:cNvPr descr=" " id="649" name="Google Shape;649;g2b0b2c8e1e6_0_608"/>
          <p:cNvPicPr preferRelativeResize="0"/>
          <p:nvPr/>
        </p:nvPicPr>
        <p:blipFill rotWithShape="1">
          <a:blip r:embed="rId4">
            <a:alphaModFix/>
          </a:blip>
          <a:srcRect b="0" l="0" r="0" t="0"/>
          <a:stretch/>
        </p:blipFill>
        <p:spPr>
          <a:xfrm>
            <a:off x="0" y="0"/>
            <a:ext cx="2616527" cy="13716000"/>
          </a:xfrm>
          <a:prstGeom prst="rect">
            <a:avLst/>
          </a:prstGeom>
          <a:noFill/>
          <a:ln>
            <a:noFill/>
          </a:ln>
        </p:spPr>
      </p:pic>
      <p:pic>
        <p:nvPicPr>
          <p:cNvPr descr=" " id="650" name="Google Shape;650;g2b0b2c8e1e6_0_608"/>
          <p:cNvPicPr preferRelativeResize="0"/>
          <p:nvPr/>
        </p:nvPicPr>
        <p:blipFill rotWithShape="1">
          <a:blip r:embed="rId5">
            <a:alphaModFix/>
          </a:blip>
          <a:srcRect b="0" l="0" r="0" t="0"/>
          <a:stretch/>
        </p:blipFill>
        <p:spPr>
          <a:xfrm>
            <a:off x="0" y="0"/>
            <a:ext cx="2972171" cy="13716000"/>
          </a:xfrm>
          <a:prstGeom prst="rect">
            <a:avLst/>
          </a:prstGeom>
          <a:noFill/>
          <a:ln>
            <a:noFill/>
          </a:ln>
        </p:spPr>
      </p:pic>
      <p:sp>
        <p:nvSpPr>
          <p:cNvPr id="651" name="Google Shape;651;g2b0b2c8e1e6_0_6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b0b2c8e1e6_0_60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53" name="Google Shape;653;g2b0b2c8e1e6_0_608"/>
          <p:cNvSpPr/>
          <p:nvPr/>
        </p:nvSpPr>
        <p:spPr>
          <a:xfrm>
            <a:off x="7794541" y="647700"/>
            <a:ext cx="8810700" cy="171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The List</a:t>
            </a:r>
            <a:endParaRPr b="0" i="0" sz="8000" u="none" cap="none" strike="noStrike">
              <a:solidFill>
                <a:schemeClr val="dk1"/>
              </a:solidFill>
              <a:latin typeface="Calibri"/>
              <a:ea typeface="Calibri"/>
              <a:cs typeface="Calibri"/>
              <a:sym typeface="Calibri"/>
            </a:endParaRPr>
          </a:p>
        </p:txBody>
      </p:sp>
      <p:sp>
        <p:nvSpPr>
          <p:cNvPr id="654" name="Google Shape;654;g2b0b2c8e1e6_0_608"/>
          <p:cNvSpPr/>
          <p:nvPr/>
        </p:nvSpPr>
        <p:spPr>
          <a:xfrm>
            <a:off x="3670759" y="3251200"/>
            <a:ext cx="17032800" cy="857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b0b2c8e1e6_0_608"/>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b0b2c8e1e6_0_608"/>
          <p:cNvSpPr/>
          <p:nvPr/>
        </p:nvSpPr>
        <p:spPr>
          <a:xfrm>
            <a:off x="3670759" y="354965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Dragons</a:t>
            </a:r>
            <a:endParaRPr b="0" i="0" sz="3600" u="none" cap="none" strike="noStrike">
              <a:solidFill>
                <a:schemeClr val="dk1"/>
              </a:solidFill>
              <a:latin typeface="Calibri"/>
              <a:ea typeface="Calibri"/>
              <a:cs typeface="Calibri"/>
              <a:sym typeface="Calibri"/>
            </a:endParaRPr>
          </a:p>
        </p:txBody>
      </p:sp>
      <p:sp>
        <p:nvSpPr>
          <p:cNvPr id="657" name="Google Shape;657;g2b0b2c8e1e6_0_608"/>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58" name="Google Shape;658;g2b0b2c8e1e6_0_608"/>
          <p:cNvSpPr/>
          <p:nvPr/>
        </p:nvSpPr>
        <p:spPr>
          <a:xfrm>
            <a:off x="3670759" y="50800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b0b2c8e1e6_0_608"/>
          <p:cNvSpPr/>
          <p:nvPr/>
        </p:nvSpPr>
        <p:spPr>
          <a:xfrm>
            <a:off x="3670759" y="50800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Medieval-like Settings</a:t>
            </a:r>
            <a:endParaRPr b="0" i="0" sz="3600" u="none" cap="none" strike="noStrike">
              <a:solidFill>
                <a:schemeClr val="dk1"/>
              </a:solidFill>
              <a:latin typeface="Calibri"/>
              <a:ea typeface="Calibri"/>
              <a:cs typeface="Calibri"/>
              <a:sym typeface="Calibri"/>
            </a:endParaRPr>
          </a:p>
        </p:txBody>
      </p:sp>
      <p:sp>
        <p:nvSpPr>
          <p:cNvPr id="660" name="Google Shape;660;g2b0b2c8e1e6_0_608"/>
          <p:cNvSpPr/>
          <p:nvPr/>
        </p:nvSpPr>
        <p:spPr>
          <a:xfrm>
            <a:off x="10072359" y="508635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61" name="Google Shape;661;g2b0b2c8e1e6_0_608"/>
          <p:cNvSpPr/>
          <p:nvPr/>
        </p:nvSpPr>
        <p:spPr>
          <a:xfrm>
            <a:off x="3670759" y="63119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b0b2c8e1e6_0_608"/>
          <p:cNvSpPr/>
          <p:nvPr/>
        </p:nvSpPr>
        <p:spPr>
          <a:xfrm>
            <a:off x="3670759" y="63119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Chosen One Trope</a:t>
            </a:r>
            <a:endParaRPr b="0" i="0" sz="3600" u="none" cap="none" strike="noStrike">
              <a:solidFill>
                <a:schemeClr val="dk1"/>
              </a:solidFill>
              <a:latin typeface="Calibri"/>
              <a:ea typeface="Calibri"/>
              <a:cs typeface="Calibri"/>
              <a:sym typeface="Calibri"/>
            </a:endParaRPr>
          </a:p>
        </p:txBody>
      </p:sp>
      <p:sp>
        <p:nvSpPr>
          <p:cNvPr id="663" name="Google Shape;663;g2b0b2c8e1e6_0_608"/>
          <p:cNvSpPr/>
          <p:nvPr/>
        </p:nvSpPr>
        <p:spPr>
          <a:xfrm>
            <a:off x="10072359" y="631825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64" name="Google Shape;664;g2b0b2c8e1e6_0_608"/>
          <p:cNvSpPr/>
          <p:nvPr/>
        </p:nvSpPr>
        <p:spPr>
          <a:xfrm>
            <a:off x="3670759" y="75438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2b0b2c8e1e6_0_608"/>
          <p:cNvSpPr/>
          <p:nvPr/>
        </p:nvSpPr>
        <p:spPr>
          <a:xfrm>
            <a:off x="3670759" y="784225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Magic</a:t>
            </a:r>
            <a:endParaRPr b="0" i="0" sz="3600" u="none" cap="none" strike="noStrike">
              <a:solidFill>
                <a:schemeClr val="dk1"/>
              </a:solidFill>
              <a:latin typeface="Calibri"/>
              <a:ea typeface="Calibri"/>
              <a:cs typeface="Calibri"/>
              <a:sym typeface="Calibri"/>
            </a:endParaRPr>
          </a:p>
        </p:txBody>
      </p:sp>
      <p:sp>
        <p:nvSpPr>
          <p:cNvPr id="666" name="Google Shape;666;g2b0b2c8e1e6_0_608"/>
          <p:cNvSpPr/>
          <p:nvPr/>
        </p:nvSpPr>
        <p:spPr>
          <a:xfrm>
            <a:off x="10072359" y="75438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67" name="Google Shape;667;g2b0b2c8e1e6_0_608"/>
          <p:cNvSpPr/>
          <p:nvPr/>
        </p:nvSpPr>
        <p:spPr>
          <a:xfrm>
            <a:off x="3670759" y="93726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b0b2c8e1e6_0_608"/>
          <p:cNvSpPr/>
          <p:nvPr/>
        </p:nvSpPr>
        <p:spPr>
          <a:xfrm>
            <a:off x="3670759" y="967105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The Best Curse</a:t>
            </a:r>
            <a:endParaRPr b="0" i="0" sz="3600" u="none" cap="none" strike="noStrike">
              <a:solidFill>
                <a:schemeClr val="dk1"/>
              </a:solidFill>
              <a:latin typeface="Calibri"/>
              <a:ea typeface="Calibri"/>
              <a:cs typeface="Calibri"/>
              <a:sym typeface="Calibri"/>
            </a:endParaRPr>
          </a:p>
        </p:txBody>
      </p:sp>
      <p:sp>
        <p:nvSpPr>
          <p:cNvPr id="669" name="Google Shape;669;g2b0b2c8e1e6_0_608"/>
          <p:cNvSpPr/>
          <p:nvPr/>
        </p:nvSpPr>
        <p:spPr>
          <a:xfrm>
            <a:off x="10072359" y="93726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70" name="Google Shape;670;g2b0b2c8e1e6_0_608"/>
          <p:cNvSpPr/>
          <p:nvPr/>
        </p:nvSpPr>
        <p:spPr>
          <a:xfrm>
            <a:off x="3670759" y="112014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b0b2c8e1e6_0_608"/>
          <p:cNvSpPr/>
          <p:nvPr/>
        </p:nvSpPr>
        <p:spPr>
          <a:xfrm>
            <a:off x="3670759" y="112014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Unique Creatures</a:t>
            </a:r>
            <a:endParaRPr b="0" i="0" sz="3600" u="none" cap="none" strike="noStrike">
              <a:solidFill>
                <a:schemeClr val="dk1"/>
              </a:solidFill>
              <a:latin typeface="Calibri"/>
              <a:ea typeface="Calibri"/>
              <a:cs typeface="Calibri"/>
              <a:sym typeface="Calibri"/>
            </a:endParaRPr>
          </a:p>
        </p:txBody>
      </p:sp>
      <p:sp>
        <p:nvSpPr>
          <p:cNvPr id="672" name="Google Shape;672;g2b0b2c8e1e6_0_608"/>
          <p:cNvSpPr/>
          <p:nvPr/>
        </p:nvSpPr>
        <p:spPr>
          <a:xfrm>
            <a:off x="10072359" y="1120775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677" name="Shape 677"/>
        <p:cNvGrpSpPr/>
        <p:nvPr/>
      </p:nvGrpSpPr>
      <p:grpSpPr>
        <a:xfrm>
          <a:off x="0" y="0"/>
          <a:ext cx="0" cy="0"/>
          <a:chOff x="0" y="0"/>
          <a:chExt cx="0" cy="0"/>
        </a:xfrm>
      </p:grpSpPr>
      <p:pic>
        <p:nvPicPr>
          <p:cNvPr descr=" " id="678" name="Google Shape;678;g2b0b2c8e1e6_0_637"/>
          <p:cNvPicPr preferRelativeResize="0"/>
          <p:nvPr/>
        </p:nvPicPr>
        <p:blipFill rotWithShape="1">
          <a:blip r:embed="rId3">
            <a:alphaModFix/>
          </a:blip>
          <a:srcRect b="0" l="0" r="0" t="0"/>
          <a:stretch/>
        </p:blipFill>
        <p:spPr>
          <a:xfrm>
            <a:off x="0" y="0"/>
            <a:ext cx="9299467" cy="8557544"/>
          </a:xfrm>
          <a:prstGeom prst="rect">
            <a:avLst/>
          </a:prstGeom>
          <a:noFill/>
          <a:ln>
            <a:noFill/>
          </a:ln>
        </p:spPr>
      </p:pic>
      <p:pic>
        <p:nvPicPr>
          <p:cNvPr descr=" " id="679" name="Google Shape;679;g2b0b2c8e1e6_0_637"/>
          <p:cNvPicPr preferRelativeResize="0"/>
          <p:nvPr/>
        </p:nvPicPr>
        <p:blipFill rotWithShape="1">
          <a:blip r:embed="rId4">
            <a:alphaModFix/>
          </a:blip>
          <a:srcRect b="0" l="0" r="0" t="0"/>
          <a:stretch/>
        </p:blipFill>
        <p:spPr>
          <a:xfrm>
            <a:off x="0" y="0"/>
            <a:ext cx="10796349" cy="8229600"/>
          </a:xfrm>
          <a:prstGeom prst="rect">
            <a:avLst/>
          </a:prstGeom>
          <a:noFill/>
          <a:ln>
            <a:noFill/>
          </a:ln>
        </p:spPr>
      </p:pic>
      <p:pic>
        <p:nvPicPr>
          <p:cNvPr descr=" " id="680" name="Google Shape;680;g2b0b2c8e1e6_0_637"/>
          <p:cNvPicPr preferRelativeResize="0"/>
          <p:nvPr/>
        </p:nvPicPr>
        <p:blipFill rotWithShape="1">
          <a:blip r:embed="rId5">
            <a:alphaModFix/>
          </a:blip>
          <a:srcRect b="0" l="0" r="0" t="0"/>
          <a:stretch/>
        </p:blipFill>
        <p:spPr>
          <a:xfrm>
            <a:off x="12193524" y="8229600"/>
            <a:ext cx="12193524" cy="5486400"/>
          </a:xfrm>
          <a:prstGeom prst="rect">
            <a:avLst/>
          </a:prstGeom>
          <a:noFill/>
          <a:ln>
            <a:noFill/>
          </a:ln>
        </p:spPr>
      </p:pic>
      <p:sp>
        <p:nvSpPr>
          <p:cNvPr id="681" name="Google Shape;681;g2b0b2c8e1e6_0_6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2b0b2c8e1e6_0_63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83" name="Google Shape;683;g2b0b2c8e1e6_0_637"/>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b0b2c8e1e6_0_637"/>
          <p:cNvSpPr/>
          <p:nvPr/>
        </p:nvSpPr>
        <p:spPr>
          <a:xfrm>
            <a:off x="10173972" y="3124200"/>
            <a:ext cx="5487000" cy="1740000"/>
          </a:xfrm>
          <a:prstGeom prst="roundRect">
            <a:avLst>
              <a:gd fmla="val 7305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g2b0b2c8e1e6_0_637"/>
          <p:cNvPicPr preferRelativeResize="0"/>
          <p:nvPr/>
        </p:nvPicPr>
        <p:blipFill rotWithShape="1">
          <a:blip r:embed="rId7">
            <a:alphaModFix/>
          </a:blip>
          <a:srcRect b="0" l="0" r="0" t="0"/>
          <a:stretch/>
        </p:blipFill>
        <p:spPr>
          <a:xfrm>
            <a:off x="10478810" y="3435350"/>
            <a:ext cx="1117740" cy="1117600"/>
          </a:xfrm>
          <a:prstGeom prst="rect">
            <a:avLst/>
          </a:prstGeom>
          <a:noFill/>
          <a:ln>
            <a:noFill/>
          </a:ln>
        </p:spPr>
      </p:pic>
      <p:sp>
        <p:nvSpPr>
          <p:cNvPr id="686" name="Google Shape;686;g2b0b2c8e1e6_0_637"/>
          <p:cNvSpPr/>
          <p:nvPr/>
        </p:nvSpPr>
        <p:spPr>
          <a:xfrm>
            <a:off x="11799775" y="33274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b0b2c8e1e6_0_637"/>
          <p:cNvSpPr/>
          <p:nvPr/>
        </p:nvSpPr>
        <p:spPr>
          <a:xfrm>
            <a:off x="11799775" y="33274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Chloe Ng</a:t>
            </a:r>
            <a:endParaRPr b="0" i="0" sz="3600" u="none" cap="none" strike="noStrike">
              <a:solidFill>
                <a:schemeClr val="dk1"/>
              </a:solidFill>
              <a:latin typeface="Calibri"/>
              <a:ea typeface="Calibri"/>
              <a:cs typeface="Calibri"/>
              <a:sym typeface="Calibri"/>
            </a:endParaRPr>
          </a:p>
        </p:txBody>
      </p:sp>
      <p:sp>
        <p:nvSpPr>
          <p:cNvPr id="688" name="Google Shape;688;g2b0b2c8e1e6_0_637"/>
          <p:cNvSpPr/>
          <p:nvPr/>
        </p:nvSpPr>
        <p:spPr>
          <a:xfrm>
            <a:off x="11799775" y="4051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89" name="Google Shape;689;g2b0b2c8e1e6_0_637"/>
          <p:cNvSpPr/>
          <p:nvPr/>
        </p:nvSpPr>
        <p:spPr>
          <a:xfrm>
            <a:off x="787498" y="5486400"/>
            <a:ext cx="5487000" cy="1740000"/>
          </a:xfrm>
          <a:prstGeom prst="roundRect">
            <a:avLst>
              <a:gd fmla="val 7305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b0b2c8e1e6_0_637"/>
          <p:cNvPicPr preferRelativeResize="0"/>
          <p:nvPr/>
        </p:nvPicPr>
        <p:blipFill rotWithShape="1">
          <a:blip r:embed="rId8">
            <a:alphaModFix/>
          </a:blip>
          <a:srcRect b="0" l="0" r="0" t="0"/>
          <a:stretch/>
        </p:blipFill>
        <p:spPr>
          <a:xfrm>
            <a:off x="1092337" y="5797550"/>
            <a:ext cx="1117740" cy="1117600"/>
          </a:xfrm>
          <a:prstGeom prst="rect">
            <a:avLst/>
          </a:prstGeom>
          <a:noFill/>
          <a:ln>
            <a:noFill/>
          </a:ln>
        </p:spPr>
      </p:pic>
      <p:sp>
        <p:nvSpPr>
          <p:cNvPr id="691" name="Google Shape;691;g2b0b2c8e1e6_0_637"/>
          <p:cNvSpPr/>
          <p:nvPr/>
        </p:nvSpPr>
        <p:spPr>
          <a:xfrm>
            <a:off x="2413302" y="56896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b0b2c8e1e6_0_637"/>
          <p:cNvSpPr/>
          <p:nvPr/>
        </p:nvSpPr>
        <p:spPr>
          <a:xfrm>
            <a:off x="2413302" y="56896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Valtorin</a:t>
            </a:r>
            <a:endParaRPr b="0" i="0" sz="3600" u="none" cap="none" strike="noStrike">
              <a:solidFill>
                <a:schemeClr val="dk1"/>
              </a:solidFill>
              <a:latin typeface="Calibri"/>
              <a:ea typeface="Calibri"/>
              <a:cs typeface="Calibri"/>
              <a:sym typeface="Calibri"/>
            </a:endParaRPr>
          </a:p>
        </p:txBody>
      </p:sp>
      <p:sp>
        <p:nvSpPr>
          <p:cNvPr id="693" name="Google Shape;693;g2b0b2c8e1e6_0_637"/>
          <p:cNvSpPr/>
          <p:nvPr/>
        </p:nvSpPr>
        <p:spPr>
          <a:xfrm>
            <a:off x="2413302" y="6413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94" name="Google Shape;694;g2b0b2c8e1e6_0_637"/>
          <p:cNvSpPr/>
          <p:nvPr/>
        </p:nvSpPr>
        <p:spPr>
          <a:xfrm>
            <a:off x="3835879" y="7823200"/>
            <a:ext cx="5487000" cy="1740000"/>
          </a:xfrm>
          <a:prstGeom prst="roundRect">
            <a:avLst>
              <a:gd fmla="val 7305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5" name="Google Shape;695;g2b0b2c8e1e6_0_637"/>
          <p:cNvPicPr preferRelativeResize="0"/>
          <p:nvPr/>
        </p:nvPicPr>
        <p:blipFill rotWithShape="1">
          <a:blip r:embed="rId9">
            <a:alphaModFix/>
          </a:blip>
          <a:srcRect b="0" l="0" r="0" t="0"/>
          <a:stretch/>
        </p:blipFill>
        <p:spPr>
          <a:xfrm>
            <a:off x="4140718" y="8134350"/>
            <a:ext cx="1117740" cy="1117600"/>
          </a:xfrm>
          <a:prstGeom prst="rect">
            <a:avLst/>
          </a:prstGeom>
          <a:noFill/>
          <a:ln>
            <a:noFill/>
          </a:ln>
        </p:spPr>
      </p:pic>
      <p:sp>
        <p:nvSpPr>
          <p:cNvPr id="696" name="Google Shape;696;g2b0b2c8e1e6_0_637"/>
          <p:cNvSpPr/>
          <p:nvPr/>
        </p:nvSpPr>
        <p:spPr>
          <a:xfrm>
            <a:off x="5461683" y="80264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b0b2c8e1e6_0_637"/>
          <p:cNvSpPr/>
          <p:nvPr/>
        </p:nvSpPr>
        <p:spPr>
          <a:xfrm>
            <a:off x="5461683" y="80264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Lucian</a:t>
            </a:r>
            <a:endParaRPr b="0" i="0" sz="3600" u="none" cap="none" strike="noStrike">
              <a:solidFill>
                <a:schemeClr val="dk1"/>
              </a:solidFill>
              <a:latin typeface="Calibri"/>
              <a:ea typeface="Calibri"/>
              <a:cs typeface="Calibri"/>
              <a:sym typeface="Calibri"/>
            </a:endParaRPr>
          </a:p>
        </p:txBody>
      </p:sp>
      <p:sp>
        <p:nvSpPr>
          <p:cNvPr id="698" name="Google Shape;698;g2b0b2c8e1e6_0_637"/>
          <p:cNvSpPr/>
          <p:nvPr/>
        </p:nvSpPr>
        <p:spPr>
          <a:xfrm>
            <a:off x="5461683" y="8750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99" name="Google Shape;699;g2b0b2c8e1e6_0_637"/>
          <p:cNvSpPr/>
          <p:nvPr/>
        </p:nvSpPr>
        <p:spPr>
          <a:xfrm>
            <a:off x="3835879" y="10210800"/>
            <a:ext cx="5487000" cy="1740000"/>
          </a:xfrm>
          <a:prstGeom prst="roundRect">
            <a:avLst>
              <a:gd fmla="val 7305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g2b0b2c8e1e6_0_637"/>
          <p:cNvPicPr preferRelativeResize="0"/>
          <p:nvPr/>
        </p:nvPicPr>
        <p:blipFill rotWithShape="1">
          <a:blip r:embed="rId10">
            <a:alphaModFix/>
          </a:blip>
          <a:srcRect b="0" l="0" r="0" t="0"/>
          <a:stretch/>
        </p:blipFill>
        <p:spPr>
          <a:xfrm>
            <a:off x="4140718" y="10521950"/>
            <a:ext cx="1117740" cy="1117600"/>
          </a:xfrm>
          <a:prstGeom prst="rect">
            <a:avLst/>
          </a:prstGeom>
          <a:noFill/>
          <a:ln>
            <a:noFill/>
          </a:ln>
        </p:spPr>
      </p:pic>
      <p:sp>
        <p:nvSpPr>
          <p:cNvPr id="701" name="Google Shape;701;g2b0b2c8e1e6_0_637"/>
          <p:cNvSpPr/>
          <p:nvPr/>
        </p:nvSpPr>
        <p:spPr>
          <a:xfrm>
            <a:off x="5461683" y="104140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b0b2c8e1e6_0_637"/>
          <p:cNvSpPr/>
          <p:nvPr/>
        </p:nvSpPr>
        <p:spPr>
          <a:xfrm>
            <a:off x="5461683" y="104140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Cedric</a:t>
            </a:r>
            <a:endParaRPr b="0" i="0" sz="3600" u="none" cap="none" strike="noStrike">
              <a:solidFill>
                <a:schemeClr val="dk1"/>
              </a:solidFill>
              <a:latin typeface="Calibri"/>
              <a:ea typeface="Calibri"/>
              <a:cs typeface="Calibri"/>
              <a:sym typeface="Calibri"/>
            </a:endParaRPr>
          </a:p>
        </p:txBody>
      </p:sp>
      <p:sp>
        <p:nvSpPr>
          <p:cNvPr id="703" name="Google Shape;703;g2b0b2c8e1e6_0_637"/>
          <p:cNvSpPr/>
          <p:nvPr/>
        </p:nvSpPr>
        <p:spPr>
          <a:xfrm>
            <a:off x="5461683" y="11137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704" name="Google Shape;704;g2b0b2c8e1e6_0_637"/>
          <p:cNvSpPr/>
          <p:nvPr/>
        </p:nvSpPr>
        <p:spPr>
          <a:xfrm>
            <a:off x="15343518" y="7848600"/>
            <a:ext cx="5487000" cy="1740000"/>
          </a:xfrm>
          <a:prstGeom prst="roundRect">
            <a:avLst>
              <a:gd fmla="val 7305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5" name="Google Shape;705;g2b0b2c8e1e6_0_637"/>
          <p:cNvPicPr preferRelativeResize="0"/>
          <p:nvPr/>
        </p:nvPicPr>
        <p:blipFill rotWithShape="1">
          <a:blip r:embed="rId11">
            <a:alphaModFix/>
          </a:blip>
          <a:srcRect b="0" l="0" r="0" t="0"/>
          <a:stretch/>
        </p:blipFill>
        <p:spPr>
          <a:xfrm>
            <a:off x="15648356" y="8159750"/>
            <a:ext cx="1117740" cy="1117600"/>
          </a:xfrm>
          <a:prstGeom prst="rect">
            <a:avLst/>
          </a:prstGeom>
          <a:noFill/>
          <a:ln>
            <a:noFill/>
          </a:ln>
        </p:spPr>
      </p:pic>
      <p:sp>
        <p:nvSpPr>
          <p:cNvPr id="706" name="Google Shape;706;g2b0b2c8e1e6_0_637"/>
          <p:cNvSpPr/>
          <p:nvPr/>
        </p:nvSpPr>
        <p:spPr>
          <a:xfrm>
            <a:off x="16969321" y="80518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g2b0b2c8e1e6_0_637"/>
          <p:cNvSpPr/>
          <p:nvPr/>
        </p:nvSpPr>
        <p:spPr>
          <a:xfrm>
            <a:off x="16969321" y="80518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Elvina</a:t>
            </a:r>
            <a:endParaRPr b="0" i="0" sz="3600" u="none" cap="none" strike="noStrike">
              <a:solidFill>
                <a:schemeClr val="dk1"/>
              </a:solidFill>
              <a:latin typeface="Calibri"/>
              <a:ea typeface="Calibri"/>
              <a:cs typeface="Calibri"/>
              <a:sym typeface="Calibri"/>
            </a:endParaRPr>
          </a:p>
        </p:txBody>
      </p:sp>
      <p:sp>
        <p:nvSpPr>
          <p:cNvPr id="708" name="Google Shape;708;g2b0b2c8e1e6_0_637"/>
          <p:cNvSpPr/>
          <p:nvPr/>
        </p:nvSpPr>
        <p:spPr>
          <a:xfrm>
            <a:off x="16969321" y="8775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09" name="Google Shape;709;g2b0b2c8e1e6_0_637"/>
          <p:cNvSpPr/>
          <p:nvPr/>
        </p:nvSpPr>
        <p:spPr>
          <a:xfrm>
            <a:off x="15343518" y="10210800"/>
            <a:ext cx="5487000" cy="1740000"/>
          </a:xfrm>
          <a:prstGeom prst="roundRect">
            <a:avLst>
              <a:gd fmla="val 7305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g2b0b2c8e1e6_0_637"/>
          <p:cNvPicPr preferRelativeResize="0"/>
          <p:nvPr/>
        </p:nvPicPr>
        <p:blipFill rotWithShape="1">
          <a:blip r:embed="rId12">
            <a:alphaModFix/>
          </a:blip>
          <a:srcRect b="0" l="0" r="0" t="0"/>
          <a:stretch/>
        </p:blipFill>
        <p:spPr>
          <a:xfrm>
            <a:off x="15648356" y="10521950"/>
            <a:ext cx="1117740" cy="1117600"/>
          </a:xfrm>
          <a:prstGeom prst="rect">
            <a:avLst/>
          </a:prstGeom>
          <a:noFill/>
          <a:ln>
            <a:noFill/>
          </a:ln>
        </p:spPr>
      </p:pic>
      <p:sp>
        <p:nvSpPr>
          <p:cNvPr id="711" name="Google Shape;711;g2b0b2c8e1e6_0_637"/>
          <p:cNvSpPr/>
          <p:nvPr/>
        </p:nvSpPr>
        <p:spPr>
          <a:xfrm>
            <a:off x="16969321" y="104140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2b0b2c8e1e6_0_637"/>
          <p:cNvSpPr/>
          <p:nvPr/>
        </p:nvSpPr>
        <p:spPr>
          <a:xfrm>
            <a:off x="16969321" y="104140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Seraphina</a:t>
            </a:r>
            <a:endParaRPr b="0" i="0" sz="3600" u="none" cap="none" strike="noStrike">
              <a:solidFill>
                <a:schemeClr val="dk1"/>
              </a:solidFill>
              <a:latin typeface="Calibri"/>
              <a:ea typeface="Calibri"/>
              <a:cs typeface="Calibri"/>
              <a:sym typeface="Calibri"/>
            </a:endParaRPr>
          </a:p>
        </p:txBody>
      </p:sp>
      <p:sp>
        <p:nvSpPr>
          <p:cNvPr id="713" name="Google Shape;713;g2b0b2c8e1e6_0_637"/>
          <p:cNvSpPr/>
          <p:nvPr/>
        </p:nvSpPr>
        <p:spPr>
          <a:xfrm>
            <a:off x="16969321" y="11137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14" name="Google Shape;714;g2b0b2c8e1e6_0_637"/>
          <p:cNvSpPr/>
          <p:nvPr/>
        </p:nvSpPr>
        <p:spPr>
          <a:xfrm>
            <a:off x="6681035" y="5486400"/>
            <a:ext cx="5487000" cy="1740000"/>
          </a:xfrm>
          <a:prstGeom prst="roundRect">
            <a:avLst>
              <a:gd fmla="val 7305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5" name="Google Shape;715;g2b0b2c8e1e6_0_637"/>
          <p:cNvPicPr preferRelativeResize="0"/>
          <p:nvPr/>
        </p:nvPicPr>
        <p:blipFill rotWithShape="1">
          <a:blip r:embed="rId13">
            <a:alphaModFix/>
          </a:blip>
          <a:srcRect b="0" l="0" r="0" t="0"/>
          <a:stretch/>
        </p:blipFill>
        <p:spPr>
          <a:xfrm>
            <a:off x="6985873" y="5797550"/>
            <a:ext cx="1117740" cy="1117600"/>
          </a:xfrm>
          <a:prstGeom prst="rect">
            <a:avLst/>
          </a:prstGeom>
          <a:noFill/>
          <a:ln>
            <a:noFill/>
          </a:ln>
        </p:spPr>
      </p:pic>
      <p:sp>
        <p:nvSpPr>
          <p:cNvPr id="716" name="Google Shape;716;g2b0b2c8e1e6_0_637"/>
          <p:cNvSpPr/>
          <p:nvPr/>
        </p:nvSpPr>
        <p:spPr>
          <a:xfrm>
            <a:off x="8306838" y="56896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2b0b2c8e1e6_0_637"/>
          <p:cNvSpPr/>
          <p:nvPr/>
        </p:nvSpPr>
        <p:spPr>
          <a:xfrm>
            <a:off x="8306838" y="56896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Aurielle</a:t>
            </a:r>
            <a:endParaRPr b="0" i="0" sz="3600" u="none" cap="none" strike="noStrike">
              <a:solidFill>
                <a:schemeClr val="dk1"/>
              </a:solidFill>
              <a:latin typeface="Calibri"/>
              <a:ea typeface="Calibri"/>
              <a:cs typeface="Calibri"/>
              <a:sym typeface="Calibri"/>
            </a:endParaRPr>
          </a:p>
        </p:txBody>
      </p:sp>
      <p:sp>
        <p:nvSpPr>
          <p:cNvPr id="718" name="Google Shape;718;g2b0b2c8e1e6_0_637"/>
          <p:cNvSpPr/>
          <p:nvPr/>
        </p:nvSpPr>
        <p:spPr>
          <a:xfrm>
            <a:off x="8306838" y="6413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19" name="Google Shape;719;g2b0b2c8e1e6_0_637"/>
          <p:cNvSpPr/>
          <p:nvPr/>
        </p:nvSpPr>
        <p:spPr>
          <a:xfrm>
            <a:off x="18468108" y="5486400"/>
            <a:ext cx="5487000" cy="1740000"/>
          </a:xfrm>
          <a:prstGeom prst="roundRect">
            <a:avLst>
              <a:gd fmla="val 7305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0" name="Google Shape;720;g2b0b2c8e1e6_0_637"/>
          <p:cNvPicPr preferRelativeResize="0"/>
          <p:nvPr/>
        </p:nvPicPr>
        <p:blipFill rotWithShape="1">
          <a:blip r:embed="rId14">
            <a:alphaModFix/>
          </a:blip>
          <a:srcRect b="0" l="0" r="0" t="0"/>
          <a:stretch/>
        </p:blipFill>
        <p:spPr>
          <a:xfrm>
            <a:off x="18772946" y="5797550"/>
            <a:ext cx="1117740" cy="1117600"/>
          </a:xfrm>
          <a:prstGeom prst="rect">
            <a:avLst/>
          </a:prstGeom>
          <a:noFill/>
          <a:ln>
            <a:noFill/>
          </a:ln>
        </p:spPr>
      </p:pic>
      <p:sp>
        <p:nvSpPr>
          <p:cNvPr id="721" name="Google Shape;721;g2b0b2c8e1e6_0_637"/>
          <p:cNvSpPr/>
          <p:nvPr/>
        </p:nvSpPr>
        <p:spPr>
          <a:xfrm>
            <a:off x="20093911" y="56896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b0b2c8e1e6_0_637"/>
          <p:cNvSpPr/>
          <p:nvPr/>
        </p:nvSpPr>
        <p:spPr>
          <a:xfrm>
            <a:off x="20093911" y="56896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Dariana</a:t>
            </a:r>
            <a:endParaRPr b="0" i="0" sz="3600" u="none" cap="none" strike="noStrike">
              <a:solidFill>
                <a:schemeClr val="dk1"/>
              </a:solidFill>
              <a:latin typeface="Calibri"/>
              <a:ea typeface="Calibri"/>
              <a:cs typeface="Calibri"/>
              <a:sym typeface="Calibri"/>
            </a:endParaRPr>
          </a:p>
        </p:txBody>
      </p:sp>
      <p:sp>
        <p:nvSpPr>
          <p:cNvPr id="723" name="Google Shape;723;g2b0b2c8e1e6_0_637"/>
          <p:cNvSpPr/>
          <p:nvPr/>
        </p:nvSpPr>
        <p:spPr>
          <a:xfrm>
            <a:off x="20093911" y="6413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24" name="Google Shape;724;g2b0b2c8e1e6_0_637"/>
          <p:cNvSpPr/>
          <p:nvPr/>
        </p:nvSpPr>
        <p:spPr>
          <a:xfrm>
            <a:off x="12574572" y="5486400"/>
            <a:ext cx="5487000" cy="1740000"/>
          </a:xfrm>
          <a:prstGeom prst="roundRect">
            <a:avLst>
              <a:gd fmla="val 7305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5" name="Google Shape;725;g2b0b2c8e1e6_0_637"/>
          <p:cNvPicPr preferRelativeResize="0"/>
          <p:nvPr/>
        </p:nvPicPr>
        <p:blipFill rotWithShape="1">
          <a:blip r:embed="rId15">
            <a:alphaModFix/>
          </a:blip>
          <a:srcRect b="0" l="0" r="0" t="0"/>
          <a:stretch/>
        </p:blipFill>
        <p:spPr>
          <a:xfrm>
            <a:off x="12879410" y="5797550"/>
            <a:ext cx="1117740" cy="1117600"/>
          </a:xfrm>
          <a:prstGeom prst="rect">
            <a:avLst/>
          </a:prstGeom>
          <a:noFill/>
          <a:ln>
            <a:noFill/>
          </a:ln>
        </p:spPr>
      </p:pic>
      <p:sp>
        <p:nvSpPr>
          <p:cNvPr id="726" name="Google Shape;726;g2b0b2c8e1e6_0_637"/>
          <p:cNvSpPr/>
          <p:nvPr/>
        </p:nvSpPr>
        <p:spPr>
          <a:xfrm>
            <a:off x="14200375" y="56896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2b0b2c8e1e6_0_637"/>
          <p:cNvSpPr/>
          <p:nvPr/>
        </p:nvSpPr>
        <p:spPr>
          <a:xfrm>
            <a:off x="14200375" y="5689600"/>
            <a:ext cx="3708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Theronis</a:t>
            </a:r>
            <a:endParaRPr b="0" i="0" sz="3600" u="none" cap="none" strike="noStrike">
              <a:solidFill>
                <a:schemeClr val="dk1"/>
              </a:solidFill>
              <a:latin typeface="Calibri"/>
              <a:ea typeface="Calibri"/>
              <a:cs typeface="Calibri"/>
              <a:sym typeface="Calibri"/>
            </a:endParaRPr>
          </a:p>
        </p:txBody>
      </p:sp>
      <p:sp>
        <p:nvSpPr>
          <p:cNvPr id="728" name="Google Shape;728;g2b0b2c8e1e6_0_637"/>
          <p:cNvSpPr/>
          <p:nvPr/>
        </p:nvSpPr>
        <p:spPr>
          <a:xfrm>
            <a:off x="14200375" y="6413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29" name="Google Shape;729;g2b0b2c8e1e6_0_637"/>
          <p:cNvPicPr preferRelativeResize="0"/>
          <p:nvPr/>
        </p:nvPicPr>
        <p:blipFill rotWithShape="1">
          <a:blip r:embed="rId16">
            <a:alphaModFix/>
          </a:blip>
          <a:srcRect b="0" l="0" r="0" t="0"/>
          <a:stretch/>
        </p:blipFill>
        <p:spPr>
          <a:xfrm>
            <a:off x="3353219" y="5067300"/>
            <a:ext cx="17680610" cy="12700"/>
          </a:xfrm>
          <a:prstGeom prst="rect">
            <a:avLst/>
          </a:prstGeom>
          <a:noFill/>
          <a:ln>
            <a:noFill/>
          </a:ln>
        </p:spPr>
      </p:pic>
      <p:pic>
        <p:nvPicPr>
          <p:cNvPr descr=" " id="730" name="Google Shape;730;g2b0b2c8e1e6_0_637"/>
          <p:cNvPicPr preferRelativeResize="0"/>
          <p:nvPr/>
        </p:nvPicPr>
        <p:blipFill rotWithShape="1">
          <a:blip r:embed="rId17">
            <a:alphaModFix/>
          </a:blip>
          <a:srcRect b="0" l="0" r="0" t="0"/>
          <a:stretch/>
        </p:blipFill>
        <p:spPr>
          <a:xfrm>
            <a:off x="13006426" y="4673600"/>
            <a:ext cx="12702" cy="406400"/>
          </a:xfrm>
          <a:prstGeom prst="rect">
            <a:avLst/>
          </a:prstGeom>
          <a:noFill/>
          <a:ln>
            <a:noFill/>
          </a:ln>
        </p:spPr>
      </p:pic>
      <p:pic>
        <p:nvPicPr>
          <p:cNvPr descr=" " id="731" name="Google Shape;731;g2b0b2c8e1e6_0_637"/>
          <p:cNvPicPr preferRelativeResize="0"/>
          <p:nvPr/>
        </p:nvPicPr>
        <p:blipFill rotWithShape="1">
          <a:blip r:embed="rId18">
            <a:alphaModFix/>
          </a:blip>
          <a:srcRect b="0" l="0" r="0" t="0"/>
          <a:stretch/>
        </p:blipFill>
        <p:spPr>
          <a:xfrm>
            <a:off x="3353219" y="5080000"/>
            <a:ext cx="12702" cy="419100"/>
          </a:xfrm>
          <a:prstGeom prst="rect">
            <a:avLst/>
          </a:prstGeom>
          <a:noFill/>
          <a:ln>
            <a:noFill/>
          </a:ln>
        </p:spPr>
      </p:pic>
      <p:pic>
        <p:nvPicPr>
          <p:cNvPr descr=" " id="732" name="Google Shape;732;g2b0b2c8e1e6_0_637"/>
          <p:cNvPicPr preferRelativeResize="0"/>
          <p:nvPr/>
        </p:nvPicPr>
        <p:blipFill rotWithShape="1">
          <a:blip r:embed="rId18">
            <a:alphaModFix/>
          </a:blip>
          <a:srcRect b="0" l="0" r="0" t="0"/>
          <a:stretch/>
        </p:blipFill>
        <p:spPr>
          <a:xfrm>
            <a:off x="9513489" y="5080000"/>
            <a:ext cx="12702" cy="419100"/>
          </a:xfrm>
          <a:prstGeom prst="rect">
            <a:avLst/>
          </a:prstGeom>
          <a:noFill/>
          <a:ln>
            <a:noFill/>
          </a:ln>
        </p:spPr>
      </p:pic>
      <p:pic>
        <p:nvPicPr>
          <p:cNvPr descr=" " id="733" name="Google Shape;733;g2b0b2c8e1e6_0_637"/>
          <p:cNvPicPr preferRelativeResize="0"/>
          <p:nvPr/>
        </p:nvPicPr>
        <p:blipFill rotWithShape="1">
          <a:blip r:embed="rId18">
            <a:alphaModFix/>
          </a:blip>
          <a:srcRect b="0" l="0" r="0" t="0"/>
          <a:stretch/>
        </p:blipFill>
        <p:spPr>
          <a:xfrm>
            <a:off x="15407026" y="5080000"/>
            <a:ext cx="12702" cy="419100"/>
          </a:xfrm>
          <a:prstGeom prst="rect">
            <a:avLst/>
          </a:prstGeom>
          <a:noFill/>
          <a:ln>
            <a:noFill/>
          </a:ln>
        </p:spPr>
      </p:pic>
      <p:pic>
        <p:nvPicPr>
          <p:cNvPr descr=" " id="734" name="Google Shape;734;g2b0b2c8e1e6_0_637"/>
          <p:cNvPicPr preferRelativeResize="0"/>
          <p:nvPr/>
        </p:nvPicPr>
        <p:blipFill rotWithShape="1">
          <a:blip r:embed="rId18">
            <a:alphaModFix/>
          </a:blip>
          <a:srcRect b="0" l="0" r="0" t="0"/>
          <a:stretch/>
        </p:blipFill>
        <p:spPr>
          <a:xfrm>
            <a:off x="21021127" y="5080000"/>
            <a:ext cx="12702" cy="419100"/>
          </a:xfrm>
          <a:prstGeom prst="rect">
            <a:avLst/>
          </a:prstGeom>
          <a:noFill/>
          <a:ln>
            <a:noFill/>
          </a:ln>
        </p:spPr>
      </p:pic>
      <p:pic>
        <p:nvPicPr>
          <p:cNvPr descr=" " id="735" name="Google Shape;735;g2b0b2c8e1e6_0_637"/>
          <p:cNvPicPr preferRelativeResize="0"/>
          <p:nvPr/>
        </p:nvPicPr>
        <p:blipFill rotWithShape="1">
          <a:blip r:embed="rId19">
            <a:alphaModFix/>
          </a:blip>
          <a:srcRect b="0" l="0" r="0" t="0"/>
          <a:stretch/>
        </p:blipFill>
        <p:spPr>
          <a:xfrm>
            <a:off x="9513489" y="6896100"/>
            <a:ext cx="12702" cy="4165600"/>
          </a:xfrm>
          <a:prstGeom prst="rect">
            <a:avLst/>
          </a:prstGeom>
          <a:noFill/>
          <a:ln>
            <a:noFill/>
          </a:ln>
        </p:spPr>
      </p:pic>
      <p:pic>
        <p:nvPicPr>
          <p:cNvPr descr=" " id="736" name="Google Shape;736;g2b0b2c8e1e6_0_637"/>
          <p:cNvPicPr preferRelativeResize="0"/>
          <p:nvPr/>
        </p:nvPicPr>
        <p:blipFill rotWithShape="1">
          <a:blip r:embed="rId20">
            <a:alphaModFix/>
          </a:blip>
          <a:srcRect b="0" l="0" r="0" t="0"/>
          <a:stretch/>
        </p:blipFill>
        <p:spPr>
          <a:xfrm>
            <a:off x="9322965" y="8585200"/>
            <a:ext cx="203225" cy="12700"/>
          </a:xfrm>
          <a:prstGeom prst="rect">
            <a:avLst/>
          </a:prstGeom>
          <a:noFill/>
          <a:ln>
            <a:noFill/>
          </a:ln>
        </p:spPr>
      </p:pic>
      <p:pic>
        <p:nvPicPr>
          <p:cNvPr descr=" " id="737" name="Google Shape;737;g2b0b2c8e1e6_0_637"/>
          <p:cNvPicPr preferRelativeResize="0"/>
          <p:nvPr/>
        </p:nvPicPr>
        <p:blipFill rotWithShape="1">
          <a:blip r:embed="rId20">
            <a:alphaModFix/>
          </a:blip>
          <a:srcRect b="0" l="0" r="0" t="0"/>
          <a:stretch/>
        </p:blipFill>
        <p:spPr>
          <a:xfrm>
            <a:off x="20830603" y="8585200"/>
            <a:ext cx="203225" cy="12700"/>
          </a:xfrm>
          <a:prstGeom prst="rect">
            <a:avLst/>
          </a:prstGeom>
          <a:noFill/>
          <a:ln>
            <a:noFill/>
          </a:ln>
        </p:spPr>
      </p:pic>
      <p:pic>
        <p:nvPicPr>
          <p:cNvPr descr=" " id="738" name="Google Shape;738;g2b0b2c8e1e6_0_637"/>
          <p:cNvPicPr preferRelativeResize="0"/>
          <p:nvPr/>
        </p:nvPicPr>
        <p:blipFill rotWithShape="1">
          <a:blip r:embed="rId20">
            <a:alphaModFix/>
          </a:blip>
          <a:srcRect b="0" l="0" r="0" t="0"/>
          <a:stretch/>
        </p:blipFill>
        <p:spPr>
          <a:xfrm>
            <a:off x="9322965" y="11049000"/>
            <a:ext cx="203225" cy="12700"/>
          </a:xfrm>
          <a:prstGeom prst="rect">
            <a:avLst/>
          </a:prstGeom>
          <a:noFill/>
          <a:ln>
            <a:noFill/>
          </a:ln>
        </p:spPr>
      </p:pic>
      <p:pic>
        <p:nvPicPr>
          <p:cNvPr descr=" " id="739" name="Google Shape;739;g2b0b2c8e1e6_0_637"/>
          <p:cNvPicPr preferRelativeResize="0"/>
          <p:nvPr/>
        </p:nvPicPr>
        <p:blipFill rotWithShape="1">
          <a:blip r:embed="rId20">
            <a:alphaModFix/>
          </a:blip>
          <a:srcRect b="0" l="0" r="0" t="0"/>
          <a:stretch/>
        </p:blipFill>
        <p:spPr>
          <a:xfrm>
            <a:off x="20830603" y="11049000"/>
            <a:ext cx="203225" cy="12700"/>
          </a:xfrm>
          <a:prstGeom prst="rect">
            <a:avLst/>
          </a:prstGeom>
          <a:noFill/>
          <a:ln>
            <a:noFill/>
          </a:ln>
        </p:spPr>
      </p:pic>
      <p:pic>
        <p:nvPicPr>
          <p:cNvPr descr=" " id="740" name="Google Shape;740;g2b0b2c8e1e6_0_637"/>
          <p:cNvPicPr preferRelativeResize="0"/>
          <p:nvPr/>
        </p:nvPicPr>
        <p:blipFill rotWithShape="1">
          <a:blip r:embed="rId21">
            <a:alphaModFix/>
          </a:blip>
          <a:srcRect b="0" l="0" r="0" t="0"/>
          <a:stretch/>
        </p:blipFill>
        <p:spPr>
          <a:xfrm>
            <a:off x="21021127" y="7035800"/>
            <a:ext cx="12702" cy="4025900"/>
          </a:xfrm>
          <a:prstGeom prst="rect">
            <a:avLst/>
          </a:prstGeom>
          <a:noFill/>
          <a:ln>
            <a:noFill/>
          </a:ln>
        </p:spPr>
      </p:pic>
      <p:sp>
        <p:nvSpPr>
          <p:cNvPr id="741" name="Google Shape;741;g2b0b2c8e1e6_0_637"/>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42" name="Google Shape;742;g2b0b2c8e1e6_0_637"/>
          <p:cNvSpPr/>
          <p:nvPr/>
        </p:nvSpPr>
        <p:spPr>
          <a:xfrm>
            <a:off x="6985873" y="571500"/>
            <a:ext cx="107541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747" name="Shape 747"/>
        <p:cNvGrpSpPr/>
        <p:nvPr/>
      </p:nvGrpSpPr>
      <p:grpSpPr>
        <a:xfrm>
          <a:off x="0" y="0"/>
          <a:ext cx="0" cy="0"/>
          <a:chOff x="0" y="0"/>
          <a:chExt cx="0" cy="0"/>
        </a:xfrm>
      </p:grpSpPr>
      <p:pic>
        <p:nvPicPr>
          <p:cNvPr descr=" " id="748" name="Google Shape;748;g2b0b2c8e1e6_0_706"/>
          <p:cNvPicPr preferRelativeResize="0"/>
          <p:nvPr/>
        </p:nvPicPr>
        <p:blipFill rotWithShape="1">
          <a:blip r:embed="rId3">
            <a:alphaModFix/>
          </a:blip>
          <a:srcRect b="0" l="0" r="0" t="0"/>
          <a:stretch/>
        </p:blipFill>
        <p:spPr>
          <a:xfrm>
            <a:off x="1371771" y="0"/>
            <a:ext cx="16308838" cy="13716000"/>
          </a:xfrm>
          <a:prstGeom prst="rect">
            <a:avLst/>
          </a:prstGeom>
          <a:noFill/>
          <a:ln>
            <a:noFill/>
          </a:ln>
        </p:spPr>
      </p:pic>
      <p:pic>
        <p:nvPicPr>
          <p:cNvPr descr=" " id="749" name="Google Shape;749;g2b0b2c8e1e6_0_706"/>
          <p:cNvPicPr preferRelativeResize="0"/>
          <p:nvPr/>
        </p:nvPicPr>
        <p:blipFill rotWithShape="1">
          <a:blip r:embed="rId4">
            <a:alphaModFix/>
          </a:blip>
          <a:srcRect b="0" l="0" r="0" t="0"/>
          <a:stretch/>
        </p:blipFill>
        <p:spPr>
          <a:xfrm>
            <a:off x="914514" y="0"/>
            <a:ext cx="16308838" cy="13716000"/>
          </a:xfrm>
          <a:prstGeom prst="rect">
            <a:avLst/>
          </a:prstGeom>
          <a:noFill/>
          <a:ln>
            <a:noFill/>
          </a:ln>
        </p:spPr>
      </p:pic>
      <p:pic>
        <p:nvPicPr>
          <p:cNvPr descr=" " id="750" name="Google Shape;750;g2b0b2c8e1e6_0_706"/>
          <p:cNvPicPr preferRelativeResize="0"/>
          <p:nvPr/>
        </p:nvPicPr>
        <p:blipFill rotWithShape="1">
          <a:blip r:embed="rId5">
            <a:alphaModFix/>
          </a:blip>
          <a:srcRect b="0" l="0" r="0" t="0"/>
          <a:stretch/>
        </p:blipFill>
        <p:spPr>
          <a:xfrm>
            <a:off x="444556" y="0"/>
            <a:ext cx="16308838" cy="13716000"/>
          </a:xfrm>
          <a:prstGeom prst="rect">
            <a:avLst/>
          </a:prstGeom>
          <a:noFill/>
          <a:ln>
            <a:noFill/>
          </a:ln>
        </p:spPr>
      </p:pic>
      <p:sp>
        <p:nvSpPr>
          <p:cNvPr id="751" name="Google Shape;751;g2b0b2c8e1e6_0_7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2" name="Google Shape;752;g2b0b2c8e1e6_0_70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53" name="Google Shape;753;g2b0b2c8e1e6_0_706"/>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54" name="Google Shape;754;g2b0b2c8e1e6_0_706"/>
          <p:cNvPicPr preferRelativeResize="0"/>
          <p:nvPr/>
        </p:nvPicPr>
        <p:blipFill rotWithShape="1">
          <a:blip r:embed="rId8">
            <a:alphaModFix/>
          </a:blip>
          <a:srcRect b="0" l="0" r="0" t="0"/>
          <a:stretch/>
        </p:blipFill>
        <p:spPr>
          <a:xfrm>
            <a:off x="12523765" y="2120900"/>
            <a:ext cx="10847156" cy="9563100"/>
          </a:xfrm>
          <a:prstGeom prst="rect">
            <a:avLst/>
          </a:prstGeom>
          <a:noFill/>
          <a:ln>
            <a:noFill/>
          </a:ln>
        </p:spPr>
      </p:pic>
      <p:sp>
        <p:nvSpPr>
          <p:cNvPr id="755" name="Google Shape;755;g2b0b2c8e1e6_0_706"/>
          <p:cNvSpPr/>
          <p:nvPr/>
        </p:nvSpPr>
        <p:spPr>
          <a:xfrm>
            <a:off x="3315114" y="2641600"/>
            <a:ext cx="10093500" cy="308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Thank you for choosing EaTemp</a:t>
            </a:r>
            <a:endParaRPr b="0" i="0" sz="8000" u="none" cap="none" strike="noStrike">
              <a:solidFill>
                <a:schemeClr val="dk1"/>
              </a:solidFill>
              <a:latin typeface="Calibri"/>
              <a:ea typeface="Calibri"/>
              <a:cs typeface="Calibri"/>
              <a:sym typeface="Calibri"/>
            </a:endParaRPr>
          </a:p>
        </p:txBody>
      </p:sp>
      <p:sp>
        <p:nvSpPr>
          <p:cNvPr id="756" name="Google Shape;756;g2b0b2c8e1e6_0_706"/>
          <p:cNvSpPr/>
          <p:nvPr/>
        </p:nvSpPr>
        <p:spPr>
          <a:xfrm>
            <a:off x="3315114"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41" name="Shape 41"/>
        <p:cNvGrpSpPr/>
        <p:nvPr/>
      </p:nvGrpSpPr>
      <p:grpSpPr>
        <a:xfrm>
          <a:off x="0" y="0"/>
          <a:ext cx="0" cy="0"/>
          <a:chOff x="0" y="0"/>
          <a:chExt cx="0" cy="0"/>
        </a:xfrm>
      </p:grpSpPr>
      <p:pic>
        <p:nvPicPr>
          <p:cNvPr descr=" " id="42" name="Google Shape;42;g2b0b2c8e1e6_0_24"/>
          <p:cNvPicPr preferRelativeResize="0"/>
          <p:nvPr/>
        </p:nvPicPr>
        <p:blipFill rotWithShape="1">
          <a:blip r:embed="rId3">
            <a:alphaModFix/>
          </a:blip>
          <a:srcRect b="0" l="0" r="0" t="0"/>
          <a:stretch/>
        </p:blipFill>
        <p:spPr>
          <a:xfrm>
            <a:off x="520753" y="0"/>
            <a:ext cx="6592133" cy="6601806"/>
          </a:xfrm>
          <a:prstGeom prst="rect">
            <a:avLst/>
          </a:prstGeom>
          <a:noFill/>
          <a:ln>
            <a:noFill/>
          </a:ln>
        </p:spPr>
      </p:pic>
      <p:pic>
        <p:nvPicPr>
          <p:cNvPr descr=" " id="43" name="Google Shape;43;g2b0b2c8e1e6_0_24"/>
          <p:cNvPicPr preferRelativeResize="0"/>
          <p:nvPr/>
        </p:nvPicPr>
        <p:blipFill rotWithShape="1">
          <a:blip r:embed="rId4">
            <a:alphaModFix/>
          </a:blip>
          <a:srcRect b="0" l="0" r="0" t="0"/>
          <a:stretch/>
        </p:blipFill>
        <p:spPr>
          <a:xfrm>
            <a:off x="18468108" y="7607300"/>
            <a:ext cx="5525191" cy="5549900"/>
          </a:xfrm>
          <a:prstGeom prst="rect">
            <a:avLst/>
          </a:prstGeom>
          <a:noFill/>
          <a:ln>
            <a:noFill/>
          </a:ln>
        </p:spPr>
      </p:pic>
      <p:sp>
        <p:nvSpPr>
          <p:cNvPr id="44" name="Google Shape;44;g2b0b2c8e1e6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b0b2c8e1e6_0_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6" name="Google Shape;46;g2b0b2c8e1e6_0_24"/>
          <p:cNvPicPr preferRelativeResize="0"/>
          <p:nvPr/>
        </p:nvPicPr>
        <p:blipFill rotWithShape="1">
          <a:blip r:embed="rId6">
            <a:alphaModFix/>
          </a:blip>
          <a:srcRect b="0" l="0" r="0" t="0"/>
          <a:stretch/>
        </p:blipFill>
        <p:spPr>
          <a:xfrm>
            <a:off x="6261883" y="2705100"/>
            <a:ext cx="10859857" cy="9791700"/>
          </a:xfrm>
          <a:prstGeom prst="rect">
            <a:avLst/>
          </a:prstGeom>
          <a:noFill/>
          <a:ln>
            <a:noFill/>
          </a:ln>
        </p:spPr>
      </p:pic>
      <p:sp>
        <p:nvSpPr>
          <p:cNvPr id="47" name="Google Shape;47;g2b0b2c8e1e6_0_24"/>
          <p:cNvSpPr/>
          <p:nvPr/>
        </p:nvSpPr>
        <p:spPr>
          <a:xfrm>
            <a:off x="5639505" y="508000"/>
            <a:ext cx="136500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12800"/>
              <a:buFont typeface="Abril Fatface"/>
              <a:buNone/>
            </a:pPr>
            <a:r>
              <a:rPr b="0" i="0" lang="en-US" sz="12800" u="none" cap="none" strike="noStrike">
                <a:solidFill>
                  <a:srgbClr val="3A140F"/>
                </a:solidFill>
                <a:latin typeface="Abril Fatface"/>
                <a:ea typeface="Abril Fatface"/>
                <a:cs typeface="Abril Fatface"/>
                <a:sym typeface="Abril Fatface"/>
              </a:rPr>
              <a:t>Table of Contents</a:t>
            </a:r>
            <a:endParaRPr b="0" i="0" sz="12800" u="none" cap="none" strike="noStrike">
              <a:solidFill>
                <a:schemeClr val="dk1"/>
              </a:solidFill>
              <a:latin typeface="Calibri"/>
              <a:ea typeface="Calibri"/>
              <a:cs typeface="Calibri"/>
              <a:sym typeface="Calibri"/>
            </a:endParaRPr>
          </a:p>
        </p:txBody>
      </p:sp>
      <p:sp>
        <p:nvSpPr>
          <p:cNvPr id="48" name="Google Shape;48;g2b0b2c8e1e6_0_24"/>
          <p:cNvSpPr/>
          <p:nvPr/>
        </p:nvSpPr>
        <p:spPr>
          <a:xfrm>
            <a:off x="508063"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0b2c8e1e6_0_24"/>
          <p:cNvSpPr/>
          <p:nvPr/>
        </p:nvSpPr>
        <p:spPr>
          <a:xfrm>
            <a:off x="508063" y="4051300"/>
            <a:ext cx="1625700" cy="1625700"/>
          </a:xfrm>
          <a:prstGeom prst="roundRect">
            <a:avLst>
              <a:gd fmla="val 781313" name="adj"/>
            </a:avLst>
          </a:prstGeom>
          <a:solidFill>
            <a:srgbClr val="8051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b0b2c8e1e6_0_24"/>
          <p:cNvSpPr/>
          <p:nvPr/>
        </p:nvSpPr>
        <p:spPr>
          <a:xfrm>
            <a:off x="882760" y="4349750"/>
            <a:ext cx="8763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01</a:t>
            </a:r>
            <a:endParaRPr b="0" i="0" sz="4800" u="none" cap="none" strike="noStrike">
              <a:solidFill>
                <a:schemeClr val="dk1"/>
              </a:solidFill>
              <a:latin typeface="Calibri"/>
              <a:ea typeface="Calibri"/>
              <a:cs typeface="Calibri"/>
              <a:sym typeface="Calibri"/>
            </a:endParaRPr>
          </a:p>
        </p:txBody>
      </p:sp>
      <p:sp>
        <p:nvSpPr>
          <p:cNvPr id="51" name="Google Shape;51;g2b0b2c8e1e6_0_24"/>
          <p:cNvSpPr/>
          <p:nvPr/>
        </p:nvSpPr>
        <p:spPr>
          <a:xfrm>
            <a:off x="2337092" y="4095750"/>
            <a:ext cx="54870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b0b2c8e1e6_0_24"/>
          <p:cNvSpPr/>
          <p:nvPr/>
        </p:nvSpPr>
        <p:spPr>
          <a:xfrm>
            <a:off x="2337092" y="40957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Introduction</a:t>
            </a:r>
            <a:endParaRPr b="0" i="0" sz="4800" u="none" cap="none" strike="noStrike">
              <a:solidFill>
                <a:schemeClr val="dk1"/>
              </a:solidFill>
              <a:latin typeface="Calibri"/>
              <a:ea typeface="Calibri"/>
              <a:cs typeface="Calibri"/>
              <a:sym typeface="Calibri"/>
            </a:endParaRPr>
          </a:p>
        </p:txBody>
      </p:sp>
      <p:sp>
        <p:nvSpPr>
          <p:cNvPr id="53" name="Google Shape;53;g2b0b2c8e1e6_0_24"/>
          <p:cNvSpPr/>
          <p:nvPr/>
        </p:nvSpPr>
        <p:spPr>
          <a:xfrm>
            <a:off x="2337092" y="50228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b0b2c8e1e6_0_24"/>
          <p:cNvSpPr/>
          <p:nvPr/>
        </p:nvSpPr>
        <p:spPr>
          <a:xfrm>
            <a:off x="1657557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b0b2c8e1e6_0_24"/>
          <p:cNvSpPr/>
          <p:nvPr/>
        </p:nvSpPr>
        <p:spPr>
          <a:xfrm>
            <a:off x="16575572" y="4051300"/>
            <a:ext cx="1625700" cy="1625700"/>
          </a:xfrm>
          <a:prstGeom prst="roundRect">
            <a:avLst>
              <a:gd fmla="val 781313" name="adj"/>
            </a:avLst>
          </a:prstGeom>
          <a:solidFill>
            <a:srgbClr val="8051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0b2c8e1e6_0_24"/>
          <p:cNvSpPr/>
          <p:nvPr/>
        </p:nvSpPr>
        <p:spPr>
          <a:xfrm>
            <a:off x="16912164" y="4349750"/>
            <a:ext cx="9525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02</a:t>
            </a:r>
            <a:endParaRPr b="0" i="0" sz="4800" u="none" cap="none" strike="noStrike">
              <a:solidFill>
                <a:schemeClr val="dk1"/>
              </a:solidFill>
              <a:latin typeface="Calibri"/>
              <a:ea typeface="Calibri"/>
              <a:cs typeface="Calibri"/>
              <a:sym typeface="Calibri"/>
            </a:endParaRPr>
          </a:p>
        </p:txBody>
      </p:sp>
      <p:sp>
        <p:nvSpPr>
          <p:cNvPr id="57" name="Google Shape;57;g2b0b2c8e1e6_0_24"/>
          <p:cNvSpPr/>
          <p:nvPr/>
        </p:nvSpPr>
        <p:spPr>
          <a:xfrm>
            <a:off x="18404600" y="4095750"/>
            <a:ext cx="54870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0b2c8e1e6_0_24"/>
          <p:cNvSpPr/>
          <p:nvPr/>
        </p:nvSpPr>
        <p:spPr>
          <a:xfrm>
            <a:off x="18404600" y="40957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Encounters</a:t>
            </a:r>
            <a:endParaRPr b="0" i="0" sz="4800" u="none" cap="none" strike="noStrike">
              <a:solidFill>
                <a:schemeClr val="dk1"/>
              </a:solidFill>
              <a:latin typeface="Calibri"/>
              <a:ea typeface="Calibri"/>
              <a:cs typeface="Calibri"/>
              <a:sym typeface="Calibri"/>
            </a:endParaRPr>
          </a:p>
        </p:txBody>
      </p:sp>
      <p:sp>
        <p:nvSpPr>
          <p:cNvPr id="59" name="Google Shape;59;g2b0b2c8e1e6_0_24"/>
          <p:cNvSpPr/>
          <p:nvPr/>
        </p:nvSpPr>
        <p:spPr>
          <a:xfrm>
            <a:off x="18404600" y="50228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b0b2c8e1e6_0_24"/>
          <p:cNvSpPr/>
          <p:nvPr/>
        </p:nvSpPr>
        <p:spPr>
          <a:xfrm>
            <a:off x="508063"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b0b2c8e1e6_0_24"/>
          <p:cNvSpPr/>
          <p:nvPr/>
        </p:nvSpPr>
        <p:spPr>
          <a:xfrm>
            <a:off x="508063" y="7035800"/>
            <a:ext cx="1625700" cy="1625700"/>
          </a:xfrm>
          <a:prstGeom prst="roundRect">
            <a:avLst>
              <a:gd fmla="val 781313" name="adj"/>
            </a:avLst>
          </a:prstGeom>
          <a:solidFill>
            <a:srgbClr val="8051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b0b2c8e1e6_0_24"/>
          <p:cNvSpPr/>
          <p:nvPr/>
        </p:nvSpPr>
        <p:spPr>
          <a:xfrm>
            <a:off x="838305" y="7334250"/>
            <a:ext cx="9654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03</a:t>
            </a:r>
            <a:endParaRPr b="0" i="0" sz="4800" u="none" cap="none" strike="noStrike">
              <a:solidFill>
                <a:schemeClr val="dk1"/>
              </a:solidFill>
              <a:latin typeface="Calibri"/>
              <a:ea typeface="Calibri"/>
              <a:cs typeface="Calibri"/>
              <a:sym typeface="Calibri"/>
            </a:endParaRPr>
          </a:p>
        </p:txBody>
      </p:sp>
      <p:sp>
        <p:nvSpPr>
          <p:cNvPr id="63" name="Google Shape;63;g2b0b2c8e1e6_0_24"/>
          <p:cNvSpPr/>
          <p:nvPr/>
        </p:nvSpPr>
        <p:spPr>
          <a:xfrm>
            <a:off x="2337092" y="7080250"/>
            <a:ext cx="54870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0b2c8e1e6_0_24"/>
          <p:cNvSpPr/>
          <p:nvPr/>
        </p:nvSpPr>
        <p:spPr>
          <a:xfrm>
            <a:off x="2337092" y="70802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Wonders</a:t>
            </a:r>
            <a:endParaRPr b="0" i="0" sz="4800" u="none" cap="none" strike="noStrike">
              <a:solidFill>
                <a:schemeClr val="dk1"/>
              </a:solidFill>
              <a:latin typeface="Calibri"/>
              <a:ea typeface="Calibri"/>
              <a:cs typeface="Calibri"/>
              <a:sym typeface="Calibri"/>
            </a:endParaRPr>
          </a:p>
        </p:txBody>
      </p:sp>
      <p:sp>
        <p:nvSpPr>
          <p:cNvPr id="65" name="Google Shape;65;g2b0b2c8e1e6_0_24"/>
          <p:cNvSpPr/>
          <p:nvPr/>
        </p:nvSpPr>
        <p:spPr>
          <a:xfrm>
            <a:off x="2337092" y="8007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6" name="Google Shape;66;g2b0b2c8e1e6_0_24"/>
          <p:cNvSpPr/>
          <p:nvPr/>
        </p:nvSpPr>
        <p:spPr>
          <a:xfrm>
            <a:off x="1657557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b0b2c8e1e6_0_24"/>
          <p:cNvSpPr/>
          <p:nvPr/>
        </p:nvSpPr>
        <p:spPr>
          <a:xfrm>
            <a:off x="16575572" y="7035800"/>
            <a:ext cx="1625700" cy="1625700"/>
          </a:xfrm>
          <a:prstGeom prst="roundRect">
            <a:avLst>
              <a:gd fmla="val 781313" name="adj"/>
            </a:avLst>
          </a:prstGeom>
          <a:solidFill>
            <a:srgbClr val="8051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b0b2c8e1e6_0_24"/>
          <p:cNvSpPr/>
          <p:nvPr/>
        </p:nvSpPr>
        <p:spPr>
          <a:xfrm>
            <a:off x="16899462" y="7334250"/>
            <a:ext cx="9780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04</a:t>
            </a:r>
            <a:endParaRPr b="0" i="0" sz="4800" u="none" cap="none" strike="noStrike">
              <a:solidFill>
                <a:schemeClr val="dk1"/>
              </a:solidFill>
              <a:latin typeface="Calibri"/>
              <a:ea typeface="Calibri"/>
              <a:cs typeface="Calibri"/>
              <a:sym typeface="Calibri"/>
            </a:endParaRPr>
          </a:p>
        </p:txBody>
      </p:sp>
      <p:sp>
        <p:nvSpPr>
          <p:cNvPr id="69" name="Google Shape;69;g2b0b2c8e1e6_0_24"/>
          <p:cNvSpPr/>
          <p:nvPr/>
        </p:nvSpPr>
        <p:spPr>
          <a:xfrm>
            <a:off x="18404600" y="7080250"/>
            <a:ext cx="54870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b0b2c8e1e6_0_24"/>
          <p:cNvSpPr/>
          <p:nvPr/>
        </p:nvSpPr>
        <p:spPr>
          <a:xfrm>
            <a:off x="18404600" y="70802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Magic</a:t>
            </a:r>
            <a:endParaRPr b="0" i="0" sz="4800" u="none" cap="none" strike="noStrike">
              <a:solidFill>
                <a:schemeClr val="dk1"/>
              </a:solidFill>
              <a:latin typeface="Calibri"/>
              <a:ea typeface="Calibri"/>
              <a:cs typeface="Calibri"/>
              <a:sym typeface="Calibri"/>
            </a:endParaRPr>
          </a:p>
        </p:txBody>
      </p:sp>
      <p:sp>
        <p:nvSpPr>
          <p:cNvPr id="71" name="Google Shape;71;g2b0b2c8e1e6_0_24"/>
          <p:cNvSpPr/>
          <p:nvPr/>
        </p:nvSpPr>
        <p:spPr>
          <a:xfrm>
            <a:off x="18404600" y="80073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2" name="Google Shape;72;g2b0b2c8e1e6_0_24"/>
          <p:cNvSpPr/>
          <p:nvPr/>
        </p:nvSpPr>
        <p:spPr>
          <a:xfrm>
            <a:off x="508063"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b0b2c8e1e6_0_24"/>
          <p:cNvSpPr/>
          <p:nvPr/>
        </p:nvSpPr>
        <p:spPr>
          <a:xfrm>
            <a:off x="508063" y="10020300"/>
            <a:ext cx="1625700" cy="1625700"/>
          </a:xfrm>
          <a:prstGeom prst="roundRect">
            <a:avLst>
              <a:gd fmla="val 781313" name="adj"/>
            </a:avLst>
          </a:prstGeom>
          <a:solidFill>
            <a:srgbClr val="8051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b0b2c8e1e6_0_24"/>
          <p:cNvSpPr/>
          <p:nvPr/>
        </p:nvSpPr>
        <p:spPr>
          <a:xfrm>
            <a:off x="851006" y="10318750"/>
            <a:ext cx="9399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05</a:t>
            </a:r>
            <a:endParaRPr b="0" i="0" sz="4800" u="none" cap="none" strike="noStrike">
              <a:solidFill>
                <a:schemeClr val="dk1"/>
              </a:solidFill>
              <a:latin typeface="Calibri"/>
              <a:ea typeface="Calibri"/>
              <a:cs typeface="Calibri"/>
              <a:sym typeface="Calibri"/>
            </a:endParaRPr>
          </a:p>
        </p:txBody>
      </p:sp>
      <p:sp>
        <p:nvSpPr>
          <p:cNvPr id="75" name="Google Shape;75;g2b0b2c8e1e6_0_24"/>
          <p:cNvSpPr/>
          <p:nvPr/>
        </p:nvSpPr>
        <p:spPr>
          <a:xfrm>
            <a:off x="2337092" y="10064750"/>
            <a:ext cx="54870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b0b2c8e1e6_0_24"/>
          <p:cNvSpPr/>
          <p:nvPr/>
        </p:nvSpPr>
        <p:spPr>
          <a:xfrm>
            <a:off x="2337092" y="100647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Adventure</a:t>
            </a:r>
            <a:endParaRPr b="0" i="0" sz="4800" u="none" cap="none" strike="noStrike">
              <a:solidFill>
                <a:schemeClr val="dk1"/>
              </a:solidFill>
              <a:latin typeface="Calibri"/>
              <a:ea typeface="Calibri"/>
              <a:cs typeface="Calibri"/>
              <a:sym typeface="Calibri"/>
            </a:endParaRPr>
          </a:p>
        </p:txBody>
      </p:sp>
      <p:sp>
        <p:nvSpPr>
          <p:cNvPr id="77" name="Google Shape;77;g2b0b2c8e1e6_0_24"/>
          <p:cNvSpPr/>
          <p:nvPr/>
        </p:nvSpPr>
        <p:spPr>
          <a:xfrm>
            <a:off x="2337092" y="109918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8" name="Google Shape;78;g2b0b2c8e1e6_0_24"/>
          <p:cNvSpPr/>
          <p:nvPr/>
        </p:nvSpPr>
        <p:spPr>
          <a:xfrm>
            <a:off x="1657557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b0b2c8e1e6_0_24"/>
          <p:cNvSpPr/>
          <p:nvPr/>
        </p:nvSpPr>
        <p:spPr>
          <a:xfrm>
            <a:off x="16575572" y="10020300"/>
            <a:ext cx="1625700" cy="1625700"/>
          </a:xfrm>
          <a:prstGeom prst="roundRect">
            <a:avLst>
              <a:gd fmla="val 781313" name="adj"/>
            </a:avLst>
          </a:prstGeom>
          <a:solidFill>
            <a:srgbClr val="8051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b0b2c8e1e6_0_24"/>
          <p:cNvSpPr/>
          <p:nvPr/>
        </p:nvSpPr>
        <p:spPr>
          <a:xfrm>
            <a:off x="16893111" y="10318750"/>
            <a:ext cx="9906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06</a:t>
            </a:r>
            <a:endParaRPr b="0" i="0" sz="4800" u="none" cap="none" strike="noStrike">
              <a:solidFill>
                <a:schemeClr val="dk1"/>
              </a:solidFill>
              <a:latin typeface="Calibri"/>
              <a:ea typeface="Calibri"/>
              <a:cs typeface="Calibri"/>
              <a:sym typeface="Calibri"/>
            </a:endParaRPr>
          </a:p>
        </p:txBody>
      </p:sp>
      <p:sp>
        <p:nvSpPr>
          <p:cNvPr id="81" name="Google Shape;81;g2b0b2c8e1e6_0_24"/>
          <p:cNvSpPr/>
          <p:nvPr/>
        </p:nvSpPr>
        <p:spPr>
          <a:xfrm>
            <a:off x="18404600" y="10064750"/>
            <a:ext cx="54870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b0b2c8e1e6_0_24"/>
          <p:cNvSpPr/>
          <p:nvPr/>
        </p:nvSpPr>
        <p:spPr>
          <a:xfrm>
            <a:off x="18404600" y="10064750"/>
            <a:ext cx="56904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Conclusion</a:t>
            </a:r>
            <a:endParaRPr b="0" i="0" sz="4800" u="none" cap="none" strike="noStrike">
              <a:solidFill>
                <a:schemeClr val="dk1"/>
              </a:solidFill>
              <a:latin typeface="Calibri"/>
              <a:ea typeface="Calibri"/>
              <a:cs typeface="Calibri"/>
              <a:sym typeface="Calibri"/>
            </a:endParaRPr>
          </a:p>
        </p:txBody>
      </p:sp>
      <p:sp>
        <p:nvSpPr>
          <p:cNvPr id="83" name="Google Shape;83;g2b0b2c8e1e6_0_24"/>
          <p:cNvSpPr/>
          <p:nvPr/>
        </p:nvSpPr>
        <p:spPr>
          <a:xfrm>
            <a:off x="18404600" y="109918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88" name="Shape 88"/>
        <p:cNvGrpSpPr/>
        <p:nvPr/>
      </p:nvGrpSpPr>
      <p:grpSpPr>
        <a:xfrm>
          <a:off x="0" y="0"/>
          <a:ext cx="0" cy="0"/>
          <a:chOff x="0" y="0"/>
          <a:chExt cx="0" cy="0"/>
        </a:xfrm>
      </p:grpSpPr>
      <p:pic>
        <p:nvPicPr>
          <p:cNvPr descr=" " id="89" name="Google Shape;89;g2b0b2c8e1e6_0_70"/>
          <p:cNvPicPr preferRelativeResize="0"/>
          <p:nvPr/>
        </p:nvPicPr>
        <p:blipFill rotWithShape="1">
          <a:blip r:embed="rId3">
            <a:alphaModFix/>
          </a:blip>
          <a:srcRect b="0" l="0" r="0" t="0"/>
          <a:stretch/>
        </p:blipFill>
        <p:spPr>
          <a:xfrm>
            <a:off x="14581422" y="0"/>
            <a:ext cx="9805626" cy="8775700"/>
          </a:xfrm>
          <a:prstGeom prst="rect">
            <a:avLst/>
          </a:prstGeom>
          <a:noFill/>
          <a:ln>
            <a:noFill/>
          </a:ln>
        </p:spPr>
      </p:pic>
      <p:pic>
        <p:nvPicPr>
          <p:cNvPr descr=" " id="90" name="Google Shape;90;g2b0b2c8e1e6_0_70"/>
          <p:cNvPicPr preferRelativeResize="0"/>
          <p:nvPr/>
        </p:nvPicPr>
        <p:blipFill rotWithShape="1">
          <a:blip r:embed="rId4">
            <a:alphaModFix/>
          </a:blip>
          <a:srcRect b="0" l="0" r="0" t="0"/>
          <a:stretch/>
        </p:blipFill>
        <p:spPr>
          <a:xfrm>
            <a:off x="0" y="0"/>
            <a:ext cx="2616527" cy="13716000"/>
          </a:xfrm>
          <a:prstGeom prst="rect">
            <a:avLst/>
          </a:prstGeom>
          <a:noFill/>
          <a:ln>
            <a:noFill/>
          </a:ln>
        </p:spPr>
      </p:pic>
      <p:pic>
        <p:nvPicPr>
          <p:cNvPr descr=" " id="91" name="Google Shape;91;g2b0b2c8e1e6_0_70"/>
          <p:cNvPicPr preferRelativeResize="0"/>
          <p:nvPr/>
        </p:nvPicPr>
        <p:blipFill rotWithShape="1">
          <a:blip r:embed="rId5">
            <a:alphaModFix/>
          </a:blip>
          <a:srcRect b="0" l="0" r="0" t="0"/>
          <a:stretch/>
        </p:blipFill>
        <p:spPr>
          <a:xfrm>
            <a:off x="0" y="0"/>
            <a:ext cx="2972171" cy="13716000"/>
          </a:xfrm>
          <a:prstGeom prst="rect">
            <a:avLst/>
          </a:prstGeom>
          <a:noFill/>
          <a:ln>
            <a:noFill/>
          </a:ln>
        </p:spPr>
      </p:pic>
      <p:sp>
        <p:nvSpPr>
          <p:cNvPr id="92" name="Google Shape;92;g2b0b2c8e1e6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b0b2c8e1e6_0_7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4" name="Google Shape;94;g2b0b2c8e1e6_0_70"/>
          <p:cNvSpPr/>
          <p:nvPr/>
        </p:nvSpPr>
        <p:spPr>
          <a:xfrm>
            <a:off x="2959470" y="2743200"/>
            <a:ext cx="15288600" cy="171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The Realm of the Extraordinary</a:t>
            </a:r>
            <a:endParaRPr b="0" i="0" sz="8000" u="none" cap="none" strike="noStrike">
              <a:solidFill>
                <a:schemeClr val="dk1"/>
              </a:solidFill>
              <a:latin typeface="Calibri"/>
              <a:ea typeface="Calibri"/>
              <a:cs typeface="Calibri"/>
              <a:sym typeface="Calibri"/>
            </a:endParaRPr>
          </a:p>
        </p:txBody>
      </p:sp>
      <p:sp>
        <p:nvSpPr>
          <p:cNvPr id="95" name="Google Shape;95;g2b0b2c8e1e6_0_70"/>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2b0b2c8e1e6_0_70"/>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101" name="Shape 101"/>
        <p:cNvGrpSpPr/>
        <p:nvPr/>
      </p:nvGrpSpPr>
      <p:grpSpPr>
        <a:xfrm>
          <a:off x="0" y="0"/>
          <a:ext cx="0" cy="0"/>
          <a:chOff x="0" y="0"/>
          <a:chExt cx="0" cy="0"/>
        </a:xfrm>
      </p:grpSpPr>
      <p:pic>
        <p:nvPicPr>
          <p:cNvPr descr=" " id="102" name="Google Shape;102;g2b0b2c8e1e6_0_82"/>
          <p:cNvPicPr preferRelativeResize="0"/>
          <p:nvPr/>
        </p:nvPicPr>
        <p:blipFill rotWithShape="1">
          <a:blip r:embed="rId3">
            <a:alphaModFix/>
          </a:blip>
          <a:srcRect b="0" l="0" r="0" t="0"/>
          <a:stretch/>
        </p:blipFill>
        <p:spPr>
          <a:xfrm>
            <a:off x="0" y="0"/>
            <a:ext cx="9299467" cy="8557537"/>
          </a:xfrm>
          <a:prstGeom prst="rect">
            <a:avLst/>
          </a:prstGeom>
          <a:noFill/>
          <a:ln>
            <a:noFill/>
          </a:ln>
        </p:spPr>
      </p:pic>
      <p:pic>
        <p:nvPicPr>
          <p:cNvPr descr=" " id="103" name="Google Shape;103;g2b0b2c8e1e6_0_82"/>
          <p:cNvPicPr preferRelativeResize="0"/>
          <p:nvPr/>
        </p:nvPicPr>
        <p:blipFill rotWithShape="1">
          <a:blip r:embed="rId4">
            <a:alphaModFix/>
          </a:blip>
          <a:srcRect b="0" l="0" r="0" t="0"/>
          <a:stretch/>
        </p:blipFill>
        <p:spPr>
          <a:xfrm>
            <a:off x="0" y="0"/>
            <a:ext cx="10796349" cy="8229600"/>
          </a:xfrm>
          <a:prstGeom prst="rect">
            <a:avLst/>
          </a:prstGeom>
          <a:noFill/>
          <a:ln>
            <a:noFill/>
          </a:ln>
        </p:spPr>
      </p:pic>
      <p:pic>
        <p:nvPicPr>
          <p:cNvPr descr=" " id="104" name="Google Shape;104;g2b0b2c8e1e6_0_82"/>
          <p:cNvPicPr preferRelativeResize="0"/>
          <p:nvPr/>
        </p:nvPicPr>
        <p:blipFill rotWithShape="1">
          <a:blip r:embed="rId5">
            <a:alphaModFix/>
          </a:blip>
          <a:srcRect b="0" l="0" r="0" t="0"/>
          <a:stretch/>
        </p:blipFill>
        <p:spPr>
          <a:xfrm>
            <a:off x="12193524" y="8229600"/>
            <a:ext cx="12193524" cy="5486400"/>
          </a:xfrm>
          <a:prstGeom prst="rect">
            <a:avLst/>
          </a:prstGeom>
          <a:noFill/>
          <a:ln>
            <a:noFill/>
          </a:ln>
        </p:spPr>
      </p:pic>
      <p:sp>
        <p:nvSpPr>
          <p:cNvPr id="105" name="Google Shape;105;g2b0b2c8e1e6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b0b2c8e1e6_0_8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7" name="Google Shape;107;g2b0b2c8e1e6_0_82"/>
          <p:cNvPicPr preferRelativeResize="0"/>
          <p:nvPr/>
        </p:nvPicPr>
        <p:blipFill rotWithShape="1">
          <a:blip r:embed="rId7">
            <a:alphaModFix/>
          </a:blip>
          <a:srcRect b="0" l="0" r="0" t="0"/>
          <a:stretch/>
        </p:blipFill>
        <p:spPr>
          <a:xfrm>
            <a:off x="0" y="0"/>
            <a:ext cx="11685461" cy="13716000"/>
          </a:xfrm>
          <a:prstGeom prst="rect">
            <a:avLst/>
          </a:prstGeom>
          <a:noFill/>
          <a:ln>
            <a:noFill/>
          </a:ln>
        </p:spPr>
      </p:pic>
      <p:sp>
        <p:nvSpPr>
          <p:cNvPr id="108" name="Google Shape;108;g2b0b2c8e1e6_0_82"/>
          <p:cNvSpPr/>
          <p:nvPr/>
        </p:nvSpPr>
        <p:spPr>
          <a:xfrm>
            <a:off x="13057232" y="2705100"/>
            <a:ext cx="99072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b0b2c8e1e6_0_82"/>
          <p:cNvPicPr preferRelativeResize="0"/>
          <p:nvPr/>
        </p:nvPicPr>
        <p:blipFill rotWithShape="1">
          <a:blip r:embed="rId8">
            <a:alphaModFix/>
          </a:blip>
          <a:srcRect b="0" l="0" r="0" t="0"/>
          <a:stretch/>
        </p:blipFill>
        <p:spPr>
          <a:xfrm>
            <a:off x="13057232" y="3625850"/>
            <a:ext cx="1665489" cy="1625600"/>
          </a:xfrm>
          <a:prstGeom prst="rect">
            <a:avLst/>
          </a:prstGeom>
          <a:noFill/>
          <a:ln>
            <a:noFill/>
          </a:ln>
        </p:spPr>
      </p:pic>
      <p:sp>
        <p:nvSpPr>
          <p:cNvPr id="110" name="Google Shape;110;g2b0b2c8e1e6_0_82"/>
          <p:cNvSpPr/>
          <p:nvPr/>
        </p:nvSpPr>
        <p:spPr>
          <a:xfrm>
            <a:off x="15129172" y="2705100"/>
            <a:ext cx="78354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b0b2c8e1e6_0_82"/>
          <p:cNvSpPr/>
          <p:nvPr/>
        </p:nvSpPr>
        <p:spPr>
          <a:xfrm>
            <a:off x="15129172" y="2705100"/>
            <a:ext cx="80385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2b0b2c8e1e6_0_82"/>
          <p:cNvSpPr/>
          <p:nvPr/>
        </p:nvSpPr>
        <p:spPr>
          <a:xfrm>
            <a:off x="15129172" y="3733800"/>
            <a:ext cx="7970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3" name="Google Shape;113;g2b0b2c8e1e6_0_82"/>
          <p:cNvSpPr/>
          <p:nvPr/>
        </p:nvSpPr>
        <p:spPr>
          <a:xfrm>
            <a:off x="13057232" y="6858000"/>
            <a:ext cx="99072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b0b2c8e1e6_0_82"/>
          <p:cNvPicPr preferRelativeResize="0"/>
          <p:nvPr/>
        </p:nvPicPr>
        <p:blipFill rotWithShape="1">
          <a:blip r:embed="rId9">
            <a:alphaModFix/>
          </a:blip>
          <a:srcRect b="0" l="0" r="0" t="0"/>
          <a:stretch/>
        </p:blipFill>
        <p:spPr>
          <a:xfrm>
            <a:off x="13057232" y="7778750"/>
            <a:ext cx="1631097" cy="1625600"/>
          </a:xfrm>
          <a:prstGeom prst="rect">
            <a:avLst/>
          </a:prstGeom>
          <a:noFill/>
          <a:ln>
            <a:noFill/>
          </a:ln>
        </p:spPr>
      </p:pic>
      <p:sp>
        <p:nvSpPr>
          <p:cNvPr id="115" name="Google Shape;115;g2b0b2c8e1e6_0_82"/>
          <p:cNvSpPr/>
          <p:nvPr/>
        </p:nvSpPr>
        <p:spPr>
          <a:xfrm>
            <a:off x="15094779" y="6858000"/>
            <a:ext cx="78696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b0b2c8e1e6_0_82"/>
          <p:cNvSpPr/>
          <p:nvPr/>
        </p:nvSpPr>
        <p:spPr>
          <a:xfrm>
            <a:off x="15094779" y="6858000"/>
            <a:ext cx="8073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Dragon Taming</a:t>
            </a:r>
            <a:endParaRPr b="0" i="0" sz="4800" u="none" cap="none" strike="noStrike">
              <a:solidFill>
                <a:schemeClr val="dk1"/>
              </a:solidFill>
              <a:latin typeface="Calibri"/>
              <a:ea typeface="Calibri"/>
              <a:cs typeface="Calibri"/>
              <a:sym typeface="Calibri"/>
            </a:endParaRPr>
          </a:p>
        </p:txBody>
      </p:sp>
      <p:sp>
        <p:nvSpPr>
          <p:cNvPr id="117" name="Google Shape;117;g2b0b2c8e1e6_0_82"/>
          <p:cNvSpPr/>
          <p:nvPr/>
        </p:nvSpPr>
        <p:spPr>
          <a:xfrm>
            <a:off x="15094779" y="7886700"/>
            <a:ext cx="8005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122" name="Shape 122"/>
        <p:cNvGrpSpPr/>
        <p:nvPr/>
      </p:nvGrpSpPr>
      <p:grpSpPr>
        <a:xfrm>
          <a:off x="0" y="0"/>
          <a:ext cx="0" cy="0"/>
          <a:chOff x="0" y="0"/>
          <a:chExt cx="0" cy="0"/>
        </a:xfrm>
      </p:grpSpPr>
      <p:pic>
        <p:nvPicPr>
          <p:cNvPr descr=" " id="123" name="Google Shape;123;g2b0b2c8e1e6_0_102"/>
          <p:cNvPicPr preferRelativeResize="0"/>
          <p:nvPr/>
        </p:nvPicPr>
        <p:blipFill rotWithShape="1">
          <a:blip r:embed="rId3">
            <a:alphaModFix/>
          </a:blip>
          <a:srcRect b="0" l="0" r="0" t="0"/>
          <a:stretch/>
        </p:blipFill>
        <p:spPr>
          <a:xfrm>
            <a:off x="520753" y="0"/>
            <a:ext cx="6592133" cy="6601806"/>
          </a:xfrm>
          <a:prstGeom prst="rect">
            <a:avLst/>
          </a:prstGeom>
          <a:noFill/>
          <a:ln>
            <a:noFill/>
          </a:ln>
        </p:spPr>
      </p:pic>
      <p:pic>
        <p:nvPicPr>
          <p:cNvPr descr=" " id="124" name="Google Shape;124;g2b0b2c8e1e6_0_102"/>
          <p:cNvPicPr preferRelativeResize="0"/>
          <p:nvPr/>
        </p:nvPicPr>
        <p:blipFill rotWithShape="1">
          <a:blip r:embed="rId4">
            <a:alphaModFix/>
          </a:blip>
          <a:srcRect b="0" l="0" r="0" t="0"/>
          <a:stretch/>
        </p:blipFill>
        <p:spPr>
          <a:xfrm>
            <a:off x="18468108" y="7607300"/>
            <a:ext cx="5525191" cy="5549900"/>
          </a:xfrm>
          <a:prstGeom prst="rect">
            <a:avLst/>
          </a:prstGeom>
          <a:noFill/>
          <a:ln>
            <a:noFill/>
          </a:ln>
        </p:spPr>
      </p:pic>
      <p:sp>
        <p:nvSpPr>
          <p:cNvPr id="125" name="Google Shape;125;g2b0b2c8e1e6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b0b2c8e1e6_0_10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7" name="Google Shape;127;g2b0b2c8e1e6_0_102"/>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b0b2c8e1e6_0_102"/>
          <p:cNvPicPr preferRelativeResize="0"/>
          <p:nvPr/>
        </p:nvPicPr>
        <p:blipFill rotWithShape="1">
          <a:blip r:embed="rId6">
            <a:alphaModFix/>
          </a:blip>
          <a:srcRect b="0" l="0" r="0" t="0"/>
          <a:stretch/>
        </p:blipFill>
        <p:spPr>
          <a:xfrm>
            <a:off x="6794453" y="1384300"/>
            <a:ext cx="1627592" cy="1625600"/>
          </a:xfrm>
          <a:prstGeom prst="rect">
            <a:avLst/>
          </a:prstGeom>
          <a:noFill/>
          <a:ln>
            <a:noFill/>
          </a:ln>
        </p:spPr>
      </p:pic>
      <p:sp>
        <p:nvSpPr>
          <p:cNvPr id="129" name="Google Shape;129;g2b0b2c8e1e6_0_102"/>
          <p:cNvSpPr/>
          <p:nvPr/>
        </p:nvSpPr>
        <p:spPr>
          <a:xfrm>
            <a:off x="5093337" y="3619500"/>
            <a:ext cx="50298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b0b2c8e1e6_0_102"/>
          <p:cNvSpPr/>
          <p:nvPr/>
        </p:nvSpPr>
        <p:spPr>
          <a:xfrm>
            <a:off x="5093337" y="3619500"/>
            <a:ext cx="52332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b0b2c8e1e6_0_102"/>
          <p:cNvSpPr/>
          <p:nvPr/>
        </p:nvSpPr>
        <p:spPr>
          <a:xfrm>
            <a:off x="3543743" y="50546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b0b2c8e1e6_0_102"/>
          <p:cNvSpPr/>
          <p:nvPr/>
        </p:nvSpPr>
        <p:spPr>
          <a:xfrm>
            <a:off x="3476001" y="50546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g2b0b2c8e1e6_0_102"/>
          <p:cNvPicPr preferRelativeResize="0"/>
          <p:nvPr/>
        </p:nvPicPr>
        <p:blipFill rotWithShape="1">
          <a:blip r:embed="rId7">
            <a:alphaModFix/>
          </a:blip>
          <a:srcRect b="0" l="0" r="0" t="0"/>
          <a:stretch/>
        </p:blipFill>
        <p:spPr>
          <a:xfrm>
            <a:off x="3543743" y="7493000"/>
            <a:ext cx="8129016" cy="5105400"/>
          </a:xfrm>
          <a:prstGeom prst="rect">
            <a:avLst/>
          </a:prstGeom>
          <a:noFill/>
          <a:ln>
            <a:noFill/>
          </a:ln>
        </p:spPr>
      </p:pic>
      <p:sp>
        <p:nvSpPr>
          <p:cNvPr id="134" name="Google Shape;134;g2b0b2c8e1e6_0_102"/>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g2b0b2c8e1e6_0_102"/>
          <p:cNvPicPr preferRelativeResize="0"/>
          <p:nvPr/>
        </p:nvPicPr>
        <p:blipFill rotWithShape="1">
          <a:blip r:embed="rId8">
            <a:alphaModFix/>
          </a:blip>
          <a:srcRect b="0" l="0" r="0" t="0"/>
          <a:stretch/>
        </p:blipFill>
        <p:spPr>
          <a:xfrm>
            <a:off x="15932151" y="1384300"/>
            <a:ext cx="1591677" cy="1625600"/>
          </a:xfrm>
          <a:prstGeom prst="rect">
            <a:avLst/>
          </a:prstGeom>
          <a:noFill/>
          <a:ln>
            <a:noFill/>
          </a:ln>
        </p:spPr>
      </p:pic>
      <p:sp>
        <p:nvSpPr>
          <p:cNvPr id="136" name="Google Shape;136;g2b0b2c8e1e6_0_102"/>
          <p:cNvSpPr/>
          <p:nvPr/>
        </p:nvSpPr>
        <p:spPr>
          <a:xfrm>
            <a:off x="14549668" y="3619500"/>
            <a:ext cx="4356600" cy="8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b0b2c8e1e6_0_102"/>
          <p:cNvSpPr/>
          <p:nvPr/>
        </p:nvSpPr>
        <p:spPr>
          <a:xfrm>
            <a:off x="14549668" y="3619500"/>
            <a:ext cx="456000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Dragon Taming</a:t>
            </a:r>
            <a:endParaRPr b="0" i="0" sz="4800" u="none" cap="none" strike="noStrike">
              <a:solidFill>
                <a:schemeClr val="dk1"/>
              </a:solidFill>
              <a:latin typeface="Calibri"/>
              <a:ea typeface="Calibri"/>
              <a:cs typeface="Calibri"/>
              <a:sym typeface="Calibri"/>
            </a:endParaRPr>
          </a:p>
        </p:txBody>
      </p:sp>
      <p:sp>
        <p:nvSpPr>
          <p:cNvPr id="138" name="Google Shape;138;g2b0b2c8e1e6_0_102"/>
          <p:cNvSpPr/>
          <p:nvPr/>
        </p:nvSpPr>
        <p:spPr>
          <a:xfrm>
            <a:off x="12663483" y="50546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b0b2c8e1e6_0_102"/>
          <p:cNvSpPr/>
          <p:nvPr/>
        </p:nvSpPr>
        <p:spPr>
          <a:xfrm>
            <a:off x="12595741" y="50546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0" name="Google Shape;140;g2b0b2c8e1e6_0_102"/>
          <p:cNvPicPr preferRelativeResize="0"/>
          <p:nvPr/>
        </p:nvPicPr>
        <p:blipFill rotWithShape="1">
          <a:blip r:embed="rId9">
            <a:alphaModFix/>
          </a:blip>
          <a:srcRect b="0" l="0" r="0" t="0"/>
          <a:stretch/>
        </p:blipFill>
        <p:spPr>
          <a:xfrm>
            <a:off x="12663483" y="7493000"/>
            <a:ext cx="8129016" cy="510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145" name="Shape 145"/>
        <p:cNvGrpSpPr/>
        <p:nvPr/>
      </p:nvGrpSpPr>
      <p:grpSpPr>
        <a:xfrm>
          <a:off x="0" y="0"/>
          <a:ext cx="0" cy="0"/>
          <a:chOff x="0" y="0"/>
          <a:chExt cx="0" cy="0"/>
        </a:xfrm>
      </p:grpSpPr>
      <p:pic>
        <p:nvPicPr>
          <p:cNvPr descr=" " id="146" name="Google Shape;146;g2b0b2c8e1e6_0_124"/>
          <p:cNvPicPr preferRelativeResize="0"/>
          <p:nvPr/>
        </p:nvPicPr>
        <p:blipFill rotWithShape="1">
          <a:blip r:embed="rId3">
            <a:alphaModFix/>
          </a:blip>
          <a:srcRect b="0" l="0" r="0" t="0"/>
          <a:stretch/>
        </p:blipFill>
        <p:spPr>
          <a:xfrm>
            <a:off x="4496362" y="0"/>
            <a:ext cx="16308838" cy="13716000"/>
          </a:xfrm>
          <a:prstGeom prst="rect">
            <a:avLst/>
          </a:prstGeom>
          <a:noFill/>
          <a:ln>
            <a:noFill/>
          </a:ln>
        </p:spPr>
      </p:pic>
      <p:pic>
        <p:nvPicPr>
          <p:cNvPr descr=" " id="147" name="Google Shape;147;g2b0b2c8e1e6_0_124"/>
          <p:cNvPicPr preferRelativeResize="0"/>
          <p:nvPr/>
        </p:nvPicPr>
        <p:blipFill rotWithShape="1">
          <a:blip r:embed="rId4">
            <a:alphaModFix/>
          </a:blip>
          <a:srcRect b="0" l="0" r="0" t="0"/>
          <a:stretch/>
        </p:blipFill>
        <p:spPr>
          <a:xfrm>
            <a:off x="4039105" y="0"/>
            <a:ext cx="16308838" cy="13716000"/>
          </a:xfrm>
          <a:prstGeom prst="rect">
            <a:avLst/>
          </a:prstGeom>
          <a:noFill/>
          <a:ln>
            <a:noFill/>
          </a:ln>
        </p:spPr>
      </p:pic>
      <p:pic>
        <p:nvPicPr>
          <p:cNvPr descr=" " id="148" name="Google Shape;148;g2b0b2c8e1e6_0_124"/>
          <p:cNvPicPr preferRelativeResize="0"/>
          <p:nvPr/>
        </p:nvPicPr>
        <p:blipFill rotWithShape="1">
          <a:blip r:embed="rId5">
            <a:alphaModFix/>
          </a:blip>
          <a:srcRect b="0" l="0" r="0" t="0"/>
          <a:stretch/>
        </p:blipFill>
        <p:spPr>
          <a:xfrm>
            <a:off x="3569146" y="0"/>
            <a:ext cx="16308838" cy="13716000"/>
          </a:xfrm>
          <a:prstGeom prst="rect">
            <a:avLst/>
          </a:prstGeom>
          <a:noFill/>
          <a:ln>
            <a:noFill/>
          </a:ln>
        </p:spPr>
      </p:pic>
      <p:sp>
        <p:nvSpPr>
          <p:cNvPr id="149" name="Google Shape;149;g2b0b2c8e1e6_0_1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b0b2c8e1e6_0_1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1" name="Google Shape;151;g2b0b2c8e1e6_0_124"/>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52" name="Google Shape;152;g2b0b2c8e1e6_0_124"/>
          <p:cNvSpPr/>
          <p:nvPr/>
        </p:nvSpPr>
        <p:spPr>
          <a:xfrm>
            <a:off x="5842730" y="4229100"/>
            <a:ext cx="13603500" cy="505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b0b2c8e1e6_0_124"/>
          <p:cNvSpPr/>
          <p:nvPr/>
        </p:nvSpPr>
        <p:spPr>
          <a:xfrm>
            <a:off x="5842730" y="4229100"/>
            <a:ext cx="13806600" cy="433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4" name="Google Shape;154;g2b0b2c8e1e6_0_124"/>
          <p:cNvSpPr/>
          <p:nvPr/>
        </p:nvSpPr>
        <p:spPr>
          <a:xfrm>
            <a:off x="15407026" y="8661400"/>
            <a:ext cx="41916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bril Fatface"/>
              <a:buNone/>
            </a:pPr>
            <a:r>
              <a:rPr b="0" i="0" lang="en-US" sz="3600" u="none" cap="none" strike="noStrike">
                <a:solidFill>
                  <a:srgbClr val="0E0E0E"/>
                </a:solidFill>
                <a:latin typeface="Abril Fatface"/>
                <a:ea typeface="Abril Fatface"/>
                <a:cs typeface="Abril Fatface"/>
                <a:sym typeface="Abril Fatfac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159" name="Shape 159"/>
        <p:cNvGrpSpPr/>
        <p:nvPr/>
      </p:nvGrpSpPr>
      <p:grpSpPr>
        <a:xfrm>
          <a:off x="0" y="0"/>
          <a:ext cx="0" cy="0"/>
          <a:chOff x="0" y="0"/>
          <a:chExt cx="0" cy="0"/>
        </a:xfrm>
      </p:grpSpPr>
      <p:pic>
        <p:nvPicPr>
          <p:cNvPr descr=" " id="160" name="Google Shape;160;g2b0b2c8e1e6_0_137"/>
          <p:cNvPicPr preferRelativeResize="0"/>
          <p:nvPr/>
        </p:nvPicPr>
        <p:blipFill rotWithShape="1">
          <a:blip r:embed="rId3">
            <a:alphaModFix/>
          </a:blip>
          <a:srcRect b="0" l="0" r="0" t="0"/>
          <a:stretch/>
        </p:blipFill>
        <p:spPr>
          <a:xfrm>
            <a:off x="14581422" y="0"/>
            <a:ext cx="9805626" cy="8775700"/>
          </a:xfrm>
          <a:prstGeom prst="rect">
            <a:avLst/>
          </a:prstGeom>
          <a:noFill/>
          <a:ln>
            <a:noFill/>
          </a:ln>
        </p:spPr>
      </p:pic>
      <p:pic>
        <p:nvPicPr>
          <p:cNvPr descr=" " id="161" name="Google Shape;161;g2b0b2c8e1e6_0_137"/>
          <p:cNvPicPr preferRelativeResize="0"/>
          <p:nvPr/>
        </p:nvPicPr>
        <p:blipFill rotWithShape="1">
          <a:blip r:embed="rId4">
            <a:alphaModFix/>
          </a:blip>
          <a:srcRect b="0" l="0" r="0" t="0"/>
          <a:stretch/>
        </p:blipFill>
        <p:spPr>
          <a:xfrm>
            <a:off x="0" y="0"/>
            <a:ext cx="2616527" cy="13716000"/>
          </a:xfrm>
          <a:prstGeom prst="rect">
            <a:avLst/>
          </a:prstGeom>
          <a:noFill/>
          <a:ln>
            <a:noFill/>
          </a:ln>
        </p:spPr>
      </p:pic>
      <p:pic>
        <p:nvPicPr>
          <p:cNvPr descr=" " id="162" name="Google Shape;162;g2b0b2c8e1e6_0_137"/>
          <p:cNvPicPr preferRelativeResize="0"/>
          <p:nvPr/>
        </p:nvPicPr>
        <p:blipFill rotWithShape="1">
          <a:blip r:embed="rId5">
            <a:alphaModFix/>
          </a:blip>
          <a:srcRect b="0" l="0" r="0" t="0"/>
          <a:stretch/>
        </p:blipFill>
        <p:spPr>
          <a:xfrm>
            <a:off x="0" y="0"/>
            <a:ext cx="2972171" cy="13716000"/>
          </a:xfrm>
          <a:prstGeom prst="rect">
            <a:avLst/>
          </a:prstGeom>
          <a:noFill/>
          <a:ln>
            <a:noFill/>
          </a:ln>
        </p:spPr>
      </p:pic>
      <p:sp>
        <p:nvSpPr>
          <p:cNvPr id="163" name="Google Shape;163;g2b0b2c8e1e6_0_1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g2b0b2c8e1e6_0_13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65" name="Google Shape;165;g2b0b2c8e1e6_0_137"/>
          <p:cNvSpPr/>
          <p:nvPr/>
        </p:nvSpPr>
        <p:spPr>
          <a:xfrm>
            <a:off x="3086486" y="1866900"/>
            <a:ext cx="43692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b0b2c8e1e6_0_137"/>
          <p:cNvSpPr/>
          <p:nvPr/>
        </p:nvSpPr>
        <p:spPr>
          <a:xfrm>
            <a:off x="3086486" y="1866900"/>
            <a:ext cx="4572600" cy="185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Dragon Taming Technique</a:t>
            </a:r>
            <a:endParaRPr b="0" i="0" sz="4800" u="none" cap="none" strike="noStrike">
              <a:solidFill>
                <a:schemeClr val="dk1"/>
              </a:solidFill>
              <a:latin typeface="Calibri"/>
              <a:ea typeface="Calibri"/>
              <a:cs typeface="Calibri"/>
              <a:sym typeface="Calibri"/>
            </a:endParaRPr>
          </a:p>
        </p:txBody>
      </p:sp>
      <p:sp>
        <p:nvSpPr>
          <p:cNvPr id="167" name="Google Shape;167;g2b0b2c8e1e6_0_137"/>
          <p:cNvSpPr/>
          <p:nvPr/>
        </p:nvSpPr>
        <p:spPr>
          <a:xfrm>
            <a:off x="3086486" y="3822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8" name="Google Shape;168;g2b0b2c8e1e6_0_137"/>
          <p:cNvSpPr/>
          <p:nvPr/>
        </p:nvSpPr>
        <p:spPr>
          <a:xfrm>
            <a:off x="16931216" y="6527800"/>
            <a:ext cx="4369200" cy="521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b0b2c8e1e6_0_137"/>
          <p:cNvSpPr/>
          <p:nvPr/>
        </p:nvSpPr>
        <p:spPr>
          <a:xfrm>
            <a:off x="16931216" y="6527800"/>
            <a:ext cx="4572600" cy="267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bril Fatface"/>
              <a:buNone/>
            </a:pPr>
            <a:r>
              <a:rPr b="0" i="0" lang="en-US" sz="4800" u="none" cap="none" strike="noStrike">
                <a:solidFill>
                  <a:srgbClr val="0E0E0E"/>
                </a:solidFill>
                <a:latin typeface="Abril Fatface"/>
                <a:ea typeface="Abril Fatface"/>
                <a:cs typeface="Abril Fatface"/>
                <a:sym typeface="Abril Fatface"/>
              </a:rPr>
              <a:t>The Art of Unicorn Sighting</a:t>
            </a:r>
            <a:endParaRPr b="0" i="0" sz="4800" u="none" cap="none" strike="noStrike">
              <a:solidFill>
                <a:schemeClr val="dk1"/>
              </a:solidFill>
              <a:latin typeface="Calibri"/>
              <a:ea typeface="Calibri"/>
              <a:cs typeface="Calibri"/>
              <a:sym typeface="Calibri"/>
            </a:endParaRPr>
          </a:p>
        </p:txBody>
      </p:sp>
      <p:sp>
        <p:nvSpPr>
          <p:cNvPr id="170" name="Google Shape;170;g2b0b2c8e1e6_0_137"/>
          <p:cNvSpPr/>
          <p:nvPr/>
        </p:nvSpPr>
        <p:spPr>
          <a:xfrm>
            <a:off x="16931216" y="93091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71" name="Google Shape;171;g2b0b2c8e1e6_0_137"/>
          <p:cNvPicPr preferRelativeResize="0"/>
          <p:nvPr/>
        </p:nvPicPr>
        <p:blipFill rotWithShape="1">
          <a:blip r:embed="rId7">
            <a:alphaModFix/>
          </a:blip>
          <a:srcRect b="0" l="0" r="0" t="0"/>
          <a:stretch/>
        </p:blipFill>
        <p:spPr>
          <a:xfrm>
            <a:off x="5271159" y="1866900"/>
            <a:ext cx="11964895" cy="1093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3CA"/>
        </a:solidFill>
      </p:bgPr>
    </p:bg>
    <p:spTree>
      <p:nvGrpSpPr>
        <p:cNvPr id="176" name="Shape 176"/>
        <p:cNvGrpSpPr/>
        <p:nvPr/>
      </p:nvGrpSpPr>
      <p:grpSpPr>
        <a:xfrm>
          <a:off x="0" y="0"/>
          <a:ext cx="0" cy="0"/>
          <a:chOff x="0" y="0"/>
          <a:chExt cx="0" cy="0"/>
        </a:xfrm>
      </p:grpSpPr>
      <p:pic>
        <p:nvPicPr>
          <p:cNvPr descr=" " id="177" name="Google Shape;177;g2b0b2c8e1e6_0_153"/>
          <p:cNvPicPr preferRelativeResize="0"/>
          <p:nvPr/>
        </p:nvPicPr>
        <p:blipFill rotWithShape="1">
          <a:blip r:embed="rId3">
            <a:alphaModFix/>
          </a:blip>
          <a:srcRect b="0" l="0" r="0" t="0"/>
          <a:stretch/>
        </p:blipFill>
        <p:spPr>
          <a:xfrm>
            <a:off x="0" y="0"/>
            <a:ext cx="9299467" cy="8557544"/>
          </a:xfrm>
          <a:prstGeom prst="rect">
            <a:avLst/>
          </a:prstGeom>
          <a:noFill/>
          <a:ln>
            <a:noFill/>
          </a:ln>
        </p:spPr>
      </p:pic>
      <p:pic>
        <p:nvPicPr>
          <p:cNvPr descr=" " id="178" name="Google Shape;178;g2b0b2c8e1e6_0_153"/>
          <p:cNvPicPr preferRelativeResize="0"/>
          <p:nvPr/>
        </p:nvPicPr>
        <p:blipFill rotWithShape="1">
          <a:blip r:embed="rId4">
            <a:alphaModFix/>
          </a:blip>
          <a:srcRect b="0" l="0" r="0" t="0"/>
          <a:stretch/>
        </p:blipFill>
        <p:spPr>
          <a:xfrm>
            <a:off x="0" y="0"/>
            <a:ext cx="10796349" cy="8229600"/>
          </a:xfrm>
          <a:prstGeom prst="rect">
            <a:avLst/>
          </a:prstGeom>
          <a:noFill/>
          <a:ln>
            <a:noFill/>
          </a:ln>
        </p:spPr>
      </p:pic>
      <p:pic>
        <p:nvPicPr>
          <p:cNvPr descr=" " id="179" name="Google Shape;179;g2b0b2c8e1e6_0_153"/>
          <p:cNvPicPr preferRelativeResize="0"/>
          <p:nvPr/>
        </p:nvPicPr>
        <p:blipFill rotWithShape="1">
          <a:blip r:embed="rId5">
            <a:alphaModFix/>
          </a:blip>
          <a:srcRect b="0" l="0" r="0" t="0"/>
          <a:stretch/>
        </p:blipFill>
        <p:spPr>
          <a:xfrm>
            <a:off x="12193524" y="8229600"/>
            <a:ext cx="12193524" cy="5486400"/>
          </a:xfrm>
          <a:prstGeom prst="rect">
            <a:avLst/>
          </a:prstGeom>
          <a:noFill/>
          <a:ln>
            <a:noFill/>
          </a:ln>
        </p:spPr>
      </p:pic>
      <p:sp>
        <p:nvSpPr>
          <p:cNvPr id="180" name="Google Shape;180;g2b0b2c8e1e6_0_153"/>
          <p:cNvSpPr/>
          <p:nvPr/>
        </p:nvSpPr>
        <p:spPr>
          <a:xfrm>
            <a:off x="2091528" y="749300"/>
            <a:ext cx="20216700" cy="171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A140F"/>
              </a:buClr>
              <a:buSzPts val="8000"/>
              <a:buFont typeface="Abril Fatface"/>
              <a:buNone/>
            </a:pPr>
            <a:r>
              <a:rPr b="0" i="0" lang="en-US" sz="8000" u="none" cap="none" strike="noStrike">
                <a:solidFill>
                  <a:srgbClr val="3A140F"/>
                </a:solidFill>
                <a:latin typeface="Abril Fatface"/>
                <a:ea typeface="Abril Fatface"/>
                <a:cs typeface="Abril Fatface"/>
                <a:sym typeface="Abril Fatface"/>
              </a:rPr>
              <a:t>The Magic of Dragons: A Research</a:t>
            </a:r>
            <a:endParaRPr b="0" i="0" sz="8000" u="none" cap="none" strike="noStrike">
              <a:solidFill>
                <a:schemeClr val="dk1"/>
              </a:solidFill>
              <a:latin typeface="Calibri"/>
              <a:ea typeface="Calibri"/>
              <a:cs typeface="Calibri"/>
              <a:sym typeface="Calibri"/>
            </a:endParaRPr>
          </a:p>
        </p:txBody>
      </p:sp>
      <p:sp>
        <p:nvSpPr>
          <p:cNvPr id="181" name="Google Shape;181;g2b0b2c8e1e6_0_153"/>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b0b2c8e1e6_0_153"/>
          <p:cNvSpPr/>
          <p:nvPr/>
        </p:nvSpPr>
        <p:spPr>
          <a:xfrm>
            <a:off x="2146568" y="4025900"/>
            <a:ext cx="8205300" cy="8204100"/>
          </a:xfrm>
          <a:prstGeom prst="ellipse">
            <a:avLst/>
          </a:prstGeom>
          <a:solidFill>
            <a:srgbClr val="8051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b0b2c8e1e6_0_153"/>
          <p:cNvSpPr/>
          <p:nvPr/>
        </p:nvSpPr>
        <p:spPr>
          <a:xfrm>
            <a:off x="3175397" y="5918200"/>
            <a:ext cx="6160200" cy="6159600"/>
          </a:xfrm>
          <a:prstGeom prst="ellipse">
            <a:avLst/>
          </a:prstGeom>
          <a:solidFill>
            <a:srgbClr val="C284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b0b2c8e1e6_0_153"/>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b0b2c8e1e6_0_153"/>
          <p:cNvSpPr/>
          <p:nvPr/>
        </p:nvSpPr>
        <p:spPr>
          <a:xfrm>
            <a:off x="5474384" y="4521200"/>
            <a:ext cx="15369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6.7M</a:t>
            </a:r>
            <a:endParaRPr b="0" i="0" sz="4800" u="none" cap="none" strike="noStrike">
              <a:solidFill>
                <a:schemeClr val="dk1"/>
              </a:solidFill>
              <a:latin typeface="Calibri"/>
              <a:ea typeface="Calibri"/>
              <a:cs typeface="Calibri"/>
              <a:sym typeface="Calibri"/>
            </a:endParaRPr>
          </a:p>
        </p:txBody>
      </p:sp>
      <p:sp>
        <p:nvSpPr>
          <p:cNvPr id="186" name="Google Shape;186;g2b0b2c8e1e6_0_153"/>
          <p:cNvSpPr/>
          <p:nvPr/>
        </p:nvSpPr>
        <p:spPr>
          <a:xfrm>
            <a:off x="5461683" y="9334500"/>
            <a:ext cx="15750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05142"/>
              </a:buClr>
              <a:buSzPts val="4800"/>
              <a:buFont typeface="Abril Fatface"/>
              <a:buNone/>
            </a:pPr>
            <a:r>
              <a:rPr b="0" i="0" lang="en-US" sz="4800" u="none" cap="none" strike="noStrike">
                <a:solidFill>
                  <a:srgbClr val="805142"/>
                </a:solidFill>
                <a:latin typeface="Abril Fatface"/>
                <a:ea typeface="Abril Fatface"/>
                <a:cs typeface="Abril Fatface"/>
                <a:sym typeface="Abril Fatface"/>
              </a:rPr>
              <a:t>2.3M</a:t>
            </a:r>
            <a:endParaRPr b="0" i="0" sz="4800" u="none" cap="none" strike="noStrike">
              <a:solidFill>
                <a:schemeClr val="dk1"/>
              </a:solidFill>
              <a:latin typeface="Calibri"/>
              <a:ea typeface="Calibri"/>
              <a:cs typeface="Calibri"/>
              <a:sym typeface="Calibri"/>
            </a:endParaRPr>
          </a:p>
        </p:txBody>
      </p:sp>
      <p:sp>
        <p:nvSpPr>
          <p:cNvPr id="187" name="Google Shape;187;g2b0b2c8e1e6_0_153"/>
          <p:cNvSpPr/>
          <p:nvPr/>
        </p:nvSpPr>
        <p:spPr>
          <a:xfrm>
            <a:off x="5448981" y="6400800"/>
            <a:ext cx="1613100"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Abril Fatface"/>
              <a:buNone/>
            </a:pPr>
            <a:r>
              <a:rPr b="0" i="0" lang="en-US" sz="4800" u="none" cap="none" strike="noStrike">
                <a:solidFill>
                  <a:srgbClr val="FFFFFF"/>
                </a:solidFill>
                <a:latin typeface="Abril Fatface"/>
                <a:ea typeface="Abril Fatface"/>
                <a:cs typeface="Abril Fatface"/>
                <a:sym typeface="Abril Fatface"/>
              </a:rPr>
              <a:t>4.4M</a:t>
            </a:r>
            <a:endParaRPr b="0" i="0" sz="4800" u="none" cap="none" strike="noStrike">
              <a:solidFill>
                <a:schemeClr val="dk1"/>
              </a:solidFill>
              <a:latin typeface="Calibri"/>
              <a:ea typeface="Calibri"/>
              <a:cs typeface="Calibri"/>
              <a:sym typeface="Calibri"/>
            </a:endParaRPr>
          </a:p>
        </p:txBody>
      </p:sp>
      <p:sp>
        <p:nvSpPr>
          <p:cNvPr id="188" name="Google Shape;188;g2b0b2c8e1e6_0_1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b0b2c8e1e6_0_15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90" name="Google Shape;190;g2b0b2c8e1e6_0_153"/>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b0b2c8e1e6_0_153"/>
          <p:cNvPicPr preferRelativeResize="0"/>
          <p:nvPr/>
        </p:nvPicPr>
        <p:blipFill rotWithShape="1">
          <a:blip r:embed="rId7">
            <a:alphaModFix/>
          </a:blip>
          <a:srcRect b="0" l="0" r="0" t="0"/>
          <a:stretch/>
        </p:blipFill>
        <p:spPr>
          <a:xfrm>
            <a:off x="12638080" y="3594100"/>
            <a:ext cx="783690" cy="1016000"/>
          </a:xfrm>
          <a:prstGeom prst="rect">
            <a:avLst/>
          </a:prstGeom>
          <a:noFill/>
          <a:ln>
            <a:noFill/>
          </a:ln>
        </p:spPr>
      </p:pic>
      <p:sp>
        <p:nvSpPr>
          <p:cNvPr id="192" name="Google Shape;192;g2b0b2c8e1e6_0_153"/>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b0b2c8e1e6_0_153"/>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4" name="Google Shape;194;g2b0b2c8e1e6_0_153"/>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b0b2c8e1e6_0_153"/>
          <p:cNvPicPr preferRelativeResize="0"/>
          <p:nvPr/>
        </p:nvPicPr>
        <p:blipFill rotWithShape="1">
          <a:blip r:embed="rId8">
            <a:alphaModFix/>
          </a:blip>
          <a:srcRect b="0" l="0" r="0" t="0"/>
          <a:stretch/>
        </p:blipFill>
        <p:spPr>
          <a:xfrm>
            <a:off x="12638080" y="6946900"/>
            <a:ext cx="907112" cy="1016000"/>
          </a:xfrm>
          <a:prstGeom prst="rect">
            <a:avLst/>
          </a:prstGeom>
          <a:noFill/>
          <a:ln>
            <a:noFill/>
          </a:ln>
        </p:spPr>
      </p:pic>
      <p:sp>
        <p:nvSpPr>
          <p:cNvPr id="196" name="Google Shape;196;g2b0b2c8e1e6_0_153"/>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b0b2c8e1e6_0_153"/>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8" name="Google Shape;198;g2b0b2c8e1e6_0_153"/>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b0b2c8e1e6_0_153"/>
          <p:cNvPicPr preferRelativeResize="0"/>
          <p:nvPr/>
        </p:nvPicPr>
        <p:blipFill rotWithShape="1">
          <a:blip r:embed="rId9">
            <a:alphaModFix/>
          </a:blip>
          <a:srcRect b="0" l="0" r="0" t="0"/>
          <a:stretch/>
        </p:blipFill>
        <p:spPr>
          <a:xfrm>
            <a:off x="12638080" y="10299700"/>
            <a:ext cx="757363" cy="1016000"/>
          </a:xfrm>
          <a:prstGeom prst="rect">
            <a:avLst/>
          </a:prstGeom>
          <a:noFill/>
          <a:ln>
            <a:noFill/>
          </a:ln>
        </p:spPr>
      </p:pic>
      <p:sp>
        <p:nvSpPr>
          <p:cNvPr id="200" name="Google Shape;200;g2b0b2c8e1e6_0_153"/>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b0b2c8e1e6_0_153"/>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2024-01-17T23:51:18Z</dcterms:created>
  <dc:creator>PptxGenJS</dc:creator>
</cp:coreProperties>
</file>